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764" r:id="rId2"/>
    <p:sldId id="799" r:id="rId3"/>
    <p:sldId id="803" r:id="rId4"/>
    <p:sldId id="801" r:id="rId5"/>
    <p:sldId id="805" r:id="rId6"/>
    <p:sldId id="806" r:id="rId7"/>
    <p:sldId id="804" r:id="rId8"/>
    <p:sldId id="807" r:id="rId9"/>
  </p:sldIdLst>
  <p:sldSz cx="9144000" cy="6858000" type="screen4x3"/>
  <p:notesSz cx="6845300" cy="9348788"/>
  <p:custDataLst>
    <p:tags r:id="rId12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5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CC"/>
    <a:srgbClr val="663300"/>
    <a:srgbClr val="FF33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1299" autoAdjust="0"/>
  </p:normalViewPr>
  <p:slideViewPr>
    <p:cSldViewPr snapToGrid="0" snapToObjects="1">
      <p:cViewPr varScale="1">
        <p:scale>
          <a:sx n="105" d="100"/>
          <a:sy n="105" d="100"/>
        </p:scale>
        <p:origin x="1800" y="108"/>
      </p:cViewPr>
      <p:guideLst>
        <p:guide orient="horz" pos="1965"/>
        <p:guide pos="1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80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79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462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3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806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4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726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373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15-Mar-17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1552575" y="2728445"/>
            <a:ext cx="6038850" cy="1359716"/>
            <a:chOff x="1032" y="2989"/>
            <a:chExt cx="3804" cy="834"/>
          </a:xfrm>
        </p:grpSpPr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 smtClean="0">
                  <a:solidFill>
                    <a:srgbClr val="00B050"/>
                  </a:solidFill>
                </a:rPr>
                <a:t>Haim Kaplan, Uri </a:t>
              </a:r>
              <a:r>
                <a:rPr lang="en-US" sz="4000" b="1" dirty="0">
                  <a:solidFill>
                    <a:srgbClr val="00B050"/>
                  </a:solidFill>
                </a:rPr>
                <a:t>Zwick</a:t>
              </a:r>
              <a:endParaRPr lang="zh-CN" altLang="en-US" sz="2000" b="1" dirty="0">
                <a:solidFill>
                  <a:srgbClr val="00B050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033" y="341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/>
                <a:t>Tel Aviv University</a:t>
              </a:r>
              <a:endParaRPr lang="zh-CN" altLang="en-US" sz="2000" b="1" dirty="0"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7490" y="509343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March </a:t>
            </a:r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2017</a:t>
            </a:r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updated: March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15, 2017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1166751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Algorithms </a:t>
            </a:r>
            <a:r>
              <a:rPr lang="en-US" sz="60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Action</a:t>
            </a:r>
          </a:p>
        </p:txBody>
      </p:sp>
    </p:spTree>
    <p:extLst>
      <p:ext uri="{BB962C8B-B14F-4D97-AF65-F5344CB8AC3E}">
        <p14:creationId xmlns:p14="http://schemas.microsoft.com/office/powerpoint/2010/main" val="7520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Course objective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69348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Present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elegant</a:t>
            </a:r>
            <a:r>
              <a:rPr lang="en-US" sz="3200" b="0" dirty="0" smtClean="0">
                <a:cs typeface="Times New Roman" panose="02020603050405020304" pitchFamily="18" charset="0"/>
              </a:rPr>
              <a:t>, </a:t>
            </a:r>
            <a:r>
              <a:rPr lang="en-US" sz="3200" b="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powerful</a:t>
            </a:r>
            <a:r>
              <a:rPr lang="en-US" sz="3200" b="0" dirty="0" smtClean="0">
                <a:cs typeface="Times New Roman" panose="02020603050405020304" pitchFamily="18" charset="0"/>
              </a:rPr>
              <a:t> and </a:t>
            </a:r>
            <a:r>
              <a:rPr lang="en-US" sz="32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influential</a:t>
            </a:r>
            <a:r>
              <a:rPr lang="en-US" sz="3200" b="0" dirty="0" smtClean="0">
                <a:cs typeface="Times New Roman" panose="02020603050405020304" pitchFamily="18" charset="0"/>
              </a:rPr>
              <a:t> algorithmic ideas that are not fully covered in other courses.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2856188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The algorithms should have an interesting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theory</a:t>
            </a:r>
            <a:r>
              <a:rPr lang="en-US" sz="3200" b="0" dirty="0" smtClean="0">
                <a:cs typeface="Times New Roman" panose="02020603050405020304" pitchFamily="18" charset="0"/>
              </a:rPr>
              <a:t> behind them, as well as </a:t>
            </a:r>
            <a:r>
              <a:rPr lang="en-US" sz="32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practical</a:t>
            </a:r>
            <a:r>
              <a:rPr lang="en-US" sz="3200" b="0" dirty="0" smtClean="0">
                <a:cs typeface="Times New Roman" panose="02020603050405020304" pitchFamily="18" charset="0"/>
              </a:rPr>
              <a:t> impact.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" y="4243028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Our point of view is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theoretic</a:t>
            </a:r>
            <a:r>
              <a:rPr lang="en-US" sz="3200" b="0" dirty="0" smtClean="0">
                <a:cs typeface="Times New Roman" panose="02020603050405020304" pitchFamily="18" charset="0"/>
              </a:rPr>
              <a:t>. 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1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Tentative list of subjects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1469348"/>
                <a:ext cx="9144000" cy="37856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200" b="0" dirty="0" smtClean="0">
                    <a:cs typeface="Times New Roman" panose="02020603050405020304" pitchFamily="18" charset="0"/>
                  </a:rPr>
                  <a:t>Fast Fourier Transform (FFT)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b="0" dirty="0" smtClean="0">
                    <a:cs typeface="Times New Roman" panose="02020603050405020304" pitchFamily="18" charset="0"/>
                  </a:rPr>
                  <a:t>Local Search Algorithms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SAT algorithms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>
                    <a:cs typeface="Times New Roman" panose="02020603050405020304" pitchFamily="18" charset="0"/>
                  </a:rPr>
                  <a:t>M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ultiplicative weight updates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⋮</m:t>
                      </m:r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69348"/>
                <a:ext cx="9144000" cy="37856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4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Fast Fourier Transform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69348"/>
            <a:ext cx="9144000" cy="36971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Fast computation of the Discrete Fourier Transform</a:t>
            </a:r>
          </a:p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Applications in Signal Processing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Multiplying polynomials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Multiplying integers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String matching problems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07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1871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Local Search Algorithms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240" y="970680"/>
                <a:ext cx="9144000" cy="56323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Deterministic algorithms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Basic concepts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Cuts in graphs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Clustering 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-center,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-median,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-means)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Traveling Salesperson (with </a:t>
                </a:r>
                <a:r>
                  <a:rPr lang="en-US" sz="3200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Held-Karp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bound)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Randomized algorithms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Markov Chains and Random Walks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Metropolis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algorithm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Simulated Annealing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970680"/>
                <a:ext cx="9144000" cy="5632311"/>
              </a:xfrm>
              <a:prstGeom prst="rect">
                <a:avLst/>
              </a:prstGeom>
              <a:blipFill rotWithShape="0">
                <a:blip r:embed="rId3"/>
                <a:stretch>
                  <a:fillRect t="-325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60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44622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SAT algorithms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1580280"/>
            <a:ext cx="91440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Random Walk (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Schöning</a:t>
            </a:r>
            <a:r>
              <a:rPr lang="en-US" sz="3200" dirty="0" err="1" smtClean="0">
                <a:cs typeface="Times New Roman" panose="02020603050405020304" pitchFamily="18" charset="0"/>
              </a:rPr>
              <a:t>’s</a:t>
            </a:r>
            <a:r>
              <a:rPr lang="en-US" sz="3200" dirty="0" smtClean="0">
                <a:cs typeface="Times New Roman" panose="02020603050405020304" pitchFamily="18" charset="0"/>
              </a:rPr>
              <a:t> algorithm)</a:t>
            </a:r>
          </a:p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Resolution</a:t>
            </a:r>
          </a:p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Conflict Driven Clause Learning (CDCL)</a:t>
            </a:r>
          </a:p>
        </p:txBody>
      </p:sp>
    </p:spTree>
    <p:extLst>
      <p:ext uri="{BB962C8B-B14F-4D97-AF65-F5344CB8AC3E}">
        <p14:creationId xmlns:p14="http://schemas.microsoft.com/office/powerpoint/2010/main" val="30062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 updates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1488840"/>
            <a:ext cx="914400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Predicting usin</a:t>
            </a:r>
            <a:r>
              <a:rPr lang="en-US" sz="3200" dirty="0" smtClean="0">
                <a:cs typeface="Times New Roman" panose="02020603050405020304" pitchFamily="18" charset="0"/>
              </a:rPr>
              <a:t>g “expert” advise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Applications in learning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Applications in optimization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Approximating Linear Programs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Approximating Semidefinite Programs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An approximation algorithm for MAX CUT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157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Administration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" y="12450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Up to 6 theoretical homework assignments.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" y="20832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Homework = about 20% of final grade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73852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Fina</a:t>
            </a:r>
            <a:r>
              <a:rPr lang="en-US" sz="3200" dirty="0" smtClean="0">
                <a:cs typeface="Times New Roman" panose="02020603050405020304" pitchFamily="18" charset="0"/>
              </a:rPr>
              <a:t>l exam</a:t>
            </a:r>
            <a:r>
              <a:rPr lang="en-US" sz="3200" b="0" dirty="0" smtClean="0">
                <a:cs typeface="Times New Roman" panose="02020603050405020304" pitchFamily="18" charset="0"/>
              </a:rPr>
              <a:t> = about 80% of final grade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" y="34548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Exam:  15/06/16 , 04/09/16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" y="4460640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Haim Kaplan  </a:t>
            </a:r>
            <a: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haimk@post.tau.ac.il</a:t>
            </a:r>
            <a:b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3200" dirty="0" smtClean="0">
                <a:cs typeface="Times New Roman" panose="02020603050405020304" pitchFamily="18" charset="0"/>
              </a:rPr>
              <a:t>Uri Zwick   </a:t>
            </a:r>
            <a: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zwick@tau.ac.il </a:t>
            </a:r>
            <a:endParaRPr lang="he-IL" sz="32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" y="560364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www.cs.tau.ac.il/~zwick/ALG-ACT-2016.html</a:t>
            </a:r>
            <a:endParaRPr lang="he-IL" sz="3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58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18913</TotalTime>
  <Words>230</Words>
  <Application>Microsoft Office PowerPoint</Application>
  <PresentationFormat>On-screen Show (4:3)</PresentationFormat>
  <Paragraphs>62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Times New Roman</vt:lpstr>
      <vt:lpstr>Standarddesign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 in Action - Inroduction</dc:title>
  <dc:creator>Uri Zwick</dc:creator>
  <cp:lastModifiedBy>Uri Zwick</cp:lastModifiedBy>
  <cp:revision>604</cp:revision>
  <dcterms:created xsi:type="dcterms:W3CDTF">2010-12-27T20:22:31Z</dcterms:created>
  <dcterms:modified xsi:type="dcterms:W3CDTF">2017-03-15T13:48:00Z</dcterms:modified>
</cp:coreProperties>
</file>