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saveSubsetFonts="1">
  <p:sldMasterIdLst>
    <p:sldMasterId id="2147483648" r:id="rId1"/>
  </p:sldMasterIdLst>
  <p:notesMasterIdLst>
    <p:notesMasterId r:id="rId50"/>
  </p:notesMasterIdLst>
  <p:sldIdLst>
    <p:sldId id="566" r:id="rId2"/>
    <p:sldId id="583" r:id="rId3"/>
    <p:sldId id="669" r:id="rId4"/>
    <p:sldId id="568" r:id="rId5"/>
    <p:sldId id="581" r:id="rId6"/>
    <p:sldId id="624" r:id="rId7"/>
    <p:sldId id="625" r:id="rId8"/>
    <p:sldId id="626" r:id="rId9"/>
    <p:sldId id="608" r:id="rId10"/>
    <p:sldId id="570" r:id="rId11"/>
    <p:sldId id="573" r:id="rId12"/>
    <p:sldId id="601" r:id="rId13"/>
    <p:sldId id="666" r:id="rId14"/>
    <p:sldId id="621" r:id="rId15"/>
    <p:sldId id="622" r:id="rId16"/>
    <p:sldId id="648" r:id="rId17"/>
    <p:sldId id="597" r:id="rId18"/>
    <p:sldId id="598" r:id="rId19"/>
    <p:sldId id="595" r:id="rId20"/>
    <p:sldId id="577" r:id="rId21"/>
    <p:sldId id="578" r:id="rId22"/>
    <p:sldId id="602" r:id="rId23"/>
    <p:sldId id="667" r:id="rId24"/>
    <p:sldId id="605" r:id="rId25"/>
    <p:sldId id="650" r:id="rId26"/>
    <p:sldId id="652" r:id="rId27"/>
    <p:sldId id="653" r:id="rId28"/>
    <p:sldId id="651" r:id="rId29"/>
    <p:sldId id="627" r:id="rId30"/>
    <p:sldId id="628" r:id="rId31"/>
    <p:sldId id="613" r:id="rId32"/>
    <p:sldId id="655" r:id="rId33"/>
    <p:sldId id="630" r:id="rId34"/>
    <p:sldId id="616" r:id="rId35"/>
    <p:sldId id="617" r:id="rId36"/>
    <p:sldId id="620" r:id="rId37"/>
    <p:sldId id="668" r:id="rId38"/>
    <p:sldId id="619" r:id="rId39"/>
    <p:sldId id="641" r:id="rId40"/>
    <p:sldId id="579" r:id="rId41"/>
    <p:sldId id="636" r:id="rId42"/>
    <p:sldId id="580" r:id="rId43"/>
    <p:sldId id="657" r:id="rId44"/>
    <p:sldId id="661" r:id="rId45"/>
    <p:sldId id="665" r:id="rId46"/>
    <p:sldId id="658" r:id="rId47"/>
    <p:sldId id="659" r:id="rId48"/>
    <p:sldId id="660" r:id="rId49"/>
  </p:sldIdLst>
  <p:sldSz cx="12192000" cy="6858000"/>
  <p:notesSz cx="6858000" cy="9144000"/>
  <p:defaultTextStyle>
    <a:defPPr>
      <a:defRPr lang="en-I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70C0"/>
    <a:srgbClr val="C55A11"/>
    <a:srgbClr val="ED7D31"/>
    <a:srgbClr val="D62728"/>
    <a:srgbClr val="147BC5"/>
    <a:srgbClr val="B17ED8"/>
    <a:srgbClr val="4472C4"/>
    <a:srgbClr val="FF8989"/>
    <a:srgbClr val="92D050"/>
    <a:srgbClr val="FF7F0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203" autoAdjust="0"/>
    <p:restoredTop sz="94660"/>
  </p:normalViewPr>
  <p:slideViewPr>
    <p:cSldViewPr snapToGrid="0">
      <p:cViewPr varScale="1">
        <p:scale>
          <a:sx n="66" d="100"/>
          <a:sy n="66" d="100"/>
        </p:scale>
        <p:origin x="616" y="3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8" Type="http://schemas.openxmlformats.org/officeDocument/2006/relationships/slide" Target="slides/slide7.xml"/><Relationship Id="rId51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IL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ABFC765-D307-47D6-8DD8-0891BF2654BB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IL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I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591B6D3-BF89-461E-B1D8-381039AC446F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218436110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4888792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949331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011081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94348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441768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821016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690953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52764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070580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043207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233339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724761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949269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077820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245611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152508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2A4574-660D-4DA8-AED8-24003F4BC281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312495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2A4574-660D-4DA8-AED8-24003F4BC281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79917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7881149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173625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849033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59781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8156816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4553594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438912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208358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8302318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928385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225070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2A4574-660D-4DA8-AED8-24003F4BC281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051773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2A4574-660D-4DA8-AED8-24003F4BC281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597491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373168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095451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755652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669989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9385155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1559794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13337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342195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83112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003479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9470063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38721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48CCDF-C1EB-4CB0-8ECE-475B1965A952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35845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88342C4-3DB0-9D8C-9321-62579A2F4AF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15DC47C-87B8-DADC-149E-0289D19B4B0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L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2A0A225-0853-12D9-D151-DB9DD3F039C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34D7430-6BAF-BF19-D09B-8070A9615F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AE0F74-2627-C524-B4E2-772C6080DDF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375634575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3F0390-2C83-8759-C896-E102F817C7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91CE432-D9B2-C339-62B2-F186A262852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E6CDF37-7994-D71F-71F5-2C4CEEEB68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96BDCCA-624B-DFA0-C81F-2EF518FE44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4B0486-3A4E-EAA7-7B36-CEF67B948B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109352493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9CEAC35E-248C-D080-270C-B02A57AF8C57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B020939-D322-7AA2-92AE-F3E60BCA2DE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AE08309-A86A-0802-F77A-34C6C1B88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9ED3DED-2F17-D2B1-AB9C-0AB581E9ECC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AFC68C-8448-1D1A-F02A-27E3153781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249983559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tro 1-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Title 61">
            <a:extLst>
              <a:ext uri="{FF2B5EF4-FFF2-40B4-BE49-F238E27FC236}">
                <a16:creationId xmlns:a16="http://schemas.microsoft.com/office/drawing/2014/main" id="{5D5F5A74-372F-4F1B-A8D6-C19F24AC942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31177" y="3023292"/>
            <a:ext cx="5495544" cy="612648"/>
          </a:xfrm>
          <a:prstGeom prst="rect">
            <a:avLst/>
          </a:prstGeom>
          <a:effectLst>
            <a:outerShdw blurRad="50800" dist="38100" dir="5400000" algn="t" rotWithShape="0">
              <a:prstClr val="black"/>
            </a:outerShdw>
          </a:effectLst>
          <a:scene3d>
            <a:camera prst="orthographicFront">
              <a:rot lat="0" lon="1799953" rev="0"/>
            </a:camera>
            <a:lightRig rig="threePt" dir="t"/>
          </a:scene3d>
        </p:spPr>
        <p:txBody>
          <a:bodyPr/>
          <a:lstStyle>
            <a:lvl1pPr algn="ctr">
              <a:defRPr sz="3600">
                <a:solidFill>
                  <a:schemeClr val="bg1"/>
                </a:solidFill>
              </a:defRPr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024211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9A28587-21D7-A8E2-A926-5221726FCF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BBA1F19-EBFA-EFA2-81BF-A3628DE5F1C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72579A7-4584-DEA9-EE5F-7956BB38E0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2C0FB6-6F45-F762-E33B-A0EF26C1FB3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A73EC31-3AD2-C6B8-C68B-369F37D4E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21777089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B6F3B8E-2992-C7F2-5589-EE15279A77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4B63A09-8F27-7CD4-755D-D34D9B2111F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936B574-7CF9-F450-CF49-9B15ADCD89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DA04EB-F5AC-20DD-2002-94F7DEBADA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FAC7EB7-7881-9EAB-ABB4-EE01980F7B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3208596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BD629D-9B93-579B-12E9-DE6E364CEC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1A98C4C-B38F-21F5-9DD9-67721EDBAE4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850DB30F-5489-0444-9AAC-BA90E5611CC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D907CB1-B387-A689-B6F9-C168021BB3A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DC87B3E-C025-3546-7586-F9160CE909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CC5ACAC-4C86-001A-7226-2F355F112B9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99203542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5834850-6F4C-282C-CEE7-39841BEC8C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3D88113-E480-EB16-8D4D-221E81D4B47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0241FBC-D445-1CEF-85D1-5AA7C4D9B66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A9F17C4-81E5-4543-EE01-183D23AFB50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0BAEF1DB-5176-9A47-C7DC-8C5B456F1E6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6034A778-57C6-B512-0DC4-8542BC5F02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06F847B5-C626-589E-BFE3-BEEDBB79EC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E77A72D-CC4F-416C-BBE0-E79553AB57E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11738383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BFA1F0-44FD-AF82-5571-9C99500FB0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9A5B6E2-5121-B8F7-B485-B6996C51F7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3A76342-DC20-0961-F8A4-7F8F34E212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9CA4016-4609-75BF-EDC5-A41717B857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415827088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07595522-A1C9-193C-C396-6A558DD2921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9D76367C-5214-F1B2-D825-4F0CBE4CB2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B2D0B6A-D6B0-EBFB-BA38-B0011790B0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90579381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45ECE98-FD9E-846A-2275-86A963D634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B14AB039-2BCD-EAD7-5E96-30CCA5EFFA7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279BA222-175D-46AD-E6B7-9F8BB57CE3C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D55A77E-60FD-2498-9D89-CD1022527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464BD77-A304-8641-F2ED-4A54824C8A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6D3E3CE2-5B5F-A5E3-6444-F130B5DE95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75119370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6FCD03A-1E9E-CE9E-3CCD-CD2C47A699B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F16312F-96E6-8201-801E-09E9F6C01398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L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98DB511F-C2CB-0CC4-1963-34AB9E741AE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528C2A7-E95C-158D-2FD1-1435318920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AB1782E-C76C-1C53-A2A2-098924CE629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L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45BEFDA-EB58-B964-26B8-295A31F3BA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188739939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F3C11195-9C65-D577-92EE-520692A6C4A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L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CD9B5FC-1010-6F8B-4FAC-0035AC1622F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L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3FC4756-B67F-E2DB-3EF1-7EC833C45407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A48F55C-50E6-415D-9107-76002011CE80}" type="datetimeFigureOut">
              <a:rPr lang="en-IL" smtClean="0"/>
              <a:t>06/06/2023</a:t>
            </a:fld>
            <a:endParaRPr lang="en-IL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71642C7-7349-EF2D-D75F-6500CB51764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L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B8A1A42-7F89-E29A-EA3F-DFF051FC885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46A5C78-6508-4781-AF9D-479E3FAC346D}" type="slidenum">
              <a:rPr lang="en-IL" smtClean="0"/>
              <a:t>‹#›</a:t>
            </a:fld>
            <a:endParaRPr lang="en-IL"/>
          </a:p>
        </p:txBody>
      </p:sp>
    </p:spTree>
    <p:extLst>
      <p:ext uri="{BB962C8B-B14F-4D97-AF65-F5344CB8AC3E}">
        <p14:creationId xmlns:p14="http://schemas.microsoft.com/office/powerpoint/2010/main" val="181327782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I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3.jp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twitter.com/barak_hirshberg" TargetMode="External"/><Relationship Id="rId5" Type="http://schemas.openxmlformats.org/officeDocument/2006/relationships/hyperlink" Target="https://twitter.com/yotamfe" TargetMode="External"/><Relationship Id="rId4" Type="http://schemas.openxmlformats.org/officeDocument/2006/relationships/hyperlink" Target="https://twitter.com/kalevalp" TargetMode="Externa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image" Target="../media/image260.png"/><Relationship Id="rId7" Type="http://schemas.openxmlformats.org/officeDocument/2006/relationships/image" Target="../media/image300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0.png"/><Relationship Id="rId4" Type="http://schemas.openxmlformats.org/officeDocument/2006/relationships/image" Target="../media/image28.png"/><Relationship Id="rId9" Type="http://schemas.openxmlformats.org/officeDocument/2006/relationships/image" Target="../media/image3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em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png"/><Relationship Id="rId4" Type="http://schemas.openxmlformats.org/officeDocument/2006/relationships/image" Target="../media/image9.e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e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7" Type="http://schemas.openxmlformats.org/officeDocument/2006/relationships/image" Target="../media/image4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9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kalevalp" TargetMode="External"/><Relationship Id="rId7" Type="http://schemas.openxmlformats.org/officeDocument/2006/relationships/image" Target="../media/image14.gif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gif"/><Relationship Id="rId5" Type="http://schemas.openxmlformats.org/officeDocument/2006/relationships/hyperlink" Target="https://twitter.com/barak_hirshberg" TargetMode="External"/><Relationship Id="rId4" Type="http://schemas.openxmlformats.org/officeDocument/2006/relationships/hyperlink" Target="https://twitter.com/yotamfe" TargetMode="Externa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3.png"/><Relationship Id="rId5" Type="http://schemas.openxmlformats.org/officeDocument/2006/relationships/image" Target="../media/image38.png"/><Relationship Id="rId4" Type="http://schemas.openxmlformats.org/officeDocument/2006/relationships/image" Target="../media/image45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png"/><Relationship Id="rId5" Type="http://schemas.openxmlformats.org/officeDocument/2006/relationships/image" Target="../media/image420.png"/><Relationship Id="rId4" Type="http://schemas.openxmlformats.org/officeDocument/2006/relationships/image" Target="../media/image410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13" Type="http://schemas.openxmlformats.org/officeDocument/2006/relationships/image" Target="../media/image430.png"/><Relationship Id="rId18" Type="http://schemas.openxmlformats.org/officeDocument/2006/relationships/image" Target="../media/image59.png"/><Relationship Id="rId26" Type="http://schemas.openxmlformats.org/officeDocument/2006/relationships/image" Target="../media/image521.png"/><Relationship Id="rId3" Type="http://schemas.openxmlformats.org/officeDocument/2006/relationships/image" Target="../media/image47.png"/><Relationship Id="rId21" Type="http://schemas.openxmlformats.org/officeDocument/2006/relationships/image" Target="../media/image63.png"/><Relationship Id="rId7" Type="http://schemas.openxmlformats.org/officeDocument/2006/relationships/image" Target="../media/image49.png"/><Relationship Id="rId12" Type="http://schemas.openxmlformats.org/officeDocument/2006/relationships/image" Target="../media/image54.png"/><Relationship Id="rId17" Type="http://schemas.openxmlformats.org/officeDocument/2006/relationships/image" Target="../media/image58.png"/><Relationship Id="rId25" Type="http://schemas.openxmlformats.org/officeDocument/2006/relationships/image" Target="../media/image511.png"/><Relationship Id="rId2" Type="http://schemas.openxmlformats.org/officeDocument/2006/relationships/notesSlide" Target="../notesSlides/notesSlide17.xml"/><Relationship Id="rId16" Type="http://schemas.openxmlformats.org/officeDocument/2006/relationships/image" Target="../media/image57.png"/><Relationship Id="rId20" Type="http://schemas.openxmlformats.org/officeDocument/2006/relationships/image" Target="../media/image6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.png"/><Relationship Id="rId11" Type="http://schemas.openxmlformats.org/officeDocument/2006/relationships/image" Target="../media/image53.png"/><Relationship Id="rId24" Type="http://schemas.openxmlformats.org/officeDocument/2006/relationships/image" Target="../media/image500.png"/><Relationship Id="rId15" Type="http://schemas.openxmlformats.org/officeDocument/2006/relationships/image" Target="../media/image56.png"/><Relationship Id="rId23" Type="http://schemas.openxmlformats.org/officeDocument/2006/relationships/image" Target="../media/image67.png"/><Relationship Id="rId10" Type="http://schemas.openxmlformats.org/officeDocument/2006/relationships/image" Target="../media/image52.png"/><Relationship Id="rId19" Type="http://schemas.openxmlformats.org/officeDocument/2006/relationships/image" Target="../media/image61.png"/><Relationship Id="rId4" Type="http://schemas.openxmlformats.org/officeDocument/2006/relationships/image" Target="../media/image48.png"/><Relationship Id="rId9" Type="http://schemas.openxmlformats.org/officeDocument/2006/relationships/image" Target="../media/image51.png"/><Relationship Id="rId14" Type="http://schemas.openxmlformats.org/officeDocument/2006/relationships/image" Target="../media/image55.png"/><Relationship Id="rId22" Type="http://schemas.openxmlformats.org/officeDocument/2006/relationships/image" Target="../media/image65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.jpeg"/><Relationship Id="rId4" Type="http://schemas.openxmlformats.org/officeDocument/2006/relationships/image" Target="../media/image5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png"/><Relationship Id="rId13" Type="http://schemas.openxmlformats.org/officeDocument/2006/relationships/image" Target="../media/image610.png"/><Relationship Id="rId18" Type="http://schemas.openxmlformats.org/officeDocument/2006/relationships/image" Target="../media/image91.png"/><Relationship Id="rId3" Type="http://schemas.openxmlformats.org/officeDocument/2006/relationships/image" Target="../media/image68.png"/><Relationship Id="rId7" Type="http://schemas.openxmlformats.org/officeDocument/2006/relationships/image" Target="../media/image85.png"/><Relationship Id="rId17" Type="http://schemas.openxmlformats.org/officeDocument/2006/relationships/image" Target="../media/image90.png"/><Relationship Id="rId2" Type="http://schemas.openxmlformats.org/officeDocument/2006/relationships/notesSlide" Target="../notesSlides/notesSlide18.xml"/><Relationship Id="rId16" Type="http://schemas.openxmlformats.org/officeDocument/2006/relationships/image" Target="../media/image4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4.png"/><Relationship Id="rId11" Type="http://schemas.openxmlformats.org/officeDocument/2006/relationships/image" Target="../media/image89.png"/><Relationship Id="rId5" Type="http://schemas.openxmlformats.org/officeDocument/2006/relationships/image" Target="../media/image83.png"/><Relationship Id="rId15" Type="http://schemas.openxmlformats.org/officeDocument/2006/relationships/image" Target="../media/image630.png"/><Relationship Id="rId10" Type="http://schemas.openxmlformats.org/officeDocument/2006/relationships/image" Target="../media/image88.png"/><Relationship Id="rId4" Type="http://schemas.openxmlformats.org/officeDocument/2006/relationships/image" Target="../media/image73.png"/><Relationship Id="rId9" Type="http://schemas.openxmlformats.org/officeDocument/2006/relationships/image" Target="../media/image87.png"/><Relationship Id="rId14" Type="http://schemas.openxmlformats.org/officeDocument/2006/relationships/image" Target="../media/image620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2.png"/><Relationship Id="rId13" Type="http://schemas.openxmlformats.org/officeDocument/2006/relationships/image" Target="../media/image860.png"/><Relationship Id="rId7" Type="http://schemas.openxmlformats.org/officeDocument/2006/relationships/image" Target="../media/image912.png"/><Relationship Id="rId12" Type="http://schemas.openxmlformats.org/officeDocument/2006/relationships/image" Target="../media/image850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00.png"/><Relationship Id="rId11" Type="http://schemas.openxmlformats.org/officeDocument/2006/relationships/image" Target="../media/image930.png"/><Relationship Id="rId5" Type="http://schemas.openxmlformats.org/officeDocument/2006/relationships/image" Target="../media/image130.png"/><Relationship Id="rId10" Type="http://schemas.openxmlformats.org/officeDocument/2006/relationships/image" Target="../media/image670.png"/><Relationship Id="rId4" Type="http://schemas.openxmlformats.org/officeDocument/2006/relationships/image" Target="../media/image120.png"/><Relationship Id="rId9" Type="http://schemas.openxmlformats.org/officeDocument/2006/relationships/image" Target="../media/image93.png"/><Relationship Id="rId14" Type="http://schemas.openxmlformats.org/officeDocument/2006/relationships/image" Target="../media/image9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png"/><Relationship Id="rId5" Type="http://schemas.openxmlformats.org/officeDocument/2006/relationships/image" Target="../media/image420.png"/><Relationship Id="rId4" Type="http://schemas.openxmlformats.org/officeDocument/2006/relationships/image" Target="../media/image410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5.png"/><Relationship Id="rId3" Type="http://schemas.openxmlformats.org/officeDocument/2006/relationships/image" Target="../media/image360.png"/><Relationship Id="rId7" Type="http://schemas.openxmlformats.org/officeDocument/2006/relationships/image" Target="../media/image4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1.png"/><Relationship Id="rId11" Type="http://schemas.openxmlformats.org/officeDocument/2006/relationships/image" Target="../media/image98.png"/><Relationship Id="rId5" Type="http://schemas.openxmlformats.org/officeDocument/2006/relationships/image" Target="../media/image420.png"/><Relationship Id="rId10" Type="http://schemas.openxmlformats.org/officeDocument/2006/relationships/image" Target="../media/image97.png"/><Relationship Id="rId4" Type="http://schemas.openxmlformats.org/officeDocument/2006/relationships/image" Target="../media/image410.png"/><Relationship Id="rId9" Type="http://schemas.openxmlformats.org/officeDocument/2006/relationships/image" Target="../media/image96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13" Type="http://schemas.openxmlformats.org/officeDocument/2006/relationships/image" Target="../media/image1410.png"/><Relationship Id="rId18" Type="http://schemas.openxmlformats.org/officeDocument/2006/relationships/image" Target="../media/image1510.png"/><Relationship Id="rId26" Type="http://schemas.openxmlformats.org/officeDocument/2006/relationships/image" Target="../media/image76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7" Type="http://schemas.openxmlformats.org/officeDocument/2006/relationships/image" Target="../media/image1010.png"/><Relationship Id="rId12" Type="http://schemas.openxmlformats.org/officeDocument/2006/relationships/image" Target="../media/image1310.png"/><Relationship Id="rId17" Type="http://schemas.openxmlformats.org/officeDocument/2006/relationships/image" Target="../media/image72.png"/><Relationship Id="rId25" Type="http://schemas.openxmlformats.org/officeDocument/2006/relationships/image" Target="../media/image75.png"/><Relationship Id="rId33" Type="http://schemas.openxmlformats.org/officeDocument/2006/relationships/image" Target="../media/image81.png"/><Relationship Id="rId2" Type="http://schemas.openxmlformats.org/officeDocument/2006/relationships/notesSlide" Target="../notesSlides/notesSlide22.xml"/><Relationship Id="rId16" Type="http://schemas.openxmlformats.org/officeDocument/2006/relationships/image" Target="../media/image71.png"/><Relationship Id="rId20" Type="http://schemas.openxmlformats.org/officeDocument/2006/relationships/image" Target="../media/image64.png"/><Relationship Id="rId29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11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5" Type="http://schemas.openxmlformats.org/officeDocument/2006/relationships/image" Target="../media/image910.png"/><Relationship Id="rId15" Type="http://schemas.openxmlformats.org/officeDocument/2006/relationships/image" Target="../media/image70.png"/><Relationship Id="rId23" Type="http://schemas.openxmlformats.org/officeDocument/2006/relationships/image" Target="../media/image180.png"/><Relationship Id="rId28" Type="http://schemas.openxmlformats.org/officeDocument/2006/relationships/image" Target="../media/image20.png"/><Relationship Id="rId10" Type="http://schemas.openxmlformats.org/officeDocument/2006/relationships/image" Target="../media/image1210.png"/><Relationship Id="rId19" Type="http://schemas.openxmlformats.org/officeDocument/2006/relationships/image" Target="../media/image161.png"/><Relationship Id="rId31" Type="http://schemas.openxmlformats.org/officeDocument/2006/relationships/image" Target="../media/image79.png"/><Relationship Id="rId4" Type="http://schemas.openxmlformats.org/officeDocument/2006/relationships/image" Target="../media/image64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66.png"/><Relationship Id="rId27" Type="http://schemas.openxmlformats.org/officeDocument/2006/relationships/image" Target="../media/image77.png"/><Relationship Id="rId30" Type="http://schemas.openxmlformats.org/officeDocument/2006/relationships/image" Target="../media/image78.png"/><Relationship Id="rId35" Type="http://schemas.openxmlformats.org/officeDocument/2006/relationships/image" Target="../media/image960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13" Type="http://schemas.openxmlformats.org/officeDocument/2006/relationships/image" Target="../media/image1410.png"/><Relationship Id="rId18" Type="http://schemas.openxmlformats.org/officeDocument/2006/relationships/image" Target="../media/image1510.png"/><Relationship Id="rId26" Type="http://schemas.openxmlformats.org/officeDocument/2006/relationships/image" Target="../media/image76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7" Type="http://schemas.openxmlformats.org/officeDocument/2006/relationships/image" Target="../media/image1010.png"/><Relationship Id="rId12" Type="http://schemas.openxmlformats.org/officeDocument/2006/relationships/image" Target="../media/image1310.png"/><Relationship Id="rId17" Type="http://schemas.openxmlformats.org/officeDocument/2006/relationships/image" Target="../media/image72.png"/><Relationship Id="rId25" Type="http://schemas.openxmlformats.org/officeDocument/2006/relationships/image" Target="../media/image75.png"/><Relationship Id="rId33" Type="http://schemas.openxmlformats.org/officeDocument/2006/relationships/image" Target="../media/image81.png"/><Relationship Id="rId2" Type="http://schemas.openxmlformats.org/officeDocument/2006/relationships/notesSlide" Target="../notesSlides/notesSlide23.xml"/><Relationship Id="rId16" Type="http://schemas.openxmlformats.org/officeDocument/2006/relationships/image" Target="../media/image71.png"/><Relationship Id="rId20" Type="http://schemas.openxmlformats.org/officeDocument/2006/relationships/image" Target="../media/image64.png"/><Relationship Id="rId29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11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5" Type="http://schemas.openxmlformats.org/officeDocument/2006/relationships/image" Target="../media/image910.png"/><Relationship Id="rId15" Type="http://schemas.openxmlformats.org/officeDocument/2006/relationships/image" Target="../media/image70.png"/><Relationship Id="rId23" Type="http://schemas.openxmlformats.org/officeDocument/2006/relationships/image" Target="../media/image180.png"/><Relationship Id="rId28" Type="http://schemas.openxmlformats.org/officeDocument/2006/relationships/image" Target="../media/image20.png"/><Relationship Id="rId10" Type="http://schemas.openxmlformats.org/officeDocument/2006/relationships/image" Target="../media/image1210.png"/><Relationship Id="rId19" Type="http://schemas.openxmlformats.org/officeDocument/2006/relationships/image" Target="../media/image161.png"/><Relationship Id="rId31" Type="http://schemas.openxmlformats.org/officeDocument/2006/relationships/image" Target="../media/image79.png"/><Relationship Id="rId4" Type="http://schemas.openxmlformats.org/officeDocument/2006/relationships/image" Target="../media/image64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66.png"/><Relationship Id="rId27" Type="http://schemas.openxmlformats.org/officeDocument/2006/relationships/image" Target="../media/image77.png"/><Relationship Id="rId30" Type="http://schemas.openxmlformats.org/officeDocument/2006/relationships/image" Target="../media/image78.png"/><Relationship Id="rId35" Type="http://schemas.openxmlformats.org/officeDocument/2006/relationships/image" Target="../media/image960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13" Type="http://schemas.openxmlformats.org/officeDocument/2006/relationships/image" Target="../media/image1410.png"/><Relationship Id="rId18" Type="http://schemas.openxmlformats.org/officeDocument/2006/relationships/image" Target="../media/image1510.png"/><Relationship Id="rId26" Type="http://schemas.openxmlformats.org/officeDocument/2006/relationships/image" Target="../media/image76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7" Type="http://schemas.openxmlformats.org/officeDocument/2006/relationships/image" Target="../media/image1010.png"/><Relationship Id="rId12" Type="http://schemas.openxmlformats.org/officeDocument/2006/relationships/image" Target="../media/image1310.png"/><Relationship Id="rId17" Type="http://schemas.openxmlformats.org/officeDocument/2006/relationships/image" Target="../media/image72.png"/><Relationship Id="rId25" Type="http://schemas.openxmlformats.org/officeDocument/2006/relationships/image" Target="../media/image75.png"/><Relationship Id="rId33" Type="http://schemas.openxmlformats.org/officeDocument/2006/relationships/image" Target="../media/image81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71.png"/><Relationship Id="rId20" Type="http://schemas.openxmlformats.org/officeDocument/2006/relationships/image" Target="../media/image64.png"/><Relationship Id="rId29" Type="http://schemas.openxmlformats.org/officeDocument/2006/relationships/image" Target="../media/image21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66.png"/><Relationship Id="rId11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5" Type="http://schemas.openxmlformats.org/officeDocument/2006/relationships/image" Target="../media/image910.png"/><Relationship Id="rId15" Type="http://schemas.openxmlformats.org/officeDocument/2006/relationships/image" Target="../media/image70.png"/><Relationship Id="rId23" Type="http://schemas.openxmlformats.org/officeDocument/2006/relationships/image" Target="../media/image180.png"/><Relationship Id="rId28" Type="http://schemas.openxmlformats.org/officeDocument/2006/relationships/image" Target="../media/image20.png"/><Relationship Id="rId10" Type="http://schemas.openxmlformats.org/officeDocument/2006/relationships/image" Target="../media/image1210.png"/><Relationship Id="rId19" Type="http://schemas.openxmlformats.org/officeDocument/2006/relationships/image" Target="../media/image161.png"/><Relationship Id="rId31" Type="http://schemas.openxmlformats.org/officeDocument/2006/relationships/image" Target="../media/image79.png"/><Relationship Id="rId4" Type="http://schemas.openxmlformats.org/officeDocument/2006/relationships/image" Target="../media/image64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66.png"/><Relationship Id="rId27" Type="http://schemas.openxmlformats.org/officeDocument/2006/relationships/image" Target="../media/image77.png"/><Relationship Id="rId30" Type="http://schemas.openxmlformats.org/officeDocument/2006/relationships/image" Target="../media/image78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13" Type="http://schemas.openxmlformats.org/officeDocument/2006/relationships/image" Target="../media/image1410.png"/><Relationship Id="rId18" Type="http://schemas.openxmlformats.org/officeDocument/2006/relationships/image" Target="../media/image1510.png"/><Relationship Id="rId26" Type="http://schemas.openxmlformats.org/officeDocument/2006/relationships/image" Target="../media/image76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7" Type="http://schemas.openxmlformats.org/officeDocument/2006/relationships/image" Target="../media/image1010.png"/><Relationship Id="rId12" Type="http://schemas.openxmlformats.org/officeDocument/2006/relationships/image" Target="../media/image1310.png"/><Relationship Id="rId17" Type="http://schemas.openxmlformats.org/officeDocument/2006/relationships/image" Target="../media/image72.png"/><Relationship Id="rId25" Type="http://schemas.openxmlformats.org/officeDocument/2006/relationships/image" Target="../media/image75.png"/><Relationship Id="rId33" Type="http://schemas.openxmlformats.org/officeDocument/2006/relationships/image" Target="../media/image81.png"/><Relationship Id="rId2" Type="http://schemas.openxmlformats.org/officeDocument/2006/relationships/notesSlide" Target="../notesSlides/notesSlide25.xml"/><Relationship Id="rId16" Type="http://schemas.openxmlformats.org/officeDocument/2006/relationships/image" Target="../media/image71.png"/><Relationship Id="rId20" Type="http://schemas.openxmlformats.org/officeDocument/2006/relationships/image" Target="../media/image64.png"/><Relationship Id="rId29" Type="http://schemas.openxmlformats.org/officeDocument/2006/relationships/image" Target="../media/image21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66.png"/><Relationship Id="rId11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5" Type="http://schemas.openxmlformats.org/officeDocument/2006/relationships/image" Target="../media/image910.png"/><Relationship Id="rId15" Type="http://schemas.openxmlformats.org/officeDocument/2006/relationships/image" Target="../media/image70.png"/><Relationship Id="rId23" Type="http://schemas.openxmlformats.org/officeDocument/2006/relationships/image" Target="../media/image180.png"/><Relationship Id="rId28" Type="http://schemas.openxmlformats.org/officeDocument/2006/relationships/image" Target="../media/image20.png"/><Relationship Id="rId10" Type="http://schemas.openxmlformats.org/officeDocument/2006/relationships/image" Target="../media/image1210.png"/><Relationship Id="rId19" Type="http://schemas.openxmlformats.org/officeDocument/2006/relationships/image" Target="../media/image161.png"/><Relationship Id="rId31" Type="http://schemas.openxmlformats.org/officeDocument/2006/relationships/image" Target="../media/image79.png"/><Relationship Id="rId4" Type="http://schemas.openxmlformats.org/officeDocument/2006/relationships/image" Target="../media/image64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66.png"/><Relationship Id="rId27" Type="http://schemas.openxmlformats.org/officeDocument/2006/relationships/image" Target="../media/image77.png"/><Relationship Id="rId30" Type="http://schemas.openxmlformats.org/officeDocument/2006/relationships/image" Target="../media/image78.png"/><Relationship Id="rId35" Type="http://schemas.openxmlformats.org/officeDocument/2006/relationships/image" Target="../media/image980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13" Type="http://schemas.openxmlformats.org/officeDocument/2006/relationships/image" Target="../media/image1410.png"/><Relationship Id="rId18" Type="http://schemas.openxmlformats.org/officeDocument/2006/relationships/image" Target="../media/image1510.png"/><Relationship Id="rId26" Type="http://schemas.openxmlformats.org/officeDocument/2006/relationships/image" Target="../media/image76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7" Type="http://schemas.openxmlformats.org/officeDocument/2006/relationships/image" Target="../media/image1010.png"/><Relationship Id="rId12" Type="http://schemas.openxmlformats.org/officeDocument/2006/relationships/image" Target="../media/image1310.png"/><Relationship Id="rId17" Type="http://schemas.openxmlformats.org/officeDocument/2006/relationships/image" Target="../media/image72.png"/><Relationship Id="rId25" Type="http://schemas.openxmlformats.org/officeDocument/2006/relationships/image" Target="../media/image75.png"/><Relationship Id="rId33" Type="http://schemas.openxmlformats.org/officeDocument/2006/relationships/image" Target="../media/image81.png"/><Relationship Id="rId2" Type="http://schemas.openxmlformats.org/officeDocument/2006/relationships/notesSlide" Target="../notesSlides/notesSlide26.xml"/><Relationship Id="rId16" Type="http://schemas.openxmlformats.org/officeDocument/2006/relationships/image" Target="../media/image71.png"/><Relationship Id="rId20" Type="http://schemas.openxmlformats.org/officeDocument/2006/relationships/image" Target="../media/image64.png"/><Relationship Id="rId29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11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5" Type="http://schemas.openxmlformats.org/officeDocument/2006/relationships/image" Target="../media/image910.png"/><Relationship Id="rId15" Type="http://schemas.openxmlformats.org/officeDocument/2006/relationships/image" Target="../media/image70.png"/><Relationship Id="rId23" Type="http://schemas.openxmlformats.org/officeDocument/2006/relationships/image" Target="../media/image180.png"/><Relationship Id="rId28" Type="http://schemas.openxmlformats.org/officeDocument/2006/relationships/image" Target="../media/image20.png"/><Relationship Id="rId10" Type="http://schemas.openxmlformats.org/officeDocument/2006/relationships/image" Target="../media/image1210.png"/><Relationship Id="rId19" Type="http://schemas.openxmlformats.org/officeDocument/2006/relationships/image" Target="../media/image161.png"/><Relationship Id="rId31" Type="http://schemas.openxmlformats.org/officeDocument/2006/relationships/image" Target="../media/image79.png"/><Relationship Id="rId4" Type="http://schemas.openxmlformats.org/officeDocument/2006/relationships/image" Target="../media/image64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66.png"/><Relationship Id="rId27" Type="http://schemas.openxmlformats.org/officeDocument/2006/relationships/image" Target="../media/image77.png"/><Relationship Id="rId30" Type="http://schemas.openxmlformats.org/officeDocument/2006/relationships/image" Target="../media/image78.png"/><Relationship Id="rId35" Type="http://schemas.openxmlformats.org/officeDocument/2006/relationships/image" Target="../media/image970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13" Type="http://schemas.openxmlformats.org/officeDocument/2006/relationships/image" Target="../media/image1410.png"/><Relationship Id="rId18" Type="http://schemas.openxmlformats.org/officeDocument/2006/relationships/image" Target="../media/image1510.png"/><Relationship Id="rId26" Type="http://schemas.openxmlformats.org/officeDocument/2006/relationships/image" Target="../media/image76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7" Type="http://schemas.openxmlformats.org/officeDocument/2006/relationships/image" Target="../media/image1010.png"/><Relationship Id="rId12" Type="http://schemas.openxmlformats.org/officeDocument/2006/relationships/image" Target="../media/image1310.png"/><Relationship Id="rId17" Type="http://schemas.openxmlformats.org/officeDocument/2006/relationships/image" Target="../media/image72.png"/><Relationship Id="rId25" Type="http://schemas.openxmlformats.org/officeDocument/2006/relationships/image" Target="../media/image75.png"/><Relationship Id="rId33" Type="http://schemas.openxmlformats.org/officeDocument/2006/relationships/image" Target="../media/image81.png"/><Relationship Id="rId2" Type="http://schemas.openxmlformats.org/officeDocument/2006/relationships/notesSlide" Target="../notesSlides/notesSlide27.xml"/><Relationship Id="rId16" Type="http://schemas.openxmlformats.org/officeDocument/2006/relationships/image" Target="../media/image71.png"/><Relationship Id="rId20" Type="http://schemas.openxmlformats.org/officeDocument/2006/relationships/image" Target="../media/image64.png"/><Relationship Id="rId29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11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101.png"/><Relationship Id="rId5" Type="http://schemas.openxmlformats.org/officeDocument/2006/relationships/image" Target="../media/image910.png"/><Relationship Id="rId15" Type="http://schemas.openxmlformats.org/officeDocument/2006/relationships/image" Target="../media/image70.png"/><Relationship Id="rId23" Type="http://schemas.openxmlformats.org/officeDocument/2006/relationships/image" Target="../media/image180.png"/><Relationship Id="rId28" Type="http://schemas.openxmlformats.org/officeDocument/2006/relationships/image" Target="../media/image20.png"/><Relationship Id="rId36" Type="http://schemas.openxmlformats.org/officeDocument/2006/relationships/image" Target="../media/image100.png"/><Relationship Id="rId10" Type="http://schemas.openxmlformats.org/officeDocument/2006/relationships/image" Target="../media/image1210.png"/><Relationship Id="rId19" Type="http://schemas.openxmlformats.org/officeDocument/2006/relationships/image" Target="../media/image161.png"/><Relationship Id="rId31" Type="http://schemas.openxmlformats.org/officeDocument/2006/relationships/image" Target="../media/image79.png"/><Relationship Id="rId4" Type="http://schemas.openxmlformats.org/officeDocument/2006/relationships/image" Target="../media/image64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66.png"/><Relationship Id="rId27" Type="http://schemas.openxmlformats.org/officeDocument/2006/relationships/image" Target="../media/image77.png"/><Relationship Id="rId30" Type="http://schemas.openxmlformats.org/officeDocument/2006/relationships/image" Target="../media/image78.png"/><Relationship Id="rId35" Type="http://schemas.openxmlformats.org/officeDocument/2006/relationships/image" Target="../media/image99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.jpeg"/><Relationship Id="rId4" Type="http://schemas.openxmlformats.org/officeDocument/2006/relationships/image" Target="../media/image5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03.png"/><Relationship Id="rId5" Type="http://schemas.openxmlformats.org/officeDocument/2006/relationships/image" Target="../media/image102.png"/><Relationship Id="rId4" Type="http://schemas.openxmlformats.org/officeDocument/2006/relationships/image" Target="../media/image990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26" Type="http://schemas.openxmlformats.org/officeDocument/2006/relationships/image" Target="../media/image104.png"/><Relationship Id="rId13" Type="http://schemas.openxmlformats.org/officeDocument/2006/relationships/image" Target="../media/image1410.png"/><Relationship Id="rId39" Type="http://schemas.openxmlformats.org/officeDocument/2006/relationships/image" Target="../media/image108.png"/><Relationship Id="rId3" Type="http://schemas.openxmlformats.org/officeDocument/2006/relationships/image" Target="../media/image1012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42" Type="http://schemas.openxmlformats.org/officeDocument/2006/relationships/image" Target="../media/image111.png"/><Relationship Id="rId7" Type="http://schemas.openxmlformats.org/officeDocument/2006/relationships/image" Target="../media/image1010.png"/><Relationship Id="rId25" Type="http://schemas.openxmlformats.org/officeDocument/2006/relationships/image" Target="../media/image1030.png"/><Relationship Id="rId33" Type="http://schemas.openxmlformats.org/officeDocument/2006/relationships/image" Target="../media/image81.png"/><Relationship Id="rId12" Type="http://schemas.openxmlformats.org/officeDocument/2006/relationships/image" Target="../media/image1310.png"/><Relationship Id="rId38" Type="http://schemas.openxmlformats.org/officeDocument/2006/relationships/image" Target="../media/image107.png"/><Relationship Id="rId2" Type="http://schemas.openxmlformats.org/officeDocument/2006/relationships/notesSlide" Target="../notesSlides/notesSlide29.xml"/><Relationship Id="rId20" Type="http://schemas.openxmlformats.org/officeDocument/2006/relationships/image" Target="../media/image64.png"/><Relationship Id="rId41" Type="http://schemas.openxmlformats.org/officeDocument/2006/relationships/image" Target="../media/image1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64.png"/><Relationship Id="rId11" Type="http://schemas.openxmlformats.org/officeDocument/2006/relationships/image" Target="../media/image66.png"/><Relationship Id="rId40" Type="http://schemas.openxmlformats.org/officeDocument/2006/relationships/image" Target="../media/image109.png"/><Relationship Id="rId5" Type="http://schemas.openxmlformats.org/officeDocument/2006/relationships/image" Target="../media/image910.png"/><Relationship Id="rId23" Type="http://schemas.openxmlformats.org/officeDocument/2006/relationships/image" Target="../media/image180.png"/><Relationship Id="rId36" Type="http://schemas.openxmlformats.org/officeDocument/2006/relationships/image" Target="../media/image106.png"/><Relationship Id="rId31" Type="http://schemas.openxmlformats.org/officeDocument/2006/relationships/image" Target="../media/image79.png"/><Relationship Id="rId10" Type="http://schemas.openxmlformats.org/officeDocument/2006/relationships/image" Target="../media/image1210.png"/><Relationship Id="rId4" Type="http://schemas.openxmlformats.org/officeDocument/2006/relationships/image" Target="../media/image64.png"/><Relationship Id="rId9" Type="http://schemas.openxmlformats.org/officeDocument/2006/relationships/image" Target="../media/image1020.png"/><Relationship Id="rId22" Type="http://schemas.openxmlformats.org/officeDocument/2006/relationships/image" Target="../media/image66.png"/><Relationship Id="rId30" Type="http://schemas.openxmlformats.org/officeDocument/2006/relationships/image" Target="../media/image78.png"/><Relationship Id="rId35" Type="http://schemas.openxmlformats.org/officeDocument/2006/relationships/image" Target="../media/image105.png"/><Relationship Id="rId43" Type="http://schemas.openxmlformats.org/officeDocument/2006/relationships/image" Target="../media/image112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26" Type="http://schemas.openxmlformats.org/officeDocument/2006/relationships/image" Target="../media/image104.png"/><Relationship Id="rId13" Type="http://schemas.openxmlformats.org/officeDocument/2006/relationships/image" Target="../media/image1410.png"/><Relationship Id="rId39" Type="http://schemas.openxmlformats.org/officeDocument/2006/relationships/image" Target="../media/image108.png"/><Relationship Id="rId3" Type="http://schemas.openxmlformats.org/officeDocument/2006/relationships/image" Target="../media/image1012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42" Type="http://schemas.openxmlformats.org/officeDocument/2006/relationships/image" Target="../media/image111.png"/><Relationship Id="rId7" Type="http://schemas.openxmlformats.org/officeDocument/2006/relationships/image" Target="../media/image1010.png"/><Relationship Id="rId25" Type="http://schemas.openxmlformats.org/officeDocument/2006/relationships/image" Target="../media/image1030.png"/><Relationship Id="rId33" Type="http://schemas.openxmlformats.org/officeDocument/2006/relationships/image" Target="../media/image81.png"/><Relationship Id="rId12" Type="http://schemas.openxmlformats.org/officeDocument/2006/relationships/image" Target="../media/image1310.png"/><Relationship Id="rId38" Type="http://schemas.openxmlformats.org/officeDocument/2006/relationships/image" Target="../media/image107.png"/><Relationship Id="rId46" Type="http://schemas.openxmlformats.org/officeDocument/2006/relationships/image" Target="../media/image115.png"/><Relationship Id="rId2" Type="http://schemas.openxmlformats.org/officeDocument/2006/relationships/notesSlide" Target="../notesSlides/notesSlide30.xml"/><Relationship Id="rId20" Type="http://schemas.openxmlformats.org/officeDocument/2006/relationships/image" Target="../media/image64.png"/><Relationship Id="rId41" Type="http://schemas.openxmlformats.org/officeDocument/2006/relationships/image" Target="../media/image1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64.png"/><Relationship Id="rId11" Type="http://schemas.openxmlformats.org/officeDocument/2006/relationships/image" Target="../media/image66.png"/><Relationship Id="rId40" Type="http://schemas.openxmlformats.org/officeDocument/2006/relationships/image" Target="../media/image109.png"/><Relationship Id="rId45" Type="http://schemas.openxmlformats.org/officeDocument/2006/relationships/image" Target="../media/image114.png"/><Relationship Id="rId5" Type="http://schemas.openxmlformats.org/officeDocument/2006/relationships/image" Target="../media/image910.png"/><Relationship Id="rId23" Type="http://schemas.openxmlformats.org/officeDocument/2006/relationships/image" Target="../media/image180.png"/><Relationship Id="rId36" Type="http://schemas.openxmlformats.org/officeDocument/2006/relationships/image" Target="../media/image106.png"/><Relationship Id="rId31" Type="http://schemas.openxmlformats.org/officeDocument/2006/relationships/image" Target="../media/image79.png"/><Relationship Id="rId10" Type="http://schemas.openxmlformats.org/officeDocument/2006/relationships/image" Target="../media/image1210.png"/><Relationship Id="rId44" Type="http://schemas.openxmlformats.org/officeDocument/2006/relationships/image" Target="../media/image113.png"/><Relationship Id="rId4" Type="http://schemas.openxmlformats.org/officeDocument/2006/relationships/image" Target="../media/image64.png"/><Relationship Id="rId9" Type="http://schemas.openxmlformats.org/officeDocument/2006/relationships/image" Target="../media/image1020.png"/><Relationship Id="rId22" Type="http://schemas.openxmlformats.org/officeDocument/2006/relationships/image" Target="../media/image66.png"/><Relationship Id="rId30" Type="http://schemas.openxmlformats.org/officeDocument/2006/relationships/image" Target="../media/image78.png"/><Relationship Id="rId35" Type="http://schemas.openxmlformats.org/officeDocument/2006/relationships/image" Target="../media/image105.png"/><Relationship Id="rId43" Type="http://schemas.openxmlformats.org/officeDocument/2006/relationships/image" Target="../media/image112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26" Type="http://schemas.openxmlformats.org/officeDocument/2006/relationships/image" Target="../media/image104.png"/><Relationship Id="rId13" Type="http://schemas.openxmlformats.org/officeDocument/2006/relationships/image" Target="../media/image1410.png"/><Relationship Id="rId39" Type="http://schemas.openxmlformats.org/officeDocument/2006/relationships/image" Target="../media/image108.png"/><Relationship Id="rId3" Type="http://schemas.openxmlformats.org/officeDocument/2006/relationships/image" Target="../media/image1012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42" Type="http://schemas.openxmlformats.org/officeDocument/2006/relationships/image" Target="../media/image111.png"/><Relationship Id="rId7" Type="http://schemas.openxmlformats.org/officeDocument/2006/relationships/image" Target="../media/image1010.png"/><Relationship Id="rId25" Type="http://schemas.openxmlformats.org/officeDocument/2006/relationships/image" Target="../media/image1030.png"/><Relationship Id="rId33" Type="http://schemas.openxmlformats.org/officeDocument/2006/relationships/image" Target="../media/image81.png"/><Relationship Id="rId12" Type="http://schemas.openxmlformats.org/officeDocument/2006/relationships/image" Target="../media/image1310.png"/><Relationship Id="rId38" Type="http://schemas.openxmlformats.org/officeDocument/2006/relationships/image" Target="../media/image107.png"/><Relationship Id="rId2" Type="http://schemas.openxmlformats.org/officeDocument/2006/relationships/notesSlide" Target="../notesSlides/notesSlide31.xml"/><Relationship Id="rId20" Type="http://schemas.openxmlformats.org/officeDocument/2006/relationships/image" Target="../media/image64.png"/><Relationship Id="rId41" Type="http://schemas.openxmlformats.org/officeDocument/2006/relationships/image" Target="../media/image1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64.png"/><Relationship Id="rId11" Type="http://schemas.openxmlformats.org/officeDocument/2006/relationships/image" Target="../media/image66.png"/><Relationship Id="rId40" Type="http://schemas.openxmlformats.org/officeDocument/2006/relationships/image" Target="../media/image109.png"/><Relationship Id="rId5" Type="http://schemas.openxmlformats.org/officeDocument/2006/relationships/image" Target="../media/image910.png"/><Relationship Id="rId23" Type="http://schemas.openxmlformats.org/officeDocument/2006/relationships/image" Target="../media/image180.png"/><Relationship Id="rId36" Type="http://schemas.openxmlformats.org/officeDocument/2006/relationships/image" Target="../media/image106.png"/><Relationship Id="rId31" Type="http://schemas.openxmlformats.org/officeDocument/2006/relationships/image" Target="../media/image79.png"/><Relationship Id="rId10" Type="http://schemas.openxmlformats.org/officeDocument/2006/relationships/image" Target="../media/image1210.png"/><Relationship Id="rId44" Type="http://schemas.openxmlformats.org/officeDocument/2006/relationships/image" Target="../media/image119.png"/><Relationship Id="rId4" Type="http://schemas.openxmlformats.org/officeDocument/2006/relationships/image" Target="../media/image64.png"/><Relationship Id="rId9" Type="http://schemas.openxmlformats.org/officeDocument/2006/relationships/image" Target="../media/image1020.png"/><Relationship Id="rId22" Type="http://schemas.openxmlformats.org/officeDocument/2006/relationships/image" Target="../media/image66.png"/><Relationship Id="rId30" Type="http://schemas.openxmlformats.org/officeDocument/2006/relationships/image" Target="../media/image78.png"/><Relationship Id="rId35" Type="http://schemas.openxmlformats.org/officeDocument/2006/relationships/image" Target="../media/image105.png"/><Relationship Id="rId43" Type="http://schemas.openxmlformats.org/officeDocument/2006/relationships/image" Target="../media/image112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26" Type="http://schemas.openxmlformats.org/officeDocument/2006/relationships/image" Target="../media/image104.png"/><Relationship Id="rId13" Type="http://schemas.openxmlformats.org/officeDocument/2006/relationships/image" Target="../media/image1410.png"/><Relationship Id="rId39" Type="http://schemas.openxmlformats.org/officeDocument/2006/relationships/image" Target="../media/image108.png"/><Relationship Id="rId3" Type="http://schemas.openxmlformats.org/officeDocument/2006/relationships/image" Target="../media/image1012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42" Type="http://schemas.openxmlformats.org/officeDocument/2006/relationships/image" Target="../media/image111.png"/><Relationship Id="rId7" Type="http://schemas.openxmlformats.org/officeDocument/2006/relationships/image" Target="../media/image1010.png"/><Relationship Id="rId25" Type="http://schemas.openxmlformats.org/officeDocument/2006/relationships/image" Target="../media/image1030.png"/><Relationship Id="rId33" Type="http://schemas.openxmlformats.org/officeDocument/2006/relationships/image" Target="../media/image81.png"/><Relationship Id="rId12" Type="http://schemas.openxmlformats.org/officeDocument/2006/relationships/image" Target="../media/image1310.png"/><Relationship Id="rId38" Type="http://schemas.openxmlformats.org/officeDocument/2006/relationships/image" Target="../media/image107.png"/><Relationship Id="rId2" Type="http://schemas.openxmlformats.org/officeDocument/2006/relationships/notesSlide" Target="../notesSlides/notesSlide32.xml"/><Relationship Id="rId20" Type="http://schemas.openxmlformats.org/officeDocument/2006/relationships/image" Target="../media/image64.png"/><Relationship Id="rId41" Type="http://schemas.openxmlformats.org/officeDocument/2006/relationships/image" Target="../media/image1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64.png"/><Relationship Id="rId11" Type="http://schemas.openxmlformats.org/officeDocument/2006/relationships/image" Target="../media/image66.png"/><Relationship Id="rId40" Type="http://schemas.openxmlformats.org/officeDocument/2006/relationships/image" Target="../media/image109.png"/><Relationship Id="rId5" Type="http://schemas.openxmlformats.org/officeDocument/2006/relationships/image" Target="../media/image910.png"/><Relationship Id="rId23" Type="http://schemas.openxmlformats.org/officeDocument/2006/relationships/image" Target="../media/image180.png"/><Relationship Id="rId36" Type="http://schemas.openxmlformats.org/officeDocument/2006/relationships/image" Target="../media/image106.png"/><Relationship Id="rId31" Type="http://schemas.openxmlformats.org/officeDocument/2006/relationships/image" Target="../media/image79.png"/><Relationship Id="rId10" Type="http://schemas.openxmlformats.org/officeDocument/2006/relationships/image" Target="../media/image1210.png"/><Relationship Id="rId44" Type="http://schemas.openxmlformats.org/officeDocument/2006/relationships/image" Target="../media/image119.png"/><Relationship Id="rId4" Type="http://schemas.openxmlformats.org/officeDocument/2006/relationships/image" Target="../media/image64.png"/><Relationship Id="rId9" Type="http://schemas.openxmlformats.org/officeDocument/2006/relationships/image" Target="../media/image1020.png"/><Relationship Id="rId22" Type="http://schemas.openxmlformats.org/officeDocument/2006/relationships/image" Target="../media/image66.png"/><Relationship Id="rId30" Type="http://schemas.openxmlformats.org/officeDocument/2006/relationships/image" Target="../media/image78.png"/><Relationship Id="rId35" Type="http://schemas.openxmlformats.org/officeDocument/2006/relationships/image" Target="../media/image105.png"/><Relationship Id="rId43" Type="http://schemas.openxmlformats.org/officeDocument/2006/relationships/image" Target="../media/image112.png"/></Relationships>
</file>

<file path=ppt/slides/_rels/slide3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2.png"/><Relationship Id="rId3" Type="http://schemas.openxmlformats.org/officeDocument/2006/relationships/image" Target="../media/image116.png"/><Relationship Id="rId12" Type="http://schemas.openxmlformats.org/officeDocument/2006/relationships/image" Target="../media/image520.png"/><Relationship Id="rId2" Type="http://schemas.openxmlformats.org/officeDocument/2006/relationships/notesSlide" Target="../notesSlides/notesSlide33.xml"/><Relationship Id="rId16" Type="http://schemas.openxmlformats.org/officeDocument/2006/relationships/image" Target="../media/image123.png"/><Relationship Id="rId1" Type="http://schemas.openxmlformats.org/officeDocument/2006/relationships/slideLayout" Target="../slideLayouts/slideLayout2.xml"/><Relationship Id="rId11" Type="http://schemas.openxmlformats.org/officeDocument/2006/relationships/image" Target="../media/image510.png"/><Relationship Id="rId15" Type="http://schemas.openxmlformats.org/officeDocument/2006/relationships/image" Target="../media/image550.png"/><Relationship Id="rId14" Type="http://schemas.openxmlformats.org/officeDocument/2006/relationships/image" Target="../media/image530.png"/></Relationships>
</file>

<file path=ppt/slides/_rels/slide36.xml.rels><?xml version="1.0" encoding="UTF-8" standalone="yes"?>
<Relationships xmlns="http://schemas.openxmlformats.org/package/2006/relationships"><Relationship Id="rId26" Type="http://schemas.openxmlformats.org/officeDocument/2006/relationships/image" Target="../media/image37.png"/><Relationship Id="rId13" Type="http://schemas.openxmlformats.org/officeDocument/2006/relationships/image" Target="../media/image1410.png"/><Relationship Id="rId39" Type="http://schemas.openxmlformats.org/officeDocument/2006/relationships/image" Target="../media/image118.png"/><Relationship Id="rId3" Type="http://schemas.openxmlformats.org/officeDocument/2006/relationships/image" Target="../media/image1140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42" Type="http://schemas.openxmlformats.org/officeDocument/2006/relationships/image" Target="../media/image111.png"/><Relationship Id="rId47" Type="http://schemas.openxmlformats.org/officeDocument/2006/relationships/image" Target="../media/image66.png"/><Relationship Id="rId50" Type="http://schemas.openxmlformats.org/officeDocument/2006/relationships/image" Target="../media/image121.png"/><Relationship Id="rId55" Type="http://schemas.openxmlformats.org/officeDocument/2006/relationships/image" Target="../media/image910.png"/><Relationship Id="rId7" Type="http://schemas.openxmlformats.org/officeDocument/2006/relationships/image" Target="../media/image1010.png"/><Relationship Id="rId25" Type="http://schemas.openxmlformats.org/officeDocument/2006/relationships/image" Target="../media/image1030.png"/><Relationship Id="rId33" Type="http://schemas.openxmlformats.org/officeDocument/2006/relationships/image" Target="../media/image81.png"/><Relationship Id="rId12" Type="http://schemas.openxmlformats.org/officeDocument/2006/relationships/image" Target="../media/image1310.png"/><Relationship Id="rId38" Type="http://schemas.openxmlformats.org/officeDocument/2006/relationships/image" Target="../media/image107.png"/><Relationship Id="rId46" Type="http://schemas.openxmlformats.org/officeDocument/2006/relationships/image" Target="../media/image1210.png"/><Relationship Id="rId2" Type="http://schemas.openxmlformats.org/officeDocument/2006/relationships/notesSlide" Target="../notesSlides/notesSlide34.xml"/><Relationship Id="rId20" Type="http://schemas.openxmlformats.org/officeDocument/2006/relationships/image" Target="../media/image64.png"/><Relationship Id="rId41" Type="http://schemas.openxmlformats.org/officeDocument/2006/relationships/image" Target="../media/image110.png"/><Relationship Id="rId54" Type="http://schemas.openxmlformats.org/officeDocument/2006/relationships/image" Target="../media/image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64.png"/><Relationship Id="rId11" Type="http://schemas.openxmlformats.org/officeDocument/2006/relationships/image" Target="../media/image66.png"/><Relationship Id="rId40" Type="http://schemas.openxmlformats.org/officeDocument/2006/relationships/image" Target="../media/image109.png"/><Relationship Id="rId45" Type="http://schemas.openxmlformats.org/officeDocument/2006/relationships/image" Target="../media/image64.png"/><Relationship Id="rId53" Type="http://schemas.openxmlformats.org/officeDocument/2006/relationships/image" Target="../media/image127.png"/><Relationship Id="rId58" Type="http://schemas.openxmlformats.org/officeDocument/2006/relationships/image" Target="../media/image1110.png"/><Relationship Id="rId5" Type="http://schemas.openxmlformats.org/officeDocument/2006/relationships/image" Target="../media/image910.png"/><Relationship Id="rId23" Type="http://schemas.openxmlformats.org/officeDocument/2006/relationships/image" Target="../media/image180.png"/><Relationship Id="rId36" Type="http://schemas.openxmlformats.org/officeDocument/2006/relationships/image" Target="../media/image117.png"/><Relationship Id="rId49" Type="http://schemas.openxmlformats.org/officeDocument/2006/relationships/image" Target="../media/image1410.png"/><Relationship Id="rId57" Type="http://schemas.openxmlformats.org/officeDocument/2006/relationships/image" Target="../media/image1010.png"/><Relationship Id="rId31" Type="http://schemas.openxmlformats.org/officeDocument/2006/relationships/image" Target="../media/image79.png"/><Relationship Id="rId10" Type="http://schemas.openxmlformats.org/officeDocument/2006/relationships/image" Target="../media/image1210.png"/><Relationship Id="rId44" Type="http://schemas.openxmlformats.org/officeDocument/2006/relationships/image" Target="../media/image124.png"/><Relationship Id="rId52" Type="http://schemas.openxmlformats.org/officeDocument/2006/relationships/image" Target="../media/image126.png"/><Relationship Id="rId4" Type="http://schemas.openxmlformats.org/officeDocument/2006/relationships/image" Target="../media/image64.png"/><Relationship Id="rId9" Type="http://schemas.openxmlformats.org/officeDocument/2006/relationships/image" Target="../media/image36.png"/><Relationship Id="rId22" Type="http://schemas.openxmlformats.org/officeDocument/2006/relationships/image" Target="../media/image66.png"/><Relationship Id="rId30" Type="http://schemas.openxmlformats.org/officeDocument/2006/relationships/image" Target="../media/image78.png"/><Relationship Id="rId35" Type="http://schemas.openxmlformats.org/officeDocument/2006/relationships/image" Target="../media/image105.png"/><Relationship Id="rId43" Type="http://schemas.openxmlformats.org/officeDocument/2006/relationships/image" Target="../media/image112.png"/><Relationship Id="rId48" Type="http://schemas.openxmlformats.org/officeDocument/2006/relationships/image" Target="../media/image1310.png"/><Relationship Id="rId56" Type="http://schemas.openxmlformats.org/officeDocument/2006/relationships/image" Target="../media/image66.png"/><Relationship Id="rId8" Type="http://schemas.openxmlformats.org/officeDocument/2006/relationships/image" Target="../media/image1110.png"/><Relationship Id="rId51" Type="http://schemas.openxmlformats.org/officeDocument/2006/relationships/image" Target="../media/image125.png"/></Relationships>
</file>

<file path=ppt/slides/_rels/slide3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37.png"/><Relationship Id="rId13" Type="http://schemas.openxmlformats.org/officeDocument/2006/relationships/image" Target="../media/image1410.png"/><Relationship Id="rId39" Type="http://schemas.openxmlformats.org/officeDocument/2006/relationships/image" Target="../media/image118.png"/><Relationship Id="rId3" Type="http://schemas.openxmlformats.org/officeDocument/2006/relationships/image" Target="../media/image1140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42" Type="http://schemas.openxmlformats.org/officeDocument/2006/relationships/image" Target="../media/image111.png"/><Relationship Id="rId47" Type="http://schemas.openxmlformats.org/officeDocument/2006/relationships/image" Target="../media/image66.png"/><Relationship Id="rId50" Type="http://schemas.openxmlformats.org/officeDocument/2006/relationships/image" Target="../media/image121.png"/><Relationship Id="rId55" Type="http://schemas.openxmlformats.org/officeDocument/2006/relationships/image" Target="../media/image910.png"/><Relationship Id="rId7" Type="http://schemas.openxmlformats.org/officeDocument/2006/relationships/image" Target="../media/image1010.png"/><Relationship Id="rId25" Type="http://schemas.openxmlformats.org/officeDocument/2006/relationships/image" Target="../media/image1030.png"/><Relationship Id="rId33" Type="http://schemas.openxmlformats.org/officeDocument/2006/relationships/image" Target="../media/image81.png"/><Relationship Id="rId12" Type="http://schemas.openxmlformats.org/officeDocument/2006/relationships/image" Target="../media/image1310.png"/><Relationship Id="rId38" Type="http://schemas.openxmlformats.org/officeDocument/2006/relationships/image" Target="../media/image107.png"/><Relationship Id="rId46" Type="http://schemas.openxmlformats.org/officeDocument/2006/relationships/image" Target="../media/image1210.png"/><Relationship Id="rId2" Type="http://schemas.openxmlformats.org/officeDocument/2006/relationships/notesSlide" Target="../notesSlides/notesSlide35.xml"/><Relationship Id="rId20" Type="http://schemas.openxmlformats.org/officeDocument/2006/relationships/image" Target="../media/image64.png"/><Relationship Id="rId41" Type="http://schemas.openxmlformats.org/officeDocument/2006/relationships/image" Target="../media/image110.png"/><Relationship Id="rId54" Type="http://schemas.openxmlformats.org/officeDocument/2006/relationships/image" Target="../media/image6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64.png"/><Relationship Id="rId11" Type="http://schemas.openxmlformats.org/officeDocument/2006/relationships/image" Target="../media/image66.png"/><Relationship Id="rId40" Type="http://schemas.openxmlformats.org/officeDocument/2006/relationships/image" Target="../media/image109.png"/><Relationship Id="rId45" Type="http://schemas.openxmlformats.org/officeDocument/2006/relationships/image" Target="../media/image64.png"/><Relationship Id="rId53" Type="http://schemas.openxmlformats.org/officeDocument/2006/relationships/image" Target="../media/image127.png"/><Relationship Id="rId58" Type="http://schemas.openxmlformats.org/officeDocument/2006/relationships/image" Target="../media/image1110.png"/><Relationship Id="rId5" Type="http://schemas.openxmlformats.org/officeDocument/2006/relationships/image" Target="../media/image910.png"/><Relationship Id="rId23" Type="http://schemas.openxmlformats.org/officeDocument/2006/relationships/image" Target="../media/image180.png"/><Relationship Id="rId36" Type="http://schemas.openxmlformats.org/officeDocument/2006/relationships/image" Target="../media/image117.png"/><Relationship Id="rId49" Type="http://schemas.openxmlformats.org/officeDocument/2006/relationships/image" Target="../media/image1410.png"/><Relationship Id="rId57" Type="http://schemas.openxmlformats.org/officeDocument/2006/relationships/image" Target="../media/image1010.png"/><Relationship Id="rId31" Type="http://schemas.openxmlformats.org/officeDocument/2006/relationships/image" Target="../media/image79.png"/><Relationship Id="rId10" Type="http://schemas.openxmlformats.org/officeDocument/2006/relationships/image" Target="../media/image1210.png"/><Relationship Id="rId44" Type="http://schemas.openxmlformats.org/officeDocument/2006/relationships/image" Target="../media/image124.png"/><Relationship Id="rId52" Type="http://schemas.openxmlformats.org/officeDocument/2006/relationships/image" Target="../media/image126.png"/><Relationship Id="rId4" Type="http://schemas.openxmlformats.org/officeDocument/2006/relationships/image" Target="../media/image64.png"/><Relationship Id="rId9" Type="http://schemas.openxmlformats.org/officeDocument/2006/relationships/image" Target="../media/image36.png"/><Relationship Id="rId22" Type="http://schemas.openxmlformats.org/officeDocument/2006/relationships/image" Target="../media/image66.png"/><Relationship Id="rId30" Type="http://schemas.openxmlformats.org/officeDocument/2006/relationships/image" Target="../media/image78.png"/><Relationship Id="rId35" Type="http://schemas.openxmlformats.org/officeDocument/2006/relationships/image" Target="../media/image105.png"/><Relationship Id="rId43" Type="http://schemas.openxmlformats.org/officeDocument/2006/relationships/image" Target="../media/image112.png"/><Relationship Id="rId48" Type="http://schemas.openxmlformats.org/officeDocument/2006/relationships/image" Target="../media/image1310.png"/><Relationship Id="rId56" Type="http://schemas.openxmlformats.org/officeDocument/2006/relationships/image" Target="../media/image66.png"/><Relationship Id="rId8" Type="http://schemas.openxmlformats.org/officeDocument/2006/relationships/image" Target="../media/image1110.png"/><Relationship Id="rId51" Type="http://schemas.openxmlformats.org/officeDocument/2006/relationships/image" Target="../media/image125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26" Type="http://schemas.openxmlformats.org/officeDocument/2006/relationships/image" Target="../media/image128.png"/><Relationship Id="rId13" Type="http://schemas.openxmlformats.org/officeDocument/2006/relationships/image" Target="../media/image1410.png"/><Relationship Id="rId39" Type="http://schemas.openxmlformats.org/officeDocument/2006/relationships/image" Target="../media/image1260.png"/><Relationship Id="rId51" Type="http://schemas.openxmlformats.org/officeDocument/2006/relationships/image" Target="../media/image1240.png"/><Relationship Id="rId3" Type="http://schemas.openxmlformats.org/officeDocument/2006/relationships/image" Target="../media/image1140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42" Type="http://schemas.openxmlformats.org/officeDocument/2006/relationships/image" Target="../media/image1280.png"/><Relationship Id="rId47" Type="http://schemas.openxmlformats.org/officeDocument/2006/relationships/image" Target="../media/image134.png"/><Relationship Id="rId50" Type="http://schemas.openxmlformats.org/officeDocument/2006/relationships/image" Target="../media/image136.png"/><Relationship Id="rId7" Type="http://schemas.openxmlformats.org/officeDocument/2006/relationships/image" Target="../media/image1010.png"/><Relationship Id="rId25" Type="http://schemas.openxmlformats.org/officeDocument/2006/relationships/image" Target="../media/image1211.png"/><Relationship Id="rId33" Type="http://schemas.openxmlformats.org/officeDocument/2006/relationships/image" Target="../media/image81.png"/><Relationship Id="rId38" Type="http://schemas.openxmlformats.org/officeDocument/2006/relationships/image" Target="../media/image64.png"/><Relationship Id="rId12" Type="http://schemas.openxmlformats.org/officeDocument/2006/relationships/image" Target="../media/image1310.png"/><Relationship Id="rId46" Type="http://schemas.openxmlformats.org/officeDocument/2006/relationships/image" Target="../media/image133.png"/><Relationship Id="rId2" Type="http://schemas.openxmlformats.org/officeDocument/2006/relationships/notesSlide" Target="../notesSlides/notesSlide36.xml"/><Relationship Id="rId20" Type="http://schemas.openxmlformats.org/officeDocument/2006/relationships/image" Target="../media/image64.png"/><Relationship Id="rId41" Type="http://schemas.openxmlformats.org/officeDocument/2006/relationships/image" Target="../media/image1270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1251.png"/><Relationship Id="rId11" Type="http://schemas.openxmlformats.org/officeDocument/2006/relationships/image" Target="../media/image66.png"/><Relationship Id="rId40" Type="http://schemas.openxmlformats.org/officeDocument/2006/relationships/image" Target="../media/image109.png"/><Relationship Id="rId45" Type="http://schemas.openxmlformats.org/officeDocument/2006/relationships/image" Target="../media/image132.png"/><Relationship Id="rId5" Type="http://schemas.openxmlformats.org/officeDocument/2006/relationships/image" Target="../media/image910.png"/><Relationship Id="rId23" Type="http://schemas.openxmlformats.org/officeDocument/2006/relationships/image" Target="../media/image180.png"/><Relationship Id="rId36" Type="http://schemas.openxmlformats.org/officeDocument/2006/relationships/image" Target="../media/image1212.png"/><Relationship Id="rId49" Type="http://schemas.openxmlformats.org/officeDocument/2006/relationships/image" Target="../media/image131.png"/><Relationship Id="rId31" Type="http://schemas.openxmlformats.org/officeDocument/2006/relationships/image" Target="../media/image79.png"/><Relationship Id="rId10" Type="http://schemas.openxmlformats.org/officeDocument/2006/relationships/image" Target="../media/image1210.png"/><Relationship Id="rId4" Type="http://schemas.openxmlformats.org/officeDocument/2006/relationships/image" Target="../media/image64.png"/><Relationship Id="rId9" Type="http://schemas.openxmlformats.org/officeDocument/2006/relationships/image" Target="../media/image1190.png"/><Relationship Id="rId22" Type="http://schemas.openxmlformats.org/officeDocument/2006/relationships/image" Target="../media/image66.png"/><Relationship Id="rId30" Type="http://schemas.openxmlformats.org/officeDocument/2006/relationships/image" Target="../media/image78.png"/><Relationship Id="rId35" Type="http://schemas.openxmlformats.org/officeDocument/2006/relationships/image" Target="../media/image1230.png"/><Relationship Id="rId43" Type="http://schemas.openxmlformats.org/officeDocument/2006/relationships/image" Target="../media/image129.png"/><Relationship Id="rId48" Type="http://schemas.openxmlformats.org/officeDocument/2006/relationships/image" Target="../media/image135.png"/></Relationships>
</file>

<file path=ppt/slides/_rels/slide39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410.png"/><Relationship Id="rId8" Type="http://schemas.openxmlformats.org/officeDocument/2006/relationships/image" Target="../media/image1110.png"/><Relationship Id="rId51" Type="http://schemas.openxmlformats.org/officeDocument/2006/relationships/image" Target="../media/image124.png"/><Relationship Id="rId3" Type="http://schemas.openxmlformats.org/officeDocument/2006/relationships/image" Target="../media/image1140.png"/><Relationship Id="rId47" Type="http://schemas.openxmlformats.org/officeDocument/2006/relationships/image" Target="../media/image139.png"/><Relationship Id="rId50" Type="http://schemas.openxmlformats.org/officeDocument/2006/relationships/image" Target="../media/image910.png"/><Relationship Id="rId46" Type="http://schemas.openxmlformats.org/officeDocument/2006/relationships/image" Target="../media/image140.png"/><Relationship Id="rId12" Type="http://schemas.openxmlformats.org/officeDocument/2006/relationships/image" Target="../media/image1310.png"/><Relationship Id="rId7" Type="http://schemas.openxmlformats.org/officeDocument/2006/relationships/image" Target="../media/image1010.png"/><Relationship Id="rId2" Type="http://schemas.openxmlformats.org/officeDocument/2006/relationships/notesSlide" Target="../notesSlides/notesSlide37.xml"/><Relationship Id="rId54" Type="http://schemas.openxmlformats.org/officeDocument/2006/relationships/image" Target="../media/image144.png"/><Relationship Id="rId1" Type="http://schemas.openxmlformats.org/officeDocument/2006/relationships/slideLayout" Target="../slideLayouts/slideLayout12.xml"/><Relationship Id="rId45" Type="http://schemas.openxmlformats.org/officeDocument/2006/relationships/image" Target="../media/image132.png"/><Relationship Id="rId37" Type="http://schemas.openxmlformats.org/officeDocument/2006/relationships/image" Target="../media/image64.png"/><Relationship Id="rId11" Type="http://schemas.openxmlformats.org/officeDocument/2006/relationships/image" Target="../media/image66.png"/><Relationship Id="rId6" Type="http://schemas.openxmlformats.org/officeDocument/2006/relationships/image" Target="../media/image66.png"/><Relationship Id="rId53" Type="http://schemas.openxmlformats.org/officeDocument/2006/relationships/image" Target="../media/image143.png"/><Relationship Id="rId5" Type="http://schemas.openxmlformats.org/officeDocument/2006/relationships/image" Target="../media/image138.png"/><Relationship Id="rId49" Type="http://schemas.openxmlformats.org/officeDocument/2006/relationships/image" Target="../media/image64.png"/><Relationship Id="rId10" Type="http://schemas.openxmlformats.org/officeDocument/2006/relationships/image" Target="../media/image1210.png"/><Relationship Id="rId52" Type="http://schemas.openxmlformats.org/officeDocument/2006/relationships/image" Target="../media/image142.png"/><Relationship Id="rId4" Type="http://schemas.openxmlformats.org/officeDocument/2006/relationships/image" Target="../media/image137.png"/><Relationship Id="rId48" Type="http://schemas.openxmlformats.org/officeDocument/2006/relationships/image" Target="../media/image141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4.png"/><Relationship Id="rId4" Type="http://schemas.openxmlformats.org/officeDocument/2006/relationships/image" Target="../media/image911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0.png"/><Relationship Id="rId3" Type="http://schemas.openxmlformats.org/officeDocument/2006/relationships/image" Target="../media/image440.png"/><Relationship Id="rId7" Type="http://schemas.openxmlformats.org/officeDocument/2006/relationships/image" Target="../media/image470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0.png"/><Relationship Id="rId11" Type="http://schemas.openxmlformats.org/officeDocument/2006/relationships/image" Target="../media/image1171.png"/><Relationship Id="rId5" Type="http://schemas.openxmlformats.org/officeDocument/2006/relationships/image" Target="../media/image450.png"/><Relationship Id="rId10" Type="http://schemas.openxmlformats.org/officeDocument/2006/relationships/image" Target="../media/image146.png"/><Relationship Id="rId4" Type="http://schemas.openxmlformats.org/officeDocument/2006/relationships/image" Target="../media/image660.png"/><Relationship Id="rId9" Type="http://schemas.openxmlformats.org/officeDocument/2006/relationships/image" Target="../media/image145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0.png"/><Relationship Id="rId13" Type="http://schemas.openxmlformats.org/officeDocument/2006/relationships/image" Target="../media/image122.png"/><Relationship Id="rId3" Type="http://schemas.openxmlformats.org/officeDocument/2006/relationships/image" Target="../media/image440.png"/><Relationship Id="rId7" Type="http://schemas.openxmlformats.org/officeDocument/2006/relationships/image" Target="../media/image470.png"/><Relationship Id="rId12" Type="http://schemas.openxmlformats.org/officeDocument/2006/relationships/image" Target="../media/image520.png"/><Relationship Id="rId17" Type="http://schemas.openxmlformats.org/officeDocument/2006/relationships/image" Target="../media/image160.png"/><Relationship Id="rId2" Type="http://schemas.openxmlformats.org/officeDocument/2006/relationships/notesSlide" Target="../notesSlides/notesSlide39.xml"/><Relationship Id="rId16" Type="http://schemas.openxmlformats.org/officeDocument/2006/relationships/image" Target="../media/image56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0.png"/><Relationship Id="rId11" Type="http://schemas.openxmlformats.org/officeDocument/2006/relationships/image" Target="../media/image510.png"/><Relationship Id="rId5" Type="http://schemas.openxmlformats.org/officeDocument/2006/relationships/image" Target="../media/image450.png"/><Relationship Id="rId15" Type="http://schemas.openxmlformats.org/officeDocument/2006/relationships/image" Target="../media/image550.png"/><Relationship Id="rId10" Type="http://schemas.openxmlformats.org/officeDocument/2006/relationships/image" Target="../media/image1181.png"/><Relationship Id="rId4" Type="http://schemas.openxmlformats.org/officeDocument/2006/relationships/image" Target="../media/image660.png"/><Relationship Id="rId9" Type="http://schemas.openxmlformats.org/officeDocument/2006/relationships/image" Target="../media/image490.png"/><Relationship Id="rId14" Type="http://schemas.openxmlformats.org/officeDocument/2006/relationships/image" Target="../media/image530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emf"/><Relationship Id="rId3" Type="http://schemas.openxmlformats.org/officeDocument/2006/relationships/image" Target="../media/image2.png"/><Relationship Id="rId7" Type="http://schemas.openxmlformats.org/officeDocument/2006/relationships/image" Target="../media/image1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twitter.com/barak_hirshberg" TargetMode="External"/><Relationship Id="rId5" Type="http://schemas.openxmlformats.org/officeDocument/2006/relationships/hyperlink" Target="https://twitter.com/yotamfe" TargetMode="External"/><Relationship Id="rId4" Type="http://schemas.openxmlformats.org/officeDocument/2006/relationships/hyperlink" Target="https://twitter.com/kalevalp" TargetMode="Externa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emf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60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6.png"/><Relationship Id="rId39" Type="http://schemas.openxmlformats.org/officeDocument/2006/relationships/image" Target="../media/image64.png"/><Relationship Id="rId13" Type="http://schemas.openxmlformats.org/officeDocument/2006/relationships/image" Target="../media/image1410.png"/><Relationship Id="rId3" Type="http://schemas.openxmlformats.org/officeDocument/2006/relationships/image" Target="../media/image147.png"/><Relationship Id="rId34" Type="http://schemas.openxmlformats.org/officeDocument/2006/relationships/image" Target="../media/image82.png"/><Relationship Id="rId21" Type="http://schemas.openxmlformats.org/officeDocument/2006/relationships/image" Target="../media/image170.png"/><Relationship Id="rId42" Type="http://schemas.openxmlformats.org/officeDocument/2006/relationships/image" Target="../media/image154.png"/><Relationship Id="rId7" Type="http://schemas.openxmlformats.org/officeDocument/2006/relationships/image" Target="../media/image910.png"/><Relationship Id="rId33" Type="http://schemas.openxmlformats.org/officeDocument/2006/relationships/image" Target="../media/image81.png"/><Relationship Id="rId38" Type="http://schemas.openxmlformats.org/officeDocument/2006/relationships/image" Target="../media/image153.png"/><Relationship Id="rId12" Type="http://schemas.openxmlformats.org/officeDocument/2006/relationships/image" Target="../media/image1310.png"/><Relationship Id="rId2" Type="http://schemas.openxmlformats.org/officeDocument/2006/relationships/notesSlide" Target="../notesSlides/notesSlide42.xml"/><Relationship Id="rId20" Type="http://schemas.openxmlformats.org/officeDocument/2006/relationships/image" Target="../media/image64.png"/><Relationship Id="rId41" Type="http://schemas.openxmlformats.org/officeDocument/2006/relationships/image" Target="../media/image12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4.png"/><Relationship Id="rId32" Type="http://schemas.openxmlformats.org/officeDocument/2006/relationships/image" Target="../media/image80.png"/><Relationship Id="rId37" Type="http://schemas.openxmlformats.org/officeDocument/2006/relationships/image" Target="../media/image152.png"/><Relationship Id="rId24" Type="http://schemas.openxmlformats.org/officeDocument/2006/relationships/image" Target="../media/image19.png"/><Relationship Id="rId40" Type="http://schemas.openxmlformats.org/officeDocument/2006/relationships/image" Target="../media/image1210.png"/><Relationship Id="rId11" Type="http://schemas.openxmlformats.org/officeDocument/2006/relationships/image" Target="../media/image66.png"/><Relationship Id="rId5" Type="http://schemas.openxmlformats.org/officeDocument/2006/relationships/image" Target="../media/image149.png"/><Relationship Id="rId36" Type="http://schemas.openxmlformats.org/officeDocument/2006/relationships/image" Target="../media/image151.png"/><Relationship Id="rId23" Type="http://schemas.openxmlformats.org/officeDocument/2006/relationships/image" Target="../media/image180.png"/><Relationship Id="rId10" Type="http://schemas.openxmlformats.org/officeDocument/2006/relationships/image" Target="../media/image1110.png"/><Relationship Id="rId31" Type="http://schemas.openxmlformats.org/officeDocument/2006/relationships/image" Target="../media/image79.png"/><Relationship Id="rId4" Type="http://schemas.openxmlformats.org/officeDocument/2006/relationships/image" Target="../media/image148.png"/><Relationship Id="rId9" Type="http://schemas.openxmlformats.org/officeDocument/2006/relationships/image" Target="../media/image1010.png"/><Relationship Id="rId30" Type="http://schemas.openxmlformats.org/officeDocument/2006/relationships/image" Target="../media/image78.png"/><Relationship Id="rId35" Type="http://schemas.openxmlformats.org/officeDocument/2006/relationships/image" Target="../media/image150.png"/><Relationship Id="rId22" Type="http://schemas.openxmlformats.org/officeDocument/2006/relationships/image" Target="../media/image66.png"/><Relationship Id="rId43" Type="http://schemas.openxmlformats.org/officeDocument/2006/relationships/image" Target="../media/image155.png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0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8.png"/><Relationship Id="rId4" Type="http://schemas.openxmlformats.org/officeDocument/2006/relationships/image" Target="../media/image157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3" Type="http://schemas.openxmlformats.org/officeDocument/2006/relationships/image" Target="../media/image17.png"/><Relationship Id="rId7" Type="http://schemas.openxmlformats.org/officeDocument/2006/relationships/image" Target="../media/image101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5" Type="http://schemas.openxmlformats.org/officeDocument/2006/relationships/image" Target="../media/image910.png"/><Relationship Id="rId4" Type="http://schemas.openxmlformats.org/officeDocument/2006/relationships/image" Target="../media/image64.png"/><Relationship Id="rId35" Type="http://schemas.openxmlformats.org/officeDocument/2006/relationships/image" Target="../media/image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26" Type="http://schemas.openxmlformats.org/officeDocument/2006/relationships/image" Target="../media/image76.png"/><Relationship Id="rId3" Type="http://schemas.openxmlformats.org/officeDocument/2006/relationships/image" Target="../media/image18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7" Type="http://schemas.openxmlformats.org/officeDocument/2006/relationships/image" Target="../media/image1010.png"/><Relationship Id="rId25" Type="http://schemas.openxmlformats.org/officeDocument/2006/relationships/image" Target="../media/image75.png"/><Relationship Id="rId33" Type="http://schemas.openxmlformats.org/officeDocument/2006/relationships/image" Target="../media/image81.png"/><Relationship Id="rId38" Type="http://schemas.openxmlformats.org/officeDocument/2006/relationships/image" Target="../media/image25.png"/><Relationship Id="rId2" Type="http://schemas.openxmlformats.org/officeDocument/2006/relationships/notesSlide" Target="../notesSlides/notesSlide6.xml"/><Relationship Id="rId20" Type="http://schemas.openxmlformats.org/officeDocument/2006/relationships/image" Target="../media/image64.png"/><Relationship Id="rId29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24.png"/><Relationship Id="rId5" Type="http://schemas.openxmlformats.org/officeDocument/2006/relationships/image" Target="../media/image910.png"/><Relationship Id="rId23" Type="http://schemas.openxmlformats.org/officeDocument/2006/relationships/image" Target="../media/image180.png"/><Relationship Id="rId28" Type="http://schemas.openxmlformats.org/officeDocument/2006/relationships/image" Target="../media/image20.png"/><Relationship Id="rId36" Type="http://schemas.openxmlformats.org/officeDocument/2006/relationships/image" Target="../media/image23.png"/><Relationship Id="rId31" Type="http://schemas.openxmlformats.org/officeDocument/2006/relationships/image" Target="../media/image79.png"/><Relationship Id="rId4" Type="http://schemas.openxmlformats.org/officeDocument/2006/relationships/image" Target="../media/image64.png"/><Relationship Id="rId22" Type="http://schemas.openxmlformats.org/officeDocument/2006/relationships/image" Target="../media/image66.png"/><Relationship Id="rId27" Type="http://schemas.openxmlformats.org/officeDocument/2006/relationships/image" Target="../media/image77.png"/><Relationship Id="rId30" Type="http://schemas.openxmlformats.org/officeDocument/2006/relationships/image" Target="../media/image78.png"/><Relationship Id="rId35" Type="http://schemas.openxmlformats.org/officeDocument/2006/relationships/image" Target="../media/image22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13" Type="http://schemas.openxmlformats.org/officeDocument/2006/relationships/image" Target="../media/image1410.png"/><Relationship Id="rId18" Type="http://schemas.openxmlformats.org/officeDocument/2006/relationships/image" Target="../media/image1510.png"/><Relationship Id="rId26" Type="http://schemas.openxmlformats.org/officeDocument/2006/relationships/image" Target="../media/image76.png"/><Relationship Id="rId39" Type="http://schemas.openxmlformats.org/officeDocument/2006/relationships/image" Target="../media/image26.png"/><Relationship Id="rId3" Type="http://schemas.openxmlformats.org/officeDocument/2006/relationships/image" Target="../media/image1011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7" Type="http://schemas.openxmlformats.org/officeDocument/2006/relationships/image" Target="../media/image1010.png"/><Relationship Id="rId12" Type="http://schemas.openxmlformats.org/officeDocument/2006/relationships/image" Target="../media/image1310.png"/><Relationship Id="rId17" Type="http://schemas.openxmlformats.org/officeDocument/2006/relationships/image" Target="../media/image72.png"/><Relationship Id="rId25" Type="http://schemas.openxmlformats.org/officeDocument/2006/relationships/image" Target="../media/image75.png"/><Relationship Id="rId33" Type="http://schemas.openxmlformats.org/officeDocument/2006/relationships/image" Target="../media/image81.png"/><Relationship Id="rId38" Type="http://schemas.openxmlformats.org/officeDocument/2006/relationships/image" Target="../media/image25.png"/><Relationship Id="rId2" Type="http://schemas.openxmlformats.org/officeDocument/2006/relationships/notesSlide" Target="../notesSlides/notesSlide7.xml"/><Relationship Id="rId16" Type="http://schemas.openxmlformats.org/officeDocument/2006/relationships/image" Target="../media/image71.png"/><Relationship Id="rId20" Type="http://schemas.openxmlformats.org/officeDocument/2006/relationships/image" Target="../media/image64.png"/><Relationship Id="rId29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11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24.png"/><Relationship Id="rId40" Type="http://schemas.openxmlformats.org/officeDocument/2006/relationships/image" Target="../media/image27.png"/><Relationship Id="rId5" Type="http://schemas.openxmlformats.org/officeDocument/2006/relationships/image" Target="../media/image910.png"/><Relationship Id="rId15" Type="http://schemas.openxmlformats.org/officeDocument/2006/relationships/image" Target="../media/image70.png"/><Relationship Id="rId23" Type="http://schemas.openxmlformats.org/officeDocument/2006/relationships/image" Target="../media/image180.png"/><Relationship Id="rId28" Type="http://schemas.openxmlformats.org/officeDocument/2006/relationships/image" Target="../media/image20.png"/><Relationship Id="rId36" Type="http://schemas.openxmlformats.org/officeDocument/2006/relationships/image" Target="../media/image23.png"/><Relationship Id="rId10" Type="http://schemas.openxmlformats.org/officeDocument/2006/relationships/image" Target="../media/image1210.png"/><Relationship Id="rId19" Type="http://schemas.openxmlformats.org/officeDocument/2006/relationships/image" Target="../media/image161.png"/><Relationship Id="rId31" Type="http://schemas.openxmlformats.org/officeDocument/2006/relationships/image" Target="../media/image79.png"/><Relationship Id="rId4" Type="http://schemas.openxmlformats.org/officeDocument/2006/relationships/image" Target="../media/image64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66.png"/><Relationship Id="rId27" Type="http://schemas.openxmlformats.org/officeDocument/2006/relationships/image" Target="../media/image77.png"/><Relationship Id="rId30" Type="http://schemas.openxmlformats.org/officeDocument/2006/relationships/image" Target="../media/image78.png"/><Relationship Id="rId35" Type="http://schemas.openxmlformats.org/officeDocument/2006/relationships/image" Target="../media/image22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0.png"/><Relationship Id="rId13" Type="http://schemas.openxmlformats.org/officeDocument/2006/relationships/image" Target="../media/image1410.png"/><Relationship Id="rId18" Type="http://schemas.openxmlformats.org/officeDocument/2006/relationships/image" Target="../media/image1510.png"/><Relationship Id="rId26" Type="http://schemas.openxmlformats.org/officeDocument/2006/relationships/image" Target="../media/image76.png"/><Relationship Id="rId39" Type="http://schemas.openxmlformats.org/officeDocument/2006/relationships/image" Target="../media/image25.png"/><Relationship Id="rId3" Type="http://schemas.openxmlformats.org/officeDocument/2006/relationships/image" Target="../media/image1011.png"/><Relationship Id="rId21" Type="http://schemas.openxmlformats.org/officeDocument/2006/relationships/image" Target="../media/image170.png"/><Relationship Id="rId34" Type="http://schemas.openxmlformats.org/officeDocument/2006/relationships/image" Target="../media/image82.png"/><Relationship Id="rId42" Type="http://schemas.openxmlformats.org/officeDocument/2006/relationships/image" Target="../media/image29.png"/><Relationship Id="rId7" Type="http://schemas.openxmlformats.org/officeDocument/2006/relationships/image" Target="../media/image1010.png"/><Relationship Id="rId12" Type="http://schemas.openxmlformats.org/officeDocument/2006/relationships/image" Target="../media/image1310.png"/><Relationship Id="rId17" Type="http://schemas.openxmlformats.org/officeDocument/2006/relationships/image" Target="../media/image72.png"/><Relationship Id="rId25" Type="http://schemas.openxmlformats.org/officeDocument/2006/relationships/image" Target="../media/image75.png"/><Relationship Id="rId33" Type="http://schemas.openxmlformats.org/officeDocument/2006/relationships/image" Target="../media/image81.png"/><Relationship Id="rId38" Type="http://schemas.openxmlformats.org/officeDocument/2006/relationships/image" Target="../media/image24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71.png"/><Relationship Id="rId20" Type="http://schemas.openxmlformats.org/officeDocument/2006/relationships/image" Target="../media/image64.png"/><Relationship Id="rId29" Type="http://schemas.openxmlformats.org/officeDocument/2006/relationships/image" Target="../media/image21.png"/><Relationship Id="rId41" Type="http://schemas.openxmlformats.org/officeDocument/2006/relationships/image" Target="../media/image2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6.png"/><Relationship Id="rId11" Type="http://schemas.openxmlformats.org/officeDocument/2006/relationships/image" Target="../media/image66.png"/><Relationship Id="rId24" Type="http://schemas.openxmlformats.org/officeDocument/2006/relationships/image" Target="../media/image19.png"/><Relationship Id="rId32" Type="http://schemas.openxmlformats.org/officeDocument/2006/relationships/image" Target="../media/image80.png"/><Relationship Id="rId37" Type="http://schemas.openxmlformats.org/officeDocument/2006/relationships/image" Target="../media/image23.png"/><Relationship Id="rId40" Type="http://schemas.openxmlformats.org/officeDocument/2006/relationships/image" Target="../media/image26.png"/><Relationship Id="rId5" Type="http://schemas.openxmlformats.org/officeDocument/2006/relationships/image" Target="../media/image910.png"/><Relationship Id="rId15" Type="http://schemas.openxmlformats.org/officeDocument/2006/relationships/image" Target="../media/image70.png"/><Relationship Id="rId23" Type="http://schemas.openxmlformats.org/officeDocument/2006/relationships/image" Target="../media/image180.png"/><Relationship Id="rId28" Type="http://schemas.openxmlformats.org/officeDocument/2006/relationships/image" Target="../media/image20.png"/><Relationship Id="rId10" Type="http://schemas.openxmlformats.org/officeDocument/2006/relationships/image" Target="../media/image1210.png"/><Relationship Id="rId19" Type="http://schemas.openxmlformats.org/officeDocument/2006/relationships/image" Target="../media/image161.png"/><Relationship Id="rId31" Type="http://schemas.openxmlformats.org/officeDocument/2006/relationships/image" Target="../media/image79.png"/><Relationship Id="rId4" Type="http://schemas.openxmlformats.org/officeDocument/2006/relationships/image" Target="../media/image64.png"/><Relationship Id="rId9" Type="http://schemas.openxmlformats.org/officeDocument/2006/relationships/image" Target="../media/image64.png"/><Relationship Id="rId14" Type="http://schemas.openxmlformats.org/officeDocument/2006/relationships/image" Target="../media/image69.png"/><Relationship Id="rId22" Type="http://schemas.openxmlformats.org/officeDocument/2006/relationships/image" Target="../media/image66.png"/><Relationship Id="rId27" Type="http://schemas.openxmlformats.org/officeDocument/2006/relationships/image" Target="../media/image77.png"/><Relationship Id="rId30" Type="http://schemas.openxmlformats.org/officeDocument/2006/relationships/image" Target="../media/image78.png"/><Relationship Id="rId35" Type="http://schemas.openxmlformats.org/officeDocument/2006/relationships/image" Target="../media/image2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0E288975-BEA6-422E-A00F-1CEDBFA51D5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61175" y="4154085"/>
            <a:ext cx="3163389" cy="1193731"/>
          </a:xfrm>
          <a:prstGeom prst="rect">
            <a:avLst/>
          </a:prstGeom>
        </p:spPr>
      </p:pic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912890" y="160742"/>
            <a:ext cx="10459960" cy="2414196"/>
          </a:xfr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rmAutofit/>
          </a:bodyPr>
          <a:lstStyle/>
          <a:p>
            <a:pPr algn="ctr">
              <a:lnSpc>
                <a:spcPct val="100000"/>
              </a:lnSpc>
            </a:pPr>
            <a:r>
              <a:rPr lang="en-US" dirty="0">
                <a:latin typeface="Calibri Light (Headings)"/>
              </a:rPr>
              <a:t>Quadratic Scaling </a:t>
            </a:r>
            <a:r>
              <a:rPr lang="en-US" dirty="0" smtClean="0">
                <a:latin typeface="Calibri Light (Headings)"/>
              </a:rPr>
              <a:t>Bosonic Path </a:t>
            </a:r>
            <a:r>
              <a:rPr lang="en-US" dirty="0">
                <a:latin typeface="Calibri Light (Headings)"/>
              </a:rPr>
              <a:t>Integral</a:t>
            </a:r>
            <a:br>
              <a:rPr lang="en-US" dirty="0">
                <a:latin typeface="Calibri Light (Headings)"/>
              </a:rPr>
            </a:br>
            <a:r>
              <a:rPr lang="en-US" dirty="0">
                <a:latin typeface="Calibri Light (Headings)"/>
              </a:rPr>
              <a:t>Molecular Dynamics</a:t>
            </a:r>
            <a:endParaRPr lang="en-US" sz="4000" dirty="0">
              <a:solidFill>
                <a:srgbClr val="292929"/>
              </a:solidFill>
              <a:latin typeface="Calibri Light (Headings)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3026732" y="2717755"/>
            <a:ext cx="6138536" cy="916026"/>
            <a:chOff x="2746982" y="3241630"/>
            <a:chExt cx="6562072" cy="916026"/>
          </a:xfrm>
        </p:grpSpPr>
        <p:sp>
          <p:nvSpPr>
            <p:cNvPr id="7" name="כותרת משנה 2"/>
            <p:cNvSpPr txBox="1">
              <a:spLocks/>
            </p:cNvSpPr>
            <p:nvPr/>
          </p:nvSpPr>
          <p:spPr>
            <a:xfrm>
              <a:off x="2746982" y="3241630"/>
              <a:ext cx="2743200" cy="854438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i="0" u="sng" strike="noStrike" kern="120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 Light" panose="020F0302020204030204"/>
                  <a:ea typeface="+mn-ea"/>
                  <a:cs typeface="Times New Roman" panose="02020603050405020304" pitchFamily="18" charset="0"/>
                </a:rPr>
                <a:t>Yotam Feldman</a:t>
              </a:r>
              <a:endParaRPr kumimoji="0" lang="en-US" i="0" u="sng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 Light" panose="020F0302020204030204"/>
                <a:ea typeface="+mn-ea"/>
              </a:endParaRPr>
            </a:p>
          </p:txBody>
        </p:sp>
        <p:sp>
          <p:nvSpPr>
            <p:cNvPr id="8" name="כותרת משנה 2"/>
            <p:cNvSpPr txBox="1">
              <a:spLocks/>
            </p:cNvSpPr>
            <p:nvPr/>
          </p:nvSpPr>
          <p:spPr>
            <a:xfrm>
              <a:off x="6565854" y="3241630"/>
              <a:ext cx="2743200" cy="854438"/>
            </a:xfrm>
            <a:prstGeom prst="rect">
              <a:avLst/>
            </a:prstGeom>
          </p:spPr>
          <p:txBody>
            <a:bodyPr>
              <a:normAutofit/>
            </a:bodyPr>
            <a:lstStyle>
              <a:lvl1pPr marL="228600" indent="-228600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685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US" noProof="0" dirty="0" smtClean="0">
                  <a:solidFill>
                    <a:prstClr val="black"/>
                  </a:solidFill>
                  <a:latin typeface="Calibri Light" panose="020F0302020204030204"/>
                </a:rPr>
                <a:t>Barak </a:t>
              </a:r>
              <a:r>
                <a:rPr lang="en-US" noProof="0" dirty="0" err="1" smtClean="0">
                  <a:solidFill>
                    <a:prstClr val="black"/>
                  </a:solidFill>
                  <a:latin typeface="Calibri Light" panose="020F0302020204030204"/>
                </a:rPr>
                <a:t>Hirshberg</a:t>
              </a:r>
              <a:endParaRPr kumimoji="0" lang="en-US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endParaRPr>
            </a:p>
          </p:txBody>
        </p:sp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261F1220-9C7E-164F-B282-BB5E4C9CB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904998" y="3707906"/>
              <a:ext cx="418972" cy="418972"/>
            </a:xfrm>
            <a:prstGeom prst="rect">
              <a:avLst/>
            </a:prstGeom>
          </p:spPr>
        </p:pic>
        <p:sp>
          <p:nvSpPr>
            <p:cNvPr id="10" name="Rectangle 9">
              <a:hlinkClick r:id="rId4"/>
              <a:extLst>
                <a:ext uri="{FF2B5EF4-FFF2-40B4-BE49-F238E27FC236}">
                  <a16:creationId xmlns:a16="http://schemas.microsoft.com/office/drawing/2014/main" id="{D10C7FB2-FCE8-0D4E-B67C-79379B2D5206}"/>
                </a:ext>
              </a:extLst>
            </p:cNvPr>
            <p:cNvSpPr/>
            <p:nvPr/>
          </p:nvSpPr>
          <p:spPr>
            <a:xfrm>
              <a:off x="3222697" y="3757546"/>
              <a:ext cx="1317990" cy="400110"/>
            </a:xfrm>
            <a:prstGeom prst="rect">
              <a:avLst/>
            </a:prstGeom>
          </p:spPr>
          <p:txBody>
            <a:bodyPr wrap="none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2">
                      <a:lumMod val="50000"/>
                    </a:schemeClr>
                  </a:solidFill>
                  <a:latin typeface="Nexa Light" panose="02000000000000000000" pitchFamily="50" charset="0"/>
                  <a:ea typeface="Helvetica Neue" panose="02000503000000020004" pitchFamily="2" charset="0"/>
                  <a:cs typeface="Helvetica Neue" panose="02000503000000020004" pitchFamily="2" charset="0"/>
                  <a:hlinkClick r:id="rId5"/>
                </a:rPr>
                <a:t>@</a:t>
              </a:r>
              <a:r>
                <a:rPr lang="en-US" sz="2000" dirty="0" err="1" smtClean="0">
                  <a:solidFill>
                    <a:schemeClr val="bg2">
                      <a:lumMod val="50000"/>
                    </a:schemeClr>
                  </a:solidFill>
                  <a:latin typeface="Nexa Light" panose="02000000000000000000" pitchFamily="50" charset="0"/>
                  <a:ea typeface="Helvetica Neue" panose="02000503000000020004" pitchFamily="2" charset="0"/>
                  <a:cs typeface="Helvetica Neue" panose="02000503000000020004" pitchFamily="2" charset="0"/>
                  <a:hlinkClick r:id="rId5"/>
                </a:rPr>
                <a:t>yotamfe</a:t>
              </a:r>
              <a:endParaRPr lang="en-US" sz="2000" dirty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</a:endParaRPr>
            </a:p>
          </p:txBody>
        </p:sp>
        <p:sp>
          <p:nvSpPr>
            <p:cNvPr id="11" name="Rectangle 10">
              <a:hlinkClick r:id="rId4"/>
              <a:extLst>
                <a:ext uri="{FF2B5EF4-FFF2-40B4-BE49-F238E27FC236}">
                  <a16:creationId xmlns:a16="http://schemas.microsoft.com/office/drawing/2014/main" id="{D10C7FB2-FCE8-0D4E-B67C-79379B2D5206}"/>
                </a:ext>
              </a:extLst>
            </p:cNvPr>
            <p:cNvSpPr/>
            <p:nvPr/>
          </p:nvSpPr>
          <p:spPr>
            <a:xfrm>
              <a:off x="6679872" y="3735821"/>
              <a:ext cx="2297424" cy="400110"/>
            </a:xfrm>
            <a:prstGeom prst="rect">
              <a:avLst/>
            </a:prstGeom>
          </p:spPr>
          <p:txBody>
            <a:bodyPr wrap="none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 smtClean="0">
                  <a:solidFill>
                    <a:schemeClr val="bg2">
                      <a:lumMod val="50000"/>
                    </a:schemeClr>
                  </a:solidFill>
                  <a:latin typeface="Nexa Light" panose="02000000000000000000" pitchFamily="50" charset="0"/>
                  <a:ea typeface="Helvetica Neue" panose="02000503000000020004" pitchFamily="2" charset="0"/>
                  <a:cs typeface="Helvetica Neue" panose="02000503000000020004" pitchFamily="2" charset="0"/>
                  <a:hlinkClick r:id="rId6"/>
                </a:rPr>
                <a:t>@</a:t>
              </a:r>
              <a:r>
                <a:rPr lang="en-US" sz="2000" dirty="0" err="1" smtClean="0">
                  <a:solidFill>
                    <a:schemeClr val="bg2">
                      <a:lumMod val="50000"/>
                    </a:schemeClr>
                  </a:solidFill>
                  <a:latin typeface="Nexa Light" panose="02000000000000000000" pitchFamily="50" charset="0"/>
                  <a:ea typeface="Helvetica Neue" panose="02000503000000020004" pitchFamily="2" charset="0"/>
                  <a:cs typeface="Helvetica Neue" panose="02000503000000020004" pitchFamily="2" charset="0"/>
                  <a:hlinkClick r:id="rId6"/>
                </a:rPr>
                <a:t>barak_hirshberg</a:t>
              </a:r>
              <a:endParaRPr lang="en-US" sz="2000" dirty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</a:endParaRPr>
            </a:p>
          </p:txBody>
        </p:sp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261F1220-9C7E-164F-B282-BB5E4C9CBDC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85887" y="3658631"/>
              <a:ext cx="418972" cy="418972"/>
            </a:xfrm>
            <a:prstGeom prst="rect">
              <a:avLst/>
            </a:prstGeom>
          </p:spPr>
        </p:pic>
      </p:grpSp>
      <p:pic>
        <p:nvPicPr>
          <p:cNvPr id="14" name="Picture 13" descr="Logo, company name&#10;&#10;Description automatically generated">
            <a:extLst>
              <a:ext uri="{FF2B5EF4-FFF2-40B4-BE49-F238E27FC236}">
                <a16:creationId xmlns:a16="http://schemas.microsoft.com/office/drawing/2014/main" id="{370A7FCB-725C-485C-8FD9-CAB694C8A1A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80404" y="5431378"/>
            <a:ext cx="1783280" cy="1426622"/>
          </a:xfrm>
          <a:prstGeom prst="rect">
            <a:avLst/>
          </a:prstGeom>
        </p:spPr>
      </p:pic>
      <p:sp>
        <p:nvSpPr>
          <p:cNvPr id="12" name="Rectangle 11"/>
          <p:cNvSpPr/>
          <p:nvPr/>
        </p:nvSpPr>
        <p:spPr>
          <a:xfrm>
            <a:off x="5110374" y="6144689"/>
            <a:ext cx="206498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dirty="0">
                <a:solidFill>
                  <a:prstClr val="black"/>
                </a:solidFill>
              </a:rPr>
              <a:t>arXiv:2305.18025 </a:t>
            </a:r>
            <a:endParaRPr lang="en-US" sz="2000" dirty="0"/>
          </a:p>
        </p:txBody>
      </p:sp>
    </p:spTree>
    <p:extLst>
      <p:ext uri="{BB962C8B-B14F-4D97-AF65-F5344CB8AC3E}">
        <p14:creationId xmlns:p14="http://schemas.microsoft.com/office/powerpoint/2010/main" val="11566857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Scaling of Bosonic Path-Integral MD</a:t>
            </a:r>
            <a:endParaRPr lang="en-US" b="1" dirty="0"/>
          </a:p>
        </p:txBody>
      </p:sp>
      <p:sp>
        <p:nvSpPr>
          <p:cNvPr id="237" name="TextBox 236"/>
          <p:cNvSpPr txBox="1"/>
          <p:nvPr/>
        </p:nvSpPr>
        <p:spPr>
          <a:xfrm>
            <a:off x="1436914" y="175532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All permutations: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92" name="Rectangle 291"/>
              <p:cNvSpPr/>
              <p:nvPr/>
            </p:nvSpPr>
            <p:spPr>
              <a:xfrm>
                <a:off x="5686225" y="1700150"/>
                <a:ext cx="1410322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𝒪</m:t>
                      </m:r>
                      <m:r>
                        <a:rPr lang="en-US" sz="280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US" sz="280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𝑃𝑁</m:t>
                      </m:r>
                      <m:r>
                        <a:rPr lang="en-US" sz="28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!)</m:t>
                      </m:r>
                    </m:oMath>
                  </m:oMathPara>
                </a14:m>
                <a:endParaRPr lang="en-US" sz="2800" dirty="0">
                  <a:solidFill>
                    <a:prstClr val="black"/>
                  </a:solidFill>
                </a:endParaRPr>
              </a:p>
            </p:txBody>
          </p:sp>
        </mc:Choice>
        <mc:Fallback xmlns="">
          <p:sp>
            <p:nvSpPr>
              <p:cNvPr id="292" name="Rectangle 29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6225" y="1700150"/>
                <a:ext cx="1410322" cy="52322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2" name="TextBox 321"/>
          <p:cNvSpPr txBox="1"/>
          <p:nvPr/>
        </p:nvSpPr>
        <p:spPr>
          <a:xfrm>
            <a:off x="1436914" y="2556634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err="1" smtClean="0"/>
              <a:t>Hirshberg</a:t>
            </a:r>
            <a:r>
              <a:rPr lang="en-US" sz="2800" dirty="0" smtClean="0"/>
              <a:t> et al.: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3" name="Rectangle 322"/>
              <p:cNvSpPr/>
              <p:nvPr/>
            </p:nvSpPr>
            <p:spPr>
              <a:xfrm>
                <a:off x="5686225" y="2559306"/>
                <a:ext cx="1494575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𝒪</m:t>
                      </m:r>
                      <m:r>
                        <a:rPr lang="en-US" sz="28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US" sz="28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𝑃</m:t>
                      </m:r>
                      <m:sSup>
                        <m:sSupPr>
                          <m:ctrlPr>
                            <a:rPr lang="en-US" sz="2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p>
                          <m:r>
                            <a:rPr lang="en-US" sz="2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p>
                      </m:sSup>
                      <m:r>
                        <a:rPr lang="en-US" sz="28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800" dirty="0">
                  <a:solidFill>
                    <a:prstClr val="black"/>
                  </a:solidFill>
                </a:endParaRPr>
              </a:p>
            </p:txBody>
          </p:sp>
        </mc:Choice>
        <mc:Fallback xmlns="">
          <p:sp>
            <p:nvSpPr>
              <p:cNvPr id="323" name="Rectangle 32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6225" y="2559306"/>
                <a:ext cx="1494575" cy="52322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25" name="TextBox 324"/>
          <p:cNvSpPr txBox="1"/>
          <p:nvPr/>
        </p:nvSpPr>
        <p:spPr>
          <a:xfrm>
            <a:off x="1436914" y="3402426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b="1" dirty="0" smtClean="0">
                <a:solidFill>
                  <a:srgbClr val="7030A0"/>
                </a:solidFill>
              </a:rPr>
              <a:t>This work</a:t>
            </a:r>
            <a:r>
              <a:rPr lang="en-US" sz="2800" dirty="0" smtClean="0"/>
              <a:t>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26" name="Rectangle 325"/>
              <p:cNvSpPr/>
              <p:nvPr/>
            </p:nvSpPr>
            <p:spPr>
              <a:xfrm>
                <a:off x="5686225" y="3346317"/>
                <a:ext cx="2216954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smtClean="0">
                          <a:solidFill>
                            <a:srgbClr val="7030A0"/>
                          </a:solidFill>
                          <a:latin typeface="Cambria Math" panose="02040503050406030204" pitchFamily="18" charset="0"/>
                        </a:rPr>
                        <m:t>𝓞</m:t>
                      </m:r>
                      <m:r>
                        <a:rPr lang="en-US" sz="2800" b="1" i="1" smtClean="0">
                          <a:solidFill>
                            <a:srgbClr val="7030A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p>
                        <m:sSupPr>
                          <m:ctrlPr>
                            <a:rPr lang="en-US" sz="2800" b="1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800" b="1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𝑵</m:t>
                          </m:r>
                        </m:e>
                        <m:sup>
                          <m:r>
                            <a:rPr lang="en-US" sz="2800" b="1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p>
                      </m:sSup>
                      <m:r>
                        <a:rPr lang="en-US" sz="2800" b="1" i="1" smtClean="0">
                          <a:solidFill>
                            <a:srgbClr val="7030A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2800" b="1" i="1" smtClean="0">
                          <a:solidFill>
                            <a:srgbClr val="7030A0"/>
                          </a:solidFill>
                          <a:latin typeface="Cambria Math" panose="02040503050406030204" pitchFamily="18" charset="0"/>
                        </a:rPr>
                        <m:t>𝑷𝑵</m:t>
                      </m:r>
                      <m:r>
                        <a:rPr lang="en-US" sz="2800" b="1" i="1">
                          <a:solidFill>
                            <a:srgbClr val="7030A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800" b="1" dirty="0">
                  <a:solidFill>
                    <a:srgbClr val="7030A0"/>
                  </a:solidFill>
                </a:endParaRPr>
              </a:p>
            </p:txBody>
          </p:sp>
        </mc:Choice>
        <mc:Fallback xmlns="">
          <p:sp>
            <p:nvSpPr>
              <p:cNvPr id="326" name="Rectangle 32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86225" y="3346317"/>
                <a:ext cx="2216954" cy="53296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7" name="Rectangle 326"/>
              <p:cNvSpPr/>
              <p:nvPr/>
            </p:nvSpPr>
            <p:spPr>
              <a:xfrm>
                <a:off x="4306906" y="1101211"/>
                <a:ext cx="3700142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2400" b="0" i="1" smtClean="0">
                        <a:solidFill>
                          <a:prstClr val="black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US" sz="2400" b="0" i="1" smtClean="0">
                        <a:solidFill>
                          <a:prstClr val="black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2400" dirty="0" smtClean="0">
                    <a:solidFill>
                      <a:prstClr val="black"/>
                    </a:solidFill>
                  </a:rPr>
                  <a:t> #bosons, </a:t>
                </a:r>
                <a14:m>
                  <m:oMath xmlns:m="http://schemas.openxmlformats.org/officeDocument/2006/math">
                    <m:r>
                      <a:rPr lang="en-US" sz="2400" b="0" i="1" smtClean="0">
                        <a:solidFill>
                          <a:prstClr val="black"/>
                        </a:solidFill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US" sz="2400" b="0" i="1" smtClean="0">
                        <a:solidFill>
                          <a:prstClr val="black"/>
                        </a:solidFill>
                        <a:latin typeface="Cambria Math" panose="02040503050406030204" pitchFamily="18" charset="0"/>
                      </a:rPr>
                      <m:t>= </m:t>
                    </m:r>
                  </m:oMath>
                </a14:m>
                <a:r>
                  <a:rPr lang="en-US" sz="2400" dirty="0">
                    <a:solidFill>
                      <a:prstClr val="black"/>
                    </a:solidFill>
                  </a:rPr>
                  <a:t>#</a:t>
                </a:r>
                <a:r>
                  <a:rPr lang="en-US" sz="2400" dirty="0" smtClean="0">
                    <a:solidFill>
                      <a:prstClr val="black"/>
                    </a:solidFill>
                  </a:rPr>
                  <a:t>beads</a:t>
                </a:r>
                <a:endParaRPr lang="en-US" dirty="0"/>
              </a:p>
            </p:txBody>
          </p:sp>
        </mc:Choice>
        <mc:Fallback xmlns="">
          <p:sp>
            <p:nvSpPr>
              <p:cNvPr id="327" name="Rectangle 32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6906" y="1101211"/>
                <a:ext cx="3700142" cy="461665"/>
              </a:xfrm>
              <a:prstGeom prst="rect">
                <a:avLst/>
              </a:prstGeom>
              <a:blipFill>
                <a:blip r:embed="rId7"/>
                <a:stretch>
                  <a:fillRect l="-495" t="-10667" b="-30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31" name="Rectangle 330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5944710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err="1" smtClean="0"/>
              <a:t>Hirshberg</a:t>
            </a:r>
            <a:r>
              <a:rPr lang="en-US" dirty="0" smtClean="0"/>
              <a:t> et al.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r>
              <a:rPr lang="en-GB" altLang="en-US" dirty="0" smtClean="0">
                <a:cs typeface="Arial" panose="020B0604020202020204" pitchFamily="34" charset="0"/>
              </a:rPr>
              <a:t>(2019) </a:t>
            </a:r>
            <a:r>
              <a:rPr lang="en-GB" altLang="en-US" i="1" dirty="0" smtClean="0">
                <a:cs typeface="Arial" panose="020B0604020202020204" pitchFamily="34" charset="0"/>
              </a:rPr>
              <a:t>PNAS</a:t>
            </a:r>
            <a:endParaRPr lang="en-US" altLang="en-US" dirty="0">
              <a:cs typeface="Arial" panose="020B0604020202020204" pitchFamily="34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32" name="TextBox 331"/>
              <p:cNvSpPr txBox="1"/>
              <p:nvPr/>
            </p:nvSpPr>
            <p:spPr>
              <a:xfrm>
                <a:off x="8070397" y="2556633"/>
                <a:ext cx="2692854" cy="43088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2800" b="0" i="1" smtClean="0">
                        <a:latin typeface="Cambria Math" panose="02040503050406030204" pitchFamily="18" charset="0"/>
                      </a:rPr>
                      <m:t>←</m:t>
                    </m:r>
                  </m:oMath>
                </a14:m>
                <a:r>
                  <a:rPr lang="en-US" sz="2800" dirty="0" smtClean="0"/>
                  <a:t> 100’s of bosons</a:t>
                </a:r>
                <a:endParaRPr lang="en-US" sz="2800" dirty="0"/>
              </a:p>
            </p:txBody>
          </p:sp>
        </mc:Choice>
        <mc:Fallback xmlns="">
          <p:sp>
            <p:nvSpPr>
              <p:cNvPr id="332" name="TextBox 33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70397" y="2556633"/>
                <a:ext cx="2692854" cy="430887"/>
              </a:xfrm>
              <a:prstGeom prst="rect">
                <a:avLst/>
              </a:prstGeom>
              <a:blipFill>
                <a:blip r:embed="rId8"/>
                <a:stretch>
                  <a:fillRect t="-23944" r="-4751" b="-5070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33" name="TextBox 332"/>
              <p:cNvSpPr txBox="1"/>
              <p:nvPr/>
            </p:nvSpPr>
            <p:spPr>
              <a:xfrm>
                <a:off x="8070397" y="3394243"/>
                <a:ext cx="2950028" cy="43088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2800" b="0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←</m:t>
                    </m:r>
                  </m:oMath>
                </a14:m>
                <a:r>
                  <a:rPr lang="en-US" sz="2800" dirty="0" smtClean="0">
                    <a:solidFill>
                      <a:srgbClr val="7030A0"/>
                    </a:solidFill>
                  </a:rPr>
                  <a:t> 1000’s of bosons</a:t>
                </a:r>
                <a:endParaRPr lang="en-US" sz="2800" dirty="0">
                  <a:solidFill>
                    <a:srgbClr val="7030A0"/>
                  </a:solidFill>
                </a:endParaRPr>
              </a:p>
            </p:txBody>
          </p:sp>
        </mc:Choice>
        <mc:Fallback xmlns="">
          <p:sp>
            <p:nvSpPr>
              <p:cNvPr id="333" name="TextBox 332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70397" y="3394243"/>
                <a:ext cx="2950028" cy="430887"/>
              </a:xfrm>
              <a:prstGeom prst="rect">
                <a:avLst/>
              </a:prstGeom>
              <a:blipFill>
                <a:blip r:embed="rId9"/>
                <a:stretch>
                  <a:fillRect t="-24286" r="-1860" b="-514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Rectangle 12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15924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" grpId="0"/>
      <p:bldP spid="292" grpId="0"/>
      <p:bldP spid="322" grpId="0"/>
      <p:bldP spid="323" grpId="0"/>
      <p:bldP spid="325" grpId="0"/>
      <p:bldP spid="326" grpId="0"/>
      <p:bldP spid="331" grpId="0"/>
      <p:bldP spid="332" grpId="0"/>
      <p:bldP spid="333" grpId="0"/>
      <p:bldP spid="1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F66937A-DD56-45D2-9FD3-0F6988221BDD}"/>
                  </a:ext>
                </a:extLst>
              </p:cNvPr>
              <p:cNvSpPr>
                <a:spLocks noGrp="1"/>
              </p:cNvSpPr>
              <p:nvPr>
                <p:ph type="title"/>
              </p:nvPr>
            </p:nvSpPr>
            <p:spPr>
              <a:xfrm>
                <a:off x="838200" y="163789"/>
                <a:ext cx="10515600" cy="1325563"/>
              </a:xfrm>
            </p:spPr>
            <p:txBody>
              <a:bodyPr/>
              <a:lstStyle/>
              <a:p>
                <a:pPr algn="ctr"/>
                <a:r>
                  <a:rPr lang="en-US" b="1" dirty="0" smtClean="0"/>
                  <a:t>Speedup </a:t>
                </a:r>
                <a14:m>
                  <m:oMath xmlns:m="http://schemas.openxmlformats.org/officeDocument/2006/math">
                    <m:r>
                      <a:rPr lang="en-US" b="1" i="1" smtClean="0">
                        <a:latin typeface="Cambria Math" panose="02040503050406030204" pitchFamily="18" charset="0"/>
                      </a:rPr>
                      <m:t>𝒪</m:t>
                    </m:r>
                    <m:r>
                      <a:rPr lang="en-US" b="1" i="1" smtClean="0"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b="1" i="1" smtClean="0"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b="1" i="1" smtClean="0"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endParaRPr lang="en-US" b="1" dirty="0"/>
              </a:p>
            </p:txBody>
          </p:sp>
        </mc:Choice>
        <mc:Fallback xmlns="">
          <p:sp>
            <p:nvSpPr>
              <p:cNvPr id="2" name="Title 1">
                <a:extLst>
                  <a:ext uri="{FF2B5EF4-FFF2-40B4-BE49-F238E27FC236}">
                    <a16:creationId xmlns:a16="http://schemas.microsoft.com/office/drawing/2014/main" id="{FF66937A-DD56-45D2-9FD3-0F6988221BDD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title"/>
              </p:nvPr>
            </p:nvSpPr>
            <p:spPr>
              <a:xfrm>
                <a:off x="838200" y="163789"/>
                <a:ext cx="10515600" cy="1325563"/>
              </a:xfr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5" name="Picture 4"/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07304" y="1316413"/>
            <a:ext cx="7222421" cy="5303461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6096000" y="2180311"/>
            <a:ext cx="151116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slope=0.9</a:t>
            </a:r>
            <a:endParaRPr lang="en-US" sz="240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30310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1600 </a:t>
            </a:r>
            <a:r>
              <a:rPr lang="en-US" b="1" dirty="0"/>
              <a:t>Particles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43894" y="2551631"/>
            <a:ext cx="4168020" cy="3912669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11680" y="2551630"/>
            <a:ext cx="4168020" cy="3912669"/>
          </a:xfrm>
          <a:prstGeom prst="rect">
            <a:avLst/>
          </a:prstGeom>
        </p:spPr>
      </p:pic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/>
              <p:cNvSpPr/>
              <p:nvPr/>
            </p:nvSpPr>
            <p:spPr>
              <a:xfrm>
                <a:off x="3207901" y="1829882"/>
                <a:ext cx="5943598" cy="7078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/>
                <a:r>
                  <a:rPr lang="en-US" sz="2000" dirty="0" smtClean="0">
                    <a:solidFill>
                      <a:prstClr val="black"/>
                    </a:solidFill>
                  </a:rPr>
                  <a:t>2D density of </a:t>
                </a:r>
                <a14:m>
                  <m:oMath xmlns:m="http://schemas.openxmlformats.org/officeDocument/2006/math">
                    <m:r>
                      <a:rPr lang="en-US" sz="20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r>
                      <a:rPr lang="en-US" sz="20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0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𝟏𝟔𝟎𝟎</m:t>
                    </m:r>
                  </m:oMath>
                </a14:m>
                <a:r>
                  <a:rPr lang="en-US" sz="2000" dirty="0" smtClean="0">
                    <a:solidFill>
                      <a:prstClr val="black"/>
                    </a:solidFill>
                  </a:rPr>
                  <a:t> trapped bosons </a:t>
                </a:r>
                <a:br>
                  <a:rPr lang="en-US" sz="2000" dirty="0" smtClean="0">
                    <a:solidFill>
                      <a:prstClr val="black"/>
                    </a:solidFill>
                  </a:rPr>
                </a:br>
                <a:r>
                  <a:rPr lang="en-US" sz="2000" dirty="0" smtClean="0">
                    <a:solidFill>
                      <a:prstClr val="black"/>
                    </a:solidFill>
                  </a:rPr>
                  <a:t>without and with Gaussian repulsive interaction</a:t>
                </a:r>
                <a:endParaRPr lang="en-US" sz="2000" dirty="0">
                  <a:solidFill>
                    <a:prstClr val="black"/>
                  </a:solidFill>
                </a:endParaRPr>
              </a:p>
            </p:txBody>
          </p:sp>
        </mc:Choice>
        <mc:Fallback xmlns="">
          <p:sp>
            <p:nvSpPr>
              <p:cNvPr id="10" name="Rectangle 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07901" y="1829882"/>
                <a:ext cx="5943598" cy="707886"/>
              </a:xfrm>
              <a:prstGeom prst="rect">
                <a:avLst/>
              </a:prstGeom>
              <a:blipFill>
                <a:blip r:embed="rId5"/>
                <a:stretch>
                  <a:fillRect t="-4310" b="-1465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ectangle 10"/>
          <p:cNvSpPr/>
          <p:nvPr/>
        </p:nvSpPr>
        <p:spPr>
          <a:xfrm>
            <a:off x="2759157" y="1156307"/>
            <a:ext cx="6673686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 dirty="0" smtClean="0">
                <a:solidFill>
                  <a:srgbClr val="7030A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9 days </a:t>
            </a:r>
            <a:r>
              <a:rPr lang="en-US" sz="2800" b="1" dirty="0" smtClean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of simulation rather than </a:t>
            </a:r>
            <a:r>
              <a:rPr lang="en-US" sz="2800" b="1" dirty="0" smtClean="0">
                <a:solidFill>
                  <a:srgbClr val="C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 20 years</a:t>
            </a:r>
            <a:endParaRPr lang="en-US" sz="2800" dirty="0">
              <a:solidFill>
                <a:srgbClr val="C00000"/>
              </a:solidFill>
              <a:latin typeface="Cambria Math" panose="02040503050406030204" pitchFamily="18" charset="0"/>
              <a:ea typeface="Cambria Math" panose="02040503050406030204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423611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1372 Particles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/>
              <p:cNvSpPr/>
              <p:nvPr/>
            </p:nvSpPr>
            <p:spPr>
              <a:xfrm>
                <a:off x="3207901" y="1829882"/>
                <a:ext cx="5943598" cy="7078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algn="ctr"/>
                <a:r>
                  <a:rPr lang="en-US" sz="2000" dirty="0">
                    <a:solidFill>
                      <a:prstClr val="black"/>
                    </a:solidFill>
                  </a:rPr>
                  <a:t>Pair correlation of </a:t>
                </a:r>
                <a14:m>
                  <m:oMath xmlns:m="http://schemas.openxmlformats.org/officeDocument/2006/math">
                    <m:r>
                      <a:rPr lang="en-US" sz="20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r>
                      <a:rPr lang="en-US" sz="20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20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𝟏𝟑𝟕𝟐</m:t>
                    </m:r>
                  </m:oMath>
                </a14:m>
                <a:r>
                  <a:rPr lang="en-US" sz="2000" dirty="0">
                    <a:solidFill>
                      <a:prstClr val="black"/>
                    </a:solidFill>
                  </a:rPr>
                  <a:t> </a:t>
                </a:r>
                <a:r>
                  <a:rPr lang="en-US" sz="2000" baseline="30000" dirty="0"/>
                  <a:t>4</a:t>
                </a:r>
                <a:r>
                  <a:rPr lang="en-US" sz="2000" dirty="0"/>
                  <a:t>He atoms</a:t>
                </a:r>
                <a:r>
                  <a:rPr lang="en-US" sz="2000" dirty="0">
                    <a:solidFill>
                      <a:prstClr val="black"/>
                    </a:solidFill>
                  </a:rPr>
                  <a:t/>
                </a:r>
                <a:br>
                  <a:rPr lang="en-US" sz="2000" dirty="0">
                    <a:solidFill>
                      <a:prstClr val="black"/>
                    </a:solidFill>
                  </a:rPr>
                </a:br>
                <a:endParaRPr lang="en-US" sz="2000" dirty="0">
                  <a:solidFill>
                    <a:prstClr val="black"/>
                  </a:solidFill>
                </a:endParaRPr>
              </a:p>
            </p:txBody>
          </p:sp>
        </mc:Choice>
        <mc:Fallback xmlns="">
          <p:sp>
            <p:nvSpPr>
              <p:cNvPr id="10" name="Rectangle 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07901" y="1829882"/>
                <a:ext cx="5943598" cy="707886"/>
              </a:xfrm>
              <a:prstGeom prst="rect">
                <a:avLst/>
              </a:prstGeom>
              <a:blipFill>
                <a:blip r:embed="rId3"/>
                <a:stretch>
                  <a:fillRect t="-431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ectangle 10"/>
          <p:cNvSpPr/>
          <p:nvPr/>
        </p:nvSpPr>
        <p:spPr>
          <a:xfrm>
            <a:off x="2759157" y="1156307"/>
            <a:ext cx="6673686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b="1" dirty="0">
                <a:solidFill>
                  <a:srgbClr val="7030A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7 days </a:t>
            </a:r>
            <a:r>
              <a:rPr lang="en-US" sz="2800" b="1" dirty="0">
                <a:solidFill>
                  <a:prstClr val="black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of simulation rather than </a:t>
            </a:r>
            <a:r>
              <a:rPr lang="en-US" sz="2800" b="1" dirty="0">
                <a:solidFill>
                  <a:srgbClr val="C00000"/>
                </a:solidFill>
                <a:latin typeface="Cambria Math" panose="02040503050406030204" pitchFamily="18" charset="0"/>
                <a:ea typeface="Cambria Math" panose="02040503050406030204" pitchFamily="18" charset="0"/>
              </a:rPr>
              <a:t>&gt; 14 years</a:t>
            </a:r>
            <a:endParaRPr lang="en-US" sz="2800" dirty="0">
              <a:solidFill>
                <a:srgbClr val="C00000"/>
              </a:solidFill>
              <a:latin typeface="Cambria Math" panose="02040503050406030204" pitchFamily="18" charset="0"/>
              <a:ea typeface="Cambria Math" panose="02040503050406030204" pitchFamily="18" charset="0"/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5188" y="2202543"/>
            <a:ext cx="5715671" cy="4376057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66436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The Cost of Bosonic Exchange</a:t>
            </a:r>
            <a:endParaRPr lang="en-US" b="1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3951" y="1445424"/>
            <a:ext cx="6990150" cy="5113022"/>
          </a:xfrm>
          <a:prstGeom prst="rect">
            <a:avLst/>
          </a:prstGeom>
        </p:spPr>
      </p:pic>
      <p:sp>
        <p:nvSpPr>
          <p:cNvPr id="8" name="TextBox 7"/>
          <p:cNvSpPr txBox="1"/>
          <p:nvPr/>
        </p:nvSpPr>
        <p:spPr>
          <a:xfrm>
            <a:off x="9064101" y="4648303"/>
            <a:ext cx="2157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distinguishable</a:t>
            </a:r>
            <a:endParaRPr lang="en-US" sz="2400" dirty="0"/>
          </a:p>
        </p:txBody>
      </p:sp>
      <p:sp>
        <p:nvSpPr>
          <p:cNvPr id="9" name="TextBox 8"/>
          <p:cNvSpPr txBox="1"/>
          <p:nvPr/>
        </p:nvSpPr>
        <p:spPr>
          <a:xfrm>
            <a:off x="9064100" y="1489352"/>
            <a:ext cx="283197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>
                <a:solidFill>
                  <a:srgbClr val="D62728"/>
                </a:solidFill>
              </a:rPr>
              <a:t>Bosons (previously)</a:t>
            </a:r>
            <a:endParaRPr lang="en-US" sz="2400" dirty="0">
              <a:solidFill>
                <a:srgbClr val="D62728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490856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3951" y="1445424"/>
            <a:ext cx="6990150" cy="5113022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The Cost of Bosonic Exchange</a:t>
            </a:r>
            <a:endParaRPr lang="en-US" b="1" dirty="0"/>
          </a:p>
        </p:txBody>
      </p:sp>
      <p:sp>
        <p:nvSpPr>
          <p:cNvPr id="5" name="TextBox 4"/>
          <p:cNvSpPr txBox="1"/>
          <p:nvPr/>
        </p:nvSpPr>
        <p:spPr>
          <a:xfrm>
            <a:off x="9064101" y="4648303"/>
            <a:ext cx="2157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/>
              <a:t>distinguishable</a:t>
            </a:r>
            <a:endParaRPr lang="en-US" sz="2400" dirty="0"/>
          </a:p>
        </p:txBody>
      </p:sp>
      <p:sp>
        <p:nvSpPr>
          <p:cNvPr id="7" name="TextBox 6"/>
          <p:cNvSpPr txBox="1"/>
          <p:nvPr/>
        </p:nvSpPr>
        <p:spPr>
          <a:xfrm>
            <a:off x="9064100" y="1489352"/>
            <a:ext cx="283197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smtClean="0">
                <a:solidFill>
                  <a:srgbClr val="D62728"/>
                </a:solidFill>
              </a:rPr>
              <a:t>Bosons (previously)</a:t>
            </a:r>
            <a:endParaRPr lang="en-US" sz="2400" dirty="0">
              <a:solidFill>
                <a:srgbClr val="D62728"/>
              </a:solidFill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9064100" y="3724973"/>
            <a:ext cx="283197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FF7F0E"/>
                </a:solidFill>
              </a:rPr>
              <a:t>Bosons (now)</a:t>
            </a:r>
            <a:endParaRPr lang="en-US" sz="2400" b="1" dirty="0">
              <a:solidFill>
                <a:srgbClr val="FF7F0E"/>
              </a:solidFill>
            </a:endParaRPr>
          </a:p>
        </p:txBody>
      </p:sp>
      <p:grpSp>
        <p:nvGrpSpPr>
          <p:cNvPr id="18" name="Group 17"/>
          <p:cNvGrpSpPr/>
          <p:nvPr/>
        </p:nvGrpSpPr>
        <p:grpSpPr>
          <a:xfrm>
            <a:off x="8575829" y="4160004"/>
            <a:ext cx="1145220" cy="598426"/>
            <a:chOff x="8575829" y="4186638"/>
            <a:chExt cx="1145220" cy="598426"/>
          </a:xfrm>
        </p:grpSpPr>
        <p:sp>
          <p:nvSpPr>
            <p:cNvPr id="17" name="Rectangle 16"/>
            <p:cNvSpPr/>
            <p:nvPr/>
          </p:nvSpPr>
          <p:spPr>
            <a:xfrm>
              <a:off x="8575829" y="4186638"/>
              <a:ext cx="1145220" cy="598426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1" name="Straight Arrow Connector 10"/>
            <p:cNvCxnSpPr/>
            <p:nvPr/>
          </p:nvCxnSpPr>
          <p:spPr>
            <a:xfrm>
              <a:off x="8673483" y="4186638"/>
              <a:ext cx="8878" cy="598426"/>
            </a:xfrm>
            <a:prstGeom prst="straightConnector1">
              <a:avLst/>
            </a:prstGeom>
            <a:ln w="38100">
              <a:headEnd type="triangle"/>
              <a:tailEnd type="triangle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" name="TextBox 11"/>
                <p:cNvSpPr txBox="1"/>
                <p:nvPr/>
              </p:nvSpPr>
              <p:spPr>
                <a:xfrm>
                  <a:off x="8895425" y="4255018"/>
                  <a:ext cx="719092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1" i="1" smtClean="0">
                            <a:solidFill>
                              <a:srgbClr val="FF7F0E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US" sz="2400" b="1" i="1" smtClean="0">
                            <a:solidFill>
                              <a:srgbClr val="FF7F0E"/>
                            </a:solidFill>
                            <a:latin typeface="Cambria Math" panose="02040503050406030204" pitchFamily="18" charset="0"/>
                          </a:rPr>
                          <m:t>𝟏𝟔</m:t>
                        </m:r>
                      </m:oMath>
                    </m:oMathPara>
                  </a14:m>
                  <a:endParaRPr lang="en-US" sz="2400" b="1" dirty="0">
                    <a:solidFill>
                      <a:srgbClr val="FF7F0E"/>
                    </a:solidFill>
                  </a:endParaRPr>
                </a:p>
              </p:txBody>
            </p:sp>
          </mc:Choice>
          <mc:Fallback xmlns="">
            <p:sp>
              <p:nvSpPr>
                <p:cNvPr id="12" name="TextBox 11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95425" y="4255018"/>
                  <a:ext cx="719092" cy="461665"/>
                </a:xfrm>
                <a:prstGeom prst="rect">
                  <a:avLst/>
                </a:prstGeom>
                <a:blipFill>
                  <a:blip r:embed="rId4"/>
                  <a:stretch>
                    <a:fillRect r="-1864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9" name="Group 18"/>
          <p:cNvGrpSpPr/>
          <p:nvPr/>
        </p:nvGrpSpPr>
        <p:grpSpPr>
          <a:xfrm>
            <a:off x="3667960" y="5195212"/>
            <a:ext cx="1303537" cy="461665"/>
            <a:chOff x="8575831" y="4105411"/>
            <a:chExt cx="967343" cy="461665"/>
          </a:xfrm>
        </p:grpSpPr>
        <p:sp>
          <p:nvSpPr>
            <p:cNvPr id="20" name="Rectangle 19"/>
            <p:cNvSpPr/>
            <p:nvPr/>
          </p:nvSpPr>
          <p:spPr>
            <a:xfrm>
              <a:off x="8575831" y="4186638"/>
              <a:ext cx="967343" cy="299212"/>
            </a:xfrm>
            <a:prstGeom prst="rect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21" name="Straight Arrow Connector 20"/>
            <p:cNvCxnSpPr/>
            <p:nvPr/>
          </p:nvCxnSpPr>
          <p:spPr>
            <a:xfrm>
              <a:off x="8722071" y="4186638"/>
              <a:ext cx="1" cy="299212"/>
            </a:xfrm>
            <a:prstGeom prst="straightConnector1">
              <a:avLst/>
            </a:prstGeom>
            <a:ln w="38100">
              <a:headEnd type="triangle"/>
              <a:tailEnd type="triangle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" name="TextBox 21"/>
                <p:cNvSpPr txBox="1"/>
                <p:nvPr/>
              </p:nvSpPr>
              <p:spPr>
                <a:xfrm>
                  <a:off x="8722072" y="4105411"/>
                  <a:ext cx="719092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1" i="1" smtClean="0">
                            <a:solidFill>
                              <a:srgbClr val="FF7F0E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he-IL" sz="2400" b="1" i="1" smtClean="0">
                            <a:solidFill>
                              <a:srgbClr val="FF7F0E"/>
                            </a:solidFill>
                            <a:latin typeface="Cambria Math" panose="02040503050406030204" pitchFamily="18" charset="0"/>
                          </a:rPr>
                          <m:t>𝟏</m:t>
                        </m:r>
                        <m:r>
                          <a:rPr lang="en-US" sz="2400" b="1" i="1" smtClean="0">
                            <a:solidFill>
                              <a:srgbClr val="FF7F0E"/>
                            </a:solidFill>
                            <a:latin typeface="Cambria Math" panose="02040503050406030204" pitchFamily="18" charset="0"/>
                          </a:rPr>
                          <m:t>.</m:t>
                        </m:r>
                        <m:r>
                          <a:rPr lang="en-US" sz="2400" b="1" i="1" smtClean="0">
                            <a:solidFill>
                              <a:srgbClr val="FF7F0E"/>
                            </a:solidFill>
                            <a:latin typeface="Cambria Math" panose="02040503050406030204" pitchFamily="18" charset="0"/>
                          </a:rPr>
                          <m:t>𝟑𝟕</m:t>
                        </m:r>
                      </m:oMath>
                    </m:oMathPara>
                  </a14:m>
                  <a:endParaRPr lang="en-US" sz="2400" b="1" dirty="0">
                    <a:solidFill>
                      <a:srgbClr val="FF7F0E"/>
                    </a:solidFill>
                  </a:endParaRPr>
                </a:p>
              </p:txBody>
            </p:sp>
          </mc:Choice>
          <mc:Fallback xmlns="">
            <p:sp>
              <p:nvSpPr>
                <p:cNvPr id="22" name="TextBox 21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22072" y="4105411"/>
                  <a:ext cx="719092" cy="461665"/>
                </a:xfrm>
                <a:prstGeom prst="rect">
                  <a:avLst/>
                </a:prstGeom>
                <a:blipFill>
                  <a:blip r:embed="rId5"/>
                  <a:stretch>
                    <a:fillRect r="-182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6" name="Group 25"/>
          <p:cNvGrpSpPr/>
          <p:nvPr/>
        </p:nvGrpSpPr>
        <p:grpSpPr>
          <a:xfrm>
            <a:off x="3566647" y="4160004"/>
            <a:ext cx="969009" cy="1116435"/>
            <a:chOff x="8722071" y="4105411"/>
            <a:chExt cx="719093" cy="1116435"/>
          </a:xfrm>
        </p:grpSpPr>
        <p:cxnSp>
          <p:nvCxnSpPr>
            <p:cNvPr id="28" name="Straight Arrow Connector 27"/>
            <p:cNvCxnSpPr/>
            <p:nvPr/>
          </p:nvCxnSpPr>
          <p:spPr>
            <a:xfrm>
              <a:off x="8722071" y="4186638"/>
              <a:ext cx="0" cy="1035208"/>
            </a:xfrm>
            <a:prstGeom prst="straightConnector1">
              <a:avLst/>
            </a:prstGeom>
            <a:ln w="38100"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9" name="TextBox 28"/>
                <p:cNvSpPr txBox="1"/>
                <p:nvPr/>
              </p:nvSpPr>
              <p:spPr>
                <a:xfrm>
                  <a:off x="8722072" y="4105411"/>
                  <a:ext cx="719092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US" sz="24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𝟖𝟖</m:t>
                        </m:r>
                      </m:oMath>
                    </m:oMathPara>
                  </a14:m>
                  <a:endParaRPr lang="en-US" sz="2400" b="1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29" name="TextBox 28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22072" y="4105411"/>
                  <a:ext cx="719092" cy="461665"/>
                </a:xfrm>
                <a:prstGeom prst="rect">
                  <a:avLst/>
                </a:prstGeom>
                <a:blipFill>
                  <a:blip r:embed="rId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5" name="Group 34"/>
          <p:cNvGrpSpPr/>
          <p:nvPr/>
        </p:nvGrpSpPr>
        <p:grpSpPr>
          <a:xfrm>
            <a:off x="8483088" y="1924383"/>
            <a:ext cx="1404464" cy="2834047"/>
            <a:chOff x="8656692" y="4116880"/>
            <a:chExt cx="755122" cy="2834047"/>
          </a:xfrm>
        </p:grpSpPr>
        <p:cxnSp>
          <p:nvCxnSpPr>
            <p:cNvPr id="36" name="Straight Arrow Connector 35"/>
            <p:cNvCxnSpPr/>
            <p:nvPr/>
          </p:nvCxnSpPr>
          <p:spPr>
            <a:xfrm>
              <a:off x="8656692" y="4143514"/>
              <a:ext cx="0" cy="2807413"/>
            </a:xfrm>
            <a:prstGeom prst="straightConnector1">
              <a:avLst/>
            </a:prstGeom>
            <a:ln w="38100">
              <a:solidFill>
                <a:srgbClr val="FF0000"/>
              </a:solidFill>
              <a:headEnd type="triangle"/>
              <a:tailEnd type="triangle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7" name="TextBox 36"/>
                <p:cNvSpPr txBox="1"/>
                <p:nvPr/>
              </p:nvSpPr>
              <p:spPr>
                <a:xfrm>
                  <a:off x="8692722" y="4116880"/>
                  <a:ext cx="719092" cy="46166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×</m:t>
                        </m:r>
                        <m:r>
                          <a:rPr lang="en-US" sz="24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𝟏𝟓</m:t>
                        </m:r>
                        <m:r>
                          <a:rPr lang="en-US" sz="24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2400" b="1" i="1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𝟎𝟎𝟎</m:t>
                        </m:r>
                      </m:oMath>
                    </m:oMathPara>
                  </a14:m>
                  <a:endParaRPr lang="en-US" sz="2400" b="1" dirty="0">
                    <a:solidFill>
                      <a:srgbClr val="FF0000"/>
                    </a:solidFill>
                  </a:endParaRPr>
                </a:p>
              </p:txBody>
            </p:sp>
          </mc:Choice>
          <mc:Fallback xmlns="">
            <p:sp>
              <p:nvSpPr>
                <p:cNvPr id="37" name="TextBox 36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92722" y="4116880"/>
                  <a:ext cx="719092" cy="461665"/>
                </a:xfrm>
                <a:prstGeom prst="rect">
                  <a:avLst/>
                </a:prstGeom>
                <a:blipFill>
                  <a:blip r:embed="rId7"/>
                  <a:stretch>
                    <a:fillRect r="-127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23" name="Rectangle 22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77729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261F1220-9C7E-164F-B282-BB5E4C9CBDC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73051" y="5064029"/>
            <a:ext cx="391930" cy="418972"/>
          </a:xfrm>
          <a:prstGeom prst="rect">
            <a:avLst/>
          </a:prstGeom>
        </p:spPr>
      </p:pic>
      <p:sp>
        <p:nvSpPr>
          <p:cNvPr id="5" name="Rectangle 4">
            <a:hlinkClick r:id="rId3"/>
            <a:extLst>
              <a:ext uri="{FF2B5EF4-FFF2-40B4-BE49-F238E27FC236}">
                <a16:creationId xmlns:a16="http://schemas.microsoft.com/office/drawing/2014/main" id="{D10C7FB2-FCE8-0D4E-B67C-79379B2D5206}"/>
              </a:ext>
            </a:extLst>
          </p:cNvPr>
          <p:cNvSpPr/>
          <p:nvPr/>
        </p:nvSpPr>
        <p:spPr>
          <a:xfrm>
            <a:off x="4170245" y="5113669"/>
            <a:ext cx="1232923" cy="400110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  <a:hlinkClick r:id="rId4"/>
              </a:rPr>
              <a:t>@</a:t>
            </a:r>
            <a:r>
              <a:rPr lang="en-US" sz="2000" dirty="0" err="1" smtClean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  <a:hlinkClick r:id="rId4"/>
              </a:rPr>
              <a:t>yotamfe</a:t>
            </a:r>
            <a:endParaRPr lang="en-US" sz="2000" dirty="0">
              <a:solidFill>
                <a:schemeClr val="bg2">
                  <a:lumMod val="50000"/>
                </a:schemeClr>
              </a:solidFill>
              <a:latin typeface="Nexa Light" panose="02000000000000000000" pitchFamily="50" charset="0"/>
              <a:ea typeface="Helvetica Neue" panose="02000503000000020004" pitchFamily="2" charset="0"/>
              <a:cs typeface="Helvetica Neue" panose="02000503000000020004" pitchFamily="2" charset="0"/>
            </a:endParaRPr>
          </a:p>
        </p:txBody>
      </p:sp>
      <p:sp>
        <p:nvSpPr>
          <p:cNvPr id="6" name="Rectangle 5">
            <a:hlinkClick r:id="rId3"/>
            <a:extLst>
              <a:ext uri="{FF2B5EF4-FFF2-40B4-BE49-F238E27FC236}">
                <a16:creationId xmlns:a16="http://schemas.microsoft.com/office/drawing/2014/main" id="{D10C7FB2-FCE8-0D4E-B67C-79379B2D5206}"/>
              </a:ext>
            </a:extLst>
          </p:cNvPr>
          <p:cNvSpPr/>
          <p:nvPr/>
        </p:nvSpPr>
        <p:spPr>
          <a:xfrm>
            <a:off x="6305731" y="5114792"/>
            <a:ext cx="2149141" cy="400110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  <a:hlinkClick r:id="rId5"/>
              </a:rPr>
              <a:t>@</a:t>
            </a:r>
            <a:r>
              <a:rPr lang="en-US" sz="2000" dirty="0" err="1" smtClean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  <a:hlinkClick r:id="rId5"/>
              </a:rPr>
              <a:t>barak_hirshberg</a:t>
            </a:r>
            <a:endParaRPr lang="en-US" sz="2000" dirty="0">
              <a:solidFill>
                <a:schemeClr val="bg2">
                  <a:lumMod val="50000"/>
                </a:schemeClr>
              </a:solidFill>
              <a:latin typeface="Nexa Light" panose="02000000000000000000" pitchFamily="50" charset="0"/>
              <a:ea typeface="Helvetica Neue" panose="02000503000000020004" pitchFamily="2" charset="0"/>
              <a:cs typeface="Helvetica Neue" panose="02000503000000020004" pitchFamily="2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261F1220-9C7E-164F-B282-BB5E4C9CBDC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0721" y="5037602"/>
            <a:ext cx="391930" cy="418972"/>
          </a:xfrm>
          <a:prstGeom prst="rect">
            <a:avLst/>
          </a:prstGeom>
        </p:spPr>
      </p:pic>
      <p:sp>
        <p:nvSpPr>
          <p:cNvPr id="13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The Algorithm</a:t>
            </a:r>
            <a:endParaRPr lang="en-US" b="1" dirty="0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1323" y="1560373"/>
            <a:ext cx="5065206" cy="2887802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15676" y="1560373"/>
            <a:ext cx="5287225" cy="28878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8487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36525"/>
            <a:ext cx="10515600" cy="1325563"/>
          </a:xfrm>
        </p:spPr>
        <p:txBody>
          <a:bodyPr>
            <a:noAutofit/>
          </a:bodyPr>
          <a:lstStyle/>
          <a:p>
            <a:pPr algn="ctr"/>
            <a:r>
              <a:rPr lang="en-US" b="1" dirty="0" err="1" smtClean="0"/>
              <a:t>Hirshberg</a:t>
            </a:r>
            <a:r>
              <a:rPr lang="en-US" b="1" dirty="0" smtClean="0"/>
              <a:t> et al.’s Recurrence Relations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[1,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/>
          <p:cNvSpPr txBox="1"/>
          <p:nvPr/>
        </p:nvSpPr>
        <p:spPr>
          <a:xfrm>
            <a:off x="838200" y="131717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Potential: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4479292"/>
                <a:ext cx="2769989" cy="72064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3200" b="0" i="1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3200" b="0" i="0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𝛻</m:t>
                        </m:r>
                      </m:e>
                      <m:sub>
                        <m:sSubSup>
                          <m:sSubSupPr>
                            <m:ctrlP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b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ℓ</m:t>
                            </m:r>
                          </m:sub>
                          <m:sup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bSup>
                      </m:sub>
                    </m:sSub>
                    <m:sSup>
                      <m:sSupPr>
                        <m:ctrlP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[1,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US" sz="32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=…</m:t>
                    </m:r>
                  </m:oMath>
                </a14:m>
                <a:r>
                  <a:rPr lang="en-US" sz="3200" i="1" dirty="0" smtClean="0">
                    <a:latin typeface="Cambria Math" panose="02040503050406030204" pitchFamily="18" charset="0"/>
                  </a:rPr>
                  <a:t>	</a:t>
                </a:r>
                <a:endParaRPr lang="en-US" sz="32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4479292"/>
                <a:ext cx="2769989" cy="72064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/>
          <p:cNvSpPr txBox="1"/>
          <p:nvPr/>
        </p:nvSpPr>
        <p:spPr>
          <a:xfrm>
            <a:off x="838200" y="385082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Forces: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/>
              <p:cNvSpPr/>
              <p:nvPr/>
            </p:nvSpPr>
            <p:spPr>
              <a:xfrm>
                <a:off x="1340304" y="3195160"/>
                <a:ext cx="3191771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𝑷</m:t>
                    </m:r>
                    <m:sSup>
                      <m:sSupPr>
                        <m:ctrlPr>
                          <a:rPr lang="en-US" sz="28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sup>
                    </m:sSup>
                    <m:r>
                      <a:rPr lang="en-US" sz="2800" b="1" i="1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to evaluate</a:t>
                </a:r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Rectangle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304" y="3195160"/>
                <a:ext cx="3191771" cy="532966"/>
              </a:xfrm>
              <a:prstGeom prst="rect">
                <a:avLst/>
              </a:prstGeom>
              <a:blipFill>
                <a:blip r:embed="rId5"/>
                <a:stretch>
                  <a:fillRect t="-7955" r="-2486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/>
              <p:cNvSpPr/>
              <p:nvPr/>
            </p:nvSpPr>
            <p:spPr>
              <a:xfrm>
                <a:off x="1340303" y="5397524"/>
                <a:ext cx="3191771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𝑷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sup>
                    </m:sSup>
                    <m:r>
                      <a:rPr lang="en-US" sz="2800" b="1" i="1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to evaluate</a:t>
                </a:r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0" name="Rectangle 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303" y="5397524"/>
                <a:ext cx="3191771" cy="532966"/>
              </a:xfrm>
              <a:prstGeom prst="rect">
                <a:avLst/>
              </a:prstGeom>
              <a:blipFill>
                <a:blip r:embed="rId6"/>
                <a:stretch>
                  <a:fillRect t="-7955" r="-2486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81264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11" grpId="0"/>
      <p:bldP spid="12" grpId="0"/>
      <p:bldP spid="13" grpId="0"/>
      <p:bldP spid="7" grpId="0"/>
      <p:bldP spid="10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36525"/>
            <a:ext cx="10515600" cy="1325563"/>
          </a:xfrm>
        </p:spPr>
        <p:txBody>
          <a:bodyPr>
            <a:noAutofit/>
          </a:bodyPr>
          <a:lstStyle/>
          <a:p>
            <a:pPr algn="ctr"/>
            <a:r>
              <a:rPr lang="en-US" b="1" dirty="0" smtClean="0"/>
              <a:t>Our Technique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/>
          <p:cNvSpPr txBox="1"/>
          <p:nvPr/>
        </p:nvSpPr>
        <p:spPr>
          <a:xfrm>
            <a:off x="838200" y="131717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Potential: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4479292"/>
                <a:ext cx="2769989" cy="72064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3200" b="0" i="1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3200" b="0" i="0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𝛻</m:t>
                        </m:r>
                      </m:e>
                      <m:sub>
                        <m:sSubSup>
                          <m:sSubSupPr>
                            <m:ctrlP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b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ℓ</m:t>
                            </m:r>
                          </m:sub>
                          <m:sup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bSup>
                      </m:sub>
                    </m:sSub>
                    <m:sSup>
                      <m:sSupPr>
                        <m:ctrlP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US" sz="32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=…</m:t>
                    </m:r>
                  </m:oMath>
                </a14:m>
                <a:r>
                  <a:rPr lang="en-US" sz="3200" i="1" dirty="0" smtClean="0">
                    <a:latin typeface="Cambria Math" panose="02040503050406030204" pitchFamily="18" charset="0"/>
                  </a:rPr>
                  <a:t>	</a:t>
                </a:r>
                <a:endParaRPr lang="en-US" sz="32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4479292"/>
                <a:ext cx="2769989" cy="72064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/>
          <p:cNvSpPr txBox="1"/>
          <p:nvPr/>
        </p:nvSpPr>
        <p:spPr>
          <a:xfrm>
            <a:off x="838200" y="385082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Forces: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/>
              <p:cNvSpPr/>
              <p:nvPr/>
            </p:nvSpPr>
            <p:spPr>
              <a:xfrm>
                <a:off x="1340304" y="3195160"/>
                <a:ext cx="3891515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b="1" dirty="0" smtClean="0">
                    <a:solidFill>
                      <a:schemeClr val="tx1"/>
                    </a:solidFill>
                  </a:rPr>
                  <a:t>to evaluate</a:t>
                </a:r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Rectangle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304" y="3195160"/>
                <a:ext cx="3891515" cy="532966"/>
              </a:xfrm>
              <a:prstGeom prst="rect">
                <a:avLst/>
              </a:prstGeom>
              <a:blipFill>
                <a:blip r:embed="rId5"/>
                <a:stretch>
                  <a:fillRect t="-7955" r="-1881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1340303" y="5397524"/>
                <a:ext cx="3891515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b="1" dirty="0" smtClean="0">
                    <a:solidFill>
                      <a:schemeClr val="tx1"/>
                    </a:solidFill>
                  </a:rPr>
                  <a:t>to evaluate</a:t>
                </a:r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303" y="5397524"/>
                <a:ext cx="3891515" cy="532966"/>
              </a:xfrm>
              <a:prstGeom prst="rect">
                <a:avLst/>
              </a:prstGeom>
              <a:blipFill>
                <a:blip r:embed="rId6"/>
                <a:stretch>
                  <a:fillRect t="-7955" r="-1881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 8"/>
          <p:cNvSpPr/>
          <p:nvPr/>
        </p:nvSpPr>
        <p:spPr>
          <a:xfrm>
            <a:off x="673768" y="1087232"/>
            <a:ext cx="10838047" cy="2044254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13377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36525"/>
            <a:ext cx="10515600" cy="1325563"/>
          </a:xfrm>
        </p:spPr>
        <p:txBody>
          <a:bodyPr>
            <a:noAutofit/>
          </a:bodyPr>
          <a:lstStyle/>
          <a:p>
            <a:pPr algn="ctr"/>
            <a:r>
              <a:rPr lang="en-US" b="1" dirty="0" err="1" smtClean="0"/>
              <a:t>Hirshberg</a:t>
            </a:r>
            <a:r>
              <a:rPr lang="en-US" b="1" dirty="0" smtClean="0"/>
              <a:t> et al.’s Recurrence Relations</a:t>
            </a:r>
            <a:endParaRPr lang="en-US" b="1" dirty="0"/>
          </a:p>
        </p:txBody>
      </p:sp>
      <p:sp>
        <p:nvSpPr>
          <p:cNvPr id="11" name="TextBox 10"/>
          <p:cNvSpPr txBox="1"/>
          <p:nvPr/>
        </p:nvSpPr>
        <p:spPr>
          <a:xfrm>
            <a:off x="838200" y="131717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Potential:</a:t>
            </a:r>
            <a:endParaRPr lang="en-US" sz="2800" dirty="0"/>
          </a:p>
        </p:txBody>
      </p:sp>
      <p:grpSp>
        <p:nvGrpSpPr>
          <p:cNvPr id="418" name="Group 417"/>
          <p:cNvGrpSpPr/>
          <p:nvPr/>
        </p:nvGrpSpPr>
        <p:grpSpPr>
          <a:xfrm>
            <a:off x="5551651" y="3473720"/>
            <a:ext cx="938027" cy="867863"/>
            <a:chOff x="2463066" y="1597042"/>
            <a:chExt cx="1497370" cy="1385368"/>
          </a:xfrm>
        </p:grpSpPr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3546851" y="2097535"/>
              <a:ext cx="566485" cy="260684"/>
              <a:chOff x="10999716" y="5997124"/>
              <a:chExt cx="227875" cy="104863"/>
            </a:xfrm>
          </p:grpSpPr>
          <p:sp>
            <p:nvSpPr>
              <p:cNvPr id="213" name="Arc 212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19050"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4" name="Arc 213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19050"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5" name="Arc 214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19050"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6" name="Group 215"/>
            <p:cNvGrpSpPr/>
            <p:nvPr/>
          </p:nvGrpSpPr>
          <p:grpSpPr>
            <a:xfrm>
              <a:off x="2463066" y="1597042"/>
              <a:ext cx="1395578" cy="1385368"/>
              <a:chOff x="2790082" y="1634667"/>
              <a:chExt cx="1395578" cy="1385368"/>
            </a:xfrm>
          </p:grpSpPr>
          <p:grpSp>
            <p:nvGrpSpPr>
              <p:cNvPr id="217" name="Group 21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3557132" y="1709200"/>
                <a:ext cx="586892" cy="270075"/>
                <a:chOff x="5055817" y="4366777"/>
                <a:chExt cx="2263783" cy="880844"/>
              </a:xfrm>
            </p:grpSpPr>
            <p:sp>
              <p:nvSpPr>
                <p:cNvPr id="245" name="Arc 244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Arc 245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Arc 246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8" name="Group 21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2930947" y="2656318"/>
                <a:ext cx="586892" cy="270075"/>
                <a:chOff x="5055817" y="4366777"/>
                <a:chExt cx="2263783" cy="880844"/>
              </a:xfrm>
            </p:grpSpPr>
            <p:sp>
              <p:nvSpPr>
                <p:cNvPr id="242" name="Arc 24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Arc 24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Arc 24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2631674" y="2181036"/>
                <a:ext cx="586892" cy="270075"/>
                <a:chOff x="5055817" y="4366777"/>
                <a:chExt cx="2263783" cy="880844"/>
              </a:xfrm>
            </p:grpSpPr>
            <p:sp>
              <p:nvSpPr>
                <p:cNvPr id="239" name="Arc 23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Arc 23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1" name="Arc 24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0" name="Group 21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2913039" y="1709200"/>
                <a:ext cx="586892" cy="270075"/>
                <a:chOff x="5055817" y="4366777"/>
                <a:chExt cx="2263783" cy="880844"/>
              </a:xfrm>
            </p:grpSpPr>
            <p:sp>
              <p:nvSpPr>
                <p:cNvPr id="236" name="Arc 23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Arc 23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Arc 23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1" name="Group 22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3505921" y="2720049"/>
                <a:ext cx="586892" cy="270075"/>
                <a:chOff x="5055817" y="4366777"/>
                <a:chExt cx="2263783" cy="880844"/>
              </a:xfrm>
            </p:grpSpPr>
            <p:sp>
              <p:nvSpPr>
                <p:cNvPr id="233" name="Arc 23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Arc 23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Arc 23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2" name="Group 22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2930946" y="2656318"/>
                <a:ext cx="586892" cy="270075"/>
                <a:chOff x="5055817" y="4366777"/>
                <a:chExt cx="2263783" cy="880844"/>
              </a:xfrm>
            </p:grpSpPr>
            <p:sp>
              <p:nvSpPr>
                <p:cNvPr id="230" name="Arc 22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Arc 23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Arc 23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23" name="Oval 222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3378140" y="1634667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4" name="Oval 223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3883178" y="1892137"/>
                    <a:ext cx="302482" cy="270075"/>
                  </a:xfrm>
                  <a:prstGeom prst="ellipse">
                    <a:avLst/>
                  </a:prstGeom>
                  <a:pattFill prst="wd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 w="19050"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224" name="Oval 223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883178" y="1892137"/>
                    <a:ext cx="302482" cy="270075"/>
                  </a:xfrm>
                  <a:prstGeom prst="ellipse">
                    <a:avLst/>
                  </a:prstGeom>
                  <a:blipFill>
                    <a:blip r:embed="rId3"/>
                    <a:stretch>
                      <a:fillRect l="-38235" t="-16129" r="-11765" b="-32258"/>
                    </a:stretch>
                  </a:blipFill>
                  <a:ln w="19050">
                    <a:solidFill>
                      <a:srgbClr val="4472C4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25" name="Oval 224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3883178" y="2474485"/>
                <a:ext cx="302482" cy="270075"/>
              </a:xfrm>
              <a:prstGeom prst="ellipse">
                <a:avLst/>
              </a:prstGeom>
              <a:solidFill>
                <a:srgbClr val="92D050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6" name="Oval 225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2871305" y="1892137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7" name="Oval 226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2871305" y="2479886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3378140" y="2749960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Rectangle 228"/>
              <p:cNvSpPr/>
              <p:nvPr/>
            </p:nvSpPr>
            <p:spPr>
              <a:xfrm>
                <a:off x="3305254" y="1978760"/>
                <a:ext cx="502052" cy="638695"/>
              </a:xfrm>
              <a:prstGeom prst="rect">
                <a:avLst/>
              </a:prstGeom>
              <a:ln w="19050">
                <a:noFill/>
              </a:ln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2000" dirty="0"/>
              </a:p>
            </p:txBody>
          </p:sp>
        </p:grpSp>
      </p:grpSp>
      <p:grpSp>
        <p:nvGrpSpPr>
          <p:cNvPr id="419" name="Group 418"/>
          <p:cNvGrpSpPr/>
          <p:nvPr/>
        </p:nvGrpSpPr>
        <p:grpSpPr>
          <a:xfrm>
            <a:off x="7109915" y="3493067"/>
            <a:ext cx="2048278" cy="879430"/>
            <a:chOff x="6226474" y="1562344"/>
            <a:chExt cx="3269661" cy="1403832"/>
          </a:xfrm>
        </p:grpSpPr>
        <p:grpSp>
          <p:nvGrpSpPr>
            <p:cNvPr id="248" name="Group 247"/>
            <p:cNvGrpSpPr/>
            <p:nvPr/>
          </p:nvGrpSpPr>
          <p:grpSpPr>
            <a:xfrm>
              <a:off x="7561878" y="1580808"/>
              <a:ext cx="1934257" cy="1385368"/>
              <a:chOff x="7514895" y="1665182"/>
              <a:chExt cx="1934257" cy="1385368"/>
            </a:xfrm>
          </p:grpSpPr>
          <p:grpSp>
            <p:nvGrpSpPr>
              <p:cNvPr id="249" name="Group 24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7514895" y="1855878"/>
                <a:ext cx="586894" cy="270076"/>
                <a:chOff x="5055813" y="4366775"/>
                <a:chExt cx="2263790" cy="880846"/>
              </a:xfrm>
            </p:grpSpPr>
            <p:sp>
              <p:nvSpPr>
                <p:cNvPr id="281" name="Arc 280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2" y="4144418"/>
                  <a:ext cx="880844" cy="1325562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2" name="Arc 281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9" y="4144415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3" name="Arc 282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5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8746863" y="1739713"/>
                <a:ext cx="586895" cy="270076"/>
                <a:chOff x="5055811" y="4366776"/>
                <a:chExt cx="2263791" cy="880848"/>
              </a:xfrm>
            </p:grpSpPr>
            <p:sp>
              <p:nvSpPr>
                <p:cNvPr id="278" name="Arc 27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0" y="4144421"/>
                  <a:ext cx="880844" cy="1325562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Arc 27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8" y="4144416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Arc 27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5" y="4613525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8695652" y="2750562"/>
                <a:ext cx="586892" cy="270076"/>
                <a:chOff x="5055817" y="4366777"/>
                <a:chExt cx="2263785" cy="880846"/>
              </a:xfrm>
            </p:grpSpPr>
            <p:sp>
              <p:nvSpPr>
                <p:cNvPr id="275" name="Arc 27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9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Arc 27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8" y="4144417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Arc 27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6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2" name="Group 25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8120677" y="2686834"/>
                <a:ext cx="586891" cy="270075"/>
                <a:chOff x="5055819" y="4366775"/>
                <a:chExt cx="2263781" cy="880844"/>
              </a:xfrm>
            </p:grpSpPr>
            <p:sp>
              <p:nvSpPr>
                <p:cNvPr id="272" name="Arc 27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9" y="4144415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Arc 27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15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4" name="Arc 27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8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3" name="Group 25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9020668" y="2183437"/>
                <a:ext cx="586892" cy="270076"/>
                <a:chOff x="4826677" y="9319635"/>
                <a:chExt cx="2263786" cy="880849"/>
              </a:xfrm>
            </p:grpSpPr>
            <p:sp>
              <p:nvSpPr>
                <p:cNvPr id="269" name="Arc 26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8" y="9097274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Arc 26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8" y="9097279"/>
                  <a:ext cx="880847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Arc 27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78" y="9566392"/>
                  <a:ext cx="698168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4" name="Group 25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8102769" y="1739713"/>
                <a:ext cx="586893" cy="270075"/>
                <a:chOff x="5055816" y="4366778"/>
                <a:chExt cx="2263786" cy="880844"/>
              </a:xfrm>
            </p:grpSpPr>
            <p:sp>
              <p:nvSpPr>
                <p:cNvPr id="266" name="Arc 26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6" y="4144418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Arc 26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8" y="4144418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Arc 26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6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5" name="Oval 25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8567871" y="1665182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6" name="Oval 25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9072908" y="1922652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9072908" y="2505000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8" name="Oval 25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8061035" y="1922652"/>
                    <a:ext cx="302482" cy="270075"/>
                  </a:xfrm>
                  <a:prstGeom prst="ellipse">
                    <a:avLst/>
                  </a:prstGeom>
                  <a:solidFill>
                    <a:srgbClr val="92D050"/>
                  </a:solidFill>
                  <a:ln w="19050"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6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258" name="Oval 25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061035" y="1922652"/>
                    <a:ext cx="302482" cy="270075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 l="-23529" t="-6452" b="-22581"/>
                    </a:stretch>
                  </a:blipFill>
                  <a:ln w="19050">
                    <a:solidFill>
                      <a:srgbClr val="4472C4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9" name="Oval 25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8061035" y="2510401"/>
                    <a:ext cx="302482" cy="2700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19050"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6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" name="Oval 71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061035" y="2510401"/>
                    <a:ext cx="302482" cy="270075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 l="-7692" b="-6522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60" name="Oval 25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8567871" y="2780475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1" name="Rectangle 260"/>
              <p:cNvSpPr/>
              <p:nvPr/>
            </p:nvSpPr>
            <p:spPr>
              <a:xfrm>
                <a:off x="8481869" y="1986847"/>
                <a:ext cx="502051" cy="638695"/>
              </a:xfrm>
              <a:prstGeom prst="rect">
                <a:avLst/>
              </a:prstGeom>
              <a:ln w="19050">
                <a:noFill/>
              </a:ln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2000" dirty="0"/>
              </a:p>
            </p:txBody>
          </p:sp>
          <p:grpSp>
            <p:nvGrpSpPr>
              <p:cNvPr id="262" name="Group 261"/>
              <p:cNvGrpSpPr/>
              <p:nvPr/>
            </p:nvGrpSpPr>
            <p:grpSpPr>
              <a:xfrm>
                <a:off x="7533344" y="2565060"/>
                <a:ext cx="541390" cy="286989"/>
                <a:chOff x="5817142" y="5558782"/>
                <a:chExt cx="894361" cy="474098"/>
              </a:xfrm>
            </p:grpSpPr>
            <p:sp>
              <p:nvSpPr>
                <p:cNvPr id="263" name="Arc 262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65" y="5522734"/>
                  <a:ext cx="451989" cy="52408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Arc 263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189" y="5544841"/>
                  <a:ext cx="451992" cy="52408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5" name="Arc 264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52" name="Group 351"/>
            <p:cNvGrpSpPr/>
            <p:nvPr/>
          </p:nvGrpSpPr>
          <p:grpSpPr>
            <a:xfrm>
              <a:off x="6226474" y="1562344"/>
              <a:ext cx="1395576" cy="1385368"/>
              <a:chOff x="3398480" y="1035971"/>
              <a:chExt cx="2305460" cy="2288595"/>
            </a:xfrm>
          </p:grpSpPr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9" y="1159098"/>
                <a:ext cx="969532" cy="446157"/>
                <a:chOff x="5055817" y="4366777"/>
                <a:chExt cx="2263783" cy="880844"/>
              </a:xfrm>
            </p:grpSpPr>
            <p:sp>
              <p:nvSpPr>
                <p:cNvPr id="382" name="Arc 381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Arc 382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Arc 383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6" y="2723714"/>
                <a:ext cx="969532" cy="446157"/>
                <a:chOff x="5055817" y="4366777"/>
                <a:chExt cx="2263783" cy="880844"/>
              </a:xfrm>
            </p:grpSpPr>
            <p:sp>
              <p:nvSpPr>
                <p:cNvPr id="379" name="Arc 378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Arc 379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Arc 380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3" y="1938560"/>
                <a:ext cx="969532" cy="446158"/>
                <a:chOff x="5055817" y="4366777"/>
                <a:chExt cx="2263783" cy="880844"/>
              </a:xfrm>
            </p:grpSpPr>
            <p:sp>
              <p:nvSpPr>
                <p:cNvPr id="376" name="Arc 375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Arc 376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Arc 377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1" y="1159098"/>
                <a:ext cx="969532" cy="446157"/>
                <a:chOff x="5055817" y="4366777"/>
                <a:chExt cx="2263783" cy="880844"/>
              </a:xfrm>
            </p:grpSpPr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7" name="Group 356"/>
              <p:cNvGrpSpPr/>
              <p:nvPr/>
            </p:nvGrpSpPr>
            <p:grpSpPr>
              <a:xfrm>
                <a:off x="3532656" y="1035971"/>
                <a:ext cx="2171284" cy="2288595"/>
                <a:chOff x="3532657" y="1035971"/>
                <a:chExt cx="2171283" cy="2288595"/>
              </a:xfrm>
            </p:grpSpPr>
            <p:grpSp>
              <p:nvGrpSpPr>
                <p:cNvPr id="358" name="Group 35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70" name="Arc 36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1" name="Arc 37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2" name="Arc 37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59" name="Group 35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67" name="Arc 36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8" name="Arc 36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9" name="Arc 36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60" name="Oval 359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61" name="Oval 360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wd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 w="19050">
                      <a:solidFill>
                        <a:srgbClr val="4472C4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61" name="Oval 360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7"/>
                      <a:stretch>
                        <a:fillRect l="-41176" t="-16129" r="-8824" b="-32258"/>
                      </a:stretch>
                    </a:blipFill>
                    <a:ln w="19050">
                      <a:solidFill>
                        <a:srgbClr val="4472C4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62" name="Oval 361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Oval 36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Oval 36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Oval 364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Rectangle 365"/>
                <p:cNvSpPr/>
                <p:nvPr/>
              </p:nvSpPr>
              <p:spPr>
                <a:xfrm>
                  <a:off x="4263588" y="1674171"/>
                  <a:ext cx="829377" cy="1055109"/>
                </a:xfrm>
                <a:prstGeom prst="rect">
                  <a:avLst/>
                </a:prstGeom>
                <a:ln w="19050">
                  <a:noFill/>
                </a:ln>
              </p:spPr>
              <p:txBody>
                <a:bodyPr wrap="none">
                  <a:spAutoFit/>
                </a:bodyPr>
                <a:lstStyle/>
                <a:p>
                  <a:r>
                    <a:rPr lang="it-IT" sz="2000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400" dirty="0"/>
                </a:p>
              </p:txBody>
            </p:sp>
          </p:grpSp>
        </p:grpSp>
      </p:grpSp>
      <p:grpSp>
        <p:nvGrpSpPr>
          <p:cNvPr id="3" name="Group 2"/>
          <p:cNvGrpSpPr/>
          <p:nvPr/>
        </p:nvGrpSpPr>
        <p:grpSpPr>
          <a:xfrm>
            <a:off x="9646935" y="3444914"/>
            <a:ext cx="2048280" cy="1843539"/>
            <a:chOff x="2464949" y="3524213"/>
            <a:chExt cx="3269665" cy="2942838"/>
          </a:xfrm>
        </p:grpSpPr>
        <p:grpSp>
          <p:nvGrpSpPr>
            <p:cNvPr id="284" name="Group 283"/>
            <p:cNvGrpSpPr/>
            <p:nvPr/>
          </p:nvGrpSpPr>
          <p:grpSpPr>
            <a:xfrm>
              <a:off x="3432884" y="3542677"/>
              <a:ext cx="2301730" cy="2924374"/>
              <a:chOff x="4871681" y="3448390"/>
              <a:chExt cx="2301730" cy="2924374"/>
            </a:xfrm>
          </p:grpSpPr>
          <p:grpSp>
            <p:nvGrpSpPr>
              <p:cNvPr id="285" name="Group 284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871681" y="4969272"/>
                <a:ext cx="1348729" cy="1403492"/>
                <a:chOff x="8575215" y="3940287"/>
                <a:chExt cx="567266" cy="537903"/>
              </a:xfrm>
            </p:grpSpPr>
            <p:grpSp>
              <p:nvGrpSpPr>
                <p:cNvPr id="326" name="Group 325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lnSpcReduction="1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lnSpcReduction="1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7" name="Group 326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346" name="Arc 345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7" name="Arc 346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8" name="Group 327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343" name="Arc 342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4" name="Arc 343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5" name="Arc 344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9" name="Group 328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340" name="Arc 339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lnSpcReduction="1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1" name="Arc 340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lnSpcReduction="1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2" name="Arc 341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0" name="Group 329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Oval 330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 w="19050">
                      <a:solidFill>
                        <a:srgbClr val="4472C4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Oval 330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8"/>
                      <a:stretch>
                        <a:fillRect l="-41935" t="-19355" r="-12903" b="-32258"/>
                      </a:stretch>
                    </a:blipFill>
                    <a:ln w="19050">
                      <a:solidFill>
                        <a:srgbClr val="4472C4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32" name="Oval 331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lvl="0" algn="ctr">
                    <a:defRPr/>
                  </a:pPr>
                  <a:endParaRPr kumimoji="0" lang="en-US" sz="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Oval 334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6" name="Oval 335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wd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 w="19050">
                      <a:solidFill>
                        <a:srgbClr val="4472C4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6" name="Oval 335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9"/>
                      <a:stretch>
                        <a:fillRect l="-46875" t="-15625" r="-12500" b="-31250"/>
                      </a:stretch>
                    </a:blipFill>
                    <a:ln w="19050">
                      <a:solidFill>
                        <a:srgbClr val="4472C4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86" name="Group 285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000650" y="4623889"/>
                <a:ext cx="566485" cy="260684"/>
                <a:chOff x="10999716" y="5997124"/>
                <a:chExt cx="227875" cy="104863"/>
              </a:xfrm>
            </p:grpSpPr>
            <p:sp>
              <p:nvSpPr>
                <p:cNvPr id="323" name="Arc 322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Arc 323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5" name="Arc 324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7" name="Group 286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5526443" y="4611390"/>
                <a:ext cx="566485" cy="260684"/>
                <a:chOff x="10999716" y="5997124"/>
                <a:chExt cx="227875" cy="104863"/>
              </a:xfrm>
            </p:grpSpPr>
            <p:sp>
              <p:nvSpPr>
                <p:cNvPr id="320" name="Arc 319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Arc 320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2" name="Arc 321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88" name="Group 28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239150" y="3639085"/>
                <a:ext cx="586892" cy="270075"/>
                <a:chOff x="5055817" y="4366777"/>
                <a:chExt cx="2263783" cy="880844"/>
              </a:xfrm>
            </p:grpSpPr>
            <p:sp>
              <p:nvSpPr>
                <p:cNvPr id="317" name="Arc 316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8" name="Arc 317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9" name="Arc 318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89" name="Rectangle 288"/>
              <p:cNvSpPr/>
              <p:nvPr/>
            </p:nvSpPr>
            <p:spPr>
              <a:xfrm>
                <a:off x="5301629" y="5331478"/>
                <a:ext cx="502052" cy="638695"/>
              </a:xfrm>
              <a:prstGeom prst="rect">
                <a:avLst/>
              </a:prstGeom>
              <a:ln w="19050">
                <a:noFill/>
              </a:ln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2000" dirty="0"/>
              </a:p>
            </p:txBody>
          </p:sp>
          <p:grpSp>
            <p:nvGrpSpPr>
              <p:cNvPr id="290" name="Group 28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6471117" y="3522923"/>
                <a:ext cx="586892" cy="270075"/>
                <a:chOff x="5055817" y="4366777"/>
                <a:chExt cx="2263783" cy="880844"/>
              </a:xfrm>
            </p:grpSpPr>
            <p:sp>
              <p:nvSpPr>
                <p:cNvPr id="314" name="Arc 31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5" name="Arc 31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6" name="Arc 31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1" name="Group 29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6419907" y="4533772"/>
                <a:ext cx="586892" cy="270075"/>
                <a:chOff x="5055817" y="4366777"/>
                <a:chExt cx="2263783" cy="880844"/>
              </a:xfrm>
            </p:grpSpPr>
            <p:sp>
              <p:nvSpPr>
                <p:cNvPr id="311" name="Arc 31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2" name="Arc 31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3" name="Arc 31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2" name="Group 29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5844931" y="4470041"/>
                <a:ext cx="586892" cy="270075"/>
                <a:chOff x="5055817" y="4366777"/>
                <a:chExt cx="2263783" cy="880844"/>
              </a:xfrm>
            </p:grpSpPr>
            <p:sp>
              <p:nvSpPr>
                <p:cNvPr id="308" name="Arc 30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9" name="Arc 30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0" name="Arc 30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3" name="Group 29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6744928" y="3966644"/>
                <a:ext cx="586892" cy="270075"/>
                <a:chOff x="4826671" y="9319634"/>
                <a:chExt cx="2263786" cy="880847"/>
              </a:xfrm>
            </p:grpSpPr>
            <p:sp>
              <p:nvSpPr>
                <p:cNvPr id="305" name="Arc 30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6" name="Arc 30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7" name="Arc 30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94" name="Group 29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5827024" y="3522923"/>
                <a:ext cx="586892" cy="270075"/>
                <a:chOff x="5055817" y="4366777"/>
                <a:chExt cx="2263783" cy="880844"/>
              </a:xfrm>
            </p:grpSpPr>
            <p:sp>
              <p:nvSpPr>
                <p:cNvPr id="302" name="Arc 30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3" name="Arc 30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4" name="Arc 30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95" name="Oval 29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6292126" y="3448390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6" name="Oval 29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6797163" y="3705860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7" name="Oval 29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6797163" y="4288208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98" name="Oval 29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5785290" y="3705860"/>
                    <a:ext cx="302482" cy="270075"/>
                  </a:xfrm>
                  <a:prstGeom prst="ellipse">
                    <a:avLst/>
                  </a:prstGeom>
                  <a:solidFill>
                    <a:srgbClr val="92D050"/>
                  </a:solidFill>
                  <a:ln w="19050"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6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298" name="Oval 29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85290" y="3705860"/>
                    <a:ext cx="302482" cy="270075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23529" t="-6452" b="-22581"/>
                    </a:stretch>
                  </a:blipFill>
                  <a:ln w="19050">
                    <a:solidFill>
                      <a:srgbClr val="4472C4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99" name="Oval 29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5785290" y="4293609"/>
                    <a:ext cx="302482" cy="270075"/>
                  </a:xfrm>
                  <a:prstGeom prst="ellipse">
                    <a:avLst/>
                  </a:prstGeom>
                  <a:pattFill prst="wd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 w="19050"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6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299" name="Oval 29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785290" y="4293609"/>
                    <a:ext cx="302482" cy="270075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 l="-29412" t="-6452" b="-19355"/>
                    </a:stretch>
                  </a:blipFill>
                  <a:ln w="19050">
                    <a:solidFill>
                      <a:srgbClr val="4472C4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00" name="Oval 29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6292126" y="4563683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1" name="Rectangle 300"/>
              <p:cNvSpPr/>
              <p:nvPr/>
            </p:nvSpPr>
            <p:spPr>
              <a:xfrm>
                <a:off x="6211050" y="3771063"/>
                <a:ext cx="502052" cy="638695"/>
              </a:xfrm>
              <a:prstGeom prst="rect">
                <a:avLst/>
              </a:prstGeom>
              <a:ln w="19050">
                <a:noFill/>
              </a:ln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2000" dirty="0"/>
              </a:p>
            </p:txBody>
          </p:sp>
        </p:grpSp>
        <p:grpSp>
          <p:nvGrpSpPr>
            <p:cNvPr id="385" name="Group 384"/>
            <p:cNvGrpSpPr/>
            <p:nvPr/>
          </p:nvGrpSpPr>
          <p:grpSpPr>
            <a:xfrm>
              <a:off x="2464949" y="3524213"/>
              <a:ext cx="1395578" cy="1385368"/>
              <a:chOff x="3398478" y="1035971"/>
              <a:chExt cx="2305462" cy="2288595"/>
            </a:xfrm>
          </p:grpSpPr>
          <p:grpSp>
            <p:nvGrpSpPr>
              <p:cNvPr id="386" name="Group 38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15" name="Arc 414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Arc 415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Arc 416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7" name="Group 38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412" name="Arc 41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Arc 41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4" name="Arc 41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8" name="Group 38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09" name="Arc 40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Arc 40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1" name="Arc 41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Arc 40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8" name="Arc 40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0" name="Group 389"/>
              <p:cNvGrpSpPr/>
              <p:nvPr/>
            </p:nvGrpSpPr>
            <p:grpSpPr>
              <a:xfrm>
                <a:off x="3532657" y="1035971"/>
                <a:ext cx="2171283" cy="2288595"/>
                <a:chOff x="3532657" y="1035971"/>
                <a:chExt cx="2171283" cy="2288595"/>
              </a:xfrm>
            </p:grpSpPr>
            <p:grpSp>
              <p:nvGrpSpPr>
                <p:cNvPr id="391" name="Group 39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03" name="Arc 402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4" name="Arc 403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5" name="Arc 404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00" name="Arc 399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Arc 400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2" name="Arc 401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93" name="Oval 392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94" name="Oval 393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wd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 w="19050">
                      <a:solidFill>
                        <a:srgbClr val="4472C4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94" name="Oval 393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2"/>
                      <a:stretch>
                        <a:fillRect l="-38235" t="-20000" r="-11765" b="-33333"/>
                      </a:stretch>
                    </a:blipFill>
                    <a:ln w="19050">
                      <a:solidFill>
                        <a:srgbClr val="4472C4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Oval 39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8" name="Oval 397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9" name="Rectangle 398"/>
                <p:cNvSpPr/>
                <p:nvPr/>
              </p:nvSpPr>
              <p:spPr>
                <a:xfrm>
                  <a:off x="4188459" y="1601699"/>
                  <a:ext cx="829377" cy="1055109"/>
                </a:xfrm>
                <a:prstGeom prst="rect">
                  <a:avLst/>
                </a:prstGeom>
                <a:ln w="19050">
                  <a:noFill/>
                </a:ln>
              </p:spPr>
              <p:txBody>
                <a:bodyPr wrap="none">
                  <a:spAutoFit/>
                </a:bodyPr>
                <a:lstStyle/>
                <a:p>
                  <a:r>
                    <a:rPr lang="it-IT" sz="2000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2000" dirty="0"/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20" name="TextBox 419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20" name="TextBox 419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blipFill>
                <a:blip r:embed="rId1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22" name="Group 421"/>
          <p:cNvGrpSpPr/>
          <p:nvPr/>
        </p:nvGrpSpPr>
        <p:grpSpPr>
          <a:xfrm>
            <a:off x="7128965" y="5334509"/>
            <a:ext cx="2048278" cy="879430"/>
            <a:chOff x="6226474" y="1562344"/>
            <a:chExt cx="3269661" cy="1403832"/>
          </a:xfrm>
        </p:grpSpPr>
        <p:grpSp>
          <p:nvGrpSpPr>
            <p:cNvPr id="423" name="Group 422"/>
            <p:cNvGrpSpPr/>
            <p:nvPr/>
          </p:nvGrpSpPr>
          <p:grpSpPr>
            <a:xfrm>
              <a:off x="7561878" y="1580808"/>
              <a:ext cx="1934257" cy="1385368"/>
              <a:chOff x="7514895" y="1665182"/>
              <a:chExt cx="1934257" cy="1385368"/>
            </a:xfrm>
          </p:grpSpPr>
          <p:grpSp>
            <p:nvGrpSpPr>
              <p:cNvPr id="457" name="Group 456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7514895" y="1855878"/>
                <a:ext cx="586894" cy="270076"/>
                <a:chOff x="5055813" y="4366775"/>
                <a:chExt cx="2263790" cy="880846"/>
              </a:xfrm>
            </p:grpSpPr>
            <p:sp>
              <p:nvSpPr>
                <p:cNvPr id="489" name="Arc 48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2" y="4144418"/>
                  <a:ext cx="880844" cy="1325562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Arc 48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9" y="4144415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1" name="Arc 49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5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8746863" y="1739713"/>
                <a:ext cx="586895" cy="270076"/>
                <a:chOff x="5055811" y="4366776"/>
                <a:chExt cx="2263791" cy="880848"/>
              </a:xfrm>
            </p:grpSpPr>
            <p:sp>
              <p:nvSpPr>
                <p:cNvPr id="486" name="Arc 48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0" y="4144421"/>
                  <a:ext cx="880844" cy="1325562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7" name="Arc 48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8" y="4144416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8" name="Arc 48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5" y="4613525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9" name="Group 458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8695652" y="2750562"/>
                <a:ext cx="586892" cy="270076"/>
                <a:chOff x="5055817" y="4366777"/>
                <a:chExt cx="2263785" cy="880846"/>
              </a:xfrm>
            </p:grpSpPr>
            <p:sp>
              <p:nvSpPr>
                <p:cNvPr id="483" name="Arc 48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9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4" name="Arc 48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8" y="4144417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Arc 48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6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0" name="Group 459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8120677" y="2686834"/>
                <a:ext cx="586891" cy="270075"/>
                <a:chOff x="5055819" y="4366775"/>
                <a:chExt cx="2263781" cy="880844"/>
              </a:xfrm>
            </p:grpSpPr>
            <p:sp>
              <p:nvSpPr>
                <p:cNvPr id="480" name="Arc 47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9" y="4144415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1" name="Arc 48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15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Arc 48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8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1" name="Group 460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9020668" y="2183437"/>
                <a:ext cx="586892" cy="270076"/>
                <a:chOff x="4826677" y="9319635"/>
                <a:chExt cx="2263786" cy="880849"/>
              </a:xfrm>
            </p:grpSpPr>
            <p:sp>
              <p:nvSpPr>
                <p:cNvPr id="477" name="Arc 47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8" y="9097274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8" name="Arc 47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8" y="9097279"/>
                  <a:ext cx="880847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Arc 47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78" y="9566392"/>
                  <a:ext cx="698168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2" name="Group 461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8102769" y="1739713"/>
                <a:ext cx="586893" cy="270075"/>
                <a:chOff x="5055816" y="4366778"/>
                <a:chExt cx="2263786" cy="880844"/>
              </a:xfrm>
            </p:grpSpPr>
            <p:sp>
              <p:nvSpPr>
                <p:cNvPr id="474" name="Arc 47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6" y="4144418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5" name="Arc 47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8" y="4144418"/>
                  <a:ext cx="880844" cy="132556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Arc 47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6"/>
                  <a:ext cx="698165" cy="387344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63" name="Oval 462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8567871" y="1665182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4" name="Oval 463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9072908" y="1922652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5" name="Oval 464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9072908" y="2505000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6" name="Oval 46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8061035" y="1922652"/>
                    <a:ext cx="302482" cy="270075"/>
                  </a:xfrm>
                  <a:prstGeom prst="ellipse">
                    <a:avLst/>
                  </a:prstGeom>
                  <a:solidFill>
                    <a:srgbClr val="92D050"/>
                  </a:solidFill>
                  <a:ln w="19050"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6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66" name="Oval 46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061035" y="1922652"/>
                    <a:ext cx="302482" cy="270075"/>
                  </a:xfrm>
                  <a:prstGeom prst="ellipse">
                    <a:avLst/>
                  </a:prstGeom>
                  <a:blipFill>
                    <a:blip r:embed="rId14"/>
                    <a:stretch>
                      <a:fillRect l="-23529" t="-6452" b="-22581"/>
                    </a:stretch>
                  </a:blipFill>
                  <a:ln w="19050">
                    <a:solidFill>
                      <a:srgbClr val="4472C4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7" name="Oval 46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8061035" y="2510401"/>
                    <a:ext cx="302482" cy="270075"/>
                  </a:xfrm>
                  <a:prstGeom prst="ellipse">
                    <a:avLst/>
                  </a:prstGeom>
                  <a:solidFill>
                    <a:schemeClr val="bg1"/>
                  </a:solidFill>
                  <a:ln w="19050"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6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" name="Oval 71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061035" y="2510401"/>
                    <a:ext cx="302482" cy="270075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 l="-7692" b="-6522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68" name="Oval 467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8567871" y="2780475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9" name="Rectangle 468"/>
              <p:cNvSpPr/>
              <p:nvPr/>
            </p:nvSpPr>
            <p:spPr>
              <a:xfrm>
                <a:off x="8481869" y="1986847"/>
                <a:ext cx="502051" cy="638695"/>
              </a:xfrm>
              <a:prstGeom prst="rect">
                <a:avLst/>
              </a:prstGeom>
              <a:ln w="19050">
                <a:noFill/>
              </a:ln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2000" dirty="0"/>
              </a:p>
            </p:txBody>
          </p:sp>
          <p:grpSp>
            <p:nvGrpSpPr>
              <p:cNvPr id="470" name="Group 469"/>
              <p:cNvGrpSpPr/>
              <p:nvPr/>
            </p:nvGrpSpPr>
            <p:grpSpPr>
              <a:xfrm>
                <a:off x="7533344" y="2565060"/>
                <a:ext cx="541390" cy="286989"/>
                <a:chOff x="5817142" y="5558782"/>
                <a:chExt cx="894361" cy="474098"/>
              </a:xfrm>
            </p:grpSpPr>
            <p:sp>
              <p:nvSpPr>
                <p:cNvPr id="471" name="Arc 470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65" y="5522734"/>
                  <a:ext cx="451989" cy="52408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Arc 471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189" y="5544841"/>
                  <a:ext cx="451992" cy="52408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Arc 472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24" name="Group 423"/>
            <p:cNvGrpSpPr/>
            <p:nvPr/>
          </p:nvGrpSpPr>
          <p:grpSpPr>
            <a:xfrm>
              <a:off x="6226474" y="1562344"/>
              <a:ext cx="1395576" cy="1385368"/>
              <a:chOff x="3398480" y="1035971"/>
              <a:chExt cx="2305460" cy="2288595"/>
            </a:xfrm>
          </p:grpSpPr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9" y="1159098"/>
                <a:ext cx="969532" cy="446157"/>
                <a:chOff x="5055817" y="4366777"/>
                <a:chExt cx="2263783" cy="880844"/>
              </a:xfrm>
            </p:grpSpPr>
            <p:sp>
              <p:nvSpPr>
                <p:cNvPr id="454" name="Arc 45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5" name="Arc 45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Arc 45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6" y="2723714"/>
                <a:ext cx="969532" cy="446157"/>
                <a:chOff x="5055817" y="4366777"/>
                <a:chExt cx="2263783" cy="880844"/>
              </a:xfrm>
            </p:grpSpPr>
            <p:sp>
              <p:nvSpPr>
                <p:cNvPr id="451" name="Arc 45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Arc 45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3" name="Arc 45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7" name="Group 42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3" y="1938560"/>
                <a:ext cx="969532" cy="446158"/>
                <a:chOff x="5055817" y="4366777"/>
                <a:chExt cx="2263783" cy="880844"/>
              </a:xfrm>
            </p:grpSpPr>
            <p:sp>
              <p:nvSpPr>
                <p:cNvPr id="448" name="Arc 44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Arc 44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Arc 44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8" name="Group 42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1" y="1159098"/>
                <a:ext cx="969532" cy="446157"/>
                <a:chOff x="5055817" y="4366777"/>
                <a:chExt cx="2263783" cy="880844"/>
              </a:xfrm>
            </p:grpSpPr>
            <p:sp>
              <p:nvSpPr>
                <p:cNvPr id="445" name="Arc 44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6" name="Arc 44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7" name="Arc 44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9" name="Group 428"/>
              <p:cNvGrpSpPr/>
              <p:nvPr/>
            </p:nvGrpSpPr>
            <p:grpSpPr>
              <a:xfrm>
                <a:off x="3532656" y="1035971"/>
                <a:ext cx="2171284" cy="2288595"/>
                <a:chOff x="3532657" y="1035971"/>
                <a:chExt cx="2171283" cy="2288595"/>
              </a:xfrm>
            </p:grpSpPr>
            <p:grpSp>
              <p:nvGrpSpPr>
                <p:cNvPr id="430" name="Group 429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42" name="Arc 44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3" name="Arc 44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4" name="Arc 44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31" name="Group 430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39" name="Arc 43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0" name="Arc 43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1" name="Arc 44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19050"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32" name="Oval 43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33" name="Oval 43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wd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 w="19050">
                      <a:solidFill>
                        <a:srgbClr val="4472C4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433" name="Oval 43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5"/>
                      <a:stretch>
                        <a:fillRect l="-41176" t="-20000" r="-8824" b="-33333"/>
                      </a:stretch>
                    </a:blipFill>
                    <a:ln w="19050">
                      <a:solidFill>
                        <a:srgbClr val="4472C4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34" name="Oval 43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5" name="Oval 43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6" name="Oval 43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7" name="Oval 43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 w="19050"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1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8" name="Rectangle 437"/>
                <p:cNvSpPr/>
                <p:nvPr/>
              </p:nvSpPr>
              <p:spPr>
                <a:xfrm>
                  <a:off x="4263588" y="1674171"/>
                  <a:ext cx="829377" cy="1055109"/>
                </a:xfrm>
                <a:prstGeom prst="rect">
                  <a:avLst/>
                </a:prstGeom>
                <a:ln w="19050">
                  <a:noFill/>
                </a:ln>
              </p:spPr>
              <p:txBody>
                <a:bodyPr wrap="none">
                  <a:spAutoFit/>
                </a:bodyPr>
                <a:lstStyle/>
                <a:p>
                  <a:r>
                    <a:rPr lang="it-IT" sz="2000" b="1" dirty="0" smtClean="0">
                      <a:solidFill>
                        <a:prstClr val="black"/>
                      </a:solidFill>
                    </a:rPr>
                    <a:t>2</a:t>
                  </a:r>
                  <a:endParaRPr lang="en-US" sz="1400" dirty="0"/>
                </a:p>
              </p:txBody>
            </p:sp>
          </p:grp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93" name="Rectangle 492"/>
              <p:cNvSpPr/>
              <p:nvPr/>
            </p:nvSpPr>
            <p:spPr>
              <a:xfrm>
                <a:off x="10197935" y="2943040"/>
                <a:ext cx="845536" cy="47743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93" name="Rectangle 49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197935" y="2943040"/>
                <a:ext cx="845536" cy="477438"/>
              </a:xfrm>
              <a:prstGeom prst="rect">
                <a:avLst/>
              </a:prstGeom>
              <a:blipFill>
                <a:blip r:embed="rId16"/>
                <a:stretch>
                  <a:fillRect l="-2158" r="-1439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4" name="Rectangle 493"/>
              <p:cNvSpPr/>
              <p:nvPr/>
            </p:nvSpPr>
            <p:spPr>
              <a:xfrm>
                <a:off x="7779629" y="2951578"/>
                <a:ext cx="845536" cy="47743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94" name="Rectangle 49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9629" y="2951578"/>
                <a:ext cx="845536" cy="477438"/>
              </a:xfrm>
              <a:prstGeom prst="rect">
                <a:avLst/>
              </a:prstGeom>
              <a:blipFill>
                <a:blip r:embed="rId17"/>
                <a:stretch>
                  <a:fillRect l="-1439" r="-21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5" name="Rectangle 494"/>
              <p:cNvSpPr/>
              <p:nvPr/>
            </p:nvSpPr>
            <p:spPr>
              <a:xfrm>
                <a:off x="5602533" y="3009169"/>
                <a:ext cx="845536" cy="47743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95" name="Rectangle 49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02533" y="3009169"/>
                <a:ext cx="845536" cy="477438"/>
              </a:xfrm>
              <a:prstGeom prst="rect">
                <a:avLst/>
              </a:prstGeom>
              <a:blipFill>
                <a:blip r:embed="rId18"/>
                <a:stretch>
                  <a:fillRect l="-1439" r="-21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96" name="Rectangle 495"/>
              <p:cNvSpPr/>
              <p:nvPr/>
            </p:nvSpPr>
            <p:spPr>
              <a:xfrm>
                <a:off x="7779413" y="4756953"/>
                <a:ext cx="845536" cy="47743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496" name="Rectangle 49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79413" y="4756953"/>
                <a:ext cx="845536" cy="477438"/>
              </a:xfrm>
              <a:prstGeom prst="rect">
                <a:avLst/>
              </a:prstGeom>
              <a:blipFill>
                <a:blip r:embed="rId19"/>
                <a:stretch>
                  <a:fillRect l="-1439" r="-21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97" name="Group 496"/>
          <p:cNvGrpSpPr/>
          <p:nvPr/>
        </p:nvGrpSpPr>
        <p:grpSpPr>
          <a:xfrm>
            <a:off x="4255026" y="4278103"/>
            <a:ext cx="938027" cy="867863"/>
            <a:chOff x="2463066" y="1597042"/>
            <a:chExt cx="1497370" cy="1385368"/>
          </a:xfrm>
        </p:grpSpPr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3546851" y="2097535"/>
              <a:ext cx="566485" cy="260684"/>
              <a:chOff x="10999716" y="5997124"/>
              <a:chExt cx="227875" cy="104863"/>
            </a:xfrm>
          </p:grpSpPr>
          <p:sp>
            <p:nvSpPr>
              <p:cNvPr id="531" name="Arc 530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19050"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2" name="Arc 531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19050"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3" name="Arc 532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19050"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9" name="Group 498"/>
            <p:cNvGrpSpPr/>
            <p:nvPr/>
          </p:nvGrpSpPr>
          <p:grpSpPr>
            <a:xfrm>
              <a:off x="2463066" y="1597042"/>
              <a:ext cx="1395578" cy="1385368"/>
              <a:chOff x="2790082" y="1634667"/>
              <a:chExt cx="1395578" cy="1385368"/>
            </a:xfrm>
          </p:grpSpPr>
          <p:grpSp>
            <p:nvGrpSpPr>
              <p:cNvPr id="500" name="Group 49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3557132" y="1709200"/>
                <a:ext cx="586892" cy="270075"/>
                <a:chOff x="5055817" y="4366777"/>
                <a:chExt cx="2263783" cy="880844"/>
              </a:xfrm>
            </p:grpSpPr>
            <p:sp>
              <p:nvSpPr>
                <p:cNvPr id="528" name="Arc 52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9" name="Arc 52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0" name="Arc 52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1" name="Group 50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2930947" y="2656318"/>
                <a:ext cx="586892" cy="270075"/>
                <a:chOff x="5055817" y="4366777"/>
                <a:chExt cx="2263783" cy="880844"/>
              </a:xfrm>
            </p:grpSpPr>
            <p:sp>
              <p:nvSpPr>
                <p:cNvPr id="525" name="Arc 52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6" name="Arc 52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Arc 52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2" name="Group 50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2631674" y="2181036"/>
                <a:ext cx="586892" cy="270075"/>
                <a:chOff x="5055817" y="4366777"/>
                <a:chExt cx="2263783" cy="880844"/>
              </a:xfrm>
            </p:grpSpPr>
            <p:sp>
              <p:nvSpPr>
                <p:cNvPr id="522" name="Arc 52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3" name="Arc 52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4" name="Arc 52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2913039" y="1709200"/>
                <a:ext cx="586892" cy="270075"/>
                <a:chOff x="5055817" y="4366777"/>
                <a:chExt cx="2263783" cy="880844"/>
              </a:xfrm>
            </p:grpSpPr>
            <p:sp>
              <p:nvSpPr>
                <p:cNvPr id="519" name="Arc 51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0" name="Arc 51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1" name="Arc 52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3505921" y="2720049"/>
                <a:ext cx="586892" cy="270075"/>
                <a:chOff x="5055817" y="4366777"/>
                <a:chExt cx="2263783" cy="880844"/>
              </a:xfrm>
            </p:grpSpPr>
            <p:sp>
              <p:nvSpPr>
                <p:cNvPr id="516" name="Arc 51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7" name="Arc 51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8" name="Arc 51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5" name="Group 504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2930946" y="2656318"/>
                <a:ext cx="586892" cy="270075"/>
                <a:chOff x="5055817" y="4366777"/>
                <a:chExt cx="2263783" cy="880844"/>
              </a:xfrm>
            </p:grpSpPr>
            <p:sp>
              <p:nvSpPr>
                <p:cNvPr id="513" name="Arc 51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Arc 51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5" name="Arc 51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06" name="Oval 505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3378140" y="1634667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Oval 506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3883178" y="1892137"/>
                    <a:ext cx="302482" cy="270075"/>
                  </a:xfrm>
                  <a:prstGeom prst="ellipse">
                    <a:avLst/>
                  </a:prstGeom>
                  <a:pattFill prst="wd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 w="19050"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07" name="Oval 506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883178" y="1892137"/>
                    <a:ext cx="302482" cy="270075"/>
                  </a:xfrm>
                  <a:prstGeom prst="ellipse">
                    <a:avLst/>
                  </a:prstGeom>
                  <a:blipFill>
                    <a:blip r:embed="rId20"/>
                    <a:stretch>
                      <a:fillRect l="-38235" t="-16129" r="-11765" b="-32258"/>
                    </a:stretch>
                  </a:blipFill>
                  <a:ln w="19050">
                    <a:solidFill>
                      <a:srgbClr val="4472C4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08" name="Oval 507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3883178" y="2474485"/>
                <a:ext cx="302482" cy="270075"/>
              </a:xfrm>
              <a:prstGeom prst="ellipse">
                <a:avLst/>
              </a:prstGeom>
              <a:solidFill>
                <a:srgbClr val="92D050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9" name="Oval 508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2871305" y="1892137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0" name="Oval 509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2871305" y="2479886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1" name="Oval 510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3378140" y="2749960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2" name="Rectangle 511"/>
              <p:cNvSpPr/>
              <p:nvPr/>
            </p:nvSpPr>
            <p:spPr>
              <a:xfrm>
                <a:off x="3305254" y="1978760"/>
                <a:ext cx="502052" cy="638695"/>
              </a:xfrm>
              <a:prstGeom prst="rect">
                <a:avLst/>
              </a:prstGeom>
              <a:ln w="19050">
                <a:noFill/>
              </a:ln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2000" dirty="0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34" name="Rectangle 533"/>
              <p:cNvSpPr/>
              <p:nvPr/>
            </p:nvSpPr>
            <p:spPr>
              <a:xfrm>
                <a:off x="4286936" y="3823024"/>
                <a:ext cx="845536" cy="47743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534" name="Rectangle 53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6936" y="3823024"/>
                <a:ext cx="845536" cy="477438"/>
              </a:xfrm>
              <a:prstGeom prst="rect">
                <a:avLst/>
              </a:prstGeom>
              <a:blipFill>
                <a:blip r:embed="rId21"/>
                <a:stretch>
                  <a:fillRect l="-1439" r="-21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535" name="Group 534"/>
          <p:cNvGrpSpPr/>
          <p:nvPr/>
        </p:nvGrpSpPr>
        <p:grpSpPr>
          <a:xfrm>
            <a:off x="5549926" y="5349373"/>
            <a:ext cx="938027" cy="867863"/>
            <a:chOff x="2463066" y="1597042"/>
            <a:chExt cx="1497370" cy="1385368"/>
          </a:xfrm>
        </p:grpSpPr>
        <p:grpSp>
          <p:nvGrpSpPr>
            <p:cNvPr id="536" name="Group 535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3546851" y="2097535"/>
              <a:ext cx="566485" cy="260684"/>
              <a:chOff x="10999716" y="5997124"/>
              <a:chExt cx="227875" cy="104863"/>
            </a:xfrm>
          </p:grpSpPr>
          <p:sp>
            <p:nvSpPr>
              <p:cNvPr id="569" name="Arc 568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19050"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0" name="Arc 569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19050"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1" name="Arc 570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19050"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37" name="Group 536"/>
            <p:cNvGrpSpPr/>
            <p:nvPr/>
          </p:nvGrpSpPr>
          <p:grpSpPr>
            <a:xfrm>
              <a:off x="2463066" y="1597042"/>
              <a:ext cx="1395578" cy="1385368"/>
              <a:chOff x="2790082" y="1634667"/>
              <a:chExt cx="1395578" cy="1385368"/>
            </a:xfrm>
          </p:grpSpPr>
          <p:grpSp>
            <p:nvGrpSpPr>
              <p:cNvPr id="538" name="Group 537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3557132" y="1709200"/>
                <a:ext cx="586892" cy="270075"/>
                <a:chOff x="5055817" y="4366777"/>
                <a:chExt cx="2263783" cy="880844"/>
              </a:xfrm>
            </p:grpSpPr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9" name="Group 53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2930947" y="2656318"/>
                <a:ext cx="586892" cy="270075"/>
                <a:chOff x="5055817" y="4366777"/>
                <a:chExt cx="2263783" cy="880844"/>
              </a:xfrm>
            </p:grpSpPr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0" name="Group 53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2631674" y="2181036"/>
                <a:ext cx="586892" cy="270075"/>
                <a:chOff x="5055817" y="4366777"/>
                <a:chExt cx="2263783" cy="880844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1" name="Group 54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2913039" y="1709200"/>
                <a:ext cx="586892" cy="270075"/>
                <a:chOff x="5055817" y="4366777"/>
                <a:chExt cx="2263783" cy="880844"/>
              </a:xfrm>
            </p:grpSpPr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2" name="Group 541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3505921" y="2720049"/>
                <a:ext cx="586892" cy="270075"/>
                <a:chOff x="5055817" y="4366777"/>
                <a:chExt cx="2263783" cy="880844"/>
              </a:xfrm>
            </p:grpSpPr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3" name="Group 542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2930946" y="2656318"/>
                <a:ext cx="586892" cy="270075"/>
                <a:chOff x="5055817" y="4366777"/>
                <a:chExt cx="2263783" cy="880844"/>
              </a:xfrm>
            </p:grpSpPr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19050"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44" name="Oval 54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3378140" y="1634667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5" name="Oval 544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3883178" y="1892137"/>
                    <a:ext cx="302482" cy="270075"/>
                  </a:xfrm>
                  <a:prstGeom prst="ellipse">
                    <a:avLst/>
                  </a:prstGeom>
                  <a:pattFill prst="wd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 w="19050"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45" name="Oval 544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883178" y="1892137"/>
                    <a:ext cx="302482" cy="270075"/>
                  </a:xfrm>
                  <a:prstGeom prst="ellipse">
                    <a:avLst/>
                  </a:prstGeom>
                  <a:blipFill>
                    <a:blip r:embed="rId22"/>
                    <a:stretch>
                      <a:fillRect l="-41176" t="-19355" r="-8824" b="-32258"/>
                    </a:stretch>
                  </a:blipFill>
                  <a:ln w="19050">
                    <a:solidFill>
                      <a:srgbClr val="4472C4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46" name="Oval 54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3883178" y="2474485"/>
                <a:ext cx="302482" cy="270075"/>
              </a:xfrm>
              <a:prstGeom prst="ellipse">
                <a:avLst/>
              </a:prstGeom>
              <a:solidFill>
                <a:srgbClr val="92D050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7" name="Oval 546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2871305" y="1892137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2871305" y="2479886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3378140" y="2749960"/>
                <a:ext cx="302482" cy="270075"/>
              </a:xfrm>
              <a:prstGeom prst="ellipse">
                <a:avLst/>
              </a:prstGeom>
              <a:solidFill>
                <a:srgbClr val="4472C4"/>
              </a:solidFill>
              <a:ln w="19050">
                <a:solidFill>
                  <a:srgbClr val="4472C4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0" name="Rectangle 549"/>
              <p:cNvSpPr/>
              <p:nvPr/>
            </p:nvSpPr>
            <p:spPr>
              <a:xfrm>
                <a:off x="3305254" y="1978760"/>
                <a:ext cx="502052" cy="638695"/>
              </a:xfrm>
              <a:prstGeom prst="rect">
                <a:avLst/>
              </a:prstGeom>
              <a:ln w="19050">
                <a:noFill/>
              </a:ln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2000" dirty="0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72" name="Rectangle 571"/>
              <p:cNvSpPr/>
              <p:nvPr/>
            </p:nvSpPr>
            <p:spPr>
              <a:xfrm>
                <a:off x="5569982" y="4808574"/>
                <a:ext cx="845536" cy="47743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572" name="Rectangle 57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9982" y="4808574"/>
                <a:ext cx="845536" cy="477438"/>
              </a:xfrm>
              <a:prstGeom prst="rect">
                <a:avLst/>
              </a:prstGeom>
              <a:blipFill>
                <a:blip r:embed="rId23"/>
                <a:stretch>
                  <a:fillRect l="-2174" r="-2174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73" name="Rectangle 572"/>
          <p:cNvSpPr/>
          <p:nvPr/>
        </p:nvSpPr>
        <p:spPr>
          <a:xfrm>
            <a:off x="8197819" y="1748057"/>
            <a:ext cx="1817505" cy="706385"/>
          </a:xfrm>
          <a:prstGeom prst="rect">
            <a:avLst/>
          </a:prstGeom>
          <a:noFill/>
          <a:ln w="38100">
            <a:solidFill>
              <a:srgbClr val="FFC00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74" name="Rectangle 573"/>
              <p:cNvSpPr/>
              <p:nvPr/>
            </p:nvSpPr>
            <p:spPr>
              <a:xfrm>
                <a:off x="1206295" y="3444914"/>
                <a:ext cx="2133020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cycles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4" name="Rectangle 57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06295" y="3444914"/>
                <a:ext cx="2133020" cy="532966"/>
              </a:xfrm>
              <a:prstGeom prst="rect">
                <a:avLst/>
              </a:prstGeom>
              <a:blipFill>
                <a:blip r:embed="rId24"/>
                <a:stretch>
                  <a:fillRect t="-7955" r="-4571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5" name="Rectangle 574"/>
              <p:cNvSpPr/>
              <p:nvPr/>
            </p:nvSpPr>
            <p:spPr>
              <a:xfrm>
                <a:off x="1204825" y="4049564"/>
                <a:ext cx="2462534" cy="95410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springs </a:t>
                </a:r>
                <a:br>
                  <a:rPr lang="en-US" sz="2800" dirty="0" smtClean="0">
                    <a:solidFill>
                      <a:schemeClr val="tx1"/>
                    </a:solidFill>
                  </a:rPr>
                </a:br>
                <a:r>
                  <a:rPr lang="en-US" sz="2800" dirty="0" smtClean="0">
                    <a:solidFill>
                      <a:schemeClr val="tx1"/>
                    </a:solidFill>
                  </a:rPr>
                  <a:t>in each cycle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5" name="Rectangle 57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04825" y="4049564"/>
                <a:ext cx="2462534" cy="954107"/>
              </a:xfrm>
              <a:prstGeom prst="rect">
                <a:avLst/>
              </a:prstGeom>
              <a:blipFill>
                <a:blip r:embed="rId25"/>
                <a:stretch>
                  <a:fillRect l="-5198" t="-5732" r="-3960" b="-1719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76" name="Rectangle 575"/>
              <p:cNvSpPr/>
              <p:nvPr/>
            </p:nvSpPr>
            <p:spPr>
              <a:xfrm>
                <a:off x="1848597" y="5280704"/>
                <a:ext cx="2192203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𝟑</m:t>
                        </m:r>
                      </m:sup>
                    </m:sSup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total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76" name="Rectangle 57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8597" y="5280704"/>
                <a:ext cx="2192203" cy="532966"/>
              </a:xfrm>
              <a:prstGeom prst="rect">
                <a:avLst/>
              </a:prstGeom>
              <a:blipFill>
                <a:blip r:embed="rId26"/>
                <a:stretch>
                  <a:fillRect t="-7955" r="-4167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Rectangle 4"/>
          <p:cNvSpPr/>
          <p:nvPr/>
        </p:nvSpPr>
        <p:spPr>
          <a:xfrm>
            <a:off x="8033739" y="1231687"/>
            <a:ext cx="217719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dirty="0" smtClean="0">
                <a:solidFill>
                  <a:prstClr val="black"/>
                </a:solidFill>
              </a:rPr>
              <a:t>“cycle energies”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944588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3" grpId="0"/>
      <p:bldP spid="494" grpId="0"/>
      <p:bldP spid="495" grpId="0"/>
      <p:bldP spid="496" grpId="0"/>
      <p:bldP spid="534" grpId="0"/>
      <p:bldP spid="572" grpId="0"/>
      <p:bldP spid="573" grpId="0" animBg="1"/>
      <p:bldP spid="574" grpId="0"/>
      <p:bldP spid="575" grpId="0"/>
      <p:bldP spid="576" grpId="0"/>
      <p:bldP spid="5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836596EE-4990-491B-80BD-8A1678526F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396440"/>
            <a:ext cx="11915553" cy="5461560"/>
          </a:xfrm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r>
              <a:rPr lang="en-US" dirty="0"/>
              <a:t>Quantum </a:t>
            </a:r>
            <a:r>
              <a:rPr lang="en-US" dirty="0" smtClean="0"/>
              <a:t>symmetry </a:t>
            </a:r>
            <a:r>
              <a:rPr lang="en-US" dirty="0"/>
              <a:t>is a fundamental </a:t>
            </a:r>
            <a:r>
              <a:rPr lang="en-US" dirty="0" smtClean="0"/>
              <a:t>property of quantum particles.</a:t>
            </a:r>
            <a:endParaRPr lang="en-US" dirty="0"/>
          </a:p>
          <a:p>
            <a:pPr>
              <a:lnSpc>
                <a:spcPct val="120000"/>
              </a:lnSpc>
            </a:pPr>
            <a:r>
              <a:rPr lang="en-US" dirty="0"/>
              <a:t>Exchange effects at finite </a:t>
            </a:r>
            <a:r>
              <a:rPr lang="en-US" dirty="0" smtClean="0"/>
              <a:t>T </a:t>
            </a:r>
            <a:r>
              <a:rPr lang="en-US" dirty="0"/>
              <a:t>are important for many systems:</a:t>
            </a:r>
          </a:p>
        </p:txBody>
      </p:sp>
      <p:pic>
        <p:nvPicPr>
          <p:cNvPr id="2050" name="Picture 2" descr="Fig. 1">
            <a:extLst>
              <a:ext uri="{FF2B5EF4-FFF2-40B4-BE49-F238E27FC236}">
                <a16:creationId xmlns:a16="http://schemas.microsoft.com/office/drawing/2014/main" id="{DD5A9C92-6B16-F870-BC64-1817FD66BF7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2331609" y="3106268"/>
            <a:ext cx="3714115" cy="28515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B56BC9B4-A6C6-D6F0-D033-1C6FD1CBC1F0}"/>
              </a:ext>
            </a:extLst>
          </p:cNvPr>
          <p:cNvSpPr txBox="1"/>
          <p:nvPr/>
        </p:nvSpPr>
        <p:spPr>
          <a:xfrm>
            <a:off x="2047974" y="5850493"/>
            <a:ext cx="441816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effectLst/>
                <a:latin typeface="-apple-system"/>
              </a:rPr>
              <a:t>Tran, Moody et al. </a:t>
            </a:r>
            <a:r>
              <a:rPr lang="fr-FR" b="1" dirty="0">
                <a:effectLst/>
                <a:latin typeface="-apple-system"/>
              </a:rPr>
              <a:t>Nature 567, 71–75 (2019)</a:t>
            </a:r>
            <a:endParaRPr lang="en-IL" b="1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176BE0A-B4CA-9652-A12F-B0F90F9CA16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8796" t="11029" r="28796" b="9629"/>
          <a:stretch/>
        </p:blipFill>
        <p:spPr>
          <a:xfrm>
            <a:off x="7274028" y="3106268"/>
            <a:ext cx="2709610" cy="2851598"/>
          </a:xfrm>
          <a:prstGeom prst="rect">
            <a:avLst/>
          </a:prstGeom>
        </p:spPr>
      </p:pic>
      <p:grpSp>
        <p:nvGrpSpPr>
          <p:cNvPr id="2" name="Group 1"/>
          <p:cNvGrpSpPr/>
          <p:nvPr/>
        </p:nvGrpSpPr>
        <p:grpSpPr>
          <a:xfrm>
            <a:off x="-48753" y="2969100"/>
            <a:ext cx="2380362" cy="2790068"/>
            <a:chOff x="-48753" y="2969100"/>
            <a:chExt cx="2380362" cy="2790068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140540C-3920-6145-3603-32FD9161B958}"/>
                </a:ext>
              </a:extLst>
            </p:cNvPr>
            <p:cNvSpPr txBox="1"/>
            <p:nvPr/>
          </p:nvSpPr>
          <p:spPr>
            <a:xfrm>
              <a:off x="-48753" y="4928171"/>
              <a:ext cx="238036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 err="1" smtClean="0"/>
                <a:t>Netanel</a:t>
              </a:r>
              <a:r>
                <a:rPr lang="en-US" sz="2400" dirty="0" smtClean="0"/>
                <a:t/>
              </a:r>
              <a:br>
                <a:rPr lang="en-US" sz="2400" dirty="0" smtClean="0"/>
              </a:br>
              <a:r>
                <a:rPr lang="en-US" sz="2400" dirty="0" err="1" smtClean="0"/>
                <a:t>Bachar</a:t>
              </a:r>
              <a:r>
                <a:rPr lang="en-US" sz="2400" dirty="0" smtClean="0"/>
                <a:t> Schwartz</a:t>
              </a:r>
              <a:endParaRPr lang="en-US" sz="2400" dirty="0"/>
            </a:p>
          </p:txBody>
        </p:sp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8588" y="2969100"/>
              <a:ext cx="1659075" cy="1947339"/>
            </a:xfrm>
            <a:prstGeom prst="rect">
              <a:avLst/>
            </a:prstGeom>
          </p:spPr>
        </p:pic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 txBox="1">
            <a:spLocks/>
          </p:cNvSpPr>
          <p:nvPr/>
        </p:nvSpPr>
        <p:spPr>
          <a:xfrm>
            <a:off x="0" y="59145"/>
            <a:ext cx="121920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 smtClean="0"/>
              <a:t>Motivation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2092994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" name="Group 214">
            <a:extLst>
              <a:ext uri="{FF2B5EF4-FFF2-40B4-BE49-F238E27FC236}">
                <a16:creationId xmlns:a16="http://schemas.microsoft.com/office/drawing/2014/main" id="{80B3972D-4B28-4C30-87B8-DFBFB12809FE}"/>
              </a:ext>
            </a:extLst>
          </p:cNvPr>
          <p:cNvGrpSpPr/>
          <p:nvPr/>
        </p:nvGrpSpPr>
        <p:grpSpPr>
          <a:xfrm rot="5400000">
            <a:off x="3546851" y="2097535"/>
            <a:ext cx="566485" cy="260684"/>
            <a:chOff x="10999716" y="5997124"/>
            <a:chExt cx="227875" cy="104863"/>
          </a:xfrm>
        </p:grpSpPr>
        <p:sp>
          <p:nvSpPr>
            <p:cNvPr id="216" name="Arc 215">
              <a:extLst>
                <a:ext uri="{FF2B5EF4-FFF2-40B4-BE49-F238E27FC236}">
                  <a16:creationId xmlns:a16="http://schemas.microsoft.com/office/drawing/2014/main" id="{1C30C683-6771-456D-BEB7-CC94CB7B1686}"/>
                </a:ext>
              </a:extLst>
            </p:cNvPr>
            <p:cNvSpPr/>
            <p:nvPr/>
          </p:nvSpPr>
          <p:spPr>
            <a:xfrm rot="16200000">
              <a:off x="11014001" y="5982839"/>
              <a:ext cx="104863" cy="133433"/>
            </a:xfrm>
            <a:prstGeom prst="arc">
              <a:avLst>
                <a:gd name="adj1" fmla="val 16200000"/>
                <a:gd name="adj2" fmla="val 5415427"/>
              </a:avLst>
            </a:prstGeom>
            <a:ln>
              <a:solidFill>
                <a:schemeClr val="accent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7" name="Arc 216">
              <a:extLst>
                <a:ext uri="{FF2B5EF4-FFF2-40B4-BE49-F238E27FC236}">
                  <a16:creationId xmlns:a16="http://schemas.microsoft.com/office/drawing/2014/main" id="{F1AFC14E-8AB7-4405-97B8-7CB93E37037C}"/>
                </a:ext>
              </a:extLst>
            </p:cNvPr>
            <p:cNvSpPr/>
            <p:nvPr/>
          </p:nvSpPr>
          <p:spPr>
            <a:xfrm rot="16200000">
              <a:off x="11108443" y="5982839"/>
              <a:ext cx="104863" cy="133433"/>
            </a:xfrm>
            <a:prstGeom prst="arc">
              <a:avLst>
                <a:gd name="adj1" fmla="val 16200000"/>
                <a:gd name="adj2" fmla="val 5457808"/>
              </a:avLst>
            </a:prstGeom>
            <a:ln>
              <a:solidFill>
                <a:schemeClr val="accent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8" name="Arc 217">
              <a:extLst>
                <a:ext uri="{FF2B5EF4-FFF2-40B4-BE49-F238E27FC236}">
                  <a16:creationId xmlns:a16="http://schemas.microsoft.com/office/drawing/2014/main" id="{ADE50DA5-6D7C-42D6-80A5-603AF93C489C}"/>
                </a:ext>
              </a:extLst>
            </p:cNvPr>
            <p:cNvSpPr/>
            <p:nvPr/>
          </p:nvSpPr>
          <p:spPr>
            <a:xfrm rot="5400000">
              <a:off x="11072096" y="6030060"/>
              <a:ext cx="83115" cy="38991"/>
            </a:xfrm>
            <a:prstGeom prst="arc">
              <a:avLst>
                <a:gd name="adj1" fmla="val 16200000"/>
                <a:gd name="adj2" fmla="val 5457808"/>
              </a:avLst>
            </a:prstGeom>
            <a:ln>
              <a:solidFill>
                <a:schemeClr val="accent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4" name="Group 213"/>
          <p:cNvGrpSpPr/>
          <p:nvPr/>
        </p:nvGrpSpPr>
        <p:grpSpPr>
          <a:xfrm>
            <a:off x="2463066" y="1597042"/>
            <a:ext cx="1395578" cy="1385368"/>
            <a:chOff x="2790082" y="1634667"/>
            <a:chExt cx="1395578" cy="1385368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3557132" y="1709200"/>
              <a:ext cx="586892" cy="270075"/>
              <a:chOff x="5055817" y="4366777"/>
              <a:chExt cx="2263783" cy="880844"/>
            </a:xfrm>
          </p:grpSpPr>
          <p:sp>
            <p:nvSpPr>
              <p:cNvPr id="41" name="Arc 40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Arc 41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" name="Arc 42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2930947" y="2656318"/>
              <a:ext cx="586892" cy="270075"/>
              <a:chOff x="5055817" y="4366777"/>
              <a:chExt cx="2263783" cy="880844"/>
            </a:xfrm>
          </p:grpSpPr>
          <p:sp>
            <p:nvSpPr>
              <p:cNvPr id="38" name="Arc 3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Arc 3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" name="Arc 3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15992138">
              <a:off x="2631674" y="2181036"/>
              <a:ext cx="586892" cy="270075"/>
              <a:chOff x="5055817" y="4366777"/>
              <a:chExt cx="2263783" cy="880844"/>
            </a:xfrm>
          </p:grpSpPr>
          <p:sp>
            <p:nvSpPr>
              <p:cNvPr id="35" name="Arc 3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Arc 3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" name="Arc 3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2913039" y="1709200"/>
              <a:ext cx="586892" cy="270075"/>
              <a:chOff x="5055817" y="4366777"/>
              <a:chExt cx="2263783" cy="880844"/>
            </a:xfrm>
          </p:grpSpPr>
          <p:sp>
            <p:nvSpPr>
              <p:cNvPr id="32" name="Arc 3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Arc 3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Arc 3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3505921" y="2720049"/>
              <a:ext cx="586892" cy="270075"/>
              <a:chOff x="5055817" y="4366777"/>
              <a:chExt cx="2263783" cy="880844"/>
            </a:xfrm>
          </p:grpSpPr>
          <p:sp>
            <p:nvSpPr>
              <p:cNvPr id="29" name="Arc 2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4450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Arc 2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4450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rc 3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4450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2930946" y="2656318"/>
              <a:ext cx="586892" cy="270075"/>
              <a:chOff x="5055817" y="4366777"/>
              <a:chExt cx="2263783" cy="880844"/>
            </a:xfrm>
          </p:grpSpPr>
          <p:sp>
            <p:nvSpPr>
              <p:cNvPr id="26" name="Arc 2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4450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Arc 2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4450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Arc 2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4450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3378140" y="1634667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Oval 18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3883178" y="1892137"/>
                  <a:ext cx="302482" cy="270075"/>
                </a:xfrm>
                <a:prstGeom prst="ellipse">
                  <a:avLst/>
                </a:prstGeom>
                <a:pattFill prst="wd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2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9" name="Oval 18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883178" y="1892137"/>
                  <a:ext cx="302482" cy="270075"/>
                </a:xfrm>
                <a:prstGeom prst="ellipse">
                  <a:avLst/>
                </a:prstGeom>
                <a:blipFill>
                  <a:blip r:embed="rId3"/>
                  <a:stretch>
                    <a:fillRect l="-11538" b="-10638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3883178" y="2474485"/>
              <a:ext cx="302482" cy="270075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5DC1E62E-ED1C-4A51-AB4A-6697AF6E09A9}"/>
                </a:ext>
              </a:extLst>
            </p:cNvPr>
            <p:cNvSpPr/>
            <p:nvPr/>
          </p:nvSpPr>
          <p:spPr>
            <a:xfrm>
              <a:off x="2871305" y="1892137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21ACC3F8-708F-4FB7-BA9D-BA1CF0FE1824}"/>
                </a:ext>
              </a:extLst>
            </p:cNvPr>
            <p:cNvSpPr/>
            <p:nvPr/>
          </p:nvSpPr>
          <p:spPr>
            <a:xfrm>
              <a:off x="2871305" y="2479886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3378140" y="2749960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Rectangle 24"/>
            <p:cNvSpPr/>
            <p:nvPr/>
          </p:nvSpPr>
          <p:spPr>
            <a:xfrm>
              <a:off x="3355353" y="2125153"/>
              <a:ext cx="340158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400" b="1" dirty="0" smtClean="0">
                  <a:solidFill>
                    <a:prstClr val="black"/>
                  </a:solidFill>
                </a:rPr>
                <a:t>1</a:t>
              </a:r>
              <a:endParaRPr lang="en-US" sz="2400" dirty="0"/>
            </a:p>
          </p:txBody>
        </p:sp>
      </p:grpSp>
      <p:grpSp>
        <p:nvGrpSpPr>
          <p:cNvPr id="219" name="Group 218"/>
          <p:cNvGrpSpPr/>
          <p:nvPr/>
        </p:nvGrpSpPr>
        <p:grpSpPr>
          <a:xfrm>
            <a:off x="7561878" y="1580808"/>
            <a:ext cx="1934257" cy="1385368"/>
            <a:chOff x="7514895" y="1665182"/>
            <a:chExt cx="1934257" cy="1385368"/>
          </a:xfrm>
        </p:grpSpPr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7514895" y="1855878"/>
              <a:ext cx="586894" cy="270076"/>
              <a:chOff x="5055813" y="4366775"/>
              <a:chExt cx="2263790" cy="880846"/>
            </a:xfrm>
          </p:grpSpPr>
          <p:sp>
            <p:nvSpPr>
              <p:cNvPr id="45" name="Arc 44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2" y="4144418"/>
                <a:ext cx="880844" cy="1325562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6" name="Arc 45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9" y="4144415"/>
                <a:ext cx="880844" cy="132556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" name="Arc 46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5"/>
                <a:ext cx="698165" cy="38734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8746863" y="1739713"/>
              <a:ext cx="586895" cy="270076"/>
              <a:chOff x="5055811" y="4366776"/>
              <a:chExt cx="2263791" cy="880848"/>
            </a:xfrm>
          </p:grpSpPr>
          <p:sp>
            <p:nvSpPr>
              <p:cNvPr id="49" name="Arc 48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0" y="4144421"/>
                <a:ext cx="880844" cy="1325562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" name="Arc 49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8" y="4144416"/>
                <a:ext cx="880844" cy="132556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" name="Arc 50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5" y="4613525"/>
                <a:ext cx="698165" cy="38734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8695652" y="2750562"/>
              <a:ext cx="586892" cy="270076"/>
              <a:chOff x="5055817" y="4366777"/>
              <a:chExt cx="2263785" cy="880846"/>
            </a:xfrm>
          </p:grpSpPr>
          <p:sp>
            <p:nvSpPr>
              <p:cNvPr id="53" name="Arc 52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9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Arc 53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8" y="4144417"/>
                <a:ext cx="880844" cy="132556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" name="Arc 54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7" y="4613526"/>
                <a:ext cx="698165" cy="38734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8120677" y="2686834"/>
              <a:ext cx="586891" cy="270075"/>
              <a:chOff x="5055819" y="4366775"/>
              <a:chExt cx="2263781" cy="880844"/>
            </a:xfrm>
          </p:grpSpPr>
          <p:sp>
            <p:nvSpPr>
              <p:cNvPr id="57" name="Arc 56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9" y="4144415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Arc 57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6" y="4144415"/>
                <a:ext cx="880844" cy="132556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Arc 58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7" y="4613528"/>
                <a:ext cx="698165" cy="38734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9020668" y="2183437"/>
              <a:ext cx="586892" cy="270076"/>
              <a:chOff x="4826677" y="9319635"/>
              <a:chExt cx="2263786" cy="880849"/>
            </a:xfrm>
          </p:grpSpPr>
          <p:sp>
            <p:nvSpPr>
              <p:cNvPr id="61" name="Arc 60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8" y="9097274"/>
                <a:ext cx="880844" cy="1325566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Arc 61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8" y="9097279"/>
                <a:ext cx="880847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Arc 62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78" y="9566392"/>
                <a:ext cx="698168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8102769" y="1739713"/>
              <a:ext cx="586893" cy="270075"/>
              <a:chOff x="5055816" y="4366778"/>
              <a:chExt cx="2263786" cy="880844"/>
            </a:xfrm>
          </p:grpSpPr>
          <p:sp>
            <p:nvSpPr>
              <p:cNvPr id="65" name="Arc 64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6" y="4144418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6" name="Arc 65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8" y="4144418"/>
                <a:ext cx="880844" cy="132556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Arc 66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7" y="4613526"/>
                <a:ext cx="698165" cy="387344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8567871" y="1665182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9072908" y="1922652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9072908" y="2505000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" name="Oval 70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8061035" y="1922652"/>
                  <a:ext cx="302482" cy="270075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" name="Oval 70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61035" y="1922652"/>
                  <a:ext cx="302482" cy="270075"/>
                </a:xfrm>
                <a:prstGeom prst="ellipse">
                  <a:avLst/>
                </a:prstGeom>
                <a:blipFill>
                  <a:blip r:embed="rId4"/>
                  <a:stretch>
                    <a:fillRect l="-3846" b="-6522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Oval 71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8061035" y="2510401"/>
                  <a:ext cx="302482" cy="270075"/>
                </a:xfrm>
                <a:prstGeom prst="ellipse">
                  <a:avLst/>
                </a:prstGeom>
                <a:pattFill prst="wd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2" name="Oval 71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061035" y="2510401"/>
                  <a:ext cx="302482" cy="270075"/>
                </a:xfrm>
                <a:prstGeom prst="ellipse">
                  <a:avLst/>
                </a:prstGeom>
                <a:blipFill>
                  <a:blip r:embed="rId5"/>
                  <a:stretch>
                    <a:fillRect l="-7692" b="-6522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8567871" y="2780475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591472" y="2109257"/>
              <a:ext cx="340158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400" b="1" dirty="0" smtClean="0">
                  <a:solidFill>
                    <a:prstClr val="black"/>
                  </a:solidFill>
                </a:rPr>
                <a:t>2</a:t>
              </a:r>
              <a:endParaRPr lang="en-US" sz="2400" dirty="0"/>
            </a:p>
          </p:txBody>
        </p:sp>
        <p:grpSp>
          <p:nvGrpSpPr>
            <p:cNvPr id="75" name="Group 74"/>
            <p:cNvGrpSpPr/>
            <p:nvPr/>
          </p:nvGrpSpPr>
          <p:grpSpPr>
            <a:xfrm>
              <a:off x="7533344" y="2565060"/>
              <a:ext cx="541390" cy="286989"/>
              <a:chOff x="5817142" y="5558782"/>
              <a:chExt cx="894361" cy="474098"/>
            </a:xfrm>
          </p:grpSpPr>
          <p:sp>
            <p:nvSpPr>
              <p:cNvPr id="76" name="Arc 75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65" y="5522734"/>
                <a:ext cx="451989" cy="524086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rmAutofit fontScale="925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Arc 76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189" y="5544841"/>
                <a:ext cx="451992" cy="524086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rmAutofit fontScale="925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Arc 77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53" name="Group 252"/>
          <p:cNvGrpSpPr/>
          <p:nvPr/>
        </p:nvGrpSpPr>
        <p:grpSpPr>
          <a:xfrm>
            <a:off x="3432884" y="3542677"/>
            <a:ext cx="2301730" cy="2924374"/>
            <a:chOff x="4871681" y="3448390"/>
            <a:chExt cx="2301730" cy="2924374"/>
          </a:xfrm>
        </p:grpSpPr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871681" y="4969272"/>
              <a:ext cx="1348729" cy="1403492"/>
              <a:chOff x="8575215" y="3940287"/>
              <a:chExt cx="567266" cy="537903"/>
            </a:xfrm>
          </p:grpSpPr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lnSpcReduction="1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lnSpcReduction="1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925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925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130" name="Arc 129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925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925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127" name="Arc 126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lnSpcReduction="1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Arc 127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lnSpcReduction="1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Arc 128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124" name="Arc 123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925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Arc 124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925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Arc 125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" name="Oval 117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2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18" name="Oval 117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 l="-14583" b="-106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rgbClr val="4472C4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rgbClr val="4472C4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40000" lnSpcReduction="20000"/>
              </a:bodyPr>
              <a:lstStyle/>
              <a:p>
                <a:pPr lvl="0" algn="ctr"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rgbClr val="4472C4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40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rgbClr val="4472C4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3" name="Oval 122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wd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8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3" name="Oval 122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18750" b="-106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39" name="Group 138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000650" y="4623889"/>
              <a:ext cx="566485" cy="260684"/>
              <a:chOff x="10999716" y="5997124"/>
              <a:chExt cx="227875" cy="104863"/>
            </a:xfrm>
          </p:grpSpPr>
          <p:sp>
            <p:nvSpPr>
              <p:cNvPr id="140" name="Arc 139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Arc 140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Arc 141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3" name="Group 142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5526443" y="4611390"/>
              <a:ext cx="566485" cy="260684"/>
              <a:chOff x="10999716" y="5997124"/>
              <a:chExt cx="227875" cy="104863"/>
            </a:xfrm>
          </p:grpSpPr>
          <p:sp>
            <p:nvSpPr>
              <p:cNvPr id="144" name="Arc 143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Arc 144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Arc 145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239150" y="3639085"/>
              <a:ext cx="586892" cy="270075"/>
              <a:chOff x="5055817" y="4366777"/>
              <a:chExt cx="2263783" cy="880844"/>
            </a:xfrm>
          </p:grpSpPr>
          <p:sp>
            <p:nvSpPr>
              <p:cNvPr id="148" name="Arc 147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Arc 148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Arc 149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1" name="Rectangle 150"/>
            <p:cNvSpPr/>
            <p:nvPr/>
          </p:nvSpPr>
          <p:spPr>
            <a:xfrm>
              <a:off x="5385666" y="5404918"/>
              <a:ext cx="340158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400" b="1" dirty="0" smtClean="0">
                  <a:solidFill>
                    <a:prstClr val="black"/>
                  </a:solidFill>
                </a:rPr>
                <a:t>3</a:t>
              </a:r>
              <a:endParaRPr lang="en-US" sz="2400" dirty="0"/>
            </a:p>
          </p:txBody>
        </p: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6471117" y="3522923"/>
              <a:ext cx="586892" cy="270075"/>
              <a:chOff x="5055817" y="4366777"/>
              <a:chExt cx="2263783" cy="880844"/>
            </a:xfrm>
          </p:grpSpPr>
          <p:sp>
            <p:nvSpPr>
              <p:cNvPr id="153" name="Arc 152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4" name="Arc 153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5" name="Arc 154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6419907" y="4533772"/>
              <a:ext cx="586892" cy="270075"/>
              <a:chOff x="5055817" y="4366777"/>
              <a:chExt cx="2263783" cy="880844"/>
            </a:xfrm>
          </p:grpSpPr>
          <p:sp>
            <p:nvSpPr>
              <p:cNvPr id="157" name="Arc 156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Arc 157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9" name="Arc 158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5844931" y="4470041"/>
              <a:ext cx="586892" cy="270075"/>
              <a:chOff x="5055817" y="4366777"/>
              <a:chExt cx="2263783" cy="880844"/>
            </a:xfrm>
          </p:grpSpPr>
          <p:sp>
            <p:nvSpPr>
              <p:cNvPr id="161" name="Arc 160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Arc 161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3" name="Arc 162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6744928" y="3966644"/>
              <a:ext cx="586892" cy="270075"/>
              <a:chOff x="4826671" y="9319634"/>
              <a:chExt cx="2263786" cy="880847"/>
            </a:xfrm>
          </p:grpSpPr>
          <p:sp>
            <p:nvSpPr>
              <p:cNvPr id="165" name="Arc 16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Arc 16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Arc 16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5827024" y="3522923"/>
              <a:ext cx="586892" cy="270075"/>
              <a:chOff x="5055817" y="4366777"/>
              <a:chExt cx="2263783" cy="880844"/>
            </a:xfrm>
          </p:grpSpPr>
          <p:sp>
            <p:nvSpPr>
              <p:cNvPr id="169" name="Arc 168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Arc 169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Arc 170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6292126" y="3448390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6797163" y="3705860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6797163" y="4288208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5" name="Oval 17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5785290" y="3705860"/>
                  <a:ext cx="302482" cy="270075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75" name="Oval 17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85290" y="3705860"/>
                  <a:ext cx="302482" cy="270075"/>
                </a:xfrm>
                <a:prstGeom prst="ellipse">
                  <a:avLst/>
                </a:prstGeom>
                <a:blipFill>
                  <a:blip r:embed="rId8"/>
                  <a:stretch>
                    <a:fillRect l="-3846" b="-638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5785290" y="4293609"/>
                  <a:ext cx="302482" cy="270075"/>
                </a:xfrm>
                <a:prstGeom prst="ellipse">
                  <a:avLst/>
                </a:prstGeom>
                <a:pattFill prst="wd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76" name="Oval 17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785290" y="4293609"/>
                  <a:ext cx="302482" cy="270075"/>
                </a:xfrm>
                <a:prstGeom prst="ellipse">
                  <a:avLst/>
                </a:prstGeom>
                <a:blipFill>
                  <a:blip r:embed="rId9"/>
                  <a:stretch>
                    <a:fillRect l="-7692" b="-6522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77" name="Oval 176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6292126" y="4563683"/>
              <a:ext cx="302482" cy="270075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8" name="Rectangle 177"/>
            <p:cNvSpPr/>
            <p:nvPr/>
          </p:nvSpPr>
          <p:spPr>
            <a:xfrm>
              <a:off x="6286697" y="3880968"/>
              <a:ext cx="340158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400" b="1" dirty="0" smtClean="0">
                  <a:solidFill>
                    <a:prstClr val="black"/>
                  </a:solidFill>
                </a:rPr>
                <a:t>2</a:t>
              </a:r>
              <a:endParaRPr lang="en-US" sz="2400" dirty="0"/>
            </a:p>
          </p:txBody>
        </p:sp>
      </p:grpSp>
      <p:grpSp>
        <p:nvGrpSpPr>
          <p:cNvPr id="220" name="Group 219"/>
          <p:cNvGrpSpPr/>
          <p:nvPr/>
        </p:nvGrpSpPr>
        <p:grpSpPr>
          <a:xfrm>
            <a:off x="6226474" y="1562344"/>
            <a:ext cx="1395576" cy="1385368"/>
            <a:chOff x="3398480" y="1035971"/>
            <a:chExt cx="2305460" cy="2288595"/>
          </a:xfrm>
        </p:grpSpPr>
        <p:grpSp>
          <p:nvGrpSpPr>
            <p:cNvPr id="221" name="Group 220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4665629" y="1159098"/>
              <a:ext cx="969532" cy="446157"/>
              <a:chOff x="5055817" y="4366777"/>
              <a:chExt cx="2263783" cy="880844"/>
            </a:xfrm>
          </p:grpSpPr>
          <p:sp>
            <p:nvSpPr>
              <p:cNvPr id="250" name="Arc 249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1" name="Arc 250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2" name="Arc 251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22" name="Group 221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3631186" y="2723714"/>
              <a:ext cx="969532" cy="446157"/>
              <a:chOff x="5055817" y="4366777"/>
              <a:chExt cx="2263783" cy="880844"/>
            </a:xfrm>
          </p:grpSpPr>
          <p:sp>
            <p:nvSpPr>
              <p:cNvPr id="247" name="Arc 246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8" name="Arc 247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9" name="Arc 248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15992138">
              <a:off x="3136793" y="1938560"/>
              <a:ext cx="969532" cy="446158"/>
              <a:chOff x="5055817" y="4366777"/>
              <a:chExt cx="2263783" cy="880844"/>
            </a:xfrm>
          </p:grpSpPr>
          <p:sp>
            <p:nvSpPr>
              <p:cNvPr id="244" name="Arc 243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5" name="Arc 244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6" name="Arc 245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24" name="Group 223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3601601" y="1159098"/>
              <a:ext cx="969532" cy="446157"/>
              <a:chOff x="5055817" y="4366777"/>
              <a:chExt cx="2263783" cy="880844"/>
            </a:xfrm>
          </p:grpSpPr>
          <p:sp>
            <p:nvSpPr>
              <p:cNvPr id="241" name="Arc 240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2" name="Arc 241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3" name="Arc 242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25" name="Group 224"/>
            <p:cNvGrpSpPr/>
            <p:nvPr/>
          </p:nvGrpSpPr>
          <p:grpSpPr>
            <a:xfrm>
              <a:off x="3532656" y="1035971"/>
              <a:ext cx="2171284" cy="2288595"/>
              <a:chOff x="3532657" y="1035971"/>
              <a:chExt cx="2171283" cy="2288595"/>
            </a:xfrm>
          </p:grpSpPr>
          <p:grpSp>
            <p:nvGrpSpPr>
              <p:cNvPr id="226" name="Group 22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38" name="Arc 23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Arc 23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Arc 23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27" name="Group 22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235" name="Arc 23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Arc 23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Arc 23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28" name="Oval 227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rgbClr val="4472C4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9" name="Oval 228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wd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2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229" name="Oval 228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13725" b="-10870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30" name="Oval 229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Oval 230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rgbClr val="4472C4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Oval 231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rgbClr val="4472C4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3" name="Oval 232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rgbClr val="4472C4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4" name="Rectangle 233"/>
              <p:cNvSpPr/>
              <p:nvPr/>
            </p:nvSpPr>
            <p:spPr>
              <a:xfrm>
                <a:off x="4363900" y="1832978"/>
                <a:ext cx="561933" cy="7626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400" b="1" dirty="0" smtClean="0">
                    <a:solidFill>
                      <a:prstClr val="black"/>
                    </a:solidFill>
                  </a:rPr>
                  <a:t>1</a:t>
                </a:r>
                <a:endParaRPr lang="en-US" sz="1600" dirty="0"/>
              </a:p>
            </p:txBody>
          </p:sp>
        </p:grpSp>
      </p:grpSp>
      <p:grpSp>
        <p:nvGrpSpPr>
          <p:cNvPr id="254" name="Group 253"/>
          <p:cNvGrpSpPr/>
          <p:nvPr/>
        </p:nvGrpSpPr>
        <p:grpSpPr>
          <a:xfrm>
            <a:off x="2464949" y="3524213"/>
            <a:ext cx="1395578" cy="1385368"/>
            <a:chOff x="3398478" y="1035971"/>
            <a:chExt cx="2305462" cy="2288595"/>
          </a:xfrm>
        </p:grpSpPr>
        <p:grpSp>
          <p:nvGrpSpPr>
            <p:cNvPr id="255" name="Group 254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4665627" y="1159097"/>
              <a:ext cx="969531" cy="446157"/>
              <a:chOff x="5055817" y="4366777"/>
              <a:chExt cx="2263783" cy="880844"/>
            </a:xfrm>
          </p:grpSpPr>
          <p:sp>
            <p:nvSpPr>
              <p:cNvPr id="284" name="Arc 28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5" name="Arc 28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6" name="Arc 28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6" name="Group 255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3631183" y="2723714"/>
              <a:ext cx="969531" cy="446157"/>
              <a:chOff x="5055817" y="4366777"/>
              <a:chExt cx="2263783" cy="880844"/>
            </a:xfrm>
          </p:grpSpPr>
          <p:sp>
            <p:nvSpPr>
              <p:cNvPr id="281" name="Arc 280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2" name="Arc 281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3" name="Arc 282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7" name="Group 256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15992138">
              <a:off x="3136791" y="1938559"/>
              <a:ext cx="969531" cy="446157"/>
              <a:chOff x="5055817" y="4366777"/>
              <a:chExt cx="2263783" cy="880844"/>
            </a:xfrm>
          </p:grpSpPr>
          <p:sp>
            <p:nvSpPr>
              <p:cNvPr id="278" name="Arc 277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9" name="Arc 278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0" name="Arc 279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8" name="Group 257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3601600" y="1159097"/>
              <a:ext cx="969531" cy="446157"/>
              <a:chOff x="5055817" y="4366777"/>
              <a:chExt cx="2263783" cy="880844"/>
            </a:xfrm>
          </p:grpSpPr>
          <p:sp>
            <p:nvSpPr>
              <p:cNvPr id="275" name="Arc 274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6" name="Arc 275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7" name="Arc 276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59" name="Group 258"/>
            <p:cNvGrpSpPr/>
            <p:nvPr/>
          </p:nvGrpSpPr>
          <p:grpSpPr>
            <a:xfrm>
              <a:off x="3532657" y="1035971"/>
              <a:ext cx="2171283" cy="2288595"/>
              <a:chOff x="3532657" y="1035971"/>
              <a:chExt cx="2171283" cy="2288595"/>
            </a:xfrm>
          </p:grpSpPr>
          <p:grpSp>
            <p:nvGrpSpPr>
              <p:cNvPr id="260" name="Group 25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72" name="Arc 271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Arc 272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4" name="Arc 273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61" name="Group 26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269" name="Arc 268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Arc 269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Arc 270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 w="44450">
                  <a:solidFill>
                    <a:srgbClr val="FFC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62" name="Oval 26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rgbClr val="4472C4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Oval 262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wd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2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263" name="Oval 262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 l="-13725" b="-10638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64" name="Oval 26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20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5" name="Oval 264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rgbClr val="4472C4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6" name="Oval 265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rgbClr val="4472C4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7" name="Oval 26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rgbClr val="4472C4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8" name="Rectangle 267"/>
              <p:cNvSpPr/>
              <p:nvPr/>
            </p:nvSpPr>
            <p:spPr>
              <a:xfrm>
                <a:off x="4330940" y="1783781"/>
                <a:ext cx="561933" cy="7626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400" b="1" dirty="0" smtClean="0">
                    <a:solidFill>
                      <a:prstClr val="black"/>
                    </a:solidFill>
                  </a:rPr>
                  <a:t>1</a:t>
                </a:r>
                <a:endParaRPr lang="en-US" sz="2400" dirty="0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09" name="Rectangle 208"/>
              <p:cNvSpPr/>
              <p:nvPr/>
            </p:nvSpPr>
            <p:spPr>
              <a:xfrm>
                <a:off x="7205229" y="3577417"/>
                <a:ext cx="1779654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𝑵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particles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09" name="Rectangle 208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5229" y="3577417"/>
                <a:ext cx="1779654" cy="523220"/>
              </a:xfrm>
              <a:prstGeom prst="rect">
                <a:avLst/>
              </a:prstGeom>
              <a:blipFill>
                <a:blip r:embed="rId13"/>
                <a:stretch>
                  <a:fillRect t="-11628" r="-5137" b="-3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0" name="Rectangle 209"/>
              <p:cNvSpPr/>
              <p:nvPr/>
            </p:nvSpPr>
            <p:spPr>
              <a:xfrm>
                <a:off x="7203759" y="4182067"/>
                <a:ext cx="4144426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𝑷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−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𝟏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springs in each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10" name="Rectangle 20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03759" y="4182067"/>
                <a:ext cx="4144426" cy="523220"/>
              </a:xfrm>
              <a:prstGeom prst="rect">
                <a:avLst/>
              </a:prstGeom>
              <a:blipFill>
                <a:blip r:embed="rId14"/>
                <a:stretch>
                  <a:fillRect t="-10465" b="-3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1" name="Rectangle 210"/>
              <p:cNvSpPr/>
              <p:nvPr/>
            </p:nvSpPr>
            <p:spPr>
              <a:xfrm>
                <a:off x="7660696" y="4887197"/>
                <a:ext cx="2020233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total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11" name="Rectangle 21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60696" y="4887197"/>
                <a:ext cx="2020233" cy="523220"/>
              </a:xfrm>
              <a:prstGeom prst="rect">
                <a:avLst/>
              </a:prstGeom>
              <a:blipFill>
                <a:blip r:embed="rId15"/>
                <a:stretch>
                  <a:fillRect t="-11628" r="-4532" b="-3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13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 txBox="1">
            <a:spLocks/>
          </p:cNvSpPr>
          <p:nvPr/>
        </p:nvSpPr>
        <p:spPr>
          <a:xfrm>
            <a:off x="0" y="59145"/>
            <a:ext cx="121920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 smtClean="0"/>
              <a:t>Evaluating the Potential (1): Interior Springs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2" name="Rectangle 211"/>
              <p:cNvSpPr/>
              <p:nvPr/>
            </p:nvSpPr>
            <p:spPr>
              <a:xfrm>
                <a:off x="1489811" y="1443646"/>
                <a:ext cx="845536" cy="47743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12" name="Rectangle 21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9811" y="1443646"/>
                <a:ext cx="845536" cy="477438"/>
              </a:xfrm>
              <a:prstGeom prst="rect">
                <a:avLst/>
              </a:prstGeom>
              <a:blipFill>
                <a:blip r:embed="rId16"/>
                <a:stretch>
                  <a:fillRect l="-1439" r="-21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7" name="Rectangle 286"/>
              <p:cNvSpPr/>
              <p:nvPr/>
            </p:nvSpPr>
            <p:spPr>
              <a:xfrm>
                <a:off x="5376682" y="1446641"/>
                <a:ext cx="845536" cy="47743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7" name="Rectangle 28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6682" y="1446641"/>
                <a:ext cx="845536" cy="477438"/>
              </a:xfrm>
              <a:prstGeom prst="rect">
                <a:avLst/>
              </a:prstGeom>
              <a:blipFill>
                <a:blip r:embed="rId17"/>
                <a:stretch>
                  <a:fillRect l="-1439" r="-21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88" name="Rectangle 287"/>
              <p:cNvSpPr/>
              <p:nvPr/>
            </p:nvSpPr>
            <p:spPr>
              <a:xfrm>
                <a:off x="1489811" y="3439282"/>
                <a:ext cx="845536" cy="477438"/>
              </a:xfrm>
              <a:prstGeom prst="rect">
                <a:avLst/>
              </a:prstGeom>
              <a:ln>
                <a:noFill/>
              </a:ln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24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88" name="Rectangle 28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89811" y="3439282"/>
                <a:ext cx="845536" cy="477438"/>
              </a:xfrm>
              <a:prstGeom prst="rect">
                <a:avLst/>
              </a:prstGeom>
              <a:blipFill>
                <a:blip r:embed="rId18"/>
                <a:stretch>
                  <a:fillRect l="-1439" r="-2158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034051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" grpId="0"/>
      <p:bldP spid="210" grpId="0"/>
      <p:bldP spid="211" grpId="0"/>
      <p:bldP spid="212" grpId="0"/>
      <p:bldP spid="287" grpId="0"/>
      <p:bldP spid="288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Group 143"/>
          <p:cNvGrpSpPr/>
          <p:nvPr/>
        </p:nvGrpSpPr>
        <p:grpSpPr>
          <a:xfrm>
            <a:off x="6055789" y="4026939"/>
            <a:ext cx="495201" cy="687831"/>
            <a:chOff x="6048837" y="2789024"/>
            <a:chExt cx="495201" cy="687831"/>
          </a:xfrm>
        </p:grpSpPr>
        <p:sp>
          <p:nvSpPr>
            <p:cNvPr id="145" name="Arc 144">
              <a:extLst>
                <a:ext uri="{FF2B5EF4-FFF2-40B4-BE49-F238E27FC236}">
                  <a16:creationId xmlns:a16="http://schemas.microsoft.com/office/drawing/2014/main" id="{4CB41E76-D51A-4C81-AC98-DE356E80CBBC}"/>
                </a:ext>
              </a:extLst>
            </p:cNvPr>
            <p:cNvSpPr/>
            <p:nvPr/>
          </p:nvSpPr>
          <p:spPr>
            <a:xfrm rot="1884933" flipH="1">
              <a:off x="6207039" y="2789024"/>
              <a:ext cx="336999" cy="428813"/>
            </a:xfrm>
            <a:prstGeom prst="arc">
              <a:avLst>
                <a:gd name="adj1" fmla="val 16200000"/>
                <a:gd name="adj2" fmla="val 5415427"/>
              </a:avLst>
            </a:prstGeom>
            <a:ln w="19050">
              <a:solidFill>
                <a:schemeClr val="accent1"/>
              </a:solidFill>
              <a:prstDash val="solid"/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6" name="Arc 145">
              <a:extLst>
                <a:ext uri="{FF2B5EF4-FFF2-40B4-BE49-F238E27FC236}">
                  <a16:creationId xmlns:a16="http://schemas.microsoft.com/office/drawing/2014/main" id="{33711A3F-F431-4628-9EF7-66C6C04D5A8C}"/>
                </a:ext>
              </a:extLst>
            </p:cNvPr>
            <p:cNvSpPr/>
            <p:nvPr/>
          </p:nvSpPr>
          <p:spPr>
            <a:xfrm rot="1884933" flipH="1">
              <a:off x="6048837" y="3048042"/>
              <a:ext cx="336999" cy="428813"/>
            </a:xfrm>
            <a:prstGeom prst="arc">
              <a:avLst>
                <a:gd name="adj1" fmla="val 16200000"/>
                <a:gd name="adj2" fmla="val 5457808"/>
              </a:avLst>
            </a:prstGeom>
            <a:ln w="19050">
              <a:solidFill>
                <a:schemeClr val="accent1"/>
              </a:solidFill>
              <a:prstDash val="solid"/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7" name="Arc 146">
              <a:extLst>
                <a:ext uri="{FF2B5EF4-FFF2-40B4-BE49-F238E27FC236}">
                  <a16:creationId xmlns:a16="http://schemas.microsoft.com/office/drawing/2014/main" id="{77E39B86-1961-4F5A-8BD9-4AF35B8512A8}"/>
                </a:ext>
              </a:extLst>
            </p:cNvPr>
            <p:cNvSpPr/>
            <p:nvPr/>
          </p:nvSpPr>
          <p:spPr>
            <a:xfrm rot="12684933" flipH="1">
              <a:off x="6162883" y="3070287"/>
              <a:ext cx="267109" cy="125304"/>
            </a:xfrm>
            <a:prstGeom prst="arc">
              <a:avLst>
                <a:gd name="adj1" fmla="val 16200000"/>
                <a:gd name="adj2" fmla="val 5457808"/>
              </a:avLst>
            </a:prstGeom>
            <a:ln w="19050">
              <a:solidFill>
                <a:schemeClr val="accent1"/>
              </a:solidFill>
              <a:prstDash val="solid"/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5" name="Group 184"/>
          <p:cNvGrpSpPr/>
          <p:nvPr/>
        </p:nvGrpSpPr>
        <p:grpSpPr>
          <a:xfrm>
            <a:off x="5857977" y="3337342"/>
            <a:ext cx="488358" cy="746850"/>
            <a:chOff x="5762719" y="1690650"/>
            <a:chExt cx="646543" cy="988765"/>
          </a:xfrm>
        </p:grpSpPr>
        <p:sp>
          <p:nvSpPr>
            <p:cNvPr id="186" name="Arc 185">
              <a:extLst>
                <a:ext uri="{FF2B5EF4-FFF2-40B4-BE49-F238E27FC236}">
                  <a16:creationId xmlns:a16="http://schemas.microsoft.com/office/drawing/2014/main" id="{4CB41E76-D51A-4C81-AC98-DE356E80CBBC}"/>
                </a:ext>
              </a:extLst>
            </p:cNvPr>
            <p:cNvSpPr/>
            <p:nvPr/>
          </p:nvSpPr>
          <p:spPr>
            <a:xfrm rot="8228170" flipV="1">
              <a:off x="5762719" y="1690650"/>
              <a:ext cx="333090" cy="651022"/>
            </a:xfrm>
            <a:prstGeom prst="arc">
              <a:avLst>
                <a:gd name="adj1" fmla="val 16200000"/>
                <a:gd name="adj2" fmla="val 5415427"/>
              </a:avLst>
            </a:prstGeom>
            <a:ln w="44450">
              <a:solidFill>
                <a:srgbClr val="7030A0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7" name="Arc 186">
              <a:extLst>
                <a:ext uri="{FF2B5EF4-FFF2-40B4-BE49-F238E27FC236}">
                  <a16:creationId xmlns:a16="http://schemas.microsoft.com/office/drawing/2014/main" id="{33711A3F-F431-4628-9EF7-66C6C04D5A8C}"/>
                </a:ext>
              </a:extLst>
            </p:cNvPr>
            <p:cNvSpPr/>
            <p:nvPr/>
          </p:nvSpPr>
          <p:spPr>
            <a:xfrm rot="8228170" flipV="1">
              <a:off x="6076172" y="2028393"/>
              <a:ext cx="333090" cy="651022"/>
            </a:xfrm>
            <a:prstGeom prst="arc">
              <a:avLst>
                <a:gd name="adj1" fmla="val 16200000"/>
                <a:gd name="adj2" fmla="val 5457808"/>
              </a:avLst>
            </a:prstGeom>
            <a:ln w="44450">
              <a:solidFill>
                <a:srgbClr val="7030A0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" name="Arc 187">
              <a:extLst>
                <a:ext uri="{FF2B5EF4-FFF2-40B4-BE49-F238E27FC236}">
                  <a16:creationId xmlns:a16="http://schemas.microsoft.com/office/drawing/2014/main" id="{77E39B86-1961-4F5A-8BD9-4AF35B8512A8}"/>
                </a:ext>
              </a:extLst>
            </p:cNvPr>
            <p:cNvSpPr/>
            <p:nvPr/>
          </p:nvSpPr>
          <p:spPr>
            <a:xfrm rot="19028170" flipV="1">
              <a:off x="5953987" y="2089915"/>
              <a:ext cx="264011" cy="190236"/>
            </a:xfrm>
            <a:prstGeom prst="arc">
              <a:avLst>
                <a:gd name="adj1" fmla="val 16200000"/>
                <a:gd name="adj2" fmla="val 5457808"/>
              </a:avLst>
            </a:prstGeom>
            <a:ln w="44450">
              <a:solidFill>
                <a:srgbClr val="7030A0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89" name="Group 188"/>
          <p:cNvGrpSpPr/>
          <p:nvPr/>
        </p:nvGrpSpPr>
        <p:grpSpPr>
          <a:xfrm rot="14789901">
            <a:off x="5448466" y="4293136"/>
            <a:ext cx="675547" cy="358099"/>
            <a:chOff x="5817155" y="5558782"/>
            <a:chExt cx="894366" cy="474092"/>
          </a:xfrm>
        </p:grpSpPr>
        <p:sp>
          <p:nvSpPr>
            <p:cNvPr id="190" name="Arc 189">
              <a:extLst>
                <a:ext uri="{FF2B5EF4-FFF2-40B4-BE49-F238E27FC236}">
                  <a16:creationId xmlns:a16="http://schemas.microsoft.com/office/drawing/2014/main" id="{937D9CBE-E79E-4E74-A61D-13F56889C4D5}"/>
                </a:ext>
              </a:extLst>
            </p:cNvPr>
            <p:cNvSpPr/>
            <p:nvPr/>
          </p:nvSpPr>
          <p:spPr>
            <a:xfrm rot="5195198">
              <a:off x="6223482" y="5522733"/>
              <a:ext cx="451989" cy="524088"/>
            </a:xfrm>
            <a:prstGeom prst="arc">
              <a:avLst>
                <a:gd name="adj1" fmla="val 16200000"/>
                <a:gd name="adj2" fmla="val 5415427"/>
              </a:avLst>
            </a:prstGeom>
            <a:ln w="44450">
              <a:solidFill>
                <a:srgbClr val="7030A0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>
              <a:norm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1" name="Arc 190">
              <a:extLst>
                <a:ext uri="{FF2B5EF4-FFF2-40B4-BE49-F238E27FC236}">
                  <a16:creationId xmlns:a16="http://schemas.microsoft.com/office/drawing/2014/main" id="{F7E593BF-BB13-4E8D-B295-2FF1C15C8151}"/>
                </a:ext>
              </a:extLst>
            </p:cNvPr>
            <p:cNvSpPr/>
            <p:nvPr/>
          </p:nvSpPr>
          <p:spPr>
            <a:xfrm rot="5195198">
              <a:off x="5853203" y="5544834"/>
              <a:ext cx="451992" cy="524088"/>
            </a:xfrm>
            <a:prstGeom prst="arc">
              <a:avLst>
                <a:gd name="adj1" fmla="val 16200000"/>
                <a:gd name="adj2" fmla="val 5457808"/>
              </a:avLst>
            </a:prstGeom>
            <a:ln w="44450">
              <a:solidFill>
                <a:srgbClr val="7030A0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>
              <a:norm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2" name="Arc 191">
              <a:extLst>
                <a:ext uri="{FF2B5EF4-FFF2-40B4-BE49-F238E27FC236}">
                  <a16:creationId xmlns:a16="http://schemas.microsoft.com/office/drawing/2014/main" id="{C8924F34-BBC7-45E6-9134-431F0C6990D2}"/>
                </a:ext>
              </a:extLst>
            </p:cNvPr>
            <p:cNvSpPr/>
            <p:nvPr/>
          </p:nvSpPr>
          <p:spPr>
            <a:xfrm rot="15995198">
              <a:off x="6085219" y="5719261"/>
              <a:ext cx="358251" cy="153146"/>
            </a:xfrm>
            <a:prstGeom prst="arc">
              <a:avLst>
                <a:gd name="adj1" fmla="val 16200000"/>
                <a:gd name="adj2" fmla="val 5457808"/>
              </a:avLst>
            </a:prstGeom>
            <a:ln w="44450">
              <a:solidFill>
                <a:srgbClr val="7030A0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>
              <a:normAutofit fontScale="25000" lnSpcReduction="20000"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5209914" y="2746789"/>
            <a:ext cx="2904117" cy="3722424"/>
            <a:chOff x="5202962" y="1508874"/>
            <a:chExt cx="2904117" cy="3722424"/>
          </a:xfrm>
        </p:grpSpPr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6968360" flipH="1">
              <a:off x="6156576" y="2271648"/>
              <a:ext cx="732322" cy="336999"/>
              <a:chOff x="5055817" y="4366777"/>
              <a:chExt cx="2263783" cy="880844"/>
            </a:xfrm>
          </p:grpSpPr>
          <p:sp>
            <p:nvSpPr>
              <p:cNvPr id="382" name="Arc 38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Arc 38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Arc 38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9370021" flipH="1">
              <a:off x="7266320" y="2874575"/>
              <a:ext cx="732322" cy="336999"/>
              <a:chOff x="5055817" y="4366777"/>
              <a:chExt cx="2263783" cy="880844"/>
            </a:xfrm>
          </p:grpSpPr>
          <p:sp>
            <p:nvSpPr>
              <p:cNvPr id="386" name="Arc 385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7" name="Arc 386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8" name="Arc 387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89" name="Group 388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5692240" flipH="1">
              <a:off x="7572419" y="2220843"/>
              <a:ext cx="732322" cy="336999"/>
              <a:chOff x="5055817" y="4366777"/>
              <a:chExt cx="2263783" cy="880844"/>
            </a:xfrm>
          </p:grpSpPr>
          <p:sp>
            <p:nvSpPr>
              <p:cNvPr id="390" name="Arc 389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1" name="Arc 390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2" name="Arc 391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93" name="Group 392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2092795" flipH="1">
              <a:off x="7260948" y="1593027"/>
              <a:ext cx="732322" cy="336999"/>
              <a:chOff x="5055817" y="4366777"/>
              <a:chExt cx="2263783" cy="880844"/>
            </a:xfrm>
          </p:grpSpPr>
          <p:sp>
            <p:nvSpPr>
              <p:cNvPr id="394" name="Arc 393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5" name="Arc 394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6" name="Arc 395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97" name="Group 396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20400161" flipH="1">
              <a:off x="6575497" y="1585763"/>
              <a:ext cx="732322" cy="336999"/>
              <a:chOff x="5055817" y="4366777"/>
              <a:chExt cx="2263783" cy="880844"/>
            </a:xfrm>
          </p:grpSpPr>
          <p:sp>
            <p:nvSpPr>
              <p:cNvPr id="398" name="Arc 397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9" name="Arc 398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0" name="Arc 399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 flipH="1">
              <a:off x="6463559" y="1881136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flipH="1">
                  <a:off x="6409254" y="2586399"/>
                  <a:ext cx="377436" cy="336999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2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02" name="Oval 401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409254" y="2586399"/>
                  <a:ext cx="377436" cy="336999"/>
                </a:xfrm>
                <a:prstGeom prst="ellipse">
                  <a:avLst/>
                </a:prstGeom>
                <a:blipFill>
                  <a:blip r:embed="rId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5DC1E62E-ED1C-4A51-AB4A-6697AF6E09A9}"/>
                </a:ext>
              </a:extLst>
            </p:cNvPr>
            <p:cNvSpPr/>
            <p:nvPr/>
          </p:nvSpPr>
          <p:spPr>
            <a:xfrm flipH="1">
              <a:off x="7067381" y="1508874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21ACC3F8-708F-4FB7-BA9D-BA1CF0FE1824}"/>
                </a:ext>
              </a:extLst>
            </p:cNvPr>
            <p:cNvSpPr/>
            <p:nvPr/>
          </p:nvSpPr>
          <p:spPr>
            <a:xfrm flipH="1">
              <a:off x="7693265" y="1891148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 flipH="1">
              <a:off x="7651216" y="2606526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6968360" flipH="1">
              <a:off x="5005301" y="4200788"/>
              <a:ext cx="732322" cy="336999"/>
              <a:chOff x="5055817" y="4366777"/>
              <a:chExt cx="2263783" cy="880844"/>
            </a:xfrm>
          </p:grpSpPr>
          <p:sp>
            <p:nvSpPr>
              <p:cNvPr id="407" name="Arc 406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8" name="Arc 407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09" name="Arc 408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9370021" flipH="1">
              <a:off x="6115045" y="4803714"/>
              <a:ext cx="732322" cy="336999"/>
              <a:chOff x="5055817" y="4366777"/>
              <a:chExt cx="2263783" cy="880844"/>
            </a:xfrm>
          </p:grpSpPr>
          <p:sp>
            <p:nvSpPr>
              <p:cNvPr id="411" name="Arc 41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2" name="Arc 41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3" name="Arc 41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4" name="Group 413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5692240" flipH="1">
              <a:off x="6421145" y="4149982"/>
              <a:ext cx="732322" cy="336999"/>
              <a:chOff x="5055817" y="4366777"/>
              <a:chExt cx="2263783" cy="880844"/>
            </a:xfrm>
          </p:grpSpPr>
          <p:sp>
            <p:nvSpPr>
              <p:cNvPr id="415" name="Arc 414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6" name="Arc 415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7" name="Arc 416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12684933" flipH="1">
              <a:off x="5299725" y="4780961"/>
              <a:ext cx="732323" cy="336999"/>
              <a:chOff x="4826671" y="9319634"/>
              <a:chExt cx="2263786" cy="880847"/>
            </a:xfrm>
          </p:grpSpPr>
          <p:sp>
            <p:nvSpPr>
              <p:cNvPr id="419" name="Arc 418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Arc 419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Arc 420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20400161" flipH="1">
              <a:off x="5424223" y="3514903"/>
              <a:ext cx="732322" cy="336999"/>
              <a:chOff x="5055817" y="4366777"/>
              <a:chExt cx="2263783" cy="880844"/>
            </a:xfrm>
          </p:grpSpPr>
          <p:sp>
            <p:nvSpPr>
              <p:cNvPr id="423" name="Arc 422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4" name="Arc 423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Arc 424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 flipH="1">
              <a:off x="5312284" y="3810275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 flipH="1">
              <a:off x="5257981" y="4515538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 flipH="1">
              <a:off x="5878113" y="4894299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flipH="1">
                  <a:off x="6541992" y="3820288"/>
                  <a:ext cx="377436" cy="336999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541992" y="3820288"/>
                  <a:ext cx="377436" cy="336999"/>
                </a:xfrm>
                <a:prstGeom prst="ellipse">
                  <a:avLst/>
                </a:prstGeom>
                <a:blipFill>
                  <a:blip r:embed="rId5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0" name="Oval 429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 flipH="1">
              <a:off x="6499943" y="4535664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1" name="Group 430"/>
            <p:cNvGrpSpPr/>
            <p:nvPr/>
          </p:nvGrpSpPr>
          <p:grpSpPr>
            <a:xfrm rot="18084933" flipH="1">
              <a:off x="6725659" y="3416061"/>
              <a:ext cx="675547" cy="358099"/>
              <a:chOff x="5817155" y="5558782"/>
              <a:chExt cx="894366" cy="474092"/>
            </a:xfrm>
          </p:grpSpPr>
          <p:sp>
            <p:nvSpPr>
              <p:cNvPr id="432" name="Arc 431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82" y="5522733"/>
                <a:ext cx="451989" cy="524088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rm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3" name="Arc 432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203" y="5544834"/>
                <a:ext cx="451992" cy="524088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rm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Arc 433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35" name="Rectangle 434"/>
            <p:cNvSpPr/>
            <p:nvPr/>
          </p:nvSpPr>
          <p:spPr>
            <a:xfrm flipH="1">
              <a:off x="5970262" y="4154297"/>
              <a:ext cx="277517" cy="39520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800" b="1" dirty="0" smtClean="0">
                  <a:solidFill>
                    <a:prstClr val="black"/>
                  </a:solidFill>
                </a:rPr>
                <a:t>3</a:t>
              </a:r>
              <a:endParaRPr lang="en-US" dirty="0"/>
            </a:p>
          </p:txBody>
        </p:sp>
        <p:sp>
          <p:nvSpPr>
            <p:cNvPr id="436" name="Rectangle 435"/>
            <p:cNvSpPr/>
            <p:nvPr/>
          </p:nvSpPr>
          <p:spPr>
            <a:xfrm flipH="1">
              <a:off x="7066643" y="2253208"/>
              <a:ext cx="277517" cy="39520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800" b="1" dirty="0" smtClean="0">
                  <a:solidFill>
                    <a:prstClr val="black"/>
                  </a:solidFill>
                </a:rPr>
                <a:t>2</a:t>
              </a:r>
              <a:endParaRPr lang="en-US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Oval 466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flipH="1">
                  <a:off x="7029386" y="2965160"/>
                  <a:ext cx="377436" cy="336999"/>
                </a:xfrm>
                <a:prstGeom prst="ellipse">
                  <a:avLst/>
                </a:prstGeom>
                <a:pattFill prst="wd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20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67" name="Oval 466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029386" y="2965160"/>
                  <a:ext cx="377436" cy="336999"/>
                </a:xfrm>
                <a:prstGeom prst="ellipse">
                  <a:avLst/>
                </a:prstGeom>
                <a:blipFill>
                  <a:blip r:embed="rId6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Oval 47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flipH="1">
                  <a:off x="5916111" y="3438013"/>
                  <a:ext cx="377436" cy="336999"/>
                </a:xfrm>
                <a:prstGeom prst="ellipse">
                  <a:avLst/>
                </a:prstGeom>
                <a:pattFill prst="wd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8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73" name="Oval 47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916111" y="3438013"/>
                  <a:ext cx="377436" cy="336999"/>
                </a:xfrm>
                <a:prstGeom prst="ellipse">
                  <a:avLst/>
                </a:prstGeom>
                <a:blipFill>
                  <a:blip r:embed="rId7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9" name="Group 8"/>
          <p:cNvGrpSpPr/>
          <p:nvPr/>
        </p:nvGrpSpPr>
        <p:grpSpPr>
          <a:xfrm>
            <a:off x="4072179" y="2842840"/>
            <a:ext cx="1741401" cy="1728660"/>
            <a:chOff x="4065227" y="1604925"/>
            <a:chExt cx="1741401" cy="1728660"/>
          </a:xfrm>
        </p:grpSpPr>
        <p:grpSp>
          <p:nvGrpSpPr>
            <p:cNvPr id="149" name="Group 148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5022352" y="1697926"/>
              <a:ext cx="732322" cy="336999"/>
              <a:chOff x="5055817" y="4366777"/>
              <a:chExt cx="2263783" cy="880844"/>
            </a:xfrm>
          </p:grpSpPr>
          <p:sp>
            <p:nvSpPr>
              <p:cNvPr id="181" name="Arc 180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2" name="Arc 181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Arc 182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4958451" y="2959261"/>
              <a:ext cx="732322" cy="336999"/>
              <a:chOff x="5055817" y="4366777"/>
              <a:chExt cx="2263783" cy="880844"/>
            </a:xfrm>
          </p:grpSpPr>
          <p:sp>
            <p:nvSpPr>
              <p:cNvPr id="178" name="Arc 177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" name="Arc 178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0" name="Arc 179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4240999" y="2879739"/>
              <a:ext cx="732322" cy="336999"/>
              <a:chOff x="5055817" y="4366777"/>
              <a:chExt cx="2263783" cy="880844"/>
            </a:xfrm>
          </p:grpSpPr>
          <p:sp>
            <p:nvSpPr>
              <p:cNvPr id="175" name="Arc 174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6" name="Arc 175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7" name="Arc 176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15992138">
              <a:off x="3867566" y="2286683"/>
              <a:ext cx="732322" cy="336999"/>
              <a:chOff x="5055817" y="4366777"/>
              <a:chExt cx="2263783" cy="880844"/>
            </a:xfrm>
          </p:grpSpPr>
          <p:sp>
            <p:nvSpPr>
              <p:cNvPr id="172" name="Arc 171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Arc 172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Arc 173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4218654" y="1697926"/>
              <a:ext cx="732322" cy="336999"/>
              <a:chOff x="5055817" y="4366777"/>
              <a:chExt cx="2263783" cy="880844"/>
            </a:xfrm>
          </p:grpSpPr>
          <p:sp>
            <p:nvSpPr>
              <p:cNvPr id="169" name="Arc 168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Arc 169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Arc 170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47625">
                <a:solidFill>
                  <a:srgbClr val="FFC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4799007" y="1604925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55" name="Oval 154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5429192" y="1926195"/>
                  <a:ext cx="377436" cy="336999"/>
                </a:xfrm>
                <a:prstGeom prst="ellipse">
                  <a:avLst/>
                </a:prstGeom>
                <a:pattFill prst="wd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2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55" name="Oval 154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429192" y="1926195"/>
                  <a:ext cx="377436" cy="336999"/>
                </a:xfrm>
                <a:prstGeom prst="ellipse">
                  <a:avLst/>
                </a:prstGeom>
                <a:blipFill>
                  <a:blip r:embed="rId8"/>
                  <a:stretch>
                    <a:fillRect l="-156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5DC1E62E-ED1C-4A51-AB4A-6697AF6E09A9}"/>
                </a:ext>
              </a:extLst>
            </p:cNvPr>
            <p:cNvSpPr/>
            <p:nvPr/>
          </p:nvSpPr>
          <p:spPr>
            <a:xfrm>
              <a:off x="4166578" y="1926195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21ACC3F8-708F-4FB7-BA9D-BA1CF0FE1824}"/>
                </a:ext>
              </a:extLst>
            </p:cNvPr>
            <p:cNvSpPr/>
            <p:nvPr/>
          </p:nvSpPr>
          <p:spPr>
            <a:xfrm>
              <a:off x="4166578" y="2659587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4799006" y="2996586"/>
              <a:ext cx="377436" cy="336999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Rectangle 158"/>
            <p:cNvSpPr/>
            <p:nvPr/>
          </p:nvSpPr>
          <p:spPr>
            <a:xfrm>
              <a:off x="4878502" y="2253208"/>
              <a:ext cx="277517" cy="39520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800" b="1" dirty="0" smtClean="0">
                  <a:solidFill>
                    <a:prstClr val="black"/>
                  </a:solidFill>
                </a:rPr>
                <a:t>1</a:t>
              </a:r>
              <a:endParaRPr lang="en-US" dirty="0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5429192" y="2652847"/>
              <a:ext cx="377436" cy="336999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08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 txBox="1">
            <a:spLocks/>
          </p:cNvSpPr>
          <p:nvPr/>
        </p:nvSpPr>
        <p:spPr>
          <a:xfrm>
            <a:off x="0" y="59145"/>
            <a:ext cx="121920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 smtClean="0"/>
              <a:t>Evaluating the Potential (2): Extending Cycles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/>
              <p:cNvSpPr/>
              <p:nvPr/>
            </p:nvSpPr>
            <p:spPr>
              <a:xfrm>
                <a:off x="4027196" y="1964944"/>
                <a:ext cx="2474588" cy="54162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2800" dirty="0" smtClean="0"/>
                  <a:t>Construct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p>
                        <m:r>
                          <a:rPr lang="en-US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US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US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2800" b="0" i="1" smtClean="0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3</m:t>
                        </m:r>
                        <m:r>
                          <a:rPr lang="en-US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</m:oMath>
                </a14:m>
                <a:endParaRPr lang="en-US" sz="2800" dirty="0" smtClean="0"/>
              </a:p>
            </p:txBody>
          </p:sp>
        </mc:Choice>
        <mc:Fallback xmlns="">
          <p:sp>
            <p:nvSpPr>
              <p:cNvPr id="2" name="Rectangle 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27196" y="1964944"/>
                <a:ext cx="2474588" cy="541623"/>
              </a:xfrm>
              <a:prstGeom prst="rect">
                <a:avLst/>
              </a:prstGeom>
              <a:blipFill>
                <a:blip r:embed="rId9"/>
                <a:stretch>
                  <a:fillRect l="-5172" t="-6742" b="-3146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" name="Group 6"/>
          <p:cNvGrpSpPr/>
          <p:nvPr/>
        </p:nvGrpSpPr>
        <p:grpSpPr>
          <a:xfrm>
            <a:off x="2214503" y="3858521"/>
            <a:ext cx="1739739" cy="754103"/>
            <a:chOff x="2214503" y="3157481"/>
            <a:chExt cx="1739739" cy="754103"/>
          </a:xfrm>
        </p:grpSpPr>
        <p:cxnSp>
          <p:nvCxnSpPr>
            <p:cNvPr id="4" name="Straight Arrow Connector 3"/>
            <p:cNvCxnSpPr/>
            <p:nvPr/>
          </p:nvCxnSpPr>
          <p:spPr>
            <a:xfrm flipV="1">
              <a:off x="3063553" y="3157481"/>
              <a:ext cx="890689" cy="389251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6" name="TextBox 5"/>
            <p:cNvSpPr txBox="1"/>
            <p:nvPr/>
          </p:nvSpPr>
          <p:spPr>
            <a:xfrm>
              <a:off x="2214503" y="3542252"/>
              <a:ext cx="168248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 smtClean="0"/>
                <a:t>summed earlier</a:t>
              </a:r>
              <a:endParaRPr lang="en-US" dirty="0"/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2931626" y="4752745"/>
            <a:ext cx="2466079" cy="724467"/>
            <a:chOff x="543290" y="5484480"/>
            <a:chExt cx="2466079" cy="724467"/>
          </a:xfrm>
        </p:grpSpPr>
        <p:cxnSp>
          <p:nvCxnSpPr>
            <p:cNvPr id="110" name="Straight Arrow Connector 109"/>
            <p:cNvCxnSpPr/>
            <p:nvPr/>
          </p:nvCxnSpPr>
          <p:spPr>
            <a:xfrm flipV="1">
              <a:off x="2118680" y="5484480"/>
              <a:ext cx="890689" cy="389251"/>
            </a:xfrm>
            <a:prstGeom prst="straightConnector1">
              <a:avLst/>
            </a:prstGeom>
            <a:ln w="19050">
              <a:solidFill>
                <a:schemeClr val="tx1"/>
              </a:solidFill>
              <a:tailEnd type="triangle"/>
            </a:ln>
          </p:spPr>
          <p:style>
            <a:lnRef idx="1">
              <a:schemeClr val="dk1"/>
            </a:lnRef>
            <a:fillRef idx="0">
              <a:schemeClr val="dk1"/>
            </a:fillRef>
            <a:effectRef idx="0">
              <a:schemeClr val="dk1"/>
            </a:effectRef>
            <a:fontRef idx="minor">
              <a:schemeClr val="tx1"/>
            </a:fontRef>
          </p:style>
        </p:cxnSp>
        <p:sp>
          <p:nvSpPr>
            <p:cNvPr id="111" name="TextBox 110"/>
            <p:cNvSpPr txBox="1"/>
            <p:nvPr/>
          </p:nvSpPr>
          <p:spPr>
            <a:xfrm>
              <a:off x="543290" y="5839615"/>
              <a:ext cx="168248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 smtClean="0"/>
                <a:t>3 spring terms</a:t>
              </a:r>
              <a:endParaRPr lang="en-US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2" name="Rectangle 111"/>
              <p:cNvSpPr/>
              <p:nvPr/>
            </p:nvSpPr>
            <p:spPr>
              <a:xfrm>
                <a:off x="8896197" y="3114396"/>
                <a:ext cx="2133020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cycles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2" name="Rectangle 11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6197" y="3114396"/>
                <a:ext cx="2133020" cy="532966"/>
              </a:xfrm>
              <a:prstGeom prst="rect">
                <a:avLst/>
              </a:prstGeom>
              <a:blipFill>
                <a:blip r:embed="rId10"/>
                <a:stretch>
                  <a:fillRect t="-9195" r="-4857" b="-33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Rectangle 112"/>
              <p:cNvSpPr/>
              <p:nvPr/>
            </p:nvSpPr>
            <p:spPr>
              <a:xfrm>
                <a:off x="8894727" y="3719046"/>
                <a:ext cx="2157963" cy="95410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𝟏</m:t>
                    </m:r>
                    <m:r>
                      <a:rPr lang="en-US" sz="2800" b="1" i="1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springs </a:t>
                </a:r>
                <a:br>
                  <a:rPr lang="en-US" sz="2800" dirty="0" smtClean="0">
                    <a:solidFill>
                      <a:schemeClr val="tx1"/>
                    </a:solidFill>
                  </a:rPr>
                </a:br>
                <a:r>
                  <a:rPr lang="en-US" sz="2800" dirty="0" smtClean="0">
                    <a:solidFill>
                      <a:schemeClr val="tx1"/>
                    </a:solidFill>
                  </a:rPr>
                  <a:t>for each cycle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3" name="Rectangle 11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894727" y="3719046"/>
                <a:ext cx="2157963" cy="954107"/>
              </a:xfrm>
              <a:prstGeom prst="rect">
                <a:avLst/>
              </a:prstGeom>
              <a:blipFill>
                <a:blip r:embed="rId11"/>
                <a:stretch>
                  <a:fillRect l="-5650" t="-5732" r="-5650" b="-1719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Rectangle 113"/>
              <p:cNvSpPr/>
              <p:nvPr/>
            </p:nvSpPr>
            <p:spPr>
              <a:xfrm>
                <a:off x="9114988" y="4796593"/>
                <a:ext cx="1270348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800" b="1" i="1" smtClean="0">
                          <a:solidFill>
                            <a:srgbClr val="7030A0"/>
                          </a:solidFill>
                          <a:latin typeface="Cambria Math" panose="02040503050406030204" pitchFamily="18" charset="0"/>
                        </a:rPr>
                        <m:t>𝓞</m:t>
                      </m:r>
                      <m:r>
                        <a:rPr lang="en-US" sz="2800" b="1" i="1" smtClean="0">
                          <a:solidFill>
                            <a:srgbClr val="7030A0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p>
                        <m:sSupPr>
                          <m:ctrlPr>
                            <a:rPr lang="en-US" sz="2800" b="1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800" b="1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𝑵</m:t>
                          </m:r>
                        </m:e>
                        <m:sup>
                          <m:r>
                            <a:rPr lang="en-US" sz="2800" b="1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𝟐</m:t>
                          </m:r>
                        </m:sup>
                      </m:sSup>
                      <m:r>
                        <a:rPr lang="en-US" sz="2800" b="1" i="1">
                          <a:solidFill>
                            <a:srgbClr val="7030A0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4" name="Rectangle 11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114988" y="4796593"/>
                <a:ext cx="1270348" cy="53296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Rectangle 114"/>
              <p:cNvSpPr/>
              <p:nvPr/>
            </p:nvSpPr>
            <p:spPr>
              <a:xfrm>
                <a:off x="2843122" y="1151141"/>
                <a:ext cx="6505755" cy="595932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32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32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32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32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32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32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32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32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3200" b="1" dirty="0" smtClean="0">
                    <a:solidFill>
                      <a:schemeClr val="tx1"/>
                    </a:solidFill>
                  </a:rPr>
                  <a:t> </a:t>
                </a:r>
                <a:r>
                  <a:rPr lang="en-US" sz="3200" dirty="0" smtClean="0"/>
                  <a:t>in </a:t>
                </a:r>
                <a:r>
                  <a:rPr lang="en-US" sz="3200" dirty="0" smtClean="0">
                    <a:solidFill>
                      <a:schemeClr val="tx1"/>
                    </a:solidFill>
                  </a:rPr>
                  <a:t>total for the potential</a:t>
                </a:r>
                <a:endParaRPr lang="en-US" sz="32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5" name="Rectangle 11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43122" y="1151141"/>
                <a:ext cx="6505755" cy="595932"/>
              </a:xfrm>
              <a:prstGeom prst="rect">
                <a:avLst/>
              </a:prstGeom>
              <a:blipFill>
                <a:blip r:embed="rId13"/>
                <a:stretch>
                  <a:fillRect t="-10204" r="-1124" b="-3367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6385569" y="1967665"/>
                <a:ext cx="1847685" cy="54162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:r>
                  <a:rPr lang="en-US" sz="2800" dirty="0">
                    <a:solidFill>
                      <a:prstClr val="black"/>
                    </a:solidFill>
                  </a:rPr>
                  <a:t> from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</m:e>
                      <m:sup>
                        <m:r>
                          <a:rPr lang="en-US" sz="2800" i="1">
                            <a:solidFill>
                              <a:srgbClr val="0070C0"/>
                            </a:solidFill>
                            <a:latin typeface="Cambria Math" panose="02040503050406030204" pitchFamily="18" charset="0"/>
                          </a:rPr>
                          <m:t>[2,3]</m:t>
                        </m:r>
                      </m:sup>
                    </m:sSup>
                  </m:oMath>
                </a14:m>
                <a:endParaRPr lang="en-US" sz="2800" dirty="0">
                  <a:solidFill>
                    <a:prstClr val="black"/>
                  </a:solidFill>
                </a:endParaRPr>
              </a:p>
            </p:txBody>
          </p:sp>
        </mc:Choice>
        <mc:Fallback xmlns="">
          <p:sp>
            <p:nvSpPr>
              <p:cNvPr id="5" name="Rectangle 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85569" y="1967665"/>
                <a:ext cx="1847685" cy="541623"/>
              </a:xfrm>
              <a:prstGeom prst="rect">
                <a:avLst/>
              </a:prstGeom>
              <a:blipFill>
                <a:blip r:embed="rId14"/>
                <a:stretch>
                  <a:fillRect l="-2640" t="-7865" b="-3146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6" name="Rectangle 115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98629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112" grpId="0"/>
      <p:bldP spid="113" grpId="0"/>
      <p:bldP spid="114" grpId="0"/>
      <p:bldP spid="115" grpId="0" animBg="1"/>
      <p:bldP spid="5" grpId="0"/>
      <p:bldP spid="116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36525"/>
            <a:ext cx="10515600" cy="1325563"/>
          </a:xfrm>
        </p:spPr>
        <p:txBody>
          <a:bodyPr>
            <a:noAutofit/>
          </a:bodyPr>
          <a:lstStyle/>
          <a:p>
            <a:pPr algn="ctr"/>
            <a:r>
              <a:rPr lang="en-US" b="1" dirty="0" smtClean="0"/>
              <a:t>Our Technique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/>
          <p:cNvSpPr txBox="1"/>
          <p:nvPr/>
        </p:nvSpPr>
        <p:spPr>
          <a:xfrm>
            <a:off x="838200" y="131717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Potential: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4479292"/>
                <a:ext cx="2769989" cy="72064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3200" b="0" i="1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3200" b="0" i="0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𝛻</m:t>
                        </m:r>
                      </m:e>
                      <m:sub>
                        <m:sSubSup>
                          <m:sSubSupPr>
                            <m:ctrlP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b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ℓ</m:t>
                            </m:r>
                          </m:sub>
                          <m:sup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bSup>
                      </m:sub>
                    </m:sSub>
                    <m:sSup>
                      <m:sSupPr>
                        <m:ctrlP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US" sz="32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=…</m:t>
                    </m:r>
                  </m:oMath>
                </a14:m>
                <a:r>
                  <a:rPr lang="en-US" sz="3200" i="1" dirty="0" smtClean="0">
                    <a:latin typeface="Cambria Math" panose="02040503050406030204" pitchFamily="18" charset="0"/>
                  </a:rPr>
                  <a:t>	</a:t>
                </a:r>
                <a:endParaRPr lang="en-US" sz="32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4479292"/>
                <a:ext cx="2769989" cy="72064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/>
          <p:cNvSpPr txBox="1"/>
          <p:nvPr/>
        </p:nvSpPr>
        <p:spPr>
          <a:xfrm>
            <a:off x="838200" y="385082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Forces: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/>
              <p:cNvSpPr/>
              <p:nvPr/>
            </p:nvSpPr>
            <p:spPr>
              <a:xfrm>
                <a:off x="1340304" y="3195160"/>
                <a:ext cx="3891515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b="1" dirty="0" smtClean="0">
                    <a:solidFill>
                      <a:schemeClr val="tx1"/>
                    </a:solidFill>
                  </a:rPr>
                  <a:t>to evaluate</a:t>
                </a:r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Rectangle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304" y="3195160"/>
                <a:ext cx="3891515" cy="532966"/>
              </a:xfrm>
              <a:prstGeom prst="rect">
                <a:avLst/>
              </a:prstGeom>
              <a:blipFill>
                <a:blip r:embed="rId5"/>
                <a:stretch>
                  <a:fillRect t="-7955" r="-1881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1340303" y="5397524"/>
                <a:ext cx="3891515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b="1" dirty="0" smtClean="0">
                    <a:solidFill>
                      <a:schemeClr val="tx1"/>
                    </a:solidFill>
                  </a:rPr>
                  <a:t>to evaluate</a:t>
                </a:r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303" y="5397524"/>
                <a:ext cx="3891515" cy="532966"/>
              </a:xfrm>
              <a:prstGeom prst="rect">
                <a:avLst/>
              </a:prstGeom>
              <a:blipFill>
                <a:blip r:embed="rId6"/>
                <a:stretch>
                  <a:fillRect t="-7955" r="-1881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 8"/>
          <p:cNvSpPr/>
          <p:nvPr/>
        </p:nvSpPr>
        <p:spPr>
          <a:xfrm>
            <a:off x="596766" y="3844469"/>
            <a:ext cx="10838047" cy="2238697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306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36525"/>
            <a:ext cx="10515600" cy="1325563"/>
          </a:xfrm>
        </p:spPr>
        <p:txBody>
          <a:bodyPr>
            <a:noAutofit/>
          </a:bodyPr>
          <a:lstStyle/>
          <a:p>
            <a:pPr algn="ctr"/>
            <a:r>
              <a:rPr lang="en-US" b="1" dirty="0" smtClean="0"/>
              <a:t>Our Technique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[1,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/>
          <p:cNvSpPr txBox="1"/>
          <p:nvPr/>
        </p:nvSpPr>
        <p:spPr>
          <a:xfrm>
            <a:off x="838200" y="131717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Potential: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4479292"/>
                <a:ext cx="2769989" cy="72064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3200" b="0" i="1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3200" b="0" i="0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𝛻</m:t>
                        </m:r>
                      </m:e>
                      <m:sub>
                        <m:sSubSup>
                          <m:sSubSupPr>
                            <m:ctrlP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b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ℓ</m:t>
                            </m:r>
                          </m:sub>
                          <m:sup>
                            <m:r>
                              <a:rPr lang="en-US" sz="32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bSup>
                      </m:sub>
                    </m:sSub>
                    <m:sSup>
                      <m:sSupPr>
                        <m:ctrlP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[1,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US" sz="32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US" sz="32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=…</m:t>
                    </m:r>
                  </m:oMath>
                </a14:m>
                <a:r>
                  <a:rPr lang="en-US" sz="3200" i="1" dirty="0" smtClean="0">
                    <a:latin typeface="Cambria Math" panose="02040503050406030204" pitchFamily="18" charset="0"/>
                  </a:rPr>
                  <a:t>	</a:t>
                </a:r>
                <a:endParaRPr lang="en-US" sz="32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4479292"/>
                <a:ext cx="2769989" cy="72064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/>
          <p:cNvSpPr txBox="1"/>
          <p:nvPr/>
        </p:nvSpPr>
        <p:spPr>
          <a:xfrm>
            <a:off x="838200" y="385082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Forces: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/>
              <p:cNvSpPr/>
              <p:nvPr/>
            </p:nvSpPr>
            <p:spPr>
              <a:xfrm>
                <a:off x="1340304" y="3195160"/>
                <a:ext cx="3891515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b="1" dirty="0" smtClean="0">
                    <a:solidFill>
                      <a:schemeClr val="tx1"/>
                    </a:solidFill>
                  </a:rPr>
                  <a:t>to evaluate</a:t>
                </a:r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" name="Rectangle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304" y="3195160"/>
                <a:ext cx="3891515" cy="532966"/>
              </a:xfrm>
              <a:prstGeom prst="rect">
                <a:avLst/>
              </a:prstGeom>
              <a:blipFill>
                <a:blip r:embed="rId5"/>
                <a:stretch>
                  <a:fillRect t="-7955" r="-1881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1340303" y="5397524"/>
                <a:ext cx="3891515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b="1" dirty="0" smtClean="0">
                    <a:solidFill>
                      <a:schemeClr val="tx1"/>
                    </a:solidFill>
                  </a:rPr>
                  <a:t>to evaluate</a:t>
                </a:r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303" y="5397524"/>
                <a:ext cx="3891515" cy="532966"/>
              </a:xfrm>
              <a:prstGeom prst="rect">
                <a:avLst/>
              </a:prstGeom>
              <a:blipFill>
                <a:blip r:embed="rId6"/>
                <a:stretch>
                  <a:fillRect t="-7955" r="-1881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Rectangle 8"/>
          <p:cNvSpPr/>
          <p:nvPr/>
        </p:nvSpPr>
        <p:spPr>
          <a:xfrm>
            <a:off x="596766" y="3844469"/>
            <a:ext cx="10838047" cy="2238697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[1,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/>
              <p:cNvSpPr/>
              <p:nvPr/>
            </p:nvSpPr>
            <p:spPr>
              <a:xfrm>
                <a:off x="1340304" y="3195160"/>
                <a:ext cx="3891515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+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b="1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b="1" dirty="0" smtClean="0">
                    <a:solidFill>
                      <a:schemeClr val="tx1"/>
                    </a:solidFill>
                  </a:rPr>
                  <a:t>to evaluate</a:t>
                </a:r>
                <a:endParaRPr lang="en-US" sz="2800" b="1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3" name="Rectangle 2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40304" y="3195160"/>
                <a:ext cx="3891515" cy="532966"/>
              </a:xfrm>
              <a:prstGeom prst="rect">
                <a:avLst/>
              </a:prstGeom>
              <a:blipFill>
                <a:blip r:embed="rId8"/>
                <a:stretch>
                  <a:fillRect t="-7955" r="-1881" b="-3181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1993932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[1,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93932" y="1419226"/>
                <a:ext cx="7763151" cy="155773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6" name="Rectangle 25"/>
          <p:cNvSpPr/>
          <p:nvPr/>
        </p:nvSpPr>
        <p:spPr>
          <a:xfrm>
            <a:off x="190365" y="1111693"/>
            <a:ext cx="11015781" cy="2616433"/>
          </a:xfrm>
          <a:prstGeom prst="rect">
            <a:avLst/>
          </a:prstGeom>
          <a:solidFill>
            <a:schemeClr val="bg1">
              <a:alpha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27" name="Rectangular Callout 26"/>
          <p:cNvSpPr/>
          <p:nvPr/>
        </p:nvSpPr>
        <p:spPr>
          <a:xfrm>
            <a:off x="544869" y="1503921"/>
            <a:ext cx="11240730" cy="1943544"/>
          </a:xfrm>
          <a:prstGeom prst="wedgeRectCallout">
            <a:avLst>
              <a:gd name="adj1" fmla="val -16417"/>
              <a:gd name="adj2" fmla="val -33773"/>
            </a:avLst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accent1">
                <a:lumMod val="20000"/>
                <a:lumOff val="80000"/>
              </a:schemeClr>
            </a:solidFill>
          </a:ln>
        </p:spPr>
        <p:style>
          <a:lnRef idx="1">
            <a:schemeClr val="accent4"/>
          </a:lnRef>
          <a:fillRef idx="2">
            <a:schemeClr val="accent4"/>
          </a:fillRef>
          <a:effectRef idx="1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lvl="0" algn="ctr" defTabSz="685800">
              <a:defRPr/>
            </a:pPr>
            <a:endParaRPr lang="en-US" sz="2800" kern="0" dirty="0">
              <a:solidFill>
                <a:schemeClr val="tx1"/>
              </a:solidFill>
              <a:cs typeface="Arial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/>
              <p:cNvSpPr/>
              <p:nvPr/>
            </p:nvSpPr>
            <p:spPr>
              <a:xfrm>
                <a:off x="970732" y="2019030"/>
                <a:ext cx="8802538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2800" dirty="0" smtClean="0"/>
                  <a:t>(2) </a:t>
                </a:r>
                <a:r>
                  <a:rPr lang="en-US" sz="2800" dirty="0"/>
                  <a:t>Force on bead </a:t>
                </a:r>
                <a14:m>
                  <m:oMath xmlns:m="http://schemas.openxmlformats.org/officeDocument/2006/math">
                    <m:r>
                      <a:rPr lang="en-US" sz="2800" i="1">
                        <a:latin typeface="Cambria Math" panose="02040503050406030204" pitchFamily="18" charset="0"/>
                      </a:rPr>
                      <m:t>𝑗</m:t>
                    </m:r>
                    <m:r>
                      <a:rPr lang="en-US" sz="2800" i="1">
                        <a:latin typeface="Cambria Math" panose="02040503050406030204" pitchFamily="18" charset="0"/>
                      </a:rPr>
                      <m:t>=2,…,</m:t>
                    </m:r>
                    <m:r>
                      <a:rPr lang="en-US" sz="2800" i="1">
                        <a:latin typeface="Cambria Math" panose="02040503050406030204" pitchFamily="18" charset="0"/>
                      </a:rPr>
                      <m:t>𝑃</m:t>
                    </m:r>
                    <m:r>
                      <a:rPr lang="en-US" sz="2800" i="1">
                        <a:latin typeface="Cambria Math" panose="02040503050406030204" pitchFamily="18" charset="0"/>
                      </a:rPr>
                      <m:t>−1</m:t>
                    </m:r>
                  </m:oMath>
                </a14:m>
                <a:r>
                  <a:rPr lang="en-US" sz="2800" dirty="0"/>
                  <a:t> not affected by </a:t>
                </a:r>
                <a:r>
                  <a:rPr lang="en-US" sz="2800" dirty="0" smtClean="0"/>
                  <a:t>exchange</a:t>
                </a:r>
                <a:endParaRPr lang="en-US" sz="2800" dirty="0"/>
              </a:p>
            </p:txBody>
          </p:sp>
        </mc:Choice>
        <mc:Fallback xmlns="">
          <p:sp>
            <p:nvSpPr>
              <p:cNvPr id="28" name="Rectangle 2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732" y="2019030"/>
                <a:ext cx="8802538" cy="523220"/>
              </a:xfrm>
              <a:prstGeom prst="rect">
                <a:avLst/>
              </a:prstGeom>
              <a:blipFill>
                <a:blip r:embed="rId10"/>
                <a:stretch>
                  <a:fillRect l="-1385" t="-10465" r="-416" b="-3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9" name="Rectangle 28"/>
              <p:cNvSpPr/>
              <p:nvPr/>
            </p:nvSpPr>
            <p:spPr>
              <a:xfrm>
                <a:off x="970732" y="2543680"/>
                <a:ext cx="10186122" cy="95410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2800" dirty="0" smtClean="0"/>
                  <a:t>(3) Force on bead </a:t>
                </a:r>
                <a14:m>
                  <m:oMath xmlns:m="http://schemas.openxmlformats.org/officeDocument/2006/math">
                    <m:r>
                      <a:rPr lang="en-US" sz="2800" b="0" i="1" smtClean="0">
                        <a:latin typeface="Cambria Math" panose="02040503050406030204" pitchFamily="18" charset="0"/>
                      </a:rPr>
                      <m:t>1,</m:t>
                    </m:r>
                    <m:r>
                      <a:rPr lang="en-US" sz="2800" b="0" i="1" smtClean="0"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lang="en-US" sz="2800" dirty="0" smtClean="0"/>
                  <a:t> from expressed through the probabilities that </a:t>
                </a:r>
                <a:br>
                  <a:rPr lang="en-US" sz="2800" dirty="0" smtClean="0"/>
                </a:br>
                <a:r>
                  <a:rPr lang="en-US" sz="2800" dirty="0" smtClean="0"/>
                  <a:t>      particles are connected</a:t>
                </a:r>
                <a:endParaRPr lang="en-US" sz="2800" dirty="0"/>
              </a:p>
            </p:txBody>
          </p:sp>
        </mc:Choice>
        <mc:Fallback xmlns="">
          <p:sp>
            <p:nvSpPr>
              <p:cNvPr id="29" name="Rectangle 28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70732" y="2543680"/>
                <a:ext cx="10186122" cy="954107"/>
              </a:xfrm>
              <a:prstGeom prst="rect">
                <a:avLst/>
              </a:prstGeom>
              <a:blipFill>
                <a:blip r:embed="rId11"/>
                <a:stretch>
                  <a:fillRect l="-1197" t="-5732" r="-299" b="-1719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0" name="Rectangle 29"/>
          <p:cNvSpPr/>
          <p:nvPr/>
        </p:nvSpPr>
        <p:spPr>
          <a:xfrm>
            <a:off x="970732" y="1490780"/>
            <a:ext cx="10552697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800" dirty="0"/>
              <a:t>(1</a:t>
            </a:r>
            <a:r>
              <a:rPr lang="en-US" sz="2800" dirty="0" smtClean="0"/>
              <a:t>) The force is a weighted average over the ring polymer configurations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25685140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29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/>
              <a:t>Potential as </a:t>
            </a:r>
            <a:r>
              <a:rPr lang="en-US" b="1" dirty="0" smtClean="0"/>
              <a:t>an Average </a:t>
            </a:r>
            <a:r>
              <a:rPr lang="en-US" b="1" dirty="0"/>
              <a:t>Over </a:t>
            </a:r>
            <a:r>
              <a:rPr lang="en-US" b="1" dirty="0" smtClean="0"/>
              <a:t>Permutations</a:t>
            </a:r>
            <a:endParaRPr lang="en-US" b="1" dirty="0"/>
          </a:p>
        </p:txBody>
      </p:sp>
      <p:grpSp>
        <p:nvGrpSpPr>
          <p:cNvPr id="316" name="Group 315"/>
          <p:cNvGrpSpPr/>
          <p:nvPr/>
        </p:nvGrpSpPr>
        <p:grpSpPr>
          <a:xfrm>
            <a:off x="1436329" y="2952750"/>
            <a:ext cx="1554521" cy="1399135"/>
            <a:chOff x="3398478" y="1035971"/>
            <a:chExt cx="5401410" cy="4861498"/>
          </a:xfrm>
        </p:grpSpPr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388" name="Group 387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411" name="Arc 410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Arc 411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Arc 412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408" name="Arc 407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Arc 408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Arc 409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405" name="Arc 404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Arc 406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1" name="Group 390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02" name="Arc 401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Arc 402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Arc 403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399" name="Arc 398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Arc 399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Arc 400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3" name="Oval 392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20" name="Group 319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385" name="Arc 384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Arc 385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7" name="Arc 386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382" name="Arc 381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Arc 382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Arc 383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379" name="Arc 37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Arc 37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Arc 38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3" name="Group 322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6" name="Arc 37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Arc 37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Arc 37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0" name="Arc 36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Arc 37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Arc 37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7" name="Arc 36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Arc 36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Arc 36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8" name="Oval 357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324" name="Rectangle 323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349" name="Arc 348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0" name="Arc 349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1" name="Arc 350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46" name="Arc 345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7" name="Arc 346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8" name="Arc 347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43" name="Arc 342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4" name="Arc 343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5" name="Arc 344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40" name="Arc 339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Arc 340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Arc 341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337" name="Arc 336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8" name="Arc 337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Arc 338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30" name="Oval 329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Rectangle 335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414" name="Group 413"/>
          <p:cNvGrpSpPr/>
          <p:nvPr/>
        </p:nvGrpSpPr>
        <p:grpSpPr>
          <a:xfrm>
            <a:off x="9190834" y="2906217"/>
            <a:ext cx="1521456" cy="1369375"/>
            <a:chOff x="3398478" y="1035971"/>
            <a:chExt cx="5401410" cy="4861498"/>
          </a:xfrm>
        </p:grpSpPr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507" name="Arc 506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Arc 507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Arc 508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504" name="Arc 503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5" name="Arc 504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Arc 505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01" name="Arc 500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Arc 501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3" name="Arc 502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98" name="Arc 497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9" name="Arc 498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Arc 499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495" name="Arc 494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6" name="Arc 495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7" name="Arc 496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9" name="Oval 488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Oval 491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Oval 492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1200" dirty="0">
                      <a:solidFill>
                        <a:prstClr val="black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39130" t="-13636" r="-8696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481" name="Arc 480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2" name="Arc 481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Arc 482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478" name="Arc 477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Arc 478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Arc 479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475" name="Arc 474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Arc 475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Arc 476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9" name="Group 418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72" name="Arc 471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Arc 472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4" name="Arc 473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9" name="Arc 468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Arc 469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Arc 470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6" name="Arc 465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7" name="Arc 466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Arc 467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1" name="Group 450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3" name="Arc 462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4" name="Arc 463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5" name="Arc 464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2" name="Group 451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0" name="Arc 459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Arc 460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Arc 461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4" name="Oval 453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Oval 455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Oval 457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Rectangle 458"/>
              <p:cNvSpPr/>
              <p:nvPr/>
            </p:nvSpPr>
            <p:spPr>
              <a:xfrm>
                <a:off x="4073931" y="1489624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420" name="Rectangle 419"/>
            <p:cNvSpPr/>
            <p:nvPr/>
          </p:nvSpPr>
          <p:spPr>
            <a:xfrm>
              <a:off x="5617210" y="3978221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445" name="Arc 444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6" name="Arc 445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7" name="Arc 446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442" name="Arc 441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Arc 442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4" name="Arc 443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3" name="Group 422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439" name="Arc 438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0" name="Arc 439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436" name="Arc 435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7" name="Arc 436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8" name="Arc 437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433" name="Arc 432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Arc 433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5" name="Arc 434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2"/>
                  <a:stretch>
                    <a:fillRect l="-24000" t="-13636" r="-4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3"/>
                  <a:stretch>
                    <a:fillRect l="-28000" t="-13636" r="-8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2" name="Rectangle 431"/>
            <p:cNvSpPr/>
            <p:nvPr/>
          </p:nvSpPr>
          <p:spPr>
            <a:xfrm>
              <a:off x="7145099" y="1557645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511" name="Group 510"/>
          <p:cNvGrpSpPr/>
          <p:nvPr/>
        </p:nvGrpSpPr>
        <p:grpSpPr>
          <a:xfrm>
            <a:off x="9212530" y="4548690"/>
            <a:ext cx="1534324" cy="1380957"/>
            <a:chOff x="3398478" y="1035971"/>
            <a:chExt cx="5401410" cy="4861498"/>
          </a:xfrm>
        </p:grpSpPr>
        <p:grpSp>
          <p:nvGrpSpPr>
            <p:cNvPr id="512" name="Group 511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604" name="Arc 603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5" name="Arc 604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Arc 605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01" name="Arc 600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2" name="Arc 601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3" name="Arc 602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98" name="Arc 59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Arc 59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Arc 59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595" name="Arc 594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6" name="Arc 595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7" name="Arc 596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5" name="Group 584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592" name="Arc 591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3" name="Arc 592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4" name="Arc 593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Oval 585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1" name="Oval 590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9" name="Oval 8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578" name="Arc 577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9" name="Arc 578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0" name="Arc 579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4" name="Group 513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575" name="Arc 57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Arc 57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7" name="Arc 57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5" name="Group 514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572" name="Arc 571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3" name="Arc 572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Arc 573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6" name="Group 515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545" name="Group 54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6" name="Group 54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7" name="Group 54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8" name="Group 54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50" name="Oval 54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1" name="Oval 550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2" name="Oval 551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3" name="Oval 8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4" name="Oval 553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5" name="Oval 55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6" name="Rectangle 555"/>
              <p:cNvSpPr/>
              <p:nvPr/>
            </p:nvSpPr>
            <p:spPr>
              <a:xfrm>
                <a:off x="4037034" y="1559540"/>
                <a:ext cx="1016906" cy="119184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1600" b="1" dirty="0" smtClean="0">
                    <a:solidFill>
                      <a:prstClr val="black"/>
                    </a:solidFill>
                  </a:rPr>
                  <a:t>1</a:t>
                </a:r>
                <a:endParaRPr lang="en-US" sz="1100" dirty="0"/>
              </a:p>
            </p:txBody>
          </p:sp>
        </p:grpSp>
        <p:sp>
          <p:nvSpPr>
            <p:cNvPr id="517" name="Rectangle 516"/>
            <p:cNvSpPr/>
            <p:nvPr/>
          </p:nvSpPr>
          <p:spPr>
            <a:xfrm>
              <a:off x="5556488" y="4076132"/>
              <a:ext cx="1016905" cy="11918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3</a:t>
              </a:r>
              <a:endParaRPr lang="en-US" sz="1100" dirty="0"/>
            </a:p>
          </p:txBody>
        </p: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542" name="Arc 54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Arc 54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Arc 54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9" name="Group 51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539" name="Arc 53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0" name="Arc 53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1" name="Arc 54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536" name="Arc 53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Arc 53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8" name="Arc 53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1" name="Group 52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533" name="Arc 53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Arc 53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Arc 53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2" name="Group 52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530" name="Arc 52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Arc 53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2" name="Arc 53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4" name="Oval 52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5" name="Oval 52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8"/>
                  <a:stretch>
                    <a:fillRect l="-20000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9"/>
                  <a:stretch>
                    <a:fillRect l="-16000" b="-2272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28" name="Oval 52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9" name="Rectangle 528"/>
            <p:cNvSpPr/>
            <p:nvPr/>
          </p:nvSpPr>
          <p:spPr>
            <a:xfrm>
              <a:off x="7073323" y="1549373"/>
              <a:ext cx="1026843" cy="11918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2</a:t>
              </a:r>
              <a:endParaRPr lang="en-US" sz="1100" dirty="0"/>
            </a:p>
          </p:txBody>
        </p:sp>
      </p:grpSp>
      <p:grpSp>
        <p:nvGrpSpPr>
          <p:cNvPr id="607" name="Group 606"/>
          <p:cNvGrpSpPr/>
          <p:nvPr/>
        </p:nvGrpSpPr>
        <p:grpSpPr>
          <a:xfrm>
            <a:off x="5343524" y="2887319"/>
            <a:ext cx="1521515" cy="1465731"/>
            <a:chOff x="3398478" y="1035971"/>
            <a:chExt cx="5401410" cy="4861498"/>
          </a:xfrm>
        </p:grpSpPr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677" name="Group 676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700" name="Arc 699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97" name="Arc 696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8" name="Arc 697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9" name="Arc 698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694" name="Arc 69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Arc 69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Arc 69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Arc 692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1" name="Group 680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2" name="Oval 681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8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21"/>
                    <a:stretch>
                      <a:fillRect l="-34783" t="-4000" r="-1304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09" name="Group 608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674" name="Arc 673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5" name="Arc 674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6" name="Arc 675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0" name="Group 609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9" name="Group 64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0" name="Group 64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52" name="Oval 65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3" name="Oval 652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54" name="Oval 65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Oval 655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8" name="Rectangle 657"/>
              <p:cNvSpPr/>
              <p:nvPr/>
            </p:nvSpPr>
            <p:spPr>
              <a:xfrm>
                <a:off x="4105326" y="1511431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611" name="Rectangle 610"/>
            <p:cNvSpPr/>
            <p:nvPr/>
          </p:nvSpPr>
          <p:spPr>
            <a:xfrm>
              <a:off x="5554771" y="4063874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612" name="Group 611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644" name="Arc 64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5" name="Arc 64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6" name="Arc 64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3" name="Group 612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641" name="Arc 64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2" name="Arc 64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3" name="Arc 64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638" name="Arc 63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Arc 63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0" name="Arc 63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635" name="Arc 63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Arc 63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Arc 63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632" name="Arc 63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Arc 63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Arc 63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3"/>
                  <a:stretch>
                    <a:fillRect l="-24000" t="-8333" r="-4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4"/>
                  <a:stretch>
                    <a:fillRect l="-28000" t="-8333" r="-8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3" name="Rectangle 622"/>
            <p:cNvSpPr/>
            <p:nvPr/>
          </p:nvSpPr>
          <p:spPr>
            <a:xfrm>
              <a:off x="7077017" y="1547215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629" name="Arc 62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Arc 62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1" name="Arc 63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25" name="Group 624"/>
            <p:cNvGrpSpPr/>
            <p:nvPr/>
          </p:nvGrpSpPr>
          <p:grpSpPr>
            <a:xfrm>
              <a:off x="5635014" y="2553042"/>
              <a:ext cx="894366" cy="474092"/>
              <a:chOff x="5817155" y="5558782"/>
              <a:chExt cx="894366" cy="474092"/>
            </a:xfrm>
          </p:grpSpPr>
          <p:sp>
            <p:nvSpPr>
              <p:cNvPr id="626" name="Arc 625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82" y="5522733"/>
                <a:ext cx="451989" cy="524088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Arc 626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203" y="5544834"/>
                <a:ext cx="451992" cy="524088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Arc 627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3" name="Group 702"/>
          <p:cNvGrpSpPr/>
          <p:nvPr/>
        </p:nvGrpSpPr>
        <p:grpSpPr>
          <a:xfrm>
            <a:off x="6642171" y="4512324"/>
            <a:ext cx="1396770" cy="1602443"/>
            <a:chOff x="4091747" y="674683"/>
            <a:chExt cx="4708141" cy="5401410"/>
          </a:xfrm>
        </p:grpSpPr>
        <p:grpSp>
          <p:nvGrpSpPr>
            <p:cNvPr id="704" name="Group 703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96" name="Arc 79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7" name="Arc 79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8" name="Arc 79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39" name="Group 738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770" name="Group 769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3" name="Arc 79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4" name="Arc 79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Arc 79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1" name="Group 77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0" name="Arc 78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1" name="Arc 79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2" name="Arc 79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2" name="Group 77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7" name="Arc 78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8" name="Arc 78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9" name="Arc 78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3" name="Group 77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4" name="Arc 78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5" name="Arc 78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6" name="Arc 78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4" name="Group 773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1" name="Arc 78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" name="Arc 78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3" name="Arc 78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75" name="Oval 774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76" name="Oval 775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5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77" name="Oval 776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Oval 77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Oval 77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Oval 779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7" name="Arc 76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8" name="Arc 76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9" name="Arc 76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4" name="Arc 76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5" name="Arc 76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6" name="Arc 76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2" name="Group 74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Arc 76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3" name="Group 74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45" name="Oval 74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6" name="Oval 74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7" name="Oval 74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Oval 74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Oval 74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51" name="Group 750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05" name="Rectangle 704"/>
            <p:cNvSpPr/>
            <p:nvPr/>
          </p:nvSpPr>
          <p:spPr>
            <a:xfrm>
              <a:off x="5606926" y="3956376"/>
              <a:ext cx="1060130" cy="1348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706" name="Rectangle 705"/>
            <p:cNvSpPr/>
            <p:nvPr/>
          </p:nvSpPr>
          <p:spPr>
            <a:xfrm>
              <a:off x="4091747" y="1345486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  <p:grpSp>
          <p:nvGrpSpPr>
            <p:cNvPr id="707" name="Group 70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735" name="Arc 73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6" name="Arc 73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7" name="Arc 73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8" name="Group 70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732" name="Arc 73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Arc 73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Arc 73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9" name="Group 70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729" name="Arc 72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0" name="Arc 72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1" name="Arc 73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726" name="Arc 72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7" name="Arc 72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8" name="Arc 72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723" name="Arc 72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Arc 72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5" name="Arc 72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720" name="Arc 71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Arc 72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Arc 72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13" name="Oval 71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Oval 71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5" name="Oval 71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8"/>
                  <a:stretch>
                    <a:fillRect l="-30769" t="-12500" r="-7692" b="-2916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9"/>
                  <a:stretch>
                    <a:fillRect l="-34615" t="-12500" r="-11538" b="-333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9" name="Rectangle 718"/>
            <p:cNvSpPr/>
            <p:nvPr/>
          </p:nvSpPr>
          <p:spPr>
            <a:xfrm>
              <a:off x="7065439" y="1443659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</p:grpSp>
      <p:grpSp>
        <p:nvGrpSpPr>
          <p:cNvPr id="895" name="Group 894"/>
          <p:cNvGrpSpPr/>
          <p:nvPr/>
        </p:nvGrpSpPr>
        <p:grpSpPr>
          <a:xfrm flipH="1">
            <a:off x="4176799" y="4586993"/>
            <a:ext cx="1370177" cy="1555814"/>
            <a:chOff x="4042965" y="674683"/>
            <a:chExt cx="4756923" cy="5401410"/>
          </a:xfrm>
        </p:grpSpPr>
        <p:grpSp>
          <p:nvGrpSpPr>
            <p:cNvPr id="896" name="Group 895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930" name="Group 929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88" name="Arc 98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9" name="Arc 98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0" name="Arc 98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1" name="Group 930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962" name="Group 96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5" name="Arc 98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6" name="Arc 98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7" name="Arc 98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3" name="Group 96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2" name="Arc 98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3" name="Arc 98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4" name="Arc 98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4" name="Group 96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9" name="Arc 97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0" name="Arc 97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1" name="Arc 98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6" name="Arc 97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7" name="Arc 97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8" name="Arc 97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3" name="Arc 97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4" name="Arc 97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5" name="Arc 97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67" name="Oval 96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68" name="Oval 96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69" name="Oval 96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0" name="Oval 96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Oval 97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9" name="Arc 95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0" name="Arc 95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1" name="Arc 96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6" name="Arc 95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Arc 95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Arc 95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3" name="Arc 95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Arc 95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Arc 95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50" name="Arc 94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1" name="Arc 95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2" name="Arc 95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47" name="Arc 94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Arc 94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Arc 94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Oval 93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Oval 93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Oval 93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0" name="Oval 9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1" name="Oval 9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42" name="Oval 94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943" name="Group 942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Arc 94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97" name="Rectangle 896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898" name="Rectangle 897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899" name="Group 898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927" name="Arc 926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Arc 927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Arc 928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924" name="Arc 92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Arc 92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Arc 92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1" name="Group 900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921" name="Arc 92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Arc 92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Arc 92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2" name="Group 901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918" name="Arc 91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Arc 91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Arc 91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3" name="Group 902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915" name="Arc 91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Arc 91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Arc 91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4" name="Group 903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912" name="Arc 91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Arc 91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Arc 91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05" name="Oval 904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7" name="Oval 906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8" name="Oval 90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9" name="Oval 90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10" name="Oval 909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1" name="Rectangle 910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809" name="TextBox 808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552445" y="1119215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9" name="TextBox 808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2445" y="1119215"/>
                <a:ext cx="7763151" cy="1557734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925031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/>
              <a:t>Potential as an Average Over </a:t>
            </a:r>
            <a:r>
              <a:rPr lang="en-US" b="1" dirty="0" smtClean="0"/>
              <a:t>Permutations</a:t>
            </a:r>
            <a:endParaRPr 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1319326" y="2757152"/>
            <a:ext cx="9538753" cy="3385655"/>
            <a:chOff x="1319326" y="2757152"/>
            <a:chExt cx="9538753" cy="3385655"/>
          </a:xfrm>
        </p:grpSpPr>
        <p:grpSp>
          <p:nvGrpSpPr>
            <p:cNvPr id="316" name="Group 315"/>
            <p:cNvGrpSpPr/>
            <p:nvPr/>
          </p:nvGrpSpPr>
          <p:grpSpPr>
            <a:xfrm>
              <a:off x="1436329" y="2952750"/>
              <a:ext cx="1554521" cy="1399135"/>
              <a:chOff x="3398478" y="1035971"/>
              <a:chExt cx="5401410" cy="4861498"/>
            </a:xfrm>
          </p:grpSpPr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388" name="Group 387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411" name="Arc 410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2" name="Arc 411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3" name="Arc 412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89" name="Group 388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408" name="Arc 407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9" name="Arc 408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10" name="Arc 409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90" name="Group 389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405" name="Arc 404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6" name="Arc 405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7" name="Arc 406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91" name="Group 390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402" name="Arc 401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3" name="Arc 402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4" name="Arc 403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92" name="Group 391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399" name="Arc 398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Arc 399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Arc 400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93" name="Oval 392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94" name="Oval 393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95" name="Oval 394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Oval 395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Oval 396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320" name="Group 319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385" name="Arc 384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6" name="Arc 385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Arc 386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1" name="Group 320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382" name="Arc 381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Arc 382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Arc 383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2" name="Group 321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9" name="Arc 37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Arc 37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Arc 38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3" name="Group 322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352" name="Group 35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76" name="Arc 375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7" name="Arc 376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8" name="Arc 377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53" name="Group 35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73" name="Arc 372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4" name="Arc 373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5" name="Arc 374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54" name="Group 35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70" name="Arc 369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1" name="Arc 370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2" name="Arc 371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55" name="Group 35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67" name="Arc 366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8" name="Arc 367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9" name="Arc 368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56" name="Group 35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64" name="Arc 363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5" name="Arc 364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6" name="Arc 365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57" name="Oval 35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59" name="Oval 35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0" name="Oval 35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1" name="Oval 36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Oval 36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Rectangle 362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324" name="Rectangle 323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325" name="Group 32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9" name="Arc 34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Arc 34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Arc 35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6" name="Group 32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6" name="Arc 34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Arc 34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Arc 34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3" name="Arc 34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Arc 34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Arc 34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8" name="Group 32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40" name="Arc 33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Arc 34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Arc 34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9" name="Group 32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7" name="Arc 33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Arc 33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Arc 33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30" name="Oval 32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Oval 330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Oval 331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35" name="Oval 33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6" name="Rectangle 335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p:grpSp>
          <p:nvGrpSpPr>
            <p:cNvPr id="414" name="Group 413"/>
            <p:cNvGrpSpPr/>
            <p:nvPr/>
          </p:nvGrpSpPr>
          <p:grpSpPr>
            <a:xfrm>
              <a:off x="9190834" y="2906217"/>
              <a:ext cx="1521456" cy="1369375"/>
              <a:chOff x="3398478" y="1035971"/>
              <a:chExt cx="5401410" cy="4861498"/>
            </a:xfrm>
          </p:grpSpPr>
          <p:grpSp>
            <p:nvGrpSpPr>
              <p:cNvPr id="415" name="Group 414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484" name="Group 483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507" name="Arc 506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" name="Arc 507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Arc 508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5" name="Group 484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504" name="Arc 503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Arc 504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Arc 505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6" name="Group 485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501" name="Arc 500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Arc 501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Arc 502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486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498" name="Arc 497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" name="Arc 498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" name="Arc 499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8" name="Group 487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495" name="Arc 494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" name="Arc 495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" name="Arc 496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89" name="Oval 488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9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90" name="Oval 489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491" name="Oval 490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2" name="Oval 491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3" name="Oval 492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481" name="Arc 480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2" name="Arc 481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3" name="Arc 482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" name="Group 416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478" name="Arc 477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9" name="Arc 478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0" name="Arc 479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75" name="Arc 474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Arc 475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7" name="Arc 476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9" name="Group 418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448" name="Group 447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72" name="Arc 471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3" name="Arc 472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4" name="Arc 473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9" name="Group 448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69" name="Arc 468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0" name="Arc 469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1" name="Arc 470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0" name="Group 449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66" name="Arc 465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7" name="Arc 466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8" name="Arc 467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1" name="Group 450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63" name="Arc 462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" name="Arc 463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5" name="Arc 464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2" name="Group 451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60" name="Arc 459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Arc 460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2" name="Arc 461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53" name="Oval 452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54" name="Oval 453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55" name="Oval 454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6" name="Oval 45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7" name="Oval 45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8" name="Oval 457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9" name="Rectangle 458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420" name="Rectangle 419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421" name="Group 420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45" name="Arc 444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6" name="Arc 445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7" name="Arc 446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442" name="Arc 441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3" name="Arc 442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4" name="Arc 443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3" name="Group 422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39" name="Arc 438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0" name="Arc 439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1" name="Arc 440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436" name="Arc 435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7" name="Arc 436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8" name="Arc 437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25" name="Group 424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33" name="Arc 432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4" name="Arc 433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5" name="Arc 434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26" name="Oval 425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7" name="Oval 426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8" name="Oval 427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31" name="Oval 430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2" name="Rectangle 431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p:grpSp>
          <p:nvGrpSpPr>
            <p:cNvPr id="511" name="Group 510"/>
            <p:cNvGrpSpPr/>
            <p:nvPr/>
          </p:nvGrpSpPr>
          <p:grpSpPr>
            <a:xfrm>
              <a:off x="9212530" y="4548690"/>
              <a:ext cx="1534324" cy="1380957"/>
              <a:chOff x="3398478" y="1035971"/>
              <a:chExt cx="5401410" cy="4861498"/>
            </a:xfrm>
          </p:grpSpPr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581" name="Group 580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604" name="Arc 603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5" name="Arc 604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6" name="Arc 605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82" name="Group 581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601" name="Arc 600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2" name="Arc 601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3" name="Arc 602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83" name="Group 582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598" name="Arc 59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9" name="Arc 59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0" name="Arc 59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84" name="Group 583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595" name="Arc 594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6" name="Arc 595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7" name="Arc 596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85" name="Group 584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592" name="Arc 591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3" name="Arc 592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4" name="Arc 593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6" name="Oval 585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87" name="Oval 586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588" name="Oval 587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9" name="Oval 588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Oval 589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91" name="Oval 590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9" name="Oval 8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5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578" name="Arc 577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9" name="Arc 578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0" name="Arc 579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4" name="Group 513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5" name="Group 514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6" name="Group 515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545" name="Group 544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69" name="Arc 568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0" name="Arc 569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Arc 570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46" name="Group 545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66" name="Arc 565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7" name="Arc 566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8" name="Arc 567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47" name="Group 546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63" name="Arc 562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Arc 563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Arc 564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48" name="Group 547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60" name="Arc 559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1" name="Arc 560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2" name="Arc 561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49" name="Group 548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7" name="Arc 556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8" name="Arc 557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9" name="Arc 558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50" name="Oval 549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51" name="Oval 550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52" name="Oval 551">
                      <a:extLst>
                        <a:ext uri="{FF2B5EF4-FFF2-40B4-BE49-F238E27FC236}">
                          <a16:creationId xmlns:a16="http://schemas.microsoft.com/office/drawing/2014/main" id="{9641C520-7D9A-41A2-9B83-D5F3AB1EBB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2423331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3" name="Oval 82">
                      <a:extLst>
                        <a:ext uri="{FF2B5EF4-FFF2-40B4-BE49-F238E27FC236}">
                          <a16:creationId xmlns:a16="http://schemas.microsoft.com/office/drawing/2014/main" id="{9641C520-7D9A-41A2-9B83-D5F3AB1EBBC0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2423331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7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53" name="Oval 55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Oval 55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Oval 554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Rectangle 555"/>
                <p:cNvSpPr/>
                <p:nvPr/>
              </p:nvSpPr>
              <p:spPr>
                <a:xfrm>
                  <a:off x="4037034" y="1559540"/>
                  <a:ext cx="1016906" cy="119184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sz="1600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100" dirty="0"/>
                </a:p>
              </p:txBody>
            </p:sp>
          </p:grpSp>
          <p:sp>
            <p:nvSpPr>
              <p:cNvPr id="517" name="Rectangle 516"/>
              <p:cNvSpPr/>
              <p:nvPr/>
            </p:nvSpPr>
            <p:spPr>
              <a:xfrm>
                <a:off x="5556488" y="4076132"/>
                <a:ext cx="1016905" cy="119184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1600" b="1" dirty="0" smtClean="0">
                    <a:solidFill>
                      <a:prstClr val="black"/>
                    </a:solidFill>
                  </a:rPr>
                  <a:t>3</a:t>
                </a:r>
                <a:endParaRPr lang="en-US" sz="1100" dirty="0"/>
              </a:p>
            </p:txBody>
          </p:sp>
          <p:grpSp>
            <p:nvGrpSpPr>
              <p:cNvPr id="518" name="Group 517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9" name="Group 518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36" name="Arc 535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7" name="Arc 536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533" name="Arc 532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4" name="Arc 533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5" name="Arc 534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2" name="Group 521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30" name="Arc 529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1" name="Arc 530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Arc 531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3" name="Oval 522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4" name="Oval 523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5" name="Oval 524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Oval 52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26" name="Oval 52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8"/>
                    <a:stretch>
                      <a:fillRect l="-20000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Oval 52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27" name="Oval 52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9"/>
                    <a:stretch>
                      <a:fillRect l="-16000" b="-22727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28" name="Oval 527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9" name="Rectangle 528"/>
              <p:cNvSpPr/>
              <p:nvPr/>
            </p:nvSpPr>
            <p:spPr>
              <a:xfrm>
                <a:off x="7073323" y="1549373"/>
                <a:ext cx="1026843" cy="119184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it-IT" sz="1600" b="1" dirty="0" smtClean="0">
                    <a:solidFill>
                      <a:prstClr val="black"/>
                    </a:solidFill>
                  </a:rPr>
                  <a:t>2</a:t>
                </a:r>
                <a:endParaRPr lang="en-US" sz="1100" dirty="0"/>
              </a:p>
            </p:txBody>
          </p:sp>
        </p:grpSp>
        <p:grpSp>
          <p:nvGrpSpPr>
            <p:cNvPr id="607" name="Group 606"/>
            <p:cNvGrpSpPr/>
            <p:nvPr/>
          </p:nvGrpSpPr>
          <p:grpSpPr>
            <a:xfrm>
              <a:off x="5343524" y="2887319"/>
              <a:ext cx="1521515" cy="1465731"/>
              <a:chOff x="3398478" y="1035971"/>
              <a:chExt cx="5401410" cy="4861498"/>
            </a:xfrm>
          </p:grpSpPr>
          <p:grpSp>
            <p:nvGrpSpPr>
              <p:cNvPr id="608" name="Group 60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700" name="Arc 69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1" name="Arc 70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2" name="Arc 70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8" name="Group 67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697" name="Arc 69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8" name="Arc 69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9" name="Arc 69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9" name="Group 67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694" name="Arc 69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5" name="Arc 69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6" name="Arc 69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80" name="Group 67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691" name="Arc 69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2" name="Arc 69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3" name="Arc 69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81" name="Group 68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688" name="Arc 68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9" name="Arc 68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0" name="Arc 68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2" name="Oval 68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83" name="Oval 68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684" name="Oval 68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5" name="Oval 68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Oval 68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09" name="Group 60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4" name="Arc 67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5" name="Arc 67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6" name="Arc 67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0" name="Group 60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647" name="Group 64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71" name="Arc 67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2" name="Arc 67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3" name="Arc 67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8" name="Group 64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8" name="Arc 66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9" name="Arc 66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0" name="Arc 66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9" name="Group 64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5" name="Arc 66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6" name="Arc 66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7" name="Arc 66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50" name="Group 64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2" name="Arc 66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Arc 66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4" name="Arc 66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51" name="Group 65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9" name="Arc 65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Arc 65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1" name="Arc 66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52" name="Oval 65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53" name="Oval 65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54" name="Oval 65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Oval 65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6" name="Oval 65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Oval 65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Rectangle 657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611" name="Rectangle 610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5" name="Group 61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6" name="Group 61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8" name="Oval 61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9" name="Oval 61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22" name="Oval 62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3" name="Rectangle 622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624" name="Group 62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25" name="Group 624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626" name="Arc 625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03" name="Group 702"/>
            <p:cNvGrpSpPr/>
            <p:nvPr/>
          </p:nvGrpSpPr>
          <p:grpSpPr>
            <a:xfrm>
              <a:off x="6642171" y="4512324"/>
              <a:ext cx="1396770" cy="1602443"/>
              <a:chOff x="4091747" y="674683"/>
              <a:chExt cx="4708141" cy="5401410"/>
            </a:xfrm>
          </p:grpSpPr>
          <p:grpSp>
            <p:nvGrpSpPr>
              <p:cNvPr id="704" name="Group 703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6" name="Arc 795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Arc 796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8" name="Arc 797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39" name="Group 738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770" name="Group 769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93" name="Arc 792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4" name="Arc 793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5" name="Arc 794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71" name="Group 770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90" name="Arc 789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1" name="Arc 790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2" name="Arc 791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72" name="Group 771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87" name="Arc 786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8" name="Arc 787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9" name="Arc 788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73" name="Group 772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84" name="Arc 783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5" name="Arc 784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6" name="Arc 785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74" name="Group 773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81" name="Arc 780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2" name="Arc 781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83" name="Arc 782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775" name="Oval 774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776" name="Oval 775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25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777" name="Oval 776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8" name="Oval 77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9" name="Oval 77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0" name="Oval 779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0" name="Group 739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67" name="Arc 766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8" name="Arc 767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9" name="Arc 768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1" name="Group 74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64" name="Arc 763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5" name="Arc 764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Arc 765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2" name="Group 74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61" name="Arc 760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2" name="Arc 761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3" name="Arc 762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3" name="Group 74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758" name="Arc 757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9" name="Arc 758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Arc 759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4" name="Group 743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55" name="Arc 754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6" name="Arc 755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7" name="Arc 756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5" name="Oval 744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Oval 745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Oval 746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8" name="Oval 747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9" name="Oval 748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7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50" name="Oval 749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1" name="Group 750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752" name="Arc 751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3" name="Arc 752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4" name="Arc 753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705" name="Rectangle 704"/>
              <p:cNvSpPr/>
              <p:nvPr/>
            </p:nvSpPr>
            <p:spPr>
              <a:xfrm>
                <a:off x="5606926" y="3956376"/>
                <a:ext cx="1060130" cy="1348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706" name="Rectangle 705"/>
              <p:cNvSpPr/>
              <p:nvPr/>
            </p:nvSpPr>
            <p:spPr>
              <a:xfrm>
                <a:off x="4091747" y="1345486"/>
                <a:ext cx="1060130" cy="1348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09" name="Group 708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0" name="Group 709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26" name="Arc 725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1" name="Group 710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723" name="Arc 722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4" name="Arc 723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5" name="Arc 724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1" name="Arc 720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2" name="Arc 721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Oval 712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4" name="Oval 713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5" name="Oval 714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6" name="Oval 71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16" name="Oval 71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8"/>
                    <a:stretch>
                      <a:fillRect l="-30769" t="-12500" r="-7692" b="-29167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7" name="Oval 71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17" name="Oval 71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9"/>
                    <a:stretch>
                      <a:fillRect l="-34615" t="-12500" r="-11538" b="-333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718" name="Oval 717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9" name="Rectangle 718"/>
              <p:cNvSpPr/>
              <p:nvPr/>
            </p:nvSpPr>
            <p:spPr>
              <a:xfrm>
                <a:off x="7065439" y="1443659"/>
                <a:ext cx="1060130" cy="1348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</p:grpSp>
        <p:grpSp>
          <p:nvGrpSpPr>
            <p:cNvPr id="895" name="Group 894"/>
            <p:cNvGrpSpPr/>
            <p:nvPr/>
          </p:nvGrpSpPr>
          <p:grpSpPr>
            <a:xfrm flipH="1">
              <a:off x="4176799" y="4586993"/>
              <a:ext cx="1370177" cy="1555814"/>
              <a:chOff x="4042965" y="674683"/>
              <a:chExt cx="4756923" cy="5401410"/>
            </a:xfrm>
          </p:grpSpPr>
          <p:grpSp>
            <p:nvGrpSpPr>
              <p:cNvPr id="896" name="Group 895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930" name="Group 929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8" name="Arc 987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9" name="Arc 988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0" name="Arc 989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1" name="Group 930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962" name="Group 961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85" name="Arc 984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6" name="Arc 985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7" name="Arc 986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63" name="Group 962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82" name="Arc 981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Arc 982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Arc 983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64" name="Group 963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79" name="Arc 978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Arc 979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Arc 980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65" name="Group 964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76" name="Arc 975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7" name="Arc 976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8" name="Arc 977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66" name="Group 965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73" name="Arc 972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4" name="Arc 973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75" name="Arc 974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967" name="Oval 966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968" name="Oval 96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969" name="Oval 968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0" name="Oval 96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1" name="Oval 97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2" name="Oval 971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2" name="Group 93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9" name="Arc 958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0" name="Arc 959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1" name="Arc 960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3" name="Group 93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6" name="Arc 955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7" name="Arc 956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8" name="Arc 957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4" name="Group 93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3" name="Arc 952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4" name="Arc 953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5" name="Arc 954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5" name="Group 93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950" name="Arc 949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1" name="Arc 950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2" name="Arc 951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6" name="Group 93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47" name="Arc 946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8" name="Arc 947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9" name="Arc 948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Oval 937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Oval 93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40" name="Oval 939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41" name="Oval 940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42" name="Oval 94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943" name="Group 942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944" name="Arc 94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5" name="Arc 94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6" name="Arc 94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897" name="Rectangle 896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898" name="Rectangle 897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0" name="Group 89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1" name="Group 90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2" name="Group 90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3" name="Group 90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4" name="Group 90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05" name="Oval 90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Oval 90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Oval 90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8" name="Oval 90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9" name="Oval 90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10" name="Oval 90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Rectangle 910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  <p:sp>
          <p:nvSpPr>
            <p:cNvPr id="800" name="Rectangle 799"/>
            <p:cNvSpPr/>
            <p:nvPr/>
          </p:nvSpPr>
          <p:spPr>
            <a:xfrm>
              <a:off x="1319326" y="2826305"/>
              <a:ext cx="1811328" cy="161094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1" name="Rectangle 800"/>
            <p:cNvSpPr/>
            <p:nvPr/>
          </p:nvSpPr>
          <p:spPr>
            <a:xfrm>
              <a:off x="5235056" y="2776393"/>
              <a:ext cx="1811328" cy="161094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3" name="Rectangle 802"/>
            <p:cNvSpPr/>
            <p:nvPr/>
          </p:nvSpPr>
          <p:spPr>
            <a:xfrm>
              <a:off x="4028805" y="4529687"/>
              <a:ext cx="1811328" cy="161094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4" name="Rectangle 803"/>
            <p:cNvSpPr/>
            <p:nvPr/>
          </p:nvSpPr>
          <p:spPr>
            <a:xfrm>
              <a:off x="9046751" y="2757152"/>
              <a:ext cx="1811328" cy="161094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99" name="TextBox 798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552445" y="1119215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[1,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[1,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99" name="TextBox 798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2445" y="1119215"/>
                <a:ext cx="7763151" cy="1557734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" name="Oval 2"/>
          <p:cNvSpPr/>
          <p:nvPr/>
        </p:nvSpPr>
        <p:spPr>
          <a:xfrm>
            <a:off x="8334375" y="1285875"/>
            <a:ext cx="1792675" cy="966177"/>
          </a:xfrm>
          <a:prstGeom prst="ellipse">
            <a:avLst/>
          </a:prstGeom>
          <a:noFill/>
          <a:ln w="285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4993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-4147786" y="819150"/>
            <a:ext cx="15005865" cy="5323657"/>
            <a:chOff x="1322272" y="2759772"/>
            <a:chExt cx="9535807" cy="3383035"/>
          </a:xfrm>
        </p:grpSpPr>
        <p:grpSp>
          <p:nvGrpSpPr>
            <p:cNvPr id="614" name="Group 613"/>
            <p:cNvGrpSpPr/>
            <p:nvPr/>
          </p:nvGrpSpPr>
          <p:grpSpPr>
            <a:xfrm>
              <a:off x="1438858" y="2955026"/>
              <a:ext cx="1551992" cy="1396859"/>
              <a:chOff x="3398478" y="1035971"/>
              <a:chExt cx="5401410" cy="4861498"/>
            </a:xfrm>
          </p:grpSpPr>
          <p:grpSp>
            <p:nvGrpSpPr>
              <p:cNvPr id="615" name="Group 614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684" name="Group 683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707" name="Arc 706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8" name="Arc 707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9" name="Arc 708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85" name="Group 684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704" name="Arc 703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5" name="Arc 704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6" name="Arc 705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86" name="Group 685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701" name="Arc 700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2" name="Arc 701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3" name="Arc 702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87" name="Group 686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698" name="Arc 697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9" name="Arc 698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0" name="Arc 699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88" name="Group 687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695" name="Arc 694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6" name="Arc 695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7" name="Arc 696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9" name="Oval 688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90" name="Oval 689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691" name="Oval 690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Oval 691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Oval 692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94" name="Oval 6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16" name="Group 615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681" name="Arc 680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Arc 681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3" name="Arc 682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7" name="Group 616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678" name="Arc 677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9" name="Arc 678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0" name="Arc 679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5" name="Arc 674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6" name="Arc 675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7" name="Arc 676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9" name="Group 618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648" name="Group 647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72" name="Arc 671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3" name="Arc 672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4" name="Arc 673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9" name="Group 648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9" name="Arc 668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0" name="Arc 669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1" name="Arc 670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50" name="Group 649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6" name="Arc 665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7" name="Arc 666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8" name="Arc 667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51" name="Group 650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3" name="Arc 662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4" name="Arc 663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5" name="Arc 664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52" name="Group 651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0" name="Arc 659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1" name="Arc 660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Arc 661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53" name="Oval 652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54" name="Oval 653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55" name="Oval 654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6" name="Oval 65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Oval 65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Oval 657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9" name="Rectangle 658"/>
                <p:cNvSpPr/>
                <p:nvPr/>
              </p:nvSpPr>
              <p:spPr>
                <a:xfrm>
                  <a:off x="4031623" y="1501945"/>
                  <a:ext cx="671933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620" name="Rectangle 619"/>
              <p:cNvSpPr/>
              <p:nvPr/>
            </p:nvSpPr>
            <p:spPr>
              <a:xfrm>
                <a:off x="5588300" y="4061217"/>
                <a:ext cx="671933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621" name="Group 620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22" name="Group 621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23" name="Group 622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24" name="Group 623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25" name="Group 624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26" name="Oval 625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Oval 626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Oval 627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9" name="Oval 6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0" name="Oval 6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31" name="Oval 630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2" name="Rectangle 631"/>
              <p:cNvSpPr/>
              <p:nvPr/>
            </p:nvSpPr>
            <p:spPr>
              <a:xfrm>
                <a:off x="7086380" y="1586585"/>
                <a:ext cx="671933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p:grpSp>
          <p:nvGrpSpPr>
            <p:cNvPr id="710" name="Group 709"/>
            <p:cNvGrpSpPr/>
            <p:nvPr/>
          </p:nvGrpSpPr>
          <p:grpSpPr>
            <a:xfrm>
              <a:off x="9193308" y="2908444"/>
              <a:ext cx="1518982" cy="1367148"/>
              <a:chOff x="3398478" y="1035971"/>
              <a:chExt cx="5401410" cy="4861498"/>
            </a:xfrm>
          </p:grpSpPr>
          <p:grpSp>
            <p:nvGrpSpPr>
              <p:cNvPr id="711" name="Group 710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780" name="Group 779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803" name="Arc 802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04" name="Arc 803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05" name="Arc 804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81" name="Group 780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800" name="Arc 799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01" name="Arc 800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02" name="Arc 801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82" name="Group 781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797" name="Arc 796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8" name="Arc 797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9" name="Arc 798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83" name="Group 782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794" name="Arc 793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Arc 794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Arc 795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84" name="Group 783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791" name="Arc 790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2" name="Arc 791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3" name="Arc 792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5" name="Oval 784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9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86" name="Oval 785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787" name="Oval 786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8" name="Oval 787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9" name="Oval 788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90" name="Oval 789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712" name="Group 711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777" name="Arc 776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Arc 777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Arc 778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774" name="Arc 773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5" name="Arc 774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6" name="Arc 775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71" name="Arc 770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2" name="Arc 771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3" name="Arc 772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5" name="Group 714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744" name="Group 743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68" name="Arc 767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9" name="Arc 768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0" name="Arc 769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5" name="Group 744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65" name="Arc 764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6" name="Arc 765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7" name="Arc 766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6" name="Group 745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62" name="Arc 761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3" name="Arc 762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4" name="Arc 763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7" name="Group 746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59" name="Arc 758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0" name="Arc 759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61" name="Arc 760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48" name="Group 747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56" name="Arc 755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7" name="Arc 756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58" name="Arc 757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49" name="Oval 748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0" name="Oval 749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51" name="Oval 750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2" name="Oval 751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Oval 752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Oval 753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Rectangle 754"/>
                <p:cNvSpPr/>
                <p:nvPr/>
              </p:nvSpPr>
              <p:spPr>
                <a:xfrm>
                  <a:off x="4073932" y="1489624"/>
                  <a:ext cx="888189" cy="13214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sz="3200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3200" dirty="0"/>
                </a:p>
              </p:txBody>
            </p:sp>
          </p:grpSp>
          <p:sp>
            <p:nvSpPr>
              <p:cNvPr id="716" name="Rectangle 715"/>
              <p:cNvSpPr/>
              <p:nvPr/>
            </p:nvSpPr>
            <p:spPr>
              <a:xfrm>
                <a:off x="5617210" y="3978221"/>
                <a:ext cx="888189" cy="132141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3</a:t>
                </a:r>
                <a:endParaRPr lang="en-US" sz="3200" dirty="0"/>
              </a:p>
            </p:txBody>
          </p:sp>
          <p:grpSp>
            <p:nvGrpSpPr>
              <p:cNvPr id="717" name="Group 71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8" name="Group 71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9" name="Group 71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0" name="Group 71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1" name="Group 72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2" name="Oval 72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3" name="Oval 722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Oval 72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5" name="Oval 7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6" name="Oval 7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727" name="Oval 72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8" name="Rectangle 727"/>
              <p:cNvSpPr/>
              <p:nvPr/>
            </p:nvSpPr>
            <p:spPr>
              <a:xfrm>
                <a:off x="7145098" y="1557646"/>
                <a:ext cx="888189" cy="132141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2</a:t>
                </a:r>
                <a:endParaRPr lang="en-US" sz="3200" dirty="0"/>
              </a:p>
            </p:txBody>
          </p:sp>
        </p:grpSp>
        <p:grpSp>
          <p:nvGrpSpPr>
            <p:cNvPr id="806" name="Group 805"/>
            <p:cNvGrpSpPr/>
            <p:nvPr/>
          </p:nvGrpSpPr>
          <p:grpSpPr>
            <a:xfrm>
              <a:off x="9215024" y="4550936"/>
              <a:ext cx="1531829" cy="1378711"/>
              <a:chOff x="3398478" y="1035971"/>
              <a:chExt cx="5401410" cy="4861498"/>
            </a:xfrm>
          </p:grpSpPr>
          <p:grpSp>
            <p:nvGrpSpPr>
              <p:cNvPr id="807" name="Group 806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876" name="Group 875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899" name="Arc 898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00" name="Arc 899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01" name="Arc 900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77" name="Group 876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896" name="Arc 895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7" name="Arc 896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8" name="Arc 897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78" name="Group 877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893" name="Arc 892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4" name="Arc 893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5" name="Arc 894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79" name="Group 878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890" name="Arc 889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1" name="Arc 890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2" name="Arc 891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80" name="Group 879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887" name="Arc 886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8" name="Arc 887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9" name="Arc 888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81" name="Oval 880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82" name="Oval 881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883" name="Oval 882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lvl="0" algn="ctr">
                    <a:defRPr/>
                  </a:pPr>
                  <a:endParaRPr kumimoji="0" lang="en-US" sz="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4" name="Oval 883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5" name="Oval 884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86" name="Oval 885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9" name="Oval 8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5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873" name="Arc 872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4" name="Arc 873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5" name="Arc 874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9" name="Group 808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870" name="Arc 869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1" name="Arc 870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2" name="Arc 871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10" name="Group 809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867" name="Arc 866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8" name="Arc 867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9" name="Arc 868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11" name="Group 810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840" name="Group 839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64" name="Arc 863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65" name="Arc 864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66" name="Arc 865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41" name="Group 84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61" name="Arc 860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62" name="Arc 861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63" name="Arc 862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42" name="Group 84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58" name="Arc 857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9" name="Arc 858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60" name="Arc 859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43" name="Group 84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55" name="Arc 854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6" name="Arc 855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7" name="Arc 856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44" name="Group 843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52" name="Arc 851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Arc 852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4" name="Arc 853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45" name="Oval 844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46" name="Oval 845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47" name="Oval 846">
                      <a:extLst>
                        <a:ext uri="{FF2B5EF4-FFF2-40B4-BE49-F238E27FC236}">
                          <a16:creationId xmlns:a16="http://schemas.microsoft.com/office/drawing/2014/main" id="{9641C520-7D9A-41A2-9B83-D5F3AB1EBB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2423331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3" name="Oval 82">
                      <a:extLst>
                        <a:ext uri="{FF2B5EF4-FFF2-40B4-BE49-F238E27FC236}">
                          <a16:creationId xmlns:a16="http://schemas.microsoft.com/office/drawing/2014/main" id="{9641C520-7D9A-41A2-9B83-D5F3AB1EBBC0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2423331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7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48" name="Oval 84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9" name="Oval 84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0" name="Oval 849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Rectangle 850"/>
                <p:cNvSpPr/>
                <p:nvPr/>
              </p:nvSpPr>
              <p:spPr>
                <a:xfrm>
                  <a:off x="4037033" y="1559540"/>
                  <a:ext cx="880740" cy="131033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sz="3200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2000" dirty="0"/>
                </a:p>
              </p:txBody>
            </p:sp>
          </p:grpSp>
          <p:sp>
            <p:nvSpPr>
              <p:cNvPr id="812" name="Rectangle 811"/>
              <p:cNvSpPr/>
              <p:nvPr/>
            </p:nvSpPr>
            <p:spPr>
              <a:xfrm>
                <a:off x="5556488" y="4076132"/>
                <a:ext cx="880740" cy="13103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3</a:t>
                </a:r>
                <a:endParaRPr lang="en-US" sz="3200" dirty="0"/>
              </a:p>
            </p:txBody>
          </p:sp>
          <p:grpSp>
            <p:nvGrpSpPr>
              <p:cNvPr id="813" name="Group 812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14" name="Group 813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15" name="Group 814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16" name="Group 815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17" name="Group 816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825" name="Arc 82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18" name="Oval 817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9" name="Oval 818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0" name="Oval 819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1" name="Oval 820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26" name="Oval 52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8"/>
                    <a:stretch>
                      <a:fillRect l="-20000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2" name="Oval 821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27" name="Oval 52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9"/>
                    <a:stretch>
                      <a:fillRect l="-16000" b="-22727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823" name="Oval 822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4" name="Rectangle 823"/>
              <p:cNvSpPr/>
              <p:nvPr/>
            </p:nvSpPr>
            <p:spPr>
              <a:xfrm>
                <a:off x="7073323" y="1549374"/>
                <a:ext cx="1026844" cy="131033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2</a:t>
                </a:r>
                <a:endParaRPr lang="en-US" sz="3200" dirty="0"/>
              </a:p>
            </p:txBody>
          </p:sp>
        </p:grpSp>
        <p:grpSp>
          <p:nvGrpSpPr>
            <p:cNvPr id="902" name="Group 901"/>
            <p:cNvGrpSpPr/>
            <p:nvPr/>
          </p:nvGrpSpPr>
          <p:grpSpPr>
            <a:xfrm>
              <a:off x="5345999" y="2889703"/>
              <a:ext cx="1519040" cy="1463347"/>
              <a:chOff x="3398478" y="1035971"/>
              <a:chExt cx="5401410" cy="4861498"/>
            </a:xfrm>
          </p:grpSpPr>
          <p:grpSp>
            <p:nvGrpSpPr>
              <p:cNvPr id="903" name="Group 902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972" name="Group 971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995" name="Arc 994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6" name="Arc 995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7" name="Arc 996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73" name="Group 972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992" name="Arc 991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3" name="Arc 992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4" name="Arc 993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74" name="Group 973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989" name="Arc 988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0" name="Arc 989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1" name="Arc 990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75" name="Group 974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986" name="Arc 985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7" name="Arc 986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8" name="Arc 987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76" name="Group 975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983" name="Arc 982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4" name="Arc 983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5" name="Arc 984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77" name="Oval 976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78" name="Oval 977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979" name="Oval 978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0" name="Oval 979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1" name="Oval 980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82" name="Oval 981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904" name="Group 90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69" name="Arc 96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0" name="Arc 96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Arc 97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5" name="Group 904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942" name="Group 94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66" name="Arc 965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7" name="Arc 966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8" name="Arc 967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43" name="Group 94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63" name="Arc 962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4" name="Arc 963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5" name="Arc 964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44" name="Group 94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60" name="Arc 959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1" name="Arc 960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2" name="Arc 961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45" name="Group 94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7" name="Arc 956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8" name="Arc 957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9" name="Arc 958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46" name="Group 94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4" name="Arc 953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5" name="Arc 954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6" name="Arc 955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47" name="Oval 94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48" name="Oval 94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49" name="Oval 94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0" name="Oval 94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1" name="Oval 95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Rectangle 952"/>
                <p:cNvSpPr/>
                <p:nvPr/>
              </p:nvSpPr>
              <p:spPr>
                <a:xfrm>
                  <a:off x="4105326" y="1511432"/>
                  <a:ext cx="888155" cy="12345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sz="3200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3200" dirty="0"/>
                </a:p>
              </p:txBody>
            </p:sp>
          </p:grpSp>
          <p:sp>
            <p:nvSpPr>
              <p:cNvPr id="906" name="Rectangle 905"/>
              <p:cNvSpPr/>
              <p:nvPr/>
            </p:nvSpPr>
            <p:spPr>
              <a:xfrm>
                <a:off x="5554772" y="4063874"/>
                <a:ext cx="888155" cy="123454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3</a:t>
                </a:r>
                <a:endParaRPr lang="en-US" sz="3200" dirty="0"/>
              </a:p>
            </p:txBody>
          </p:sp>
          <p:grpSp>
            <p:nvGrpSpPr>
              <p:cNvPr id="907" name="Group 90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39" name="Arc 93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Arc 93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Arc 94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8" name="Group 90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36" name="Arc 93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Arc 93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8" name="Arc 93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9" name="Group 90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4" name="Arc 93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5" name="Arc 93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10" name="Group 90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11" name="Group 91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12" name="Oval 91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Oval 912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Oval 91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5" name="Oval 91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6" name="Oval 91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17" name="Oval 91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Rectangle 917"/>
              <p:cNvSpPr/>
              <p:nvPr/>
            </p:nvSpPr>
            <p:spPr>
              <a:xfrm>
                <a:off x="7077018" y="1547216"/>
                <a:ext cx="888155" cy="123454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2</a:t>
                </a:r>
                <a:endParaRPr lang="en-US" sz="3200" dirty="0"/>
              </a:p>
            </p:txBody>
          </p:sp>
          <p:grpSp>
            <p:nvGrpSpPr>
              <p:cNvPr id="919" name="Group 91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20" name="Group 919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98" name="Group 997"/>
            <p:cNvGrpSpPr/>
            <p:nvPr/>
          </p:nvGrpSpPr>
          <p:grpSpPr>
            <a:xfrm>
              <a:off x="6644443" y="4514930"/>
              <a:ext cx="1394498" cy="1599837"/>
              <a:chOff x="4091747" y="674683"/>
              <a:chExt cx="4708141" cy="5401410"/>
            </a:xfrm>
          </p:grpSpPr>
          <p:grpSp>
            <p:nvGrpSpPr>
              <p:cNvPr id="999" name="Group 998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1033" name="Group 1032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91" name="Arc 1090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2" name="Arc 1091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3" name="Arc 1092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34" name="Group 1033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1065" name="Group 1064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088" name="Arc 1087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9" name="Arc 1088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90" name="Arc 1089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66" name="Group 1065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085" name="Arc 1084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6" name="Arc 1085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7" name="Arc 1086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67" name="Group 1066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082" name="Arc 1081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3" name="Arc 1082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4" name="Arc 1083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68" name="Group 1067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079" name="Arc 1078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0" name="Arc 1079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81" name="Arc 1080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069" name="Group 1068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076" name="Arc 1075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7" name="Arc 1076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078" name="Arc 1077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070" name="Oval 1069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1071" name="Oval 1070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25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1072" name="Oval 1071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3" name="Oval 107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4" name="Oval 107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5" name="Oval 1074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35" name="Group 1034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62" name="Arc 1061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3" name="Arc 1062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4" name="Arc 1063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36" name="Group 1035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59" name="Arc 1058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0" name="Arc 1059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1" name="Arc 1060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37" name="Group 1036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56" name="Arc 1055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7" name="Arc 1056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8" name="Arc 1057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38" name="Group 1037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1053" name="Arc 1052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4" name="Arc 1053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5" name="Arc 1054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39" name="Group 1038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50" name="Arc 1049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1" name="Arc 1050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" name="Arc 1051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40" name="Oval 1039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1" name="Oval 1040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2" name="Oval 1041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43" name="Oval 1042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44" name="Oval 1043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7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045" name="Oval 1044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46" name="Group 1045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1047" name="Arc 1046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8" name="Arc 1047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9" name="Arc 1048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1000" name="Rectangle 999"/>
              <p:cNvSpPr/>
              <p:nvPr/>
            </p:nvSpPr>
            <p:spPr>
              <a:xfrm>
                <a:off x="5606927" y="3956377"/>
                <a:ext cx="1060131" cy="125463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3</a:t>
                </a:r>
                <a:endParaRPr lang="en-US" sz="2000" dirty="0"/>
              </a:p>
            </p:txBody>
          </p:sp>
          <p:sp>
            <p:nvSpPr>
              <p:cNvPr id="1001" name="Rectangle 1000"/>
              <p:cNvSpPr/>
              <p:nvPr/>
            </p:nvSpPr>
            <p:spPr>
              <a:xfrm>
                <a:off x="4091747" y="1345485"/>
                <a:ext cx="843300" cy="12546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1</a:t>
                </a:r>
                <a:endParaRPr lang="en-US" sz="2000" dirty="0"/>
              </a:p>
            </p:txBody>
          </p:sp>
          <p:grpSp>
            <p:nvGrpSpPr>
              <p:cNvPr id="1002" name="Group 1001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1030" name="Arc 1029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1" name="Arc 1030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2" name="Arc 1031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3" name="Group 1002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027" name="Arc 102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8" name="Arc 102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9" name="Arc 102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4" name="Group 1003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024" name="Arc 102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Arc 102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6" name="Arc 102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5" name="Group 1004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Arc 102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6" name="Group 1005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018" name="Arc 101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7" name="Group 1006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015" name="Arc 101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Arc 101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7" name="Arc 101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08" name="Oval 1007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09" name="Oval 1008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0" name="Oval 1009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11" name="Oval 1010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16" name="Oval 71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8"/>
                    <a:stretch>
                      <a:fillRect l="-30769" t="-12500" r="-7692" b="-29167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12" name="Oval 1011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17" name="Oval 71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9"/>
                    <a:stretch>
                      <a:fillRect l="-34615" t="-12500" r="-11538" b="-333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013" name="Oval 1012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4" name="Rectangle 1013"/>
              <p:cNvSpPr/>
              <p:nvPr/>
            </p:nvSpPr>
            <p:spPr>
              <a:xfrm>
                <a:off x="7065438" y="1443659"/>
                <a:ext cx="843300" cy="12546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2</a:t>
                </a:r>
                <a:endParaRPr lang="en-US" sz="2000" dirty="0"/>
              </a:p>
            </p:txBody>
          </p:sp>
        </p:grpSp>
        <p:grpSp>
          <p:nvGrpSpPr>
            <p:cNvPr id="1094" name="Group 1093"/>
            <p:cNvGrpSpPr/>
            <p:nvPr/>
          </p:nvGrpSpPr>
          <p:grpSpPr>
            <a:xfrm flipH="1">
              <a:off x="4179026" y="4589523"/>
              <a:ext cx="1329464" cy="1553284"/>
              <a:chOff x="4176794" y="674683"/>
              <a:chExt cx="4623094" cy="5401410"/>
            </a:xfrm>
          </p:grpSpPr>
          <p:grpSp>
            <p:nvGrpSpPr>
              <p:cNvPr id="1095" name="Group 1094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1129" name="Group 1128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87" name="Arc 1186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8" name="Arc 1187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9" name="Arc 1188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0" name="Group 1129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1161" name="Group 1160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184" name="Arc 1183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5" name="Arc 1184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6" name="Arc 1185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62" name="Group 1161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181" name="Arc 1180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2" name="Arc 1181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3" name="Arc 1182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63" name="Group 1162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178" name="Arc 1177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9" name="Arc 1178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80" name="Arc 1179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64" name="Group 1163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175" name="Arc 1174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6" name="Arc 1175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7" name="Arc 1176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1165" name="Group 1164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1172" name="Arc 1171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3" name="Arc 1172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174" name="Arc 1173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1166" name="Oval 1165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1167" name="Oval 1166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1168" name="Oval 1167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9" name="Oval 116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0" name="Oval 116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1" name="Oval 1170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1" name="Group 113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58" name="Arc 1157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9" name="Arc 1158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0" name="Arc 1159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2" name="Group 113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55" name="Arc 1154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6" name="Arc 1155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7" name="Arc 1156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3" name="Group 113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52" name="Arc 1151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3" name="Arc 1152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4" name="Arc 1153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4" name="Group 113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1149" name="Arc 1148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0" name="Arc 1149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1" name="Arc 1150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5" name="Group 113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46" name="Arc 1145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7" name="Arc 1146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8" name="Arc 1147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36" name="Oval 113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37" name="Oval 113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38" name="Oval 113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39" name="Oval 1138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40" name="Oval 1139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141" name="Oval 114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1142" name="Group 1141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1143" name="Arc 1142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4" name="Arc 1143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5" name="Arc 1144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1096" name="Rectangle 1095"/>
              <p:cNvSpPr/>
              <p:nvPr/>
            </p:nvSpPr>
            <p:spPr>
              <a:xfrm>
                <a:off x="5854669" y="4010751"/>
                <a:ext cx="868574" cy="129223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3</a:t>
                </a:r>
                <a:endParaRPr lang="en-US" sz="3200" dirty="0"/>
              </a:p>
            </p:txBody>
          </p:sp>
          <p:sp>
            <p:nvSpPr>
              <p:cNvPr id="1097" name="Rectangle 1096"/>
              <p:cNvSpPr/>
              <p:nvPr/>
            </p:nvSpPr>
            <p:spPr>
              <a:xfrm>
                <a:off x="4266295" y="1427221"/>
                <a:ext cx="868574" cy="129223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2</a:t>
                </a:r>
                <a:endParaRPr lang="en-US" sz="3200" dirty="0"/>
              </a:p>
            </p:txBody>
          </p:sp>
          <p:grpSp>
            <p:nvGrpSpPr>
              <p:cNvPr id="1098" name="Group 109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8" name="Arc 112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99" name="Group 109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0" name="Group 109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117" name="Arc 111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Arc 111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Arc 111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2" name="Group 110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114" name="Arc 111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15" name="Arc 111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16" name="Arc 111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3" name="Group 110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04" name="Oval 110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5" name="Oval 110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06" name="Oval 110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07" name="Oval 110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08" name="Oval 110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109" name="Oval 110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0" name="Rectangle 1109"/>
              <p:cNvSpPr/>
              <p:nvPr/>
            </p:nvSpPr>
            <p:spPr>
              <a:xfrm>
                <a:off x="7278020" y="1461807"/>
                <a:ext cx="868574" cy="129223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3200" b="1" dirty="0" smtClean="0">
                    <a:solidFill>
                      <a:prstClr val="black"/>
                    </a:solidFill>
                  </a:rPr>
                  <a:t>1</a:t>
                </a:r>
                <a:endParaRPr lang="en-US" sz="3200" dirty="0"/>
              </a:p>
            </p:txBody>
          </p:sp>
        </p:grpSp>
        <p:sp>
          <p:nvSpPr>
            <p:cNvPr id="1190" name="Rectangle 1189"/>
            <p:cNvSpPr/>
            <p:nvPr/>
          </p:nvSpPr>
          <p:spPr>
            <a:xfrm>
              <a:off x="1322272" y="2828925"/>
              <a:ext cx="1808382" cy="160832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1" name="Rectangle 1190"/>
            <p:cNvSpPr/>
            <p:nvPr/>
          </p:nvSpPr>
          <p:spPr>
            <a:xfrm>
              <a:off x="5238002" y="2779013"/>
              <a:ext cx="1808382" cy="160832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2" name="Rectangle 1191"/>
            <p:cNvSpPr/>
            <p:nvPr/>
          </p:nvSpPr>
          <p:spPr>
            <a:xfrm>
              <a:off x="4031751" y="4532307"/>
              <a:ext cx="1808382" cy="160832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3" name="Rectangle 1192"/>
            <p:cNvSpPr/>
            <p:nvPr/>
          </p:nvSpPr>
          <p:spPr>
            <a:xfrm>
              <a:off x="9049697" y="2759772"/>
              <a:ext cx="1808382" cy="160832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83" name="Oval 582"/>
          <p:cNvSpPr/>
          <p:nvPr/>
        </p:nvSpPr>
        <p:spPr>
          <a:xfrm rot="3372627">
            <a:off x="4515669" y="4175680"/>
            <a:ext cx="1101480" cy="966177"/>
          </a:xfrm>
          <a:prstGeom prst="ellipse">
            <a:avLst/>
          </a:prstGeom>
          <a:solidFill>
            <a:srgbClr val="B17ED8">
              <a:alpha val="30980"/>
            </a:srgbClr>
          </a:solidFill>
          <a:ln w="285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4" name="Oval 583"/>
          <p:cNvSpPr/>
          <p:nvPr/>
        </p:nvSpPr>
        <p:spPr>
          <a:xfrm rot="3372627">
            <a:off x="8643765" y="4110843"/>
            <a:ext cx="1101480" cy="966177"/>
          </a:xfrm>
          <a:prstGeom prst="ellipse">
            <a:avLst/>
          </a:prstGeom>
          <a:solidFill>
            <a:srgbClr val="B17ED8">
              <a:alpha val="30980"/>
            </a:srgbClr>
          </a:solidFill>
          <a:ln w="28575">
            <a:solidFill>
              <a:srgbClr val="7030A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00214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3" grpId="0" animBg="1"/>
      <p:bldP spid="584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5" name="Group 614"/>
          <p:cNvGrpSpPr/>
          <p:nvPr/>
        </p:nvGrpSpPr>
        <p:grpSpPr>
          <a:xfrm>
            <a:off x="1319326" y="2757152"/>
            <a:ext cx="9538753" cy="3385655"/>
            <a:chOff x="1319326" y="2757152"/>
            <a:chExt cx="9538753" cy="3385655"/>
          </a:xfrm>
        </p:grpSpPr>
        <p:grpSp>
          <p:nvGrpSpPr>
            <p:cNvPr id="616" name="Group 615"/>
            <p:cNvGrpSpPr/>
            <p:nvPr/>
          </p:nvGrpSpPr>
          <p:grpSpPr>
            <a:xfrm>
              <a:off x="1436329" y="2952750"/>
              <a:ext cx="1554521" cy="1399135"/>
              <a:chOff x="3398478" y="1035971"/>
              <a:chExt cx="5401410" cy="4861498"/>
            </a:xfrm>
          </p:grpSpPr>
          <p:grpSp>
            <p:nvGrpSpPr>
              <p:cNvPr id="1101" name="Group 1100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170" name="Group 1169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193" name="Arc 1192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4" name="Arc 1193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5" name="Arc 1194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71" name="Group 1170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190" name="Arc 1189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1" name="Arc 1190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92" name="Arc 1191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72" name="Group 1171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187" name="Arc 1186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8" name="Arc 1187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9" name="Arc 1188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73" name="Group 1172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184" name="Arc 1183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5" name="Arc 1184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6" name="Arc 1185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74" name="Group 1173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181" name="Arc 1180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2" name="Arc 1181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3" name="Arc 1182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75" name="Oval 1174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176" name="Oval 1175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177" name="Oval 1176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8" name="Oval 1177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9" name="Oval 1178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80" name="Oval 1179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102" name="Group 1101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1167" name="Arc 1166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8" name="Arc 1167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9" name="Arc 1168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3" name="Group 1102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1164" name="Arc 1163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5" name="Arc 1164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6" name="Arc 1165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4" name="Group 110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161" name="Arc 1160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2" name="Arc 1161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3" name="Arc 1162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5" name="Group 1104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134" name="Group 1133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58" name="Arc 1157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9" name="Arc 1158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0" name="Arc 1159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5" name="Group 1134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55" name="Arc 1154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6" name="Arc 1155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7" name="Arc 1156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6" name="Group 1135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52" name="Arc 1151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3" name="Arc 1152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4" name="Arc 1153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7" name="Group 1136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49" name="Arc 1148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0" name="Arc 1149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51" name="Arc 1150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38" name="Group 1137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146" name="Arc 1145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7" name="Arc 1146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48" name="Arc 1147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39" name="Oval 1138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40" name="Oval 1139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141" name="Oval 1140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42" name="Oval 1141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43" name="Oval 1142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44" name="Oval 1143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45" name="Rectangle 1144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106" name="Rectangle 1105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107" name="Group 110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131" name="Arc 113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32" name="Arc 113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33" name="Arc 113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8" name="Group 110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128" name="Arc 112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9" name="Arc 112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30" name="Arc 112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9" name="Group 110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10" name="Group 110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11" name="Group 111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119" name="Arc 111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12" name="Oval 111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3" name="Oval 1112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4" name="Oval 111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15" name="Oval 111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16" name="Oval 111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117" name="Oval 111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18" name="Rectangle 1117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p:grpSp>
          <p:nvGrpSpPr>
            <p:cNvPr id="617" name="Group 616"/>
            <p:cNvGrpSpPr/>
            <p:nvPr/>
          </p:nvGrpSpPr>
          <p:grpSpPr>
            <a:xfrm>
              <a:off x="9190834" y="2906217"/>
              <a:ext cx="1521456" cy="1369375"/>
              <a:chOff x="3398478" y="1035971"/>
              <a:chExt cx="5401410" cy="4861498"/>
            </a:xfrm>
          </p:grpSpPr>
          <p:grpSp>
            <p:nvGrpSpPr>
              <p:cNvPr id="1006" name="Group 1005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075" name="Group 1074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098" name="Arc 1097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9" name="Arc 1098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00" name="Arc 1099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76" name="Group 1075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095" name="Arc 1094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6" name="Arc 1095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7" name="Arc 1096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77" name="Group 1076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092" name="Arc 1091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3" name="Arc 1092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4" name="Arc 1093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78" name="Group 1077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089" name="Arc 1088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0" name="Arc 1089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1" name="Arc 1090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79" name="Group 1078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086" name="Arc 1085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7" name="Arc 1086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8" name="Arc 1087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80" name="Oval 107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9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081" name="Oval 1080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082" name="Oval 1081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3" name="Oval 1082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4" name="Oval 1083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85" name="Oval 1084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007" name="Group 1006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1072" name="Arc 1071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3" name="Arc 1072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4" name="Arc 1073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8" name="Group 100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1069" name="Arc 1068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Arc 1069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1" name="Arc 1070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9" name="Group 100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066" name="Arc 106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7" name="Arc 106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Arc 106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10" name="Group 100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039" name="Group 1038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63" name="Arc 106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4" name="Arc 106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5" name="Arc 106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40" name="Group 1039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60" name="Arc 105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1" name="Arc 106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2" name="Arc 106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41" name="Group 1040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57" name="Arc 105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8" name="Arc 105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9" name="Arc 105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42" name="Group 1041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54" name="Arc 105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5" name="Arc 105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6" name="Arc 105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43" name="Group 1042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051" name="Arc 105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2" name="Arc 105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3" name="Arc 105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44" name="Oval 1043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45" name="Oval 1044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046" name="Oval 1045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7" name="Oval 1046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8" name="Oval 1047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9" name="Oval 1048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0" name="Rectangle 1049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011" name="Rectangle 1010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012" name="Group 101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036" name="Arc 103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7" name="Arc 103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8" name="Arc 103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13" name="Group 101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033" name="Arc 103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Arc 103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5" name="Arc 103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14" name="Group 101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030" name="Arc 102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1" name="Arc 103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2" name="Arc 103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15" name="Group 101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027" name="Arc 102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8" name="Arc 102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9" name="Arc 102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16" name="Group 101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024" name="Arc 102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Arc 102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26" name="Arc 102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17" name="Oval 101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8" name="Oval 101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19" name="Oval 101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20" name="Oval 10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21" name="Oval 10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022" name="Oval 102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023" name="Rectangle 1022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p:grpSp>
          <p:nvGrpSpPr>
            <p:cNvPr id="618" name="Group 617"/>
            <p:cNvGrpSpPr/>
            <p:nvPr/>
          </p:nvGrpSpPr>
          <p:grpSpPr>
            <a:xfrm>
              <a:off x="9212530" y="4548690"/>
              <a:ext cx="1534324" cy="1380957"/>
              <a:chOff x="3398478" y="1035971"/>
              <a:chExt cx="5401410" cy="4861498"/>
            </a:xfrm>
          </p:grpSpPr>
          <p:grpSp>
            <p:nvGrpSpPr>
              <p:cNvPr id="911" name="Group 910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980" name="Group 979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003" name="Arc 1002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04" name="Arc 1003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05" name="Arc 1004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81" name="Group 980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000" name="Arc 999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01" name="Arc 1000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02" name="Arc 1001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82" name="Group 981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997" name="Arc 996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8" name="Arc 997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9" name="Arc 998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83" name="Group 982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994" name="Arc 993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5" name="Arc 994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6" name="Arc 995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84" name="Group 983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991" name="Arc 990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2" name="Arc 991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3" name="Arc 992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85" name="Oval 984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86" name="Oval 985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987" name="Oval 986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8" name="Oval 987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9" name="Oval 988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90" name="Oval 989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9" name="Oval 8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5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912" name="Group 911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977" name="Arc 976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8" name="Arc 977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9" name="Arc 978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13" name="Group 912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974" name="Arc 973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5" name="Arc 974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6" name="Arc 975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14" name="Group 91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71" name="Arc 970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2" name="Arc 971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3" name="Arc 972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15" name="Group 914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944" name="Group 943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68" name="Arc 967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9" name="Arc 968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0" name="Arc 969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45" name="Group 944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65" name="Arc 964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6" name="Arc 965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7" name="Arc 966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46" name="Group 945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62" name="Arc 961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3" name="Arc 962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4" name="Arc 963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47" name="Group 946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9" name="Arc 958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0" name="Arc 959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1" name="Arc 960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48" name="Group 947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6" name="Arc 955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7" name="Arc 956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8" name="Arc 957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49" name="Oval 948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50" name="Oval 949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51" name="Oval 950">
                      <a:extLst>
                        <a:ext uri="{FF2B5EF4-FFF2-40B4-BE49-F238E27FC236}">
                          <a16:creationId xmlns:a16="http://schemas.microsoft.com/office/drawing/2014/main" id="{9641C520-7D9A-41A2-9B83-D5F3AB1EBB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2423331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dirty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3" name="Oval 82">
                      <a:extLst>
                        <a:ext uri="{FF2B5EF4-FFF2-40B4-BE49-F238E27FC236}">
                          <a16:creationId xmlns:a16="http://schemas.microsoft.com/office/drawing/2014/main" id="{9641C520-7D9A-41A2-9B83-D5F3AB1EBBC0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2423331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7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52" name="Oval 951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3" name="Oval 952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Oval 953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Rectangle 954"/>
                <p:cNvSpPr/>
                <p:nvPr/>
              </p:nvSpPr>
              <p:spPr>
                <a:xfrm>
                  <a:off x="4037034" y="1559540"/>
                  <a:ext cx="1016906" cy="119184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sz="1600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100" dirty="0"/>
                </a:p>
              </p:txBody>
            </p:sp>
          </p:grpSp>
          <p:sp>
            <p:nvSpPr>
              <p:cNvPr id="916" name="Rectangle 915"/>
              <p:cNvSpPr/>
              <p:nvPr/>
            </p:nvSpPr>
            <p:spPr>
              <a:xfrm>
                <a:off x="5556488" y="4076132"/>
                <a:ext cx="1016905" cy="119184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1600" b="1" dirty="0" smtClean="0">
                    <a:solidFill>
                      <a:prstClr val="black"/>
                    </a:solidFill>
                  </a:rPr>
                  <a:t>3</a:t>
                </a:r>
                <a:endParaRPr lang="en-US" sz="1100" dirty="0"/>
              </a:p>
            </p:txBody>
          </p:sp>
          <p:grpSp>
            <p:nvGrpSpPr>
              <p:cNvPr id="917" name="Group 91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41" name="Arc 94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18" name="Group 91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38" name="Arc 93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Arc 93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Arc 93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19" name="Group 91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35" name="Arc 93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Arc 93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Arc 93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20" name="Group 91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4" name="Arc 93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21" name="Group 92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22" name="Oval 92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Oval 922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Oval 92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25" name="Oval 9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26" name="Oval 52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8"/>
                    <a:stretch>
                      <a:fillRect l="-20000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26" name="Oval 9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27" name="Oval 52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9"/>
                    <a:stretch>
                      <a:fillRect l="-16000" b="-22727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27" name="Oval 92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Rectangle 927"/>
              <p:cNvSpPr/>
              <p:nvPr/>
            </p:nvSpPr>
            <p:spPr>
              <a:xfrm>
                <a:off x="7073323" y="1549373"/>
                <a:ext cx="1026843" cy="119184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it-IT" sz="1600" b="1" dirty="0" smtClean="0">
                    <a:solidFill>
                      <a:prstClr val="black"/>
                    </a:solidFill>
                  </a:rPr>
                  <a:t>2</a:t>
                </a:r>
                <a:endParaRPr lang="en-US" sz="1100" dirty="0"/>
              </a:p>
            </p:txBody>
          </p:sp>
        </p:grpSp>
        <p:grpSp>
          <p:nvGrpSpPr>
            <p:cNvPr id="619" name="Group 618"/>
            <p:cNvGrpSpPr/>
            <p:nvPr/>
          </p:nvGrpSpPr>
          <p:grpSpPr>
            <a:xfrm>
              <a:off x="5343524" y="2887319"/>
              <a:ext cx="1521515" cy="1465731"/>
              <a:chOff x="3398478" y="1035971"/>
              <a:chExt cx="5401410" cy="4861498"/>
            </a:xfrm>
          </p:grpSpPr>
          <p:grpSp>
            <p:nvGrpSpPr>
              <p:cNvPr id="816" name="Group 815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885" name="Group 884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908" name="Arc 907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09" name="Arc 908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0" name="Arc 909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86" name="Group 885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905" name="Arc 904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06" name="Arc 905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07" name="Arc 906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87" name="Group 886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902" name="Arc 901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03" name="Arc 902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04" name="Arc 903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88" name="Group 887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899" name="Arc 898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00" name="Arc 899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01" name="Arc 900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89" name="Group 888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896" name="Arc 895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7" name="Arc 896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8" name="Arc 897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0" name="Oval 88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91" name="Oval 890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892" name="Oval 891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3" name="Oval 892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4" name="Oval 893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5" name="Oval 894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817" name="Group 816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882" name="Arc 881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3" name="Arc 882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4" name="Arc 883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18" name="Group 817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855" name="Group 854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79" name="Arc 878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0" name="Arc 879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1" name="Arc 880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56" name="Group 855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76" name="Arc 875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7" name="Arc 876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8" name="Arc 877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57" name="Group 856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73" name="Arc 872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4" name="Arc 873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5" name="Arc 874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58" name="Group 857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70" name="Arc 869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1" name="Arc 870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2" name="Arc 871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59" name="Group 858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67" name="Arc 866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68" name="Arc 867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69" name="Arc 868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60" name="Oval 859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61" name="Oval 860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62" name="Oval 861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3" name="Oval 86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4" name="Oval 86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5" name="Oval 864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6" name="Rectangle 865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819" name="Rectangle 818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820" name="Group 81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4" name="Arc 853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21" name="Group 82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849" name="Arc 848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22" name="Group 82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846" name="Arc 845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7" name="Arc 846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8" name="Arc 847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23" name="Group 82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843" name="Arc 842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4" name="Arc 843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5" name="Arc 844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24" name="Group 82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2" name="Arc 841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25" name="Oval 82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6" name="Oval 82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27" name="Oval 82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8" name="Oval 82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29" name="Oval 82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830" name="Oval 82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31" name="Rectangle 830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832" name="Group 831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33" name="Group 832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620" name="Group 619"/>
            <p:cNvGrpSpPr/>
            <p:nvPr/>
          </p:nvGrpSpPr>
          <p:grpSpPr>
            <a:xfrm>
              <a:off x="6642171" y="4512324"/>
              <a:ext cx="1396770" cy="1602443"/>
              <a:chOff x="4091747" y="674683"/>
              <a:chExt cx="4708141" cy="5401410"/>
            </a:xfrm>
          </p:grpSpPr>
          <p:grpSp>
            <p:nvGrpSpPr>
              <p:cNvPr id="721" name="Group 720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755" name="Group 754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13" name="Arc 812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14" name="Arc 813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15" name="Arc 814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56" name="Group 755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787" name="Group 786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810" name="Arc 809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1" name="Arc 810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12" name="Arc 811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88" name="Group 787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807" name="Arc 806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8" name="Arc 807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9" name="Arc 808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89" name="Group 788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804" name="Arc 803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5" name="Arc 804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6" name="Arc 805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90" name="Group 789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801" name="Arc 800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2" name="Arc 801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3" name="Arc 802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791" name="Group 790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98" name="Arc 797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99" name="Arc 798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800" name="Arc 799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792" name="Oval 791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793" name="Oval 792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25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794" name="Oval 793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Oval 79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6" name="Oval 79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7" name="Oval 796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57" name="Group 75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4" name="Arc 783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5" name="Arc 784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6" name="Arc 785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58" name="Group 75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1" name="Arc 780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" name="Arc 781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3" name="Arc 782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59" name="Group 75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78" name="Arc 777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9" name="Arc 778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0" name="Arc 779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60" name="Group 75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775" name="Arc 774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6" name="Arc 775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7" name="Arc 776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61" name="Group 76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72" name="Arc 771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3" name="Arc 772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4" name="Arc 773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62" name="Oval 76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Oval 762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4" name="Oval 76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65" name="Oval 76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66" name="Oval 76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7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67" name="Oval 76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768" name="Group 767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769" name="Arc 768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0" name="Arc 769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1" name="Arc 770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722" name="Rectangle 721"/>
              <p:cNvSpPr/>
              <p:nvPr/>
            </p:nvSpPr>
            <p:spPr>
              <a:xfrm>
                <a:off x="5606926" y="3956376"/>
                <a:ext cx="1060130" cy="1348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723" name="Rectangle 722"/>
              <p:cNvSpPr/>
              <p:nvPr/>
            </p:nvSpPr>
            <p:spPr>
              <a:xfrm>
                <a:off x="4091747" y="1345486"/>
                <a:ext cx="1060130" cy="1348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  <p:grpSp>
            <p:nvGrpSpPr>
              <p:cNvPr id="724" name="Group 723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5" name="Group 72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49" name="Arc 74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0" name="Arc 74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1" name="Arc 75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6" name="Group 72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7" name="Group 72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30" name="Oval 72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1" name="Oval 730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2" name="Oval 731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3" name="Oval 7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16" name="Oval 71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8"/>
                    <a:stretch>
                      <a:fillRect l="-30769" t="-12500" r="-7692" b="-29167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4" name="Oval 7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17" name="Oval 71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9"/>
                    <a:stretch>
                      <a:fillRect l="-34615" t="-12500" r="-11538" b="-333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735" name="Oval 73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6" name="Rectangle 735"/>
              <p:cNvSpPr/>
              <p:nvPr/>
            </p:nvSpPr>
            <p:spPr>
              <a:xfrm>
                <a:off x="7065439" y="1443659"/>
                <a:ext cx="1060130" cy="1348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</p:grpSp>
        <p:grpSp>
          <p:nvGrpSpPr>
            <p:cNvPr id="621" name="Group 620"/>
            <p:cNvGrpSpPr/>
            <p:nvPr/>
          </p:nvGrpSpPr>
          <p:grpSpPr>
            <a:xfrm flipH="1">
              <a:off x="4176799" y="4586993"/>
              <a:ext cx="1370177" cy="1555814"/>
              <a:chOff x="4042965" y="674683"/>
              <a:chExt cx="4756923" cy="5401410"/>
            </a:xfrm>
          </p:grpSpPr>
          <p:grpSp>
            <p:nvGrpSpPr>
              <p:cNvPr id="626" name="Group 625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660" name="Group 659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18" name="Arc 717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9" name="Arc 718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20" name="Arc 719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61" name="Group 660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692" name="Group 691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15" name="Arc 714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16" name="Arc 715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17" name="Arc 716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693" name="Group 692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12" name="Arc 711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13" name="Arc 712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14" name="Arc 713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694" name="Group 693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09" name="Arc 708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10" name="Arc 709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11" name="Arc 710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695" name="Group 694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06" name="Arc 705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07" name="Arc 706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08" name="Arc 707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696" name="Group 695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703" name="Arc 702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04" name="Arc 703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705" name="Arc 704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697" name="Oval 696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698" name="Oval 69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699" name="Oval 698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0" name="Oval 69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1" name="Oval 70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2" name="Oval 701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62" name="Group 66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89" name="Arc 688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0" name="Arc 689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1" name="Arc 690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63" name="Group 66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86" name="Arc 685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7" name="Arc 686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8" name="Arc 687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64" name="Group 66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83" name="Arc 682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4" name="Arc 683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5" name="Arc 684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65" name="Group 66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680" name="Arc 679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1" name="Arc 680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2" name="Arc 681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66" name="Group 66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77" name="Arc 676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8" name="Arc 677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9" name="Arc 678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67" name="Oval 66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Oval 667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Oval 66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70" name="Oval 669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71" name="Oval 670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72" name="Oval 67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73" name="Group 672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674" name="Arc 67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5" name="Arc 67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76" name="Arc 67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627" name="Rectangle 626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628" name="Rectangle 627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629" name="Group 628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657" name="Arc 656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Arc 657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30" name="Group 62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6" name="Arc 65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31" name="Group 63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32" name="Group 63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33" name="Group 63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34" name="Group 63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35" name="Oval 63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Oval 63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Oval 63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8" name="Oval 63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9" name="Oval 63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40" name="Oval 63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1" name="Rectangle 640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  <p:sp>
          <p:nvSpPr>
            <p:cNvPr id="622" name="Rectangle 621"/>
            <p:cNvSpPr/>
            <p:nvPr/>
          </p:nvSpPr>
          <p:spPr>
            <a:xfrm>
              <a:off x="1319326" y="2826305"/>
              <a:ext cx="1811328" cy="161094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3" name="Rectangle 622"/>
            <p:cNvSpPr/>
            <p:nvPr/>
          </p:nvSpPr>
          <p:spPr>
            <a:xfrm>
              <a:off x="5235056" y="2776393"/>
              <a:ext cx="1811328" cy="161094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4" name="Rectangle 623"/>
            <p:cNvSpPr/>
            <p:nvPr/>
          </p:nvSpPr>
          <p:spPr>
            <a:xfrm>
              <a:off x="4028805" y="4529687"/>
              <a:ext cx="1811328" cy="161094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5" name="Rectangle 624"/>
            <p:cNvSpPr/>
            <p:nvPr/>
          </p:nvSpPr>
          <p:spPr>
            <a:xfrm>
              <a:off x="9046751" y="2757152"/>
              <a:ext cx="1811328" cy="1610941"/>
            </a:xfrm>
            <a:prstGeom prst="rect">
              <a:avLst/>
            </a:prstGeom>
            <a:noFill/>
            <a:ln w="5715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96" name="TextBox 1195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552445" y="1119215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[1,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i="1"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[1,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196" name="TextBox 1195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52445" y="1119215"/>
                <a:ext cx="7763151" cy="1557734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/>
          <p:cNvSpPr txBox="1"/>
          <p:nvPr/>
        </p:nvSpPr>
        <p:spPr>
          <a:xfrm>
            <a:off x="369816" y="401903"/>
            <a:ext cx="11437257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>
                <a:solidFill>
                  <a:prstClr val="black"/>
                </a:solidFill>
                <a:latin typeface="Calibri Light" panose="020F0302020204030204"/>
                <a:ea typeface="+mj-ea"/>
                <a:cs typeface="+mj-cs"/>
              </a:rPr>
              <a:t>Potential as an Average Over Permutations</a:t>
            </a:r>
            <a:r>
              <a:rPr lang="en-US" dirty="0" smtClean="0"/>
              <a:t>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736458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/>
              <a:t>Potential as an Average Over Permutations</a:t>
            </a:r>
          </a:p>
        </p:txBody>
      </p:sp>
      <p:grpSp>
        <p:nvGrpSpPr>
          <p:cNvPr id="316" name="Group 315"/>
          <p:cNvGrpSpPr/>
          <p:nvPr/>
        </p:nvGrpSpPr>
        <p:grpSpPr>
          <a:xfrm>
            <a:off x="1436329" y="2952750"/>
            <a:ext cx="1554521" cy="1399135"/>
            <a:chOff x="3398478" y="1035971"/>
            <a:chExt cx="5401410" cy="4861498"/>
          </a:xfrm>
        </p:grpSpPr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388" name="Group 387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411" name="Arc 410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Arc 411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Arc 412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408" name="Arc 407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Arc 408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Arc 409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405" name="Arc 404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Arc 406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1" name="Group 390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02" name="Arc 401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Arc 402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Arc 403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399" name="Arc 398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Arc 399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Arc 400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3" name="Oval 392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20" name="Group 319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385" name="Arc 384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Arc 385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7" name="Arc 386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382" name="Arc 381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Arc 382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Arc 383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379" name="Arc 37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Arc 37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Arc 38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3" name="Group 322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6" name="Arc 37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Arc 37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Arc 37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0" name="Arc 36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Arc 37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Arc 37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7" name="Arc 36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Arc 36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Arc 36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8" name="Oval 357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324" name="Rectangle 323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349" name="Arc 348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0" name="Arc 349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1" name="Arc 350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46" name="Arc 345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7" name="Arc 346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8" name="Arc 347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43" name="Arc 342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4" name="Arc 343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5" name="Arc 344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40" name="Arc 339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Arc 340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Arc 341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337" name="Arc 336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8" name="Arc 337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Arc 338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30" name="Oval 329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Rectangle 335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414" name="Group 413"/>
          <p:cNvGrpSpPr/>
          <p:nvPr/>
        </p:nvGrpSpPr>
        <p:grpSpPr>
          <a:xfrm>
            <a:off x="9190834" y="2906217"/>
            <a:ext cx="1521456" cy="1369375"/>
            <a:chOff x="3398478" y="1035971"/>
            <a:chExt cx="5401410" cy="4861498"/>
          </a:xfrm>
        </p:grpSpPr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507" name="Arc 506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Arc 507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Arc 508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504" name="Arc 503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5" name="Arc 504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Arc 505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01" name="Arc 500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Arc 501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3" name="Arc 502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98" name="Arc 497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9" name="Arc 498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Arc 499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495" name="Arc 494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6" name="Arc 495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7" name="Arc 496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9" name="Oval 488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Oval 491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Oval 492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1200" dirty="0">
                      <a:solidFill>
                        <a:prstClr val="black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39130" t="-13636" r="-8696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481" name="Arc 480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2" name="Arc 481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Arc 482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478" name="Arc 477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Arc 478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Arc 479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475" name="Arc 474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Arc 475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Arc 476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9" name="Group 418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72" name="Arc 471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Arc 472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4" name="Arc 473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9" name="Arc 468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Arc 469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Arc 470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6" name="Arc 465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7" name="Arc 466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Arc 467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1" name="Group 450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3" name="Arc 462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4" name="Arc 463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5" name="Arc 464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2" name="Group 451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0" name="Arc 459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Arc 460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Arc 461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4" name="Oval 453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Oval 455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Oval 457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Rectangle 458"/>
              <p:cNvSpPr/>
              <p:nvPr/>
            </p:nvSpPr>
            <p:spPr>
              <a:xfrm>
                <a:off x="4073931" y="1489624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420" name="Rectangle 419"/>
            <p:cNvSpPr/>
            <p:nvPr/>
          </p:nvSpPr>
          <p:spPr>
            <a:xfrm>
              <a:off x="5617210" y="3978221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445" name="Arc 444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6" name="Arc 445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7" name="Arc 446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442" name="Arc 441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Arc 442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4" name="Arc 443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3" name="Group 422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439" name="Arc 438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0" name="Arc 439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436" name="Arc 435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7" name="Arc 436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8" name="Arc 437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433" name="Arc 432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Arc 433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5" name="Arc 434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2"/>
                  <a:stretch>
                    <a:fillRect l="-24000" t="-13636" r="-4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3"/>
                  <a:stretch>
                    <a:fillRect l="-28000" t="-13636" r="-8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2" name="Rectangle 431"/>
            <p:cNvSpPr/>
            <p:nvPr/>
          </p:nvSpPr>
          <p:spPr>
            <a:xfrm>
              <a:off x="7145099" y="1557645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511" name="Group 510"/>
          <p:cNvGrpSpPr/>
          <p:nvPr/>
        </p:nvGrpSpPr>
        <p:grpSpPr>
          <a:xfrm>
            <a:off x="9212530" y="4548690"/>
            <a:ext cx="1534324" cy="1380957"/>
            <a:chOff x="3398478" y="1035971"/>
            <a:chExt cx="5401410" cy="4861498"/>
          </a:xfrm>
        </p:grpSpPr>
        <p:grpSp>
          <p:nvGrpSpPr>
            <p:cNvPr id="512" name="Group 511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604" name="Arc 603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5" name="Arc 604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Arc 605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01" name="Arc 600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2" name="Arc 601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3" name="Arc 602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98" name="Arc 59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Arc 59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Arc 59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595" name="Arc 594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6" name="Arc 595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7" name="Arc 596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5" name="Group 584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592" name="Arc 591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3" name="Arc 592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4" name="Arc 593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Oval 585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1" name="Oval 590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9" name="Oval 8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578" name="Arc 577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9" name="Arc 578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0" name="Arc 579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4" name="Group 513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575" name="Arc 57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Arc 57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7" name="Arc 57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5" name="Group 514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572" name="Arc 571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3" name="Arc 572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Arc 573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6" name="Group 515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545" name="Group 54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6" name="Group 54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7" name="Group 54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8" name="Group 54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50" name="Oval 54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1" name="Oval 550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2" name="Oval 551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3" name="Oval 8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4" name="Oval 553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5" name="Oval 55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6" name="Rectangle 555"/>
              <p:cNvSpPr/>
              <p:nvPr/>
            </p:nvSpPr>
            <p:spPr>
              <a:xfrm>
                <a:off x="4037034" y="1559540"/>
                <a:ext cx="1016906" cy="119184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1600" b="1" dirty="0" smtClean="0">
                    <a:solidFill>
                      <a:prstClr val="black"/>
                    </a:solidFill>
                  </a:rPr>
                  <a:t>1</a:t>
                </a:r>
                <a:endParaRPr lang="en-US" sz="1100" dirty="0"/>
              </a:p>
            </p:txBody>
          </p:sp>
        </p:grpSp>
        <p:sp>
          <p:nvSpPr>
            <p:cNvPr id="517" name="Rectangle 516"/>
            <p:cNvSpPr/>
            <p:nvPr/>
          </p:nvSpPr>
          <p:spPr>
            <a:xfrm>
              <a:off x="5556488" y="4076132"/>
              <a:ext cx="1016905" cy="11918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3</a:t>
              </a:r>
              <a:endParaRPr lang="en-US" sz="1100" dirty="0"/>
            </a:p>
          </p:txBody>
        </p: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542" name="Arc 54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Arc 54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Arc 54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9" name="Group 51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539" name="Arc 53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0" name="Arc 53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1" name="Arc 54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536" name="Arc 53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Arc 53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8" name="Arc 53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1" name="Group 52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533" name="Arc 53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Arc 53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Arc 53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2" name="Group 52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530" name="Arc 52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Arc 53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2" name="Arc 53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4" name="Oval 52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5" name="Oval 52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8"/>
                  <a:stretch>
                    <a:fillRect l="-20000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9"/>
                  <a:stretch>
                    <a:fillRect l="-16000" b="-2272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28" name="Oval 52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9" name="Rectangle 528"/>
            <p:cNvSpPr/>
            <p:nvPr/>
          </p:nvSpPr>
          <p:spPr>
            <a:xfrm>
              <a:off x="7073323" y="1549373"/>
              <a:ext cx="1026843" cy="11918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2</a:t>
              </a:r>
              <a:endParaRPr lang="en-US" sz="1100" dirty="0"/>
            </a:p>
          </p:txBody>
        </p:sp>
      </p:grpSp>
      <p:grpSp>
        <p:nvGrpSpPr>
          <p:cNvPr id="607" name="Group 606"/>
          <p:cNvGrpSpPr/>
          <p:nvPr/>
        </p:nvGrpSpPr>
        <p:grpSpPr>
          <a:xfrm>
            <a:off x="5343524" y="2887319"/>
            <a:ext cx="1521515" cy="1465731"/>
            <a:chOff x="3398478" y="1035971"/>
            <a:chExt cx="5401410" cy="4861498"/>
          </a:xfrm>
        </p:grpSpPr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677" name="Group 676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700" name="Arc 699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97" name="Arc 696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8" name="Arc 697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9" name="Arc 698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694" name="Arc 69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Arc 69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Arc 69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Arc 692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1" name="Group 680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2" name="Oval 681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8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21"/>
                    <a:stretch>
                      <a:fillRect l="-34783" t="-4000" r="-1304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09" name="Group 608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674" name="Arc 673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5" name="Arc 674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6" name="Arc 675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0" name="Group 609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9" name="Group 64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0" name="Group 64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52" name="Oval 65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3" name="Oval 652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54" name="Oval 65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Oval 655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8" name="Rectangle 657"/>
              <p:cNvSpPr/>
              <p:nvPr/>
            </p:nvSpPr>
            <p:spPr>
              <a:xfrm>
                <a:off x="4105326" y="1511431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611" name="Rectangle 610"/>
            <p:cNvSpPr/>
            <p:nvPr/>
          </p:nvSpPr>
          <p:spPr>
            <a:xfrm>
              <a:off x="5554771" y="4063874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612" name="Group 611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644" name="Arc 64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5" name="Arc 64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6" name="Arc 64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3" name="Group 612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641" name="Arc 64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2" name="Arc 64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3" name="Arc 64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638" name="Arc 63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Arc 63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0" name="Arc 63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635" name="Arc 63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Arc 63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Arc 63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632" name="Arc 63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Arc 63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Arc 63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3"/>
                  <a:stretch>
                    <a:fillRect l="-24000" t="-8333" r="-4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4"/>
                  <a:stretch>
                    <a:fillRect l="-28000" t="-8333" r="-8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3" name="Rectangle 622"/>
            <p:cNvSpPr/>
            <p:nvPr/>
          </p:nvSpPr>
          <p:spPr>
            <a:xfrm>
              <a:off x="7077017" y="1547215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629" name="Arc 62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Arc 62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1" name="Arc 63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25" name="Group 624"/>
            <p:cNvGrpSpPr/>
            <p:nvPr/>
          </p:nvGrpSpPr>
          <p:grpSpPr>
            <a:xfrm>
              <a:off x="5635014" y="2553042"/>
              <a:ext cx="894366" cy="474092"/>
              <a:chOff x="5817155" y="5558782"/>
              <a:chExt cx="894366" cy="474092"/>
            </a:xfrm>
          </p:grpSpPr>
          <p:sp>
            <p:nvSpPr>
              <p:cNvPr id="626" name="Arc 625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82" y="5522733"/>
                <a:ext cx="451989" cy="524088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Arc 626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203" y="5544834"/>
                <a:ext cx="451992" cy="524088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Arc 627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3" name="Group 702"/>
          <p:cNvGrpSpPr/>
          <p:nvPr/>
        </p:nvGrpSpPr>
        <p:grpSpPr>
          <a:xfrm>
            <a:off x="6642171" y="4512324"/>
            <a:ext cx="1396770" cy="1602443"/>
            <a:chOff x="4091747" y="674683"/>
            <a:chExt cx="4708141" cy="5401410"/>
          </a:xfrm>
        </p:grpSpPr>
        <p:grpSp>
          <p:nvGrpSpPr>
            <p:cNvPr id="704" name="Group 703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96" name="Arc 79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7" name="Arc 79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8" name="Arc 79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39" name="Group 738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770" name="Group 769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3" name="Arc 79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4" name="Arc 79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Arc 79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1" name="Group 77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0" name="Arc 78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1" name="Arc 79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2" name="Arc 79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2" name="Group 77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7" name="Arc 78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8" name="Arc 78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9" name="Arc 78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3" name="Group 77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4" name="Arc 78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5" name="Arc 78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6" name="Arc 78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4" name="Group 773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1" name="Arc 78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" name="Arc 78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3" name="Arc 78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75" name="Oval 774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76" name="Oval 775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5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77" name="Oval 776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Oval 77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Oval 77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Oval 779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7" name="Arc 76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8" name="Arc 76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9" name="Arc 76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4" name="Arc 76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5" name="Arc 76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6" name="Arc 76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2" name="Group 74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Arc 76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3" name="Group 74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45" name="Oval 74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6" name="Oval 74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7" name="Oval 74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Oval 74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Oval 74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51" name="Group 750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05" name="Rectangle 704"/>
            <p:cNvSpPr/>
            <p:nvPr/>
          </p:nvSpPr>
          <p:spPr>
            <a:xfrm>
              <a:off x="5606926" y="3956376"/>
              <a:ext cx="1060130" cy="1348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706" name="Rectangle 705"/>
            <p:cNvSpPr/>
            <p:nvPr/>
          </p:nvSpPr>
          <p:spPr>
            <a:xfrm>
              <a:off x="4091747" y="1345486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  <p:grpSp>
          <p:nvGrpSpPr>
            <p:cNvPr id="707" name="Group 70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735" name="Arc 73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6" name="Arc 73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7" name="Arc 73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8" name="Group 70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732" name="Arc 73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Arc 73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Arc 73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9" name="Group 70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729" name="Arc 72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0" name="Arc 72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1" name="Arc 73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726" name="Arc 72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7" name="Arc 72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8" name="Arc 72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723" name="Arc 72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Arc 72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5" name="Arc 72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720" name="Arc 71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Arc 72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Arc 72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13" name="Oval 71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Oval 71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5" name="Oval 71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8"/>
                  <a:stretch>
                    <a:fillRect l="-30769" t="-12500" r="-7692" b="-2916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9"/>
                  <a:stretch>
                    <a:fillRect l="-34615" t="-12500" r="-11538" b="-333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9" name="Rectangle 718"/>
            <p:cNvSpPr/>
            <p:nvPr/>
          </p:nvSpPr>
          <p:spPr>
            <a:xfrm>
              <a:off x="7065439" y="1443659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</p:grpSp>
      <p:grpSp>
        <p:nvGrpSpPr>
          <p:cNvPr id="895" name="Group 894"/>
          <p:cNvGrpSpPr/>
          <p:nvPr/>
        </p:nvGrpSpPr>
        <p:grpSpPr>
          <a:xfrm flipH="1">
            <a:off x="4176799" y="4586993"/>
            <a:ext cx="1370177" cy="1555814"/>
            <a:chOff x="4042965" y="674683"/>
            <a:chExt cx="4756923" cy="5401410"/>
          </a:xfrm>
        </p:grpSpPr>
        <p:grpSp>
          <p:nvGrpSpPr>
            <p:cNvPr id="896" name="Group 895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930" name="Group 929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88" name="Arc 98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9" name="Arc 98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0" name="Arc 98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1" name="Group 930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962" name="Group 96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5" name="Arc 98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6" name="Arc 98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7" name="Arc 98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3" name="Group 96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2" name="Arc 98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3" name="Arc 98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4" name="Arc 98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4" name="Group 96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9" name="Arc 97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0" name="Arc 97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1" name="Arc 98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6" name="Arc 97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7" name="Arc 97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8" name="Arc 97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3" name="Arc 97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4" name="Arc 97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5" name="Arc 97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67" name="Oval 96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68" name="Oval 96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69" name="Oval 96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0" name="Oval 96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Oval 97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9" name="Arc 95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0" name="Arc 95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1" name="Arc 96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6" name="Arc 95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Arc 95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Arc 95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3" name="Arc 95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Arc 95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Arc 95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50" name="Arc 94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1" name="Arc 95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2" name="Arc 95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47" name="Arc 94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Arc 94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Arc 94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Oval 93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Oval 93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Oval 93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0" name="Oval 9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1" name="Oval 9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42" name="Oval 94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943" name="Group 942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Arc 94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97" name="Rectangle 896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898" name="Rectangle 897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899" name="Group 898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927" name="Arc 926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Arc 927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Arc 928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924" name="Arc 92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Arc 92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Arc 92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1" name="Group 900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921" name="Arc 92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Arc 92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Arc 92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2" name="Group 901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918" name="Arc 91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Arc 91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Arc 91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3" name="Group 902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915" name="Arc 91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Arc 91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Arc 91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4" name="Group 903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912" name="Arc 91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Arc 91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Arc 91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05" name="Oval 904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7" name="Oval 906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8" name="Oval 90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9" name="Oval 90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10" name="Oval 909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1" name="Rectangle 910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p:sp>
        <p:nvSpPr>
          <p:cNvPr id="800" name="Rectangle 799"/>
          <p:cNvSpPr/>
          <p:nvPr/>
        </p:nvSpPr>
        <p:spPr>
          <a:xfrm>
            <a:off x="1319326" y="2826305"/>
            <a:ext cx="1811328" cy="1610941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1" name="Rectangle 800"/>
          <p:cNvSpPr/>
          <p:nvPr/>
        </p:nvSpPr>
        <p:spPr>
          <a:xfrm>
            <a:off x="5235056" y="2776393"/>
            <a:ext cx="1811328" cy="1610941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3" name="Rectangle 802"/>
          <p:cNvSpPr/>
          <p:nvPr/>
        </p:nvSpPr>
        <p:spPr>
          <a:xfrm>
            <a:off x="4028805" y="4529687"/>
            <a:ext cx="1811328" cy="1610941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4" name="Rectangle 803"/>
          <p:cNvSpPr/>
          <p:nvPr/>
        </p:nvSpPr>
        <p:spPr>
          <a:xfrm>
            <a:off x="9046751" y="2757152"/>
            <a:ext cx="1811328" cy="1610941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02" name="TextBox 80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3790856" y="1166204"/>
                <a:ext cx="4787528" cy="134434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[1,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rgbClr val="C00000"/>
                          </a:solidFill>
                          <a:latin typeface="Cambria Math" panose="02040503050406030204" pitchFamily="18" charset="0"/>
                        </a:rPr>
                        <m:t>≠</m:t>
                      </m:r>
                      <m:f>
                        <m:f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!</m:t>
                          </m:r>
                        </m:den>
                      </m:f>
                      <m:nary>
                        <m:naryPr>
                          <m:chr m:val="∑"/>
                          <m:supHide m:val="on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𝜎</m:t>
                          </m:r>
                        </m:sub>
                        <m:sup/>
                        <m:e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sSup>
                                <m:sSupPr>
                                  <m:ctrlPr>
                                    <a:rPr lang="en-US" sz="36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6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p>
                                  <m:r>
                                    <a:rPr lang="en-US" sz="3600" b="1" i="1" smtClean="0">
                                      <a:solidFill>
                                        <a:srgbClr val="7030A0"/>
                                      </a:solidFill>
                                      <a:latin typeface="Cambria Math" panose="02040503050406030204" pitchFamily="18" charset="0"/>
                                    </a:rPr>
                                    <m:t>𝝈</m:t>
                                  </m:r>
                                </m:sup>
                              </m:sSup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2" name="TextBox 80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0856" y="1166204"/>
                <a:ext cx="4787528" cy="1344342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21829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/>
              <a:t>Potential as an Average Over Permutations</a:t>
            </a:r>
          </a:p>
        </p:txBody>
      </p:sp>
      <p:grpSp>
        <p:nvGrpSpPr>
          <p:cNvPr id="316" name="Group 315"/>
          <p:cNvGrpSpPr/>
          <p:nvPr/>
        </p:nvGrpSpPr>
        <p:grpSpPr>
          <a:xfrm>
            <a:off x="1436329" y="2952750"/>
            <a:ext cx="1554521" cy="1399135"/>
            <a:chOff x="3398478" y="1035971"/>
            <a:chExt cx="5401410" cy="4861498"/>
          </a:xfrm>
        </p:grpSpPr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388" name="Group 387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411" name="Arc 410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Arc 411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Arc 412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408" name="Arc 407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Arc 408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Arc 409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405" name="Arc 404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Arc 406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1" name="Group 390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02" name="Arc 401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Arc 402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Arc 403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399" name="Arc 398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Arc 399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Arc 400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3" name="Oval 392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20" name="Group 319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385" name="Arc 384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Arc 385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7" name="Arc 386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382" name="Arc 381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Arc 382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Arc 383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379" name="Arc 37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Arc 37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Arc 38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3" name="Group 322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6" name="Arc 37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Arc 37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Arc 37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0" name="Arc 36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Arc 37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Arc 37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7" name="Arc 36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Arc 36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Arc 36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8" name="Oval 357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324" name="Rectangle 323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349" name="Arc 348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0" name="Arc 349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1" name="Arc 350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46" name="Arc 345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7" name="Arc 346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8" name="Arc 347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43" name="Arc 342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4" name="Arc 343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5" name="Arc 344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40" name="Arc 339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Arc 340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Arc 341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337" name="Arc 336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8" name="Arc 337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Arc 338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30" name="Oval 329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Rectangle 335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414" name="Group 413"/>
          <p:cNvGrpSpPr/>
          <p:nvPr/>
        </p:nvGrpSpPr>
        <p:grpSpPr>
          <a:xfrm>
            <a:off x="9190834" y="2906217"/>
            <a:ext cx="1521456" cy="1369375"/>
            <a:chOff x="3398478" y="1035971"/>
            <a:chExt cx="5401410" cy="4861498"/>
          </a:xfrm>
        </p:grpSpPr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507" name="Arc 506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Arc 507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Arc 508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504" name="Arc 503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5" name="Arc 504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Arc 505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01" name="Arc 500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Arc 501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3" name="Arc 502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98" name="Arc 497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9" name="Arc 498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Arc 499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495" name="Arc 494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6" name="Arc 495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7" name="Arc 496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9" name="Oval 488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Oval 491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Oval 492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1200" dirty="0">
                      <a:solidFill>
                        <a:prstClr val="black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39130" t="-13636" r="-8696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481" name="Arc 480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2" name="Arc 481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Arc 482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478" name="Arc 477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Arc 478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Arc 479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475" name="Arc 474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Arc 475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Arc 476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9" name="Group 418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72" name="Arc 471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Arc 472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4" name="Arc 473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9" name="Arc 468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Arc 469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Arc 470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6" name="Arc 465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7" name="Arc 466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Arc 467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1" name="Group 450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3" name="Arc 462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4" name="Arc 463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5" name="Arc 464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2" name="Group 451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0" name="Arc 459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Arc 460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Arc 461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4" name="Oval 453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Oval 455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Oval 457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Rectangle 458"/>
              <p:cNvSpPr/>
              <p:nvPr/>
            </p:nvSpPr>
            <p:spPr>
              <a:xfrm>
                <a:off x="4073931" y="1489624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420" name="Rectangle 419"/>
            <p:cNvSpPr/>
            <p:nvPr/>
          </p:nvSpPr>
          <p:spPr>
            <a:xfrm>
              <a:off x="5617210" y="3978221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445" name="Arc 444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6" name="Arc 445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7" name="Arc 446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442" name="Arc 441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Arc 442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4" name="Arc 443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3" name="Group 422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439" name="Arc 438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0" name="Arc 439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436" name="Arc 435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7" name="Arc 436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8" name="Arc 437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433" name="Arc 432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Arc 433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5" name="Arc 434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2"/>
                  <a:stretch>
                    <a:fillRect l="-24000" t="-13636" r="-4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3"/>
                  <a:stretch>
                    <a:fillRect l="-28000" t="-13636" r="-8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2" name="Rectangle 431"/>
            <p:cNvSpPr/>
            <p:nvPr/>
          </p:nvSpPr>
          <p:spPr>
            <a:xfrm>
              <a:off x="7145099" y="1557645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511" name="Group 510"/>
          <p:cNvGrpSpPr/>
          <p:nvPr/>
        </p:nvGrpSpPr>
        <p:grpSpPr>
          <a:xfrm>
            <a:off x="9212530" y="4548690"/>
            <a:ext cx="1534324" cy="1380957"/>
            <a:chOff x="3398478" y="1035971"/>
            <a:chExt cx="5401410" cy="4861498"/>
          </a:xfrm>
        </p:grpSpPr>
        <p:grpSp>
          <p:nvGrpSpPr>
            <p:cNvPr id="512" name="Group 511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604" name="Arc 603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5" name="Arc 604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Arc 605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01" name="Arc 600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2" name="Arc 601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3" name="Arc 602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98" name="Arc 59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Arc 59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Arc 59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595" name="Arc 594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6" name="Arc 595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7" name="Arc 596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5" name="Group 584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592" name="Arc 591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3" name="Arc 592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4" name="Arc 593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Oval 585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1" name="Oval 590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9" name="Oval 8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578" name="Arc 577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9" name="Arc 578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0" name="Arc 579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4" name="Group 513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575" name="Arc 57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Arc 57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7" name="Arc 57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5" name="Group 514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572" name="Arc 571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3" name="Arc 572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Arc 573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6" name="Group 515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545" name="Group 54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6" name="Group 54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7" name="Group 54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8" name="Group 54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50" name="Oval 54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1" name="Oval 550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2" name="Oval 551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3" name="Oval 8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4" name="Oval 553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5" name="Oval 55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6" name="Rectangle 555"/>
              <p:cNvSpPr/>
              <p:nvPr/>
            </p:nvSpPr>
            <p:spPr>
              <a:xfrm>
                <a:off x="4037034" y="1559540"/>
                <a:ext cx="1016906" cy="119184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1600" b="1" dirty="0" smtClean="0">
                    <a:solidFill>
                      <a:prstClr val="black"/>
                    </a:solidFill>
                  </a:rPr>
                  <a:t>1</a:t>
                </a:r>
                <a:endParaRPr lang="en-US" sz="1100" dirty="0"/>
              </a:p>
            </p:txBody>
          </p:sp>
        </p:grpSp>
        <p:sp>
          <p:nvSpPr>
            <p:cNvPr id="517" name="Rectangle 516"/>
            <p:cNvSpPr/>
            <p:nvPr/>
          </p:nvSpPr>
          <p:spPr>
            <a:xfrm>
              <a:off x="5556488" y="4076132"/>
              <a:ext cx="1016905" cy="11918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3</a:t>
              </a:r>
              <a:endParaRPr lang="en-US" sz="1100" dirty="0"/>
            </a:p>
          </p:txBody>
        </p: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542" name="Arc 54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Arc 54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Arc 54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9" name="Group 51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539" name="Arc 53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0" name="Arc 53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1" name="Arc 54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536" name="Arc 53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Arc 53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8" name="Arc 53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1" name="Group 52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533" name="Arc 53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Arc 53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Arc 53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2" name="Group 52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530" name="Arc 52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Arc 53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2" name="Arc 53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4" name="Oval 52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5" name="Oval 52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8"/>
                  <a:stretch>
                    <a:fillRect l="-20000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9"/>
                  <a:stretch>
                    <a:fillRect l="-16000" b="-2272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28" name="Oval 52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9" name="Rectangle 528"/>
            <p:cNvSpPr/>
            <p:nvPr/>
          </p:nvSpPr>
          <p:spPr>
            <a:xfrm>
              <a:off x="7073323" y="1549373"/>
              <a:ext cx="1026843" cy="11918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2</a:t>
              </a:r>
              <a:endParaRPr lang="en-US" sz="1100" dirty="0"/>
            </a:p>
          </p:txBody>
        </p:sp>
      </p:grpSp>
      <p:grpSp>
        <p:nvGrpSpPr>
          <p:cNvPr id="607" name="Group 606"/>
          <p:cNvGrpSpPr/>
          <p:nvPr/>
        </p:nvGrpSpPr>
        <p:grpSpPr>
          <a:xfrm>
            <a:off x="5343524" y="2887319"/>
            <a:ext cx="1521515" cy="1465731"/>
            <a:chOff x="3398478" y="1035971"/>
            <a:chExt cx="5401410" cy="4861498"/>
          </a:xfrm>
        </p:grpSpPr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677" name="Group 676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700" name="Arc 699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97" name="Arc 696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8" name="Arc 697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9" name="Arc 698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694" name="Arc 69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Arc 69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Arc 69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Arc 692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1" name="Group 680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2" name="Oval 681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8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21"/>
                    <a:stretch>
                      <a:fillRect l="-34783" t="-4000" r="-1304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09" name="Group 608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674" name="Arc 673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5" name="Arc 674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6" name="Arc 675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0" name="Group 609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9" name="Group 64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0" name="Group 64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52" name="Oval 65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3" name="Oval 652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54" name="Oval 65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Oval 655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8" name="Rectangle 657"/>
              <p:cNvSpPr/>
              <p:nvPr/>
            </p:nvSpPr>
            <p:spPr>
              <a:xfrm>
                <a:off x="4105326" y="1511431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611" name="Rectangle 610"/>
            <p:cNvSpPr/>
            <p:nvPr/>
          </p:nvSpPr>
          <p:spPr>
            <a:xfrm>
              <a:off x="5554771" y="4063874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612" name="Group 611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644" name="Arc 64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5" name="Arc 64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6" name="Arc 64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3" name="Group 612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641" name="Arc 64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2" name="Arc 64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3" name="Arc 64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638" name="Arc 63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Arc 63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0" name="Arc 63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635" name="Arc 63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Arc 63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Arc 63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632" name="Arc 63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Arc 63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Arc 63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3"/>
                  <a:stretch>
                    <a:fillRect l="-24000" t="-8333" r="-4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4"/>
                  <a:stretch>
                    <a:fillRect l="-28000" t="-8333" r="-8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3" name="Rectangle 622"/>
            <p:cNvSpPr/>
            <p:nvPr/>
          </p:nvSpPr>
          <p:spPr>
            <a:xfrm>
              <a:off x="7077017" y="1547215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629" name="Arc 62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Arc 62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1" name="Arc 63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25" name="Group 624"/>
            <p:cNvGrpSpPr/>
            <p:nvPr/>
          </p:nvGrpSpPr>
          <p:grpSpPr>
            <a:xfrm>
              <a:off x="5635014" y="2553042"/>
              <a:ext cx="894366" cy="474092"/>
              <a:chOff x="5817155" y="5558782"/>
              <a:chExt cx="894366" cy="474092"/>
            </a:xfrm>
          </p:grpSpPr>
          <p:sp>
            <p:nvSpPr>
              <p:cNvPr id="626" name="Arc 625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82" y="5522733"/>
                <a:ext cx="451989" cy="524088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Arc 626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203" y="5544834"/>
                <a:ext cx="451992" cy="524088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Arc 627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3" name="Group 702"/>
          <p:cNvGrpSpPr/>
          <p:nvPr/>
        </p:nvGrpSpPr>
        <p:grpSpPr>
          <a:xfrm>
            <a:off x="6642171" y="4512324"/>
            <a:ext cx="1396770" cy="1602443"/>
            <a:chOff x="4091747" y="674683"/>
            <a:chExt cx="4708141" cy="5401410"/>
          </a:xfrm>
        </p:grpSpPr>
        <p:grpSp>
          <p:nvGrpSpPr>
            <p:cNvPr id="704" name="Group 703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96" name="Arc 79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7" name="Arc 79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8" name="Arc 79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39" name="Group 738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770" name="Group 769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3" name="Arc 79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4" name="Arc 79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Arc 79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1" name="Group 77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0" name="Arc 78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1" name="Arc 79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2" name="Arc 79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2" name="Group 77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7" name="Arc 78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8" name="Arc 78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9" name="Arc 78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3" name="Group 77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4" name="Arc 78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5" name="Arc 78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6" name="Arc 78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4" name="Group 773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1" name="Arc 78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" name="Arc 78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3" name="Arc 78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75" name="Oval 774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76" name="Oval 775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5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77" name="Oval 776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Oval 77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Oval 77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Oval 779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7" name="Arc 76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8" name="Arc 76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9" name="Arc 76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4" name="Arc 76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5" name="Arc 76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6" name="Arc 76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2" name="Group 74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Arc 76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3" name="Group 74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45" name="Oval 74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6" name="Oval 74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7" name="Oval 74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Oval 74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Oval 74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51" name="Group 750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05" name="Rectangle 704"/>
            <p:cNvSpPr/>
            <p:nvPr/>
          </p:nvSpPr>
          <p:spPr>
            <a:xfrm>
              <a:off x="5606926" y="3956376"/>
              <a:ext cx="1060130" cy="1348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706" name="Rectangle 705"/>
            <p:cNvSpPr/>
            <p:nvPr/>
          </p:nvSpPr>
          <p:spPr>
            <a:xfrm>
              <a:off x="4091747" y="1345486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  <p:grpSp>
          <p:nvGrpSpPr>
            <p:cNvPr id="707" name="Group 70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735" name="Arc 73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6" name="Arc 73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7" name="Arc 73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8" name="Group 70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732" name="Arc 73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Arc 73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Arc 73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9" name="Group 70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729" name="Arc 72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0" name="Arc 72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1" name="Arc 73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726" name="Arc 72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7" name="Arc 72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8" name="Arc 72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723" name="Arc 72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Arc 72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5" name="Arc 72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720" name="Arc 71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Arc 72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Arc 72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13" name="Oval 71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Oval 71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5" name="Oval 71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8"/>
                  <a:stretch>
                    <a:fillRect l="-30769" t="-12500" r="-7692" b="-2916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9"/>
                  <a:stretch>
                    <a:fillRect l="-34615" t="-12500" r="-11538" b="-333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9" name="Rectangle 718"/>
            <p:cNvSpPr/>
            <p:nvPr/>
          </p:nvSpPr>
          <p:spPr>
            <a:xfrm>
              <a:off x="7065439" y="1443659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</p:grpSp>
      <p:grpSp>
        <p:nvGrpSpPr>
          <p:cNvPr id="895" name="Group 894"/>
          <p:cNvGrpSpPr/>
          <p:nvPr/>
        </p:nvGrpSpPr>
        <p:grpSpPr>
          <a:xfrm flipH="1">
            <a:off x="4176799" y="4586993"/>
            <a:ext cx="1370177" cy="1555814"/>
            <a:chOff x="4042965" y="674683"/>
            <a:chExt cx="4756923" cy="5401410"/>
          </a:xfrm>
        </p:grpSpPr>
        <p:grpSp>
          <p:nvGrpSpPr>
            <p:cNvPr id="896" name="Group 895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930" name="Group 929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88" name="Arc 98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9" name="Arc 98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0" name="Arc 98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1" name="Group 930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962" name="Group 96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5" name="Arc 98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6" name="Arc 98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7" name="Arc 98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3" name="Group 96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2" name="Arc 98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3" name="Arc 98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4" name="Arc 98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4" name="Group 96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9" name="Arc 97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0" name="Arc 97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1" name="Arc 98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6" name="Arc 97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7" name="Arc 97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8" name="Arc 97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3" name="Arc 97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4" name="Arc 97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5" name="Arc 97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67" name="Oval 96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68" name="Oval 96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69" name="Oval 96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0" name="Oval 96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Oval 97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9" name="Arc 95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0" name="Arc 95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1" name="Arc 96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6" name="Arc 95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Arc 95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Arc 95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3" name="Arc 95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Arc 95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Arc 95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50" name="Arc 94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1" name="Arc 95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2" name="Arc 95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47" name="Arc 94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Arc 94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Arc 94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Oval 93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Oval 93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Oval 93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0" name="Oval 9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1" name="Oval 9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42" name="Oval 94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943" name="Group 942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Arc 94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97" name="Rectangle 896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898" name="Rectangle 897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899" name="Group 898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927" name="Arc 926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Arc 927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Arc 928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924" name="Arc 92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Arc 92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Arc 92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1" name="Group 900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921" name="Arc 92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Arc 92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Arc 92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2" name="Group 901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918" name="Arc 91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Arc 91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Arc 91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3" name="Group 902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915" name="Arc 91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Arc 91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Arc 91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4" name="Group 903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912" name="Arc 91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Arc 91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Arc 91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05" name="Oval 904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7" name="Oval 906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8" name="Oval 90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9" name="Oval 90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10" name="Oval 909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1" name="Rectangle 910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p:sp>
        <p:nvSpPr>
          <p:cNvPr id="800" name="Rectangle 799"/>
          <p:cNvSpPr/>
          <p:nvPr/>
        </p:nvSpPr>
        <p:spPr>
          <a:xfrm>
            <a:off x="1319326" y="2826305"/>
            <a:ext cx="1811328" cy="1610941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1" name="Rectangle 800"/>
          <p:cNvSpPr/>
          <p:nvPr/>
        </p:nvSpPr>
        <p:spPr>
          <a:xfrm>
            <a:off x="5235056" y="2776393"/>
            <a:ext cx="1811328" cy="1610941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3" name="Rectangle 802"/>
          <p:cNvSpPr/>
          <p:nvPr/>
        </p:nvSpPr>
        <p:spPr>
          <a:xfrm>
            <a:off x="4028805" y="4529687"/>
            <a:ext cx="1811328" cy="1610941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4" name="Rectangle 803"/>
          <p:cNvSpPr/>
          <p:nvPr/>
        </p:nvSpPr>
        <p:spPr>
          <a:xfrm>
            <a:off x="9046751" y="2757152"/>
            <a:ext cx="1811328" cy="1610941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>
            <a:off x="5968316" y="6202605"/>
            <a:ext cx="1777590" cy="523220"/>
            <a:chOff x="5968316" y="6202605"/>
            <a:chExt cx="1777590" cy="523220"/>
          </a:xfrm>
        </p:grpSpPr>
        <p:sp>
          <p:nvSpPr>
            <p:cNvPr id="6" name="Curved Right Arrow 5"/>
            <p:cNvSpPr/>
            <p:nvPr/>
          </p:nvSpPr>
          <p:spPr>
            <a:xfrm rot="16200000" flipV="1">
              <a:off x="6380718" y="5824120"/>
              <a:ext cx="412080" cy="1236884"/>
            </a:xfrm>
            <a:prstGeom prst="curvedRightArrow">
              <a:avLst/>
            </a:prstGeom>
            <a:solidFill>
              <a:schemeClr val="accent6">
                <a:lumMod val="75000"/>
              </a:schemeClr>
            </a:solidFill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" name="Rectangle 8"/>
                <p:cNvSpPr/>
                <p:nvPr/>
              </p:nvSpPr>
              <p:spPr>
                <a:xfrm>
                  <a:off x="7239037" y="6202605"/>
                  <a:ext cx="506869" cy="5232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𝑮</m:t>
                        </m:r>
                      </m:oMath>
                    </m:oMathPara>
                  </a14:m>
                  <a:endParaRPr lang="en-US" sz="1400" dirty="0">
                    <a:solidFill>
                      <a:schemeClr val="accent6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9" name="Rectangle 8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239037" y="6202605"/>
                  <a:ext cx="506869" cy="523220"/>
                </a:xfrm>
                <a:prstGeom prst="rect">
                  <a:avLst/>
                </a:prstGeom>
                <a:blipFill>
                  <a:blip r:embed="rId3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05" name="Group 804"/>
          <p:cNvGrpSpPr/>
          <p:nvPr/>
        </p:nvGrpSpPr>
        <p:grpSpPr>
          <a:xfrm>
            <a:off x="11037305" y="3382831"/>
            <a:ext cx="802138" cy="1159523"/>
            <a:chOff x="7205349" y="3365912"/>
            <a:chExt cx="802138" cy="1159523"/>
          </a:xfrm>
          <a:solidFill>
            <a:schemeClr val="accent6">
              <a:lumMod val="75000"/>
            </a:schemeClr>
          </a:solidFill>
        </p:grpSpPr>
        <p:sp>
          <p:nvSpPr>
            <p:cNvPr id="806" name="Curved Right Arrow 805"/>
            <p:cNvSpPr/>
            <p:nvPr/>
          </p:nvSpPr>
          <p:spPr>
            <a:xfrm rot="10532761">
              <a:off x="7205349" y="3389076"/>
              <a:ext cx="405502" cy="1136359"/>
            </a:xfrm>
            <a:prstGeom prst="curvedRightArrow">
              <a:avLst/>
            </a:prstGeom>
            <a:grpFill/>
            <a:ln>
              <a:solidFill>
                <a:schemeClr val="accent6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accent6">
                    <a:lumMod val="75000"/>
                  </a:schemeClr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Rectangle 806"/>
                <p:cNvSpPr/>
                <p:nvPr/>
              </p:nvSpPr>
              <p:spPr>
                <a:xfrm>
                  <a:off x="7500618" y="3365912"/>
                  <a:ext cx="506869" cy="52322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800" b="1" i="1" smtClean="0">
                            <a:solidFill>
                              <a:schemeClr val="accent6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𝑮</m:t>
                        </m:r>
                      </m:oMath>
                    </m:oMathPara>
                  </a14:m>
                  <a:endParaRPr lang="en-US" sz="1400" dirty="0">
                    <a:solidFill>
                      <a:schemeClr val="accent6">
                        <a:lumMod val="75000"/>
                      </a:schemeClr>
                    </a:solidFill>
                  </a:endParaRPr>
                </a:p>
              </p:txBody>
            </p:sp>
          </mc:Choice>
          <mc:Fallback xmlns="">
            <p:sp>
              <p:nvSpPr>
                <p:cNvPr id="807" name="Rectangle 806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500618" y="3365912"/>
                  <a:ext cx="506869" cy="523220"/>
                </a:xfrm>
                <a:prstGeom prst="rect">
                  <a:avLst/>
                </a:prstGeom>
                <a:blipFill>
                  <a:blip r:embed="rId36"/>
                  <a:stretch>
                    <a:fillRect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799" name="TextBox 798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3790856" y="1166204"/>
                <a:ext cx="5185074" cy="134434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[1,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!</m:t>
                          </m:r>
                        </m:den>
                      </m:f>
                      <m:nary>
                        <m:naryPr>
                          <m:chr m:val="∑"/>
                          <m:supHide m:val="on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𝜎</m:t>
                          </m:r>
                        </m:sub>
                        <m:sup/>
                        <m:e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sSup>
                                <m:sSupPr>
                                  <m:ctrlPr>
                                    <a:rPr lang="en-US" sz="36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6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p>
                                  <m:r>
                                    <a:rPr lang="en-US" sz="3600" b="1" i="1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𝑮</m:t>
                                  </m:r>
                                  <m:r>
                                    <a:rPr lang="en-US" sz="3600" b="1" i="1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[</m:t>
                                  </m:r>
                                  <m:r>
                                    <a:rPr lang="en-US" sz="3600" i="1" smtClean="0">
                                      <a:solidFill>
                                        <a:srgbClr val="7030A0"/>
                                      </a:solidFill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  <m:r>
                                    <a:rPr lang="en-US" sz="3600" b="1" i="1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]</m:t>
                                  </m:r>
                                </m:sup>
                              </m:sSup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99" name="TextBox 798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0856" y="1166204"/>
                <a:ext cx="5185074" cy="1344342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Oval 3"/>
          <p:cNvSpPr/>
          <p:nvPr/>
        </p:nvSpPr>
        <p:spPr>
          <a:xfrm>
            <a:off x="8239125" y="1266825"/>
            <a:ext cx="736805" cy="619125"/>
          </a:xfrm>
          <a:prstGeom prst="ellipse">
            <a:avLst/>
          </a:prstGeom>
          <a:noFill/>
          <a:ln w="28575"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2" name="Rectangle 801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4061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9" grpId="0"/>
      <p:bldP spid="4" grpId="0" animBg="1"/>
      <p:bldP spid="80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836596EE-4990-491B-80BD-8A1678526F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396440"/>
            <a:ext cx="11915553" cy="5461560"/>
          </a:xfrm>
        </p:spPr>
        <p:txBody>
          <a:bodyPr>
            <a:normAutofit/>
          </a:bodyPr>
          <a:lstStyle/>
          <a:p>
            <a:pPr>
              <a:lnSpc>
                <a:spcPct val="120000"/>
              </a:lnSpc>
            </a:pPr>
            <a:r>
              <a:rPr lang="en-US" dirty="0"/>
              <a:t>Quantum </a:t>
            </a:r>
            <a:r>
              <a:rPr lang="en-US" dirty="0" smtClean="0"/>
              <a:t>symmetry </a:t>
            </a:r>
            <a:r>
              <a:rPr lang="en-US" dirty="0"/>
              <a:t>is a fundamental </a:t>
            </a:r>
            <a:r>
              <a:rPr lang="en-US" dirty="0" smtClean="0"/>
              <a:t>property of quantum particles.</a:t>
            </a:r>
            <a:endParaRPr lang="en-US" dirty="0"/>
          </a:p>
          <a:p>
            <a:pPr>
              <a:lnSpc>
                <a:spcPct val="120000"/>
              </a:lnSpc>
            </a:pPr>
            <a:r>
              <a:rPr lang="en-US" dirty="0"/>
              <a:t>Exchange effects at finite </a:t>
            </a:r>
            <a:r>
              <a:rPr lang="en-US" dirty="0" smtClean="0"/>
              <a:t>T </a:t>
            </a:r>
            <a:r>
              <a:rPr lang="en-US" dirty="0"/>
              <a:t>are important for many systems:</a:t>
            </a:r>
          </a:p>
        </p:txBody>
      </p:sp>
      <p:pic>
        <p:nvPicPr>
          <p:cNvPr id="2050" name="Picture 2" descr="Fig. 1">
            <a:extLst>
              <a:ext uri="{FF2B5EF4-FFF2-40B4-BE49-F238E27FC236}">
                <a16:creationId xmlns:a16="http://schemas.microsoft.com/office/drawing/2014/main" id="{DD5A9C92-6B16-F870-BC64-1817FD66BF7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2331609" y="3106268"/>
            <a:ext cx="3714115" cy="28515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B56BC9B4-A6C6-D6F0-D033-1C6FD1CBC1F0}"/>
              </a:ext>
            </a:extLst>
          </p:cNvPr>
          <p:cNvSpPr txBox="1"/>
          <p:nvPr/>
        </p:nvSpPr>
        <p:spPr>
          <a:xfrm>
            <a:off x="2047974" y="5850493"/>
            <a:ext cx="4418162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effectLst/>
                <a:latin typeface="-apple-system"/>
              </a:rPr>
              <a:t>Tran, Moody et al. </a:t>
            </a:r>
            <a:r>
              <a:rPr lang="fr-FR" b="1" dirty="0">
                <a:effectLst/>
                <a:latin typeface="-apple-system"/>
              </a:rPr>
              <a:t>Nature 567, 71–75 (2019)</a:t>
            </a:r>
            <a:endParaRPr lang="en-IL" b="1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176BE0A-B4CA-9652-A12F-B0F90F9CA16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8796" t="11029" r="28796" b="9629"/>
          <a:stretch/>
        </p:blipFill>
        <p:spPr>
          <a:xfrm>
            <a:off x="7274028" y="3106268"/>
            <a:ext cx="2709610" cy="2851598"/>
          </a:xfrm>
          <a:prstGeom prst="rect">
            <a:avLst/>
          </a:prstGeom>
        </p:spPr>
      </p:pic>
      <p:grpSp>
        <p:nvGrpSpPr>
          <p:cNvPr id="2" name="Group 1"/>
          <p:cNvGrpSpPr/>
          <p:nvPr/>
        </p:nvGrpSpPr>
        <p:grpSpPr>
          <a:xfrm>
            <a:off x="-48753" y="2969100"/>
            <a:ext cx="2380362" cy="2790068"/>
            <a:chOff x="-48753" y="2969100"/>
            <a:chExt cx="2380362" cy="2790068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140540C-3920-6145-3603-32FD9161B958}"/>
                </a:ext>
              </a:extLst>
            </p:cNvPr>
            <p:cNvSpPr txBox="1"/>
            <p:nvPr/>
          </p:nvSpPr>
          <p:spPr>
            <a:xfrm>
              <a:off x="-48753" y="4928171"/>
              <a:ext cx="238036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dirty="0" err="1" smtClean="0"/>
                <a:t>Netanel</a:t>
              </a:r>
              <a:r>
                <a:rPr lang="en-US" sz="2400" dirty="0" smtClean="0"/>
                <a:t/>
              </a:r>
              <a:br>
                <a:rPr lang="en-US" sz="2400" dirty="0" smtClean="0"/>
              </a:br>
              <a:r>
                <a:rPr lang="en-US" sz="2400" dirty="0" err="1" smtClean="0"/>
                <a:t>Bachar</a:t>
              </a:r>
              <a:r>
                <a:rPr lang="en-US" sz="2400" dirty="0" smtClean="0"/>
                <a:t> Schwartz</a:t>
              </a:r>
              <a:endParaRPr lang="en-US" sz="2400" dirty="0"/>
            </a:p>
          </p:txBody>
        </p:sp>
        <p:pic>
          <p:nvPicPr>
            <p:cNvPr id="10" name="Picture 9"/>
            <p:cNvPicPr>
              <a:picLocks noChangeAspect="1"/>
            </p:cNvPicPr>
            <p:nvPr/>
          </p:nvPicPr>
          <p:blipFill>
            <a:blip r:embed="rId5" cstate="hq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8588" y="2969100"/>
              <a:ext cx="1659075" cy="1947339"/>
            </a:xfrm>
            <a:prstGeom prst="rect">
              <a:avLst/>
            </a:prstGeom>
          </p:spPr>
        </p:pic>
      </p:grpSp>
      <p:sp>
        <p:nvSpPr>
          <p:cNvPr id="1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 txBox="1">
            <a:spLocks/>
          </p:cNvSpPr>
          <p:nvPr/>
        </p:nvSpPr>
        <p:spPr>
          <a:xfrm>
            <a:off x="0" y="59145"/>
            <a:ext cx="121920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 smtClean="0"/>
              <a:t>Motivation</a:t>
            </a:r>
            <a:endParaRPr lang="en-US" b="1" dirty="0"/>
          </a:p>
        </p:txBody>
      </p:sp>
      <p:sp>
        <p:nvSpPr>
          <p:cNvPr id="11" name="Rectangle 10"/>
          <p:cNvSpPr/>
          <p:nvPr/>
        </p:nvSpPr>
        <p:spPr>
          <a:xfrm>
            <a:off x="0" y="0"/>
            <a:ext cx="12192000" cy="6755897"/>
          </a:xfrm>
          <a:prstGeom prst="rect">
            <a:avLst/>
          </a:prstGeom>
          <a:solidFill>
            <a:schemeClr val="bg1">
              <a:alpha val="8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grpSp>
        <p:nvGrpSpPr>
          <p:cNvPr id="13" name="Group 12"/>
          <p:cNvGrpSpPr/>
          <p:nvPr/>
        </p:nvGrpSpPr>
        <p:grpSpPr>
          <a:xfrm>
            <a:off x="2425571" y="1784292"/>
            <a:ext cx="7415374" cy="1195901"/>
            <a:chOff x="1983337" y="65069"/>
            <a:chExt cx="7415374" cy="1069099"/>
          </a:xfrm>
        </p:grpSpPr>
        <p:sp>
          <p:nvSpPr>
            <p:cNvPr id="14" name="Rectangular Callout 13"/>
            <p:cNvSpPr/>
            <p:nvPr/>
          </p:nvSpPr>
          <p:spPr>
            <a:xfrm>
              <a:off x="1983337" y="79569"/>
              <a:ext cx="7415374" cy="1054599"/>
            </a:xfrm>
            <a:prstGeom prst="wedgeRectCallout">
              <a:avLst>
                <a:gd name="adj1" fmla="val -16417"/>
                <a:gd name="adj2" fmla="val -33773"/>
              </a:avLst>
            </a:prstGeom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p:sp>
          <p:nvSpPr>
            <p:cNvPr id="15" name="Rectangle 14"/>
            <p:cNvSpPr/>
            <p:nvPr/>
          </p:nvSpPr>
          <p:spPr>
            <a:xfrm>
              <a:off x="2757964" y="65069"/>
              <a:ext cx="5947013" cy="67185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en-US" sz="2800" dirty="0" smtClean="0">
                  <a:solidFill>
                    <a:schemeClr val="tx1"/>
                  </a:solidFill>
                </a:rPr>
                <a:t>Performing PIMD simulations of bosons</a:t>
              </a:r>
              <a:endParaRPr lang="en-US" sz="2800" dirty="0">
                <a:solidFill>
                  <a:schemeClr val="tx1"/>
                </a:solidFill>
              </a:endParaRPr>
            </a:p>
          </p:txBody>
        </p:sp>
      </p:grpSp>
      <p:sp>
        <p:nvSpPr>
          <p:cNvPr id="16" name="Rectangle 15"/>
          <p:cNvSpPr/>
          <p:nvPr/>
        </p:nvSpPr>
        <p:spPr>
          <a:xfrm>
            <a:off x="5806552" y="2206031"/>
            <a:ext cx="734304" cy="67185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800" b="1" dirty="0" smtClean="0">
                <a:solidFill>
                  <a:schemeClr val="tx1"/>
                </a:solidFill>
              </a:rPr>
              <a:t>fast</a:t>
            </a:r>
            <a:endParaRPr lang="en-US" sz="2800" b="1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27008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/>
              <a:t>Potential as an Average Over Permutations</a:t>
            </a:r>
          </a:p>
        </p:txBody>
      </p:sp>
      <p:sp>
        <p:nvSpPr>
          <p:cNvPr id="996" name="Rectangle 995"/>
          <p:cNvSpPr/>
          <p:nvPr/>
        </p:nvSpPr>
        <p:spPr>
          <a:xfrm>
            <a:off x="529046" y="1240468"/>
            <a:ext cx="1831142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ts val="1000"/>
              </a:spcBef>
            </a:pPr>
            <a:r>
              <a:rPr lang="en-US" sz="3200" b="1" dirty="0" smtClean="0">
                <a:solidFill>
                  <a:prstClr val="black"/>
                </a:solidFill>
              </a:rPr>
              <a:t>Theorem:</a:t>
            </a:r>
            <a:endParaRPr lang="en-US" sz="3200" b="1" dirty="0">
              <a:solidFill>
                <a:prstClr val="black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99" name="TextBox 798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3790856" y="1166204"/>
                <a:ext cx="5185074" cy="134434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i="1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600" i="1">
                              <a:latin typeface="Cambria Math" panose="02040503050406030204" pitchFamily="18" charset="0"/>
                            </a:rPr>
                            <m:t>!</m:t>
                          </m:r>
                        </m:den>
                      </m:f>
                      <m:nary>
                        <m:naryPr>
                          <m:chr m:val="∑"/>
                          <m:supHide m:val="on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𝜎</m:t>
                          </m:r>
                        </m:sub>
                        <m:sup/>
                        <m:e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sSup>
                                <m:sSupPr>
                                  <m:ctrlPr>
                                    <a:rPr lang="en-US" sz="36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6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p>
                                  <m:r>
                                    <a:rPr lang="en-US" sz="3600" b="1" i="1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𝑮</m:t>
                                  </m:r>
                                  <m:r>
                                    <a:rPr lang="en-US" sz="3600" b="1" i="1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[</m:t>
                                  </m:r>
                                  <m:r>
                                    <a:rPr lang="en-US" sz="3600" i="1">
                                      <a:solidFill>
                                        <a:srgbClr val="7030A0"/>
                                      </a:solidFill>
                                      <a:latin typeface="Cambria Math" panose="02040503050406030204" pitchFamily="18" charset="0"/>
                                    </a:rPr>
                                    <m:t>𝜎</m:t>
                                  </m:r>
                                  <m:r>
                                    <a:rPr lang="en-US" sz="3600" b="1" i="1" smtClean="0">
                                      <a:solidFill>
                                        <a:schemeClr val="accent6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]</m:t>
                                  </m:r>
                                </m:sup>
                              </m:sSup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99" name="TextBox 798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90856" y="1166204"/>
                <a:ext cx="5185074" cy="134434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5445489" y="2687927"/>
                <a:ext cx="6160404" cy="165006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i="1">
                                      <a:solidFill>
                                        <a:prstClr val="black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i="1">
                                          <a:solidFill>
                                            <a:srgbClr val="ED7D31">
                                              <a:lumMod val="75000"/>
                                            </a:srgb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>
                                          <a:solidFill>
                                            <a:srgbClr val="ED7D31">
                                              <a:lumMod val="75000"/>
                                            </a:srgb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i="1">
                                          <a:solidFill>
                                            <a:srgbClr val="ED7D31">
                                              <a:lumMod val="75000"/>
                                            </a:srgb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ED7D31">
                                              <a:lumMod val="75000"/>
                                            </a:srgb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ED7D31">
                                              <a:lumMod val="75000"/>
                                            </a:srgb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ED7D31">
                                              <a:lumMod val="75000"/>
                                            </a:srgb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ED7D31">
                                              <a:lumMod val="75000"/>
                                            </a:srgb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ED7D31">
                                              <a:lumMod val="75000"/>
                                            </a:srgb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ED7D31">
                                              <a:lumMod val="75000"/>
                                            </a:srgb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i="1">
                                      <a:solidFill>
                                        <a:prstClr val="black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45489" y="2687927"/>
                <a:ext cx="6160404" cy="165006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10" name="Rectangle 809"/>
          <p:cNvSpPr/>
          <p:nvPr/>
        </p:nvSpPr>
        <p:spPr>
          <a:xfrm>
            <a:off x="3657600" y="1127014"/>
            <a:ext cx="5617030" cy="1521723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14" name="Group 813"/>
          <p:cNvGrpSpPr/>
          <p:nvPr/>
        </p:nvGrpSpPr>
        <p:grpSpPr>
          <a:xfrm>
            <a:off x="2588704" y="4555731"/>
            <a:ext cx="7754821" cy="747789"/>
            <a:chOff x="1703607" y="1290436"/>
            <a:chExt cx="8573449" cy="1054599"/>
          </a:xfrm>
        </p:grpSpPr>
        <p:sp>
          <p:nvSpPr>
            <p:cNvPr id="815" name="Rectangular Callout 814"/>
            <p:cNvSpPr/>
            <p:nvPr/>
          </p:nvSpPr>
          <p:spPr>
            <a:xfrm>
              <a:off x="1703607" y="1290436"/>
              <a:ext cx="8573449" cy="1054599"/>
            </a:xfrm>
            <a:prstGeom prst="wedgeRectCallout">
              <a:avLst>
                <a:gd name="adj1" fmla="val -16417"/>
                <a:gd name="adj2" fmla="val -33773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1">
                  <a:lumMod val="20000"/>
                  <a:lumOff val="80000"/>
                </a:schemeClr>
              </a:solidFill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6" name="Rectangle 815"/>
                <p:cNvSpPr/>
                <p:nvPr/>
              </p:nvSpPr>
              <p:spPr>
                <a:xfrm>
                  <a:off x="1703607" y="1339060"/>
                  <a:ext cx="8215170" cy="66300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algn="ctr"/>
                  <a14:m>
                    <m:oMath xmlns:m="http://schemas.openxmlformats.org/officeDocument/2006/math">
                      <m:r>
                        <a:rPr lang="en-US" sz="2800" b="1" i="1" smtClean="0">
                          <a:latin typeface="Cambria Math" panose="02040503050406030204" pitchFamily="18" charset="0"/>
                        </a:rPr>
                        <m:t>⟹   </m:t>
                      </m:r>
                    </m:oMath>
                  </a14:m>
                  <a:r>
                    <a:rPr lang="en-US" sz="2800" b="1" dirty="0" smtClean="0"/>
                    <a:t>force = weighted average over permutations</a:t>
                  </a:r>
                  <a:endParaRPr lang="en-US" sz="2800" b="1" dirty="0"/>
                </a:p>
              </p:txBody>
            </p:sp>
          </mc:Choice>
          <mc:Fallback xmlns="">
            <p:sp>
              <p:nvSpPr>
                <p:cNvPr id="816" name="Rectangle 815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703607" y="1339060"/>
                  <a:ext cx="8215170" cy="663008"/>
                </a:xfrm>
                <a:prstGeom prst="rect">
                  <a:avLst/>
                </a:prstGeom>
                <a:blipFill>
                  <a:blip r:embed="rId5"/>
                  <a:stretch>
                    <a:fillRect t="-12987" r="-984" b="-4805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0" name="Rectangle 9"/>
              <p:cNvSpPr/>
              <p:nvPr/>
            </p:nvSpPr>
            <p:spPr>
              <a:xfrm>
                <a:off x="2203178" y="4558208"/>
                <a:ext cx="8360430" cy="54162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spcBef>
                    <a:spcPts val="1000"/>
                  </a:spcBef>
                </a:pPr>
                <a:r>
                  <a:rPr lang="en-US" sz="2800" dirty="0" smtClean="0">
                    <a:solidFill>
                      <a:prstClr val="black"/>
                    </a:solidFill>
                  </a:rPr>
                  <a:t>(formal proof that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28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US" sz="28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[</m:t>
                        </m:r>
                        <m:r>
                          <a:rPr lang="en-US" sz="28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  <m:r>
                          <a:rPr lang="en-US" sz="28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,</m:t>
                        </m:r>
                        <m:r>
                          <a:rPr lang="en-US" sz="28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US" sz="28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</m:oMath>
                </a14:m>
                <a:r>
                  <a:rPr lang="en-US" sz="2800" dirty="0" smtClean="0">
                    <a:solidFill>
                      <a:prstClr val="black"/>
                    </a:solidFill>
                  </a:rPr>
                  <a:t> indeed yields correct sampling)</a:t>
                </a:r>
                <a:endParaRPr lang="en-US" sz="2800" dirty="0">
                  <a:solidFill>
                    <a:prstClr val="black"/>
                  </a:solidFill>
                </a:endParaRPr>
              </a:p>
            </p:txBody>
          </p:sp>
        </mc:Choice>
        <mc:Fallback xmlns="">
          <p:sp>
            <p:nvSpPr>
              <p:cNvPr id="10" name="Rectangle 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203178" y="4558208"/>
                <a:ext cx="8360430" cy="541623"/>
              </a:xfrm>
              <a:prstGeom prst="rect">
                <a:avLst/>
              </a:prstGeom>
              <a:blipFill>
                <a:blip r:embed="rId6"/>
                <a:stretch>
                  <a:fillRect l="-1458" t="-7865" r="-364" b="-3146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Rectangle 10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727916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6" grpId="0"/>
      <p:bldP spid="4" grpId="0"/>
      <p:bldP spid="810" grpId="0" animBg="1"/>
      <p:bldP spid="10" grpId="0"/>
      <p:bldP spid="10" grpId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1549973" y="599687"/>
                <a:ext cx="2589876" cy="79925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[1,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973" y="599687"/>
                <a:ext cx="2589876" cy="79925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Group 5"/>
          <p:cNvGrpSpPr/>
          <p:nvPr/>
        </p:nvGrpSpPr>
        <p:grpSpPr>
          <a:xfrm>
            <a:off x="4042011" y="364474"/>
            <a:ext cx="6366999" cy="1455207"/>
            <a:chOff x="4041210" y="1971745"/>
            <a:chExt cx="6366999" cy="1455207"/>
          </a:xfrm>
        </p:grpSpPr>
        <p:grpSp>
          <p:nvGrpSpPr>
            <p:cNvPr id="9" name="Group 8"/>
            <p:cNvGrpSpPr/>
            <p:nvPr/>
          </p:nvGrpSpPr>
          <p:grpSpPr>
            <a:xfrm>
              <a:off x="4948190" y="2027817"/>
              <a:ext cx="1554521" cy="1399135"/>
              <a:chOff x="3398478" y="1035971"/>
              <a:chExt cx="5401410" cy="4861498"/>
            </a:xfrm>
          </p:grpSpPr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79" name="Group 78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02" name="Arc 101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3" name="Arc 102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" name="Arc 103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0" name="Group 79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99" name="Arc 98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0" name="Arc 99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1" name="Arc 100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1" name="Group 80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96" name="Arc 95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" name="Arc 96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" name="Arc 97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2" name="Group 81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93" name="Arc 92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" name="Arc 93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" name="Arc 94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90" name="Arc 89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" name="Arc 90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Arc 91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4" name="Oval 83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5" name="Oval 84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86" name="Oval 85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Oval 86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Oval 87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" name="Oval 88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76" name="Arc 75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Arc 76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Arc 77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73" name="Arc 72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Arc 73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Arc 74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0" name="Arc 69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Arc 70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Arc 71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43" name="Group 42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7" name="Arc 66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" name="Arc 67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" name="Arc 68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4" name="Arc 63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" name="Arc 64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" name="Arc 65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1" name="Arc 60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Arc 61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" name="Arc 62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" name="Group 45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8" name="Arc 57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Arc 58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Arc 59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" name="Arc 54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Arc 55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Arc 56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8" name="Oval 47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" name="Oval 48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0" name="Oval 49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Oval 50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Oval 51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Rectangle 53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5" name="Rectangle 14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0" name="Arc 39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" name="Arc 40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" name="Arc 41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" name="Arc 36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Arc 37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Arc 38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" name="Arc 33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Arc 34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Arc 35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1" name="Arc 30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Arc 31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Arc 32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8" name="Arc 27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Arc 28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Arc 29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Oval 2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" name="Oval 2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/>
                <p:cNvSpPr/>
                <p:nvPr/>
              </p:nvSpPr>
              <p:spPr>
                <a:xfrm>
                  <a:off x="4041210" y="2232440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5" name="Rectangle 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1210" y="2232440"/>
                  <a:ext cx="6366999" cy="766748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03" name="Group 602"/>
            <p:cNvGrpSpPr/>
            <p:nvPr/>
          </p:nvGrpSpPr>
          <p:grpSpPr>
            <a:xfrm>
              <a:off x="8400635" y="1971745"/>
              <a:ext cx="1554521" cy="1399135"/>
              <a:chOff x="3398478" y="1035971"/>
              <a:chExt cx="5401410" cy="4861498"/>
            </a:xfrm>
          </p:grpSpPr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673" name="Group 672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696" name="Arc 695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7" name="Arc 696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8" name="Arc 697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4" name="Group 673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693" name="Arc 692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4" name="Arc 693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5" name="Arc 694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5" name="Group 674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690" name="Arc 689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1" name="Arc 690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2" name="Arc 691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6" name="Group 675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687" name="Arc 686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8" name="Arc 687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9" name="Arc 688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684" name="Arc 683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5" name="Arc 684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6" name="Arc 685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78" name="Oval 677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79" name="Oval 678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680" name="Oval 679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1" name="Oval 680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Oval 681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3" name="Oval 682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05" name="Group 604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8" name="Group 607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1" name="Arc 6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Arc 6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Arc 6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38" name="Group 6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8" name="Arc 6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Arc 6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Arc 6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39" name="Group 6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5" name="Arc 6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6" name="Arc 6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7" name="Arc 6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0" name="Group 6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2" name="Arc 6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3" name="Arc 6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4" name="Arc 6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1" name="Group 6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49" name="Arc 6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0" name="Arc 6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1" name="Arc 6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42" name="Oval 6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43" name="Oval 6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44" name="Oval 6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Oval 6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Oval 6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Oval 6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Rectangle 647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609" name="Rectangle 608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625" name="Arc 6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6" name="Arc 6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22" name="Arc 6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3" name="Arc 6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4" name="Arc 6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5" name="Oval 61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6" name="Oval 61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Oval 61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9" name="Oval 61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20" name="Oval 61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Rectangle 620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3410950" y="1944677"/>
            <a:ext cx="6998059" cy="1549893"/>
            <a:chOff x="3410950" y="1944677"/>
            <a:chExt cx="6998059" cy="1549893"/>
          </a:xfrm>
        </p:grpSpPr>
        <p:grpSp>
          <p:nvGrpSpPr>
            <p:cNvPr id="297" name="Group 296"/>
            <p:cNvGrpSpPr/>
            <p:nvPr/>
          </p:nvGrpSpPr>
          <p:grpSpPr>
            <a:xfrm>
              <a:off x="4968679" y="2028839"/>
              <a:ext cx="1521515" cy="1465731"/>
              <a:chOff x="3398478" y="1035971"/>
              <a:chExt cx="5401410" cy="4861498"/>
            </a:xfrm>
          </p:grpSpPr>
          <p:grpSp>
            <p:nvGrpSpPr>
              <p:cNvPr id="298" name="Group 29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367" name="Group 36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390" name="Arc 38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Arc 39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2" name="Arc 39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8" name="Group 36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387" name="Arc 38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Arc 38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Arc 38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9" name="Group 36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384" name="Arc 38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Arc 38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Arc 38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0" name="Group 36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381" name="Arc 38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Arc 38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3" name="Arc 38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1" name="Group 37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378" name="Arc 37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" name="Arc 37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" name="Arc 37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2" name="Oval 37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73" name="Oval 37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99" name="Group 29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0" name="Group 29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337" name="Group 3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61" name="Arc 3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Arc 3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Arc 3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8" name="Group 3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8" name="Arc 3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Arc 3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Arc 3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9" name="Group 3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5" name="Arc 3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Arc 3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7" name="Arc 3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" name="Group 3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2" name="Arc 3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3" name="Arc 3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4" name="Arc 3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43" name="Oval 3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44" name="Oval 3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Rectangle 347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301" name="Rectangle 300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4" name="Arc 3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Arc 3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Arc 3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3" name="Group 30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1" name="Arc 3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2" name="Arc 3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Arc 3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8" name="Arc 3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Arc 3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Arc 3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25" name="Arc 3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Arc 3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Arc 3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2" name="Arc 3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3" name="Arc 3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Arc 3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07" name="Oval 30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8" name="Oval 30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9" name="Oval 30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Oval 30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Oval 31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19" name="Arc 31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Arc 31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Arc 32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5" name="Group 314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316" name="Arc 315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7" name="Arc 316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8" name="Arc 317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75" name="Rectangle 1674"/>
                <p:cNvSpPr/>
                <p:nvPr/>
              </p:nvSpPr>
              <p:spPr>
                <a:xfrm>
                  <a:off x="3410950" y="2153103"/>
                  <a:ext cx="633507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75" name="Rectangle 167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0950" y="2153103"/>
                  <a:ext cx="633507" cy="646331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0" name="Rectangle 1869"/>
                <p:cNvSpPr/>
                <p:nvPr/>
              </p:nvSpPr>
              <p:spPr>
                <a:xfrm>
                  <a:off x="4042010" y="2209859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870" name="Rectangle 186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2209859"/>
                  <a:ext cx="6366999" cy="766748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871" name="Group 1870"/>
            <p:cNvGrpSpPr/>
            <p:nvPr/>
          </p:nvGrpSpPr>
          <p:grpSpPr>
            <a:xfrm>
              <a:off x="8449175" y="1944677"/>
              <a:ext cx="1521515" cy="1465731"/>
              <a:chOff x="3398478" y="1035971"/>
              <a:chExt cx="5401410" cy="4861498"/>
            </a:xfrm>
          </p:grpSpPr>
          <p:grpSp>
            <p:nvGrpSpPr>
              <p:cNvPr id="1872" name="Group 1871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941" name="Group 1940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964" name="Arc 1963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5" name="Arc 1964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6" name="Arc 1965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2" name="Group 1941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961" name="Arc 1960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2" name="Arc 1961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3" name="Arc 1962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3" name="Group 1942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58" name="Arc 195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9" name="Arc 195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0" name="Arc 195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4" name="Group 1943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955" name="Arc 1954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6" name="Arc 1955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7" name="Arc 1956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5" name="Group 1944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952" name="Arc 1951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3" name="Arc 1952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4" name="Arc 1953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46" name="Oval 1945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947" name="Oval 1946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948" name="Oval 1947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9" name="Oval 1948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0" name="Oval 1949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51" name="Oval 1950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873" name="Group 1872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38" name="Arc 193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9" name="Arc 193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0" name="Arc 193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4" name="Group 1873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911" name="Group 191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35" name="Arc 193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6" name="Arc 193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7" name="Arc 193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2" name="Group 191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32" name="Arc 193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3" name="Arc 193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4" name="Arc 193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3" name="Group 191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9" name="Arc 192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0" name="Arc 192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1" name="Arc 193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4" name="Group 191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6" name="Arc 192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7" name="Arc 192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8" name="Arc 192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5" name="Group 191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3" name="Arc 192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4" name="Arc 192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5" name="Arc 192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16" name="Oval 191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17" name="Oval 191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918" name="Oval 191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9" name="Oval 191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0" name="Oval 191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1" name="Oval 192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2" name="Rectangle 1921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875" name="Rectangle 1874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876" name="Group 187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8" name="Arc 190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9" name="Arc 190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0" name="Arc 190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7" name="Group 187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5" name="Arc 190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6" name="Arc 190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7" name="Arc 190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8" name="Group 187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2" name="Arc 190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3" name="Arc 190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4" name="Arc 190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9" name="Group 187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899" name="Arc 189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0" name="Arc 189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1" name="Arc 190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0" name="Group 187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96" name="Arc 189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7" name="Arc 189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8" name="Arc 189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881" name="Oval 188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2" name="Oval 188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3" name="Oval 188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84" name="Oval 188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85" name="Oval 188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886" name="Oval 188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7" name="Rectangle 1886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1888" name="Group 188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93" name="Arc 189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4" name="Arc 189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5" name="Arc 189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9" name="Group 1888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1890" name="Arc 1889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1" name="Arc 1890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2" name="Arc 1891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02" name="Group 601"/>
          <p:cNvGrpSpPr/>
          <p:nvPr/>
        </p:nvGrpSpPr>
        <p:grpSpPr>
          <a:xfrm>
            <a:off x="3417668" y="3526505"/>
            <a:ext cx="6991341" cy="1592551"/>
            <a:chOff x="3417668" y="3526505"/>
            <a:chExt cx="6991341" cy="1592551"/>
          </a:xfrm>
        </p:grpSpPr>
        <p:grpSp>
          <p:nvGrpSpPr>
            <p:cNvPr id="489" name="Group 488"/>
            <p:cNvGrpSpPr/>
            <p:nvPr/>
          </p:nvGrpSpPr>
          <p:grpSpPr>
            <a:xfrm flipH="1">
              <a:off x="4995943" y="3563242"/>
              <a:ext cx="1370177" cy="1555814"/>
              <a:chOff x="4042965" y="674683"/>
              <a:chExt cx="4756923" cy="5401410"/>
            </a:xfrm>
          </p:grpSpPr>
          <p:grpSp>
            <p:nvGrpSpPr>
              <p:cNvPr id="490" name="Group 489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524" name="Group 523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82" name="Arc 581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Arc 582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Arc 583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5" name="Group 524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556" name="Group 555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9" name="Arc 578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80" name="Arc 579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81" name="Arc 580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7" name="Group 556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6" name="Arc 575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7" name="Arc 576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8" name="Arc 577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8" name="Group 557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3" name="Arc 572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4" name="Arc 573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5" name="Arc 574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9" name="Group 558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0" name="Arc 569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1" name="Arc 570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2" name="Arc 571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60" name="Group 559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7" name="Arc 566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8" name="Arc 567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9" name="Arc 568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62" name="Oval 56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63" name="Oval 56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Oval 56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Oval 56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6" name="Oval 565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6" name="Group 52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3" name="Arc 55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Arc 55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Arc 55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7" name="Group 52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0" name="Arc 54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1" name="Arc 55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" name="Arc 55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7" name="Arc 54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Arc 54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Arc 54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544" name="Arc 54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Arc 54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Arc 54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1" name="Arc 54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Arc 54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Arc 54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Oval 531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Oval 53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4" name="Oval 533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5" name="Oval 534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36" name="Oval 53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37" name="Group 536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538" name="Arc 53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9" name="Arc 53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Arc 53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491" name="Rectangle 490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492" name="Rectangle 491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521" name="Arc 520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2" name="Arc 521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3" name="Arc 522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4" name="Group 49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8" name="Arc 51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9" name="Arc 51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0" name="Arc 51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5" name="Group 49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5" name="Arc 51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Arc 51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7" name="Arc 51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2" name="Arc 51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3" name="Arc 51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Arc 51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7" name="Group 49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509" name="Arc 50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0" name="Arc 50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1" name="Arc 51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06" name="Arc 50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Arc 50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Arc 50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2" name="Oval 50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3" name="Oval 50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5" name="Rectangle 504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76" name="Rectangle 1675"/>
                <p:cNvSpPr/>
                <p:nvPr/>
              </p:nvSpPr>
              <p:spPr>
                <a:xfrm>
                  <a:off x="3417668" y="3765970"/>
                  <a:ext cx="888385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+2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76" name="Rectangle 1675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7668" y="3765970"/>
                  <a:ext cx="888385" cy="646331"/>
                </a:xfrm>
                <a:prstGeom prst="rect">
                  <a:avLst/>
                </a:prstGeom>
                <a:blipFill>
                  <a:blip r:embed="rId3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63" name="Rectangle 2062"/>
                <p:cNvSpPr/>
                <p:nvPr/>
              </p:nvSpPr>
              <p:spPr>
                <a:xfrm>
                  <a:off x="4042010" y="3799902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063" name="Rectangle 206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3799902"/>
                  <a:ext cx="6366999" cy="766748"/>
                </a:xfrm>
                <a:prstGeom prst="rect">
                  <a:avLst/>
                </a:prstGeom>
                <a:blipFill>
                  <a:blip r:embed="rId3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064" name="Group 2063"/>
            <p:cNvGrpSpPr/>
            <p:nvPr/>
          </p:nvGrpSpPr>
          <p:grpSpPr>
            <a:xfrm flipH="1">
              <a:off x="8450834" y="3526505"/>
              <a:ext cx="1370177" cy="1555814"/>
              <a:chOff x="4042965" y="674683"/>
              <a:chExt cx="4756923" cy="5401410"/>
            </a:xfrm>
          </p:grpSpPr>
          <p:grpSp>
            <p:nvGrpSpPr>
              <p:cNvPr id="2065" name="Group 2064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2099" name="Group 2098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57" name="Arc 2156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8" name="Arc 2157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9" name="Arc 2158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0" name="Group 2099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2131" name="Group 2130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54" name="Arc 2153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5" name="Arc 2154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6" name="Arc 2155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2" name="Group 2131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51" name="Arc 2150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2" name="Arc 2151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3" name="Arc 2152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3" name="Group 2132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8" name="Arc 2147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9" name="Arc 2148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0" name="Arc 2149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4" name="Group 2133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5" name="Arc 2144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6" name="Arc 2145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7" name="Arc 2146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5" name="Group 2134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2" name="Arc 2141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3" name="Arc 2142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4" name="Arc 2143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2136" name="Oval 2135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2137" name="Oval 2136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2138" name="Oval 2137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9" name="Oval 213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" name="Oval 213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" name="Oval 2140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1" name="Group 210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8" name="Arc 2127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9" name="Arc 2128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0" name="Arc 2129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2" name="Group 210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5" name="Arc 2124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6" name="Arc 2125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7" name="Arc 2126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3" name="Group 210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2" name="Arc 2121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3" name="Arc 2122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4" name="Arc 2123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4" name="Group 210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2119" name="Arc 2118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0" name="Arc 2119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1" name="Arc 2120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5" name="Group 210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16" name="Arc 2115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7" name="Arc 2116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8" name="Arc 2117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6" name="Oval 210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7" name="Oval 210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8" name="Oval 210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09" name="Oval 2108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10" name="Oval 2109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111" name="Oval 211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12" name="Group 2111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2113" name="Arc 2112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4" name="Arc 2113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5" name="Arc 2114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66" name="Rectangle 2065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2067" name="Rectangle 2066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2068" name="Group 206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2096" name="Arc 209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7" name="Arc 209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8" name="Arc 209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69" name="Group 206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93" name="Arc 209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4" name="Arc 209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5" name="Arc 209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0" name="Group 206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90" name="Arc 208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1" name="Arc 209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2" name="Arc 209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1" name="Group 207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87" name="Arc 208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8" name="Arc 208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9" name="Arc 208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2" name="Group 207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084" name="Arc 208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5" name="Arc 208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6" name="Arc 208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3" name="Group 207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81" name="Arc 208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2" name="Arc 208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3" name="Arc 208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74" name="Oval 207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5" name="Oval 207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6" name="Oval 207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7" name="Oval 207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8" name="Oval 207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079" name="Oval 207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0" name="Rectangle 2079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</p:grpSp>
      <p:grpSp>
        <p:nvGrpSpPr>
          <p:cNvPr id="699" name="Group 698"/>
          <p:cNvGrpSpPr/>
          <p:nvPr/>
        </p:nvGrpSpPr>
        <p:grpSpPr>
          <a:xfrm>
            <a:off x="3405242" y="5243243"/>
            <a:ext cx="7003766" cy="1400970"/>
            <a:chOff x="3405242" y="5243243"/>
            <a:chExt cx="7003766" cy="1400970"/>
          </a:xfrm>
        </p:grpSpPr>
        <p:grpSp>
          <p:nvGrpSpPr>
            <p:cNvPr id="105" name="Group 104"/>
            <p:cNvGrpSpPr/>
            <p:nvPr/>
          </p:nvGrpSpPr>
          <p:grpSpPr>
            <a:xfrm>
              <a:off x="4983311" y="5243243"/>
              <a:ext cx="1521456" cy="1369375"/>
              <a:chOff x="3398478" y="1035971"/>
              <a:chExt cx="5401410" cy="4861498"/>
            </a:xfrm>
          </p:grpSpPr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75" name="Group 174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98" name="Arc 197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9" name="Arc 198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" name="Arc 199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6" name="Group 175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" name="Arc 195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" name="Arc 196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7" name="Group 176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8" name="Group 177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89" name="Arc 188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" name="Arc 189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" name="Arc 190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9" name="Group 178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" name="Arc 187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0" name="Oval 17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81" name="Oval 180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2" name="Oval 181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Oval 182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5" name="Oval 184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172" name="Arc 171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Arc 172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Arc 173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169" name="Arc 168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Arc 169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Arc 170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66" name="Arc 16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Arc 16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Arc 16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" name="Group 10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39" name="Group 138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3" name="Arc 16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4" name="Arc 16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Arc 16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0" name="Arc 15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Arc 16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Arc 16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1" name="Group 140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7" name="Arc 15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Arc 15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Arc 15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4" name="Arc 15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Arc 15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6" name="Arc 15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3" name="Group 142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1" name="Arc 15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Arc 15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Arc 15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44" name="Oval 143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45" name="Oval 144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46" name="Oval 145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Oval 146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Oval 147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Oval 148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11" name="Rectangle 110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0" name="Arc 12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27" name="Arc 12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Arc 12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Arc 12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24" name="Arc 12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Arc 12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Arc 12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0" name="Oval 1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1" name="Oval 1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Rectangle 122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60" name="Rectangle 2159"/>
                <p:cNvSpPr/>
                <p:nvPr/>
              </p:nvSpPr>
              <p:spPr>
                <a:xfrm>
                  <a:off x="3405242" y="5331878"/>
                  <a:ext cx="888385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+2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160" name="Rectangle 215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05242" y="5331878"/>
                  <a:ext cx="888385" cy="646331"/>
                </a:xfrm>
                <a:prstGeom prst="rect">
                  <a:avLst/>
                </a:prstGeom>
                <a:blipFill>
                  <a:blip r:embed="rId3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61" name="Rectangle 2160"/>
                <p:cNvSpPr/>
                <p:nvPr/>
              </p:nvSpPr>
              <p:spPr>
                <a:xfrm>
                  <a:off x="4042009" y="5356638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161" name="Rectangle 2160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09" y="5356638"/>
                  <a:ext cx="6366999" cy="766748"/>
                </a:xfrm>
                <a:prstGeom prst="rect">
                  <a:avLst/>
                </a:prstGeom>
                <a:blipFill>
                  <a:blip r:embed="rId3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162" name="Group 2161"/>
            <p:cNvGrpSpPr/>
            <p:nvPr/>
          </p:nvGrpSpPr>
          <p:grpSpPr>
            <a:xfrm>
              <a:off x="8493756" y="5274838"/>
              <a:ext cx="1521456" cy="1369375"/>
              <a:chOff x="3398478" y="1035971"/>
              <a:chExt cx="5401410" cy="4861498"/>
            </a:xfrm>
          </p:grpSpPr>
          <p:grpSp>
            <p:nvGrpSpPr>
              <p:cNvPr id="2163" name="Group 2162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2232" name="Group 2231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2255" name="Arc 2254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6" name="Arc 2255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7" name="Arc 2256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3" name="Group 2232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2252" name="Arc 2251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3" name="Arc 2252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4" name="Arc 2253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4" name="Group 2233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2249" name="Arc 2248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0" name="Arc 2249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1" name="Arc 2250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5" name="Group 2234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2246" name="Arc 2245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7" name="Arc 2246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8" name="Arc 2247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6" name="Group 2235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2243" name="Arc 2242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4" name="Arc 2243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5" name="Arc 2244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37" name="Oval 2236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238" name="Oval 2237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239" name="Oval 2238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0" name="Oval 2239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1" name="Oval 2240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42" name="Oval 2241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164" name="Group 2163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2229" name="Arc 2228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Arc 2229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Arc 2230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5" name="Group 2164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2226" name="Arc 222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7" name="Arc 222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8" name="Arc 222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6" name="Group 2165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223" name="Arc 222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4" name="Arc 222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5" name="Arc 222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7" name="Group 2166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2196" name="Group 219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20" name="Arc 2219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1" name="Arc 2220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2" name="Arc 2221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7" name="Group 219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7" name="Arc 2216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8" name="Arc 2217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9" name="Arc 2218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8" name="Group 219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4" name="Arc 2213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5" name="Arc 2214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6" name="Arc 2215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9" name="Group 219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1" name="Arc 2210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2" name="Arc 2211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3" name="Arc 2212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00" name="Group 219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08" name="Arc 2207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9" name="Arc 2208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0" name="Arc 2209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01" name="Oval 220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02" name="Oval 220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203" name="Oval 220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4" name="Oval 220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5" name="Oval 220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6" name="Oval 220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7" name="Rectangle 2206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2168" name="Rectangle 2167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2169" name="Group 216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93" name="Arc 219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4" name="Arc 219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5" name="Arc 219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0" name="Group 216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90" name="Arc 218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1" name="Arc 219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2" name="Arc 219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1" name="Group 217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87" name="Arc 218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8" name="Arc 218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9" name="Arc 218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2" name="Group 217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184" name="Arc 218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5" name="Arc 218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6" name="Arc 218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3" name="Group 217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81" name="Arc 218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2" name="Arc 218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3" name="Arc 218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74" name="Oval 217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5" name="Oval 217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6" name="Oval 217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77" name="Oval 217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78" name="Oval 217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179" name="Oval 217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80" name="Rectangle 2179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(1)(2)(3)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268283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2258" grpId="0"/>
      <p:bldP spid="2259" grpId="0"/>
      <p:bldP spid="2260" grpId="0"/>
      <p:bldP spid="2261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1549973" y="599687"/>
                <a:ext cx="2589876" cy="79925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973" y="599687"/>
                <a:ext cx="2589876" cy="79925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Group 5"/>
          <p:cNvGrpSpPr/>
          <p:nvPr/>
        </p:nvGrpSpPr>
        <p:grpSpPr>
          <a:xfrm>
            <a:off x="4042011" y="364474"/>
            <a:ext cx="6366999" cy="1455207"/>
            <a:chOff x="4041210" y="1971745"/>
            <a:chExt cx="6366999" cy="1455207"/>
          </a:xfrm>
        </p:grpSpPr>
        <p:grpSp>
          <p:nvGrpSpPr>
            <p:cNvPr id="9" name="Group 8"/>
            <p:cNvGrpSpPr/>
            <p:nvPr/>
          </p:nvGrpSpPr>
          <p:grpSpPr>
            <a:xfrm>
              <a:off x="4948190" y="2027817"/>
              <a:ext cx="1554521" cy="1399135"/>
              <a:chOff x="3398478" y="1035971"/>
              <a:chExt cx="5401410" cy="4861498"/>
            </a:xfrm>
          </p:grpSpPr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79" name="Group 78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02" name="Arc 101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3" name="Arc 102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" name="Arc 103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0" name="Group 79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99" name="Arc 98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0" name="Arc 99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1" name="Arc 100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1" name="Group 80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96" name="Arc 95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" name="Arc 96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" name="Arc 97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2" name="Group 81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93" name="Arc 92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" name="Arc 93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" name="Arc 94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90" name="Arc 89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" name="Arc 90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Arc 91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4" name="Oval 83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5" name="Oval 84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86" name="Oval 85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Oval 86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Oval 87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" name="Oval 88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76" name="Arc 75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Arc 76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Arc 77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73" name="Arc 72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Arc 73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Arc 74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0" name="Arc 69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Arc 70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Arc 71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43" name="Group 42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7" name="Arc 66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" name="Arc 67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" name="Arc 68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4" name="Arc 63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" name="Arc 64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" name="Arc 65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1" name="Arc 60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Arc 61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" name="Arc 62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" name="Group 45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8" name="Arc 57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Arc 58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Arc 59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" name="Arc 54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Arc 55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Arc 56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8" name="Oval 47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" name="Oval 48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0" name="Oval 49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Oval 50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Oval 51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Rectangle 53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5" name="Rectangle 14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0" name="Arc 39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" name="Arc 40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" name="Arc 41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" name="Arc 36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Arc 37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Arc 38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" name="Arc 33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Arc 34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Arc 35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1" name="Arc 30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Arc 31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Arc 32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8" name="Arc 27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Arc 28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Arc 29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Oval 2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" name="Oval 2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/>
                <p:cNvSpPr/>
                <p:nvPr/>
              </p:nvSpPr>
              <p:spPr>
                <a:xfrm>
                  <a:off x="4041210" y="2232440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5" name="Rectangle 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1210" y="2232440"/>
                  <a:ext cx="6366999" cy="766748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03" name="Group 602"/>
            <p:cNvGrpSpPr/>
            <p:nvPr/>
          </p:nvGrpSpPr>
          <p:grpSpPr>
            <a:xfrm>
              <a:off x="8400635" y="1971745"/>
              <a:ext cx="1554521" cy="1399135"/>
              <a:chOff x="3398478" y="1035971"/>
              <a:chExt cx="5401410" cy="4861498"/>
            </a:xfrm>
          </p:grpSpPr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673" name="Group 672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696" name="Arc 695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7" name="Arc 696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8" name="Arc 697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4" name="Group 673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693" name="Arc 692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4" name="Arc 693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5" name="Arc 694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5" name="Group 674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690" name="Arc 689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1" name="Arc 690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2" name="Arc 691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6" name="Group 675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687" name="Arc 686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8" name="Arc 687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9" name="Arc 688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684" name="Arc 683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5" name="Arc 684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6" name="Arc 685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78" name="Oval 677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79" name="Oval 678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680" name="Oval 679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1" name="Oval 680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Oval 681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3" name="Oval 682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05" name="Group 604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8" name="Group 607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1" name="Arc 6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Arc 6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Arc 6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38" name="Group 6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8" name="Arc 6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Arc 6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Arc 6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39" name="Group 6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5" name="Arc 6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6" name="Arc 6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7" name="Arc 6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0" name="Group 6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2" name="Arc 6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3" name="Arc 6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4" name="Arc 6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1" name="Group 6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49" name="Arc 6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0" name="Arc 6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1" name="Arc 6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42" name="Oval 6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43" name="Oval 6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44" name="Oval 6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Oval 6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Oval 6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Oval 6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Rectangle 647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609" name="Rectangle 608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625" name="Arc 6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6" name="Arc 6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22" name="Arc 6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3" name="Arc 6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4" name="Arc 6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5" name="Oval 61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6" name="Oval 61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Oval 61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9" name="Oval 61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20" name="Oval 61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Rectangle 620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3410950" y="1944677"/>
            <a:ext cx="6998059" cy="1549893"/>
            <a:chOff x="3410950" y="1944677"/>
            <a:chExt cx="6998059" cy="1549893"/>
          </a:xfrm>
        </p:grpSpPr>
        <p:grpSp>
          <p:nvGrpSpPr>
            <p:cNvPr id="297" name="Group 296"/>
            <p:cNvGrpSpPr/>
            <p:nvPr/>
          </p:nvGrpSpPr>
          <p:grpSpPr>
            <a:xfrm>
              <a:off x="4968679" y="2028839"/>
              <a:ext cx="1521515" cy="1465731"/>
              <a:chOff x="3398478" y="1035971"/>
              <a:chExt cx="5401410" cy="4861498"/>
            </a:xfrm>
          </p:grpSpPr>
          <p:grpSp>
            <p:nvGrpSpPr>
              <p:cNvPr id="298" name="Group 29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367" name="Group 36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390" name="Arc 38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Arc 39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2" name="Arc 39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8" name="Group 36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387" name="Arc 38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Arc 38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Arc 38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9" name="Group 36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384" name="Arc 38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Arc 38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Arc 38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0" name="Group 36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381" name="Arc 38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Arc 38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3" name="Arc 38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1" name="Group 37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378" name="Arc 37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" name="Arc 37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" name="Arc 37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2" name="Oval 37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73" name="Oval 37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99" name="Group 29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0" name="Group 29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337" name="Group 3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61" name="Arc 3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Arc 3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Arc 3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8" name="Group 3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8" name="Arc 3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Arc 3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Arc 3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9" name="Group 3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5" name="Arc 3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Arc 3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7" name="Arc 3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" name="Group 3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2" name="Arc 3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3" name="Arc 3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4" name="Arc 3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43" name="Oval 3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44" name="Oval 3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Rectangle 347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301" name="Rectangle 300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4" name="Arc 3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Arc 3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Arc 3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3" name="Group 30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1" name="Arc 3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2" name="Arc 3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Arc 3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8" name="Arc 3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Arc 3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Arc 3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25" name="Arc 3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Arc 3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Arc 3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2" name="Arc 3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3" name="Arc 3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Arc 3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07" name="Oval 30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8" name="Oval 30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9" name="Oval 30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Oval 30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Oval 31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19" name="Arc 31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Arc 31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Arc 32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5" name="Group 314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316" name="Arc 315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7" name="Arc 316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8" name="Arc 317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75" name="Rectangle 1674"/>
                <p:cNvSpPr/>
                <p:nvPr/>
              </p:nvSpPr>
              <p:spPr>
                <a:xfrm>
                  <a:off x="3410950" y="2153103"/>
                  <a:ext cx="633507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75" name="Rectangle 167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0950" y="2153103"/>
                  <a:ext cx="633507" cy="646331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0" name="Rectangle 1869"/>
                <p:cNvSpPr/>
                <p:nvPr/>
              </p:nvSpPr>
              <p:spPr>
                <a:xfrm>
                  <a:off x="4042010" y="2209859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870" name="Rectangle 186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2209859"/>
                  <a:ext cx="6366999" cy="766748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871" name="Group 1870"/>
            <p:cNvGrpSpPr/>
            <p:nvPr/>
          </p:nvGrpSpPr>
          <p:grpSpPr>
            <a:xfrm>
              <a:off x="8449175" y="1944677"/>
              <a:ext cx="1521515" cy="1465731"/>
              <a:chOff x="3398478" y="1035971"/>
              <a:chExt cx="5401410" cy="4861498"/>
            </a:xfrm>
          </p:grpSpPr>
          <p:grpSp>
            <p:nvGrpSpPr>
              <p:cNvPr id="1872" name="Group 1871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941" name="Group 1940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964" name="Arc 1963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5" name="Arc 1964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6" name="Arc 1965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2" name="Group 1941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961" name="Arc 1960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2" name="Arc 1961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3" name="Arc 1962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3" name="Group 1942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58" name="Arc 195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9" name="Arc 195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0" name="Arc 195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4" name="Group 1943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955" name="Arc 1954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6" name="Arc 1955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7" name="Arc 1956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5" name="Group 1944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952" name="Arc 1951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3" name="Arc 1952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4" name="Arc 1953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46" name="Oval 1945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947" name="Oval 1946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948" name="Oval 1947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9" name="Oval 1948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0" name="Oval 1949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51" name="Oval 1950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873" name="Group 1872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38" name="Arc 193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9" name="Arc 193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0" name="Arc 193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4" name="Group 1873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911" name="Group 191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35" name="Arc 193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6" name="Arc 193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7" name="Arc 193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2" name="Group 191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32" name="Arc 193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3" name="Arc 193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4" name="Arc 193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3" name="Group 191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9" name="Arc 192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0" name="Arc 192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1" name="Arc 193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4" name="Group 191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6" name="Arc 192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7" name="Arc 192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8" name="Arc 192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5" name="Group 191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3" name="Arc 192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4" name="Arc 192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5" name="Arc 192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16" name="Oval 191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17" name="Oval 191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918" name="Oval 191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9" name="Oval 191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0" name="Oval 191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1" name="Oval 192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2" name="Rectangle 1921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875" name="Rectangle 1874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876" name="Group 187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8" name="Arc 190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9" name="Arc 190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0" name="Arc 190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7" name="Group 187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5" name="Arc 190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6" name="Arc 190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7" name="Arc 190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8" name="Group 187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2" name="Arc 190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3" name="Arc 190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4" name="Arc 190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9" name="Group 187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899" name="Arc 189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0" name="Arc 189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1" name="Arc 190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0" name="Group 187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96" name="Arc 189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7" name="Arc 189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8" name="Arc 189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881" name="Oval 188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2" name="Oval 188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3" name="Oval 188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84" name="Oval 188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85" name="Oval 188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886" name="Oval 188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7" name="Rectangle 1886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1888" name="Group 188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93" name="Arc 189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4" name="Arc 189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5" name="Arc 189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9" name="Group 1888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1890" name="Arc 1889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1" name="Arc 1890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2" name="Arc 1891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02" name="Group 601"/>
          <p:cNvGrpSpPr/>
          <p:nvPr/>
        </p:nvGrpSpPr>
        <p:grpSpPr>
          <a:xfrm>
            <a:off x="3417668" y="3526505"/>
            <a:ext cx="6991341" cy="1592551"/>
            <a:chOff x="3417668" y="3526505"/>
            <a:chExt cx="6991341" cy="1592551"/>
          </a:xfrm>
        </p:grpSpPr>
        <p:grpSp>
          <p:nvGrpSpPr>
            <p:cNvPr id="489" name="Group 488"/>
            <p:cNvGrpSpPr/>
            <p:nvPr/>
          </p:nvGrpSpPr>
          <p:grpSpPr>
            <a:xfrm flipH="1">
              <a:off x="4995943" y="3563242"/>
              <a:ext cx="1370177" cy="1555814"/>
              <a:chOff x="4042965" y="674683"/>
              <a:chExt cx="4756923" cy="5401410"/>
            </a:xfrm>
          </p:grpSpPr>
          <p:grpSp>
            <p:nvGrpSpPr>
              <p:cNvPr id="490" name="Group 489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524" name="Group 523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82" name="Arc 581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Arc 582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Arc 583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5" name="Group 524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556" name="Group 555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9" name="Arc 578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80" name="Arc 579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81" name="Arc 580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7" name="Group 556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6" name="Arc 575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7" name="Arc 576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8" name="Arc 577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8" name="Group 557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3" name="Arc 572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4" name="Arc 573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5" name="Arc 574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9" name="Group 558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0" name="Arc 569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1" name="Arc 570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2" name="Arc 571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60" name="Group 559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7" name="Arc 566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8" name="Arc 567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9" name="Arc 568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62" name="Oval 56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63" name="Oval 56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Oval 56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Oval 56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6" name="Oval 565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6" name="Group 52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3" name="Arc 55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Arc 55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Arc 55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7" name="Group 52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0" name="Arc 54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1" name="Arc 55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" name="Arc 55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7" name="Arc 54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Arc 54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Arc 54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544" name="Arc 54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Arc 54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Arc 54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1" name="Arc 54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Arc 54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Arc 54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Oval 531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Oval 53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4" name="Oval 533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5" name="Oval 534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36" name="Oval 53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37" name="Group 536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538" name="Arc 53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9" name="Arc 53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Arc 53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491" name="Rectangle 490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492" name="Rectangle 491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521" name="Arc 520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2" name="Arc 521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3" name="Arc 522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4" name="Group 49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8" name="Arc 51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9" name="Arc 51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0" name="Arc 51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5" name="Group 49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5" name="Arc 51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Arc 51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7" name="Arc 51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2" name="Arc 51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3" name="Arc 51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Arc 51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7" name="Group 49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509" name="Arc 50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0" name="Arc 50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1" name="Arc 51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06" name="Arc 50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Arc 50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Arc 50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2" name="Oval 50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3" name="Oval 50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5" name="Rectangle 504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76" name="Rectangle 1675"/>
                <p:cNvSpPr/>
                <p:nvPr/>
              </p:nvSpPr>
              <p:spPr>
                <a:xfrm>
                  <a:off x="3417668" y="3765970"/>
                  <a:ext cx="888385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76" name="Rectangle 1675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7668" y="3765970"/>
                  <a:ext cx="888385" cy="646331"/>
                </a:xfrm>
                <a:prstGeom prst="rect">
                  <a:avLst/>
                </a:prstGeom>
                <a:blipFill>
                  <a:blip r:embed="rId3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63" name="Rectangle 2062"/>
                <p:cNvSpPr/>
                <p:nvPr/>
              </p:nvSpPr>
              <p:spPr>
                <a:xfrm>
                  <a:off x="4042010" y="3799902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063" name="Rectangle 206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3799902"/>
                  <a:ext cx="6366999" cy="766748"/>
                </a:xfrm>
                <a:prstGeom prst="rect">
                  <a:avLst/>
                </a:prstGeom>
                <a:blipFill>
                  <a:blip r:embed="rId3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064" name="Group 2063"/>
            <p:cNvGrpSpPr/>
            <p:nvPr/>
          </p:nvGrpSpPr>
          <p:grpSpPr>
            <a:xfrm flipH="1">
              <a:off x="8450834" y="3526505"/>
              <a:ext cx="1370177" cy="1555814"/>
              <a:chOff x="4042965" y="674683"/>
              <a:chExt cx="4756923" cy="5401410"/>
            </a:xfrm>
          </p:grpSpPr>
          <p:grpSp>
            <p:nvGrpSpPr>
              <p:cNvPr id="2065" name="Group 2064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2099" name="Group 2098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57" name="Arc 2156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8" name="Arc 2157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9" name="Arc 2158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0" name="Group 2099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2131" name="Group 2130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54" name="Arc 2153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5" name="Arc 2154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6" name="Arc 2155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2" name="Group 2131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51" name="Arc 2150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2" name="Arc 2151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3" name="Arc 2152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3" name="Group 2132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8" name="Arc 2147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9" name="Arc 2148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0" name="Arc 2149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4" name="Group 2133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5" name="Arc 2144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6" name="Arc 2145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7" name="Arc 2146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5" name="Group 2134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2" name="Arc 2141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3" name="Arc 2142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4" name="Arc 2143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2136" name="Oval 2135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2137" name="Oval 2136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2138" name="Oval 2137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9" name="Oval 213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" name="Oval 213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" name="Oval 2140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1" name="Group 210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8" name="Arc 2127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9" name="Arc 2128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0" name="Arc 2129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2" name="Group 210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5" name="Arc 2124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6" name="Arc 2125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7" name="Arc 2126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3" name="Group 210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2" name="Arc 2121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3" name="Arc 2122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4" name="Arc 2123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4" name="Group 210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2119" name="Arc 2118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0" name="Arc 2119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1" name="Arc 2120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5" name="Group 210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16" name="Arc 2115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7" name="Arc 2116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8" name="Arc 2117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6" name="Oval 210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7" name="Oval 210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8" name="Oval 210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09" name="Oval 2108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10" name="Oval 2109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111" name="Oval 211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12" name="Group 2111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2113" name="Arc 2112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4" name="Arc 2113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5" name="Arc 2114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66" name="Rectangle 2065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2067" name="Rectangle 2066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2068" name="Group 206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2096" name="Arc 209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7" name="Arc 209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8" name="Arc 209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69" name="Group 206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93" name="Arc 209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4" name="Arc 209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5" name="Arc 209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0" name="Group 206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90" name="Arc 208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1" name="Arc 209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2" name="Arc 209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1" name="Group 207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87" name="Arc 208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8" name="Arc 208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9" name="Arc 208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2" name="Group 207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084" name="Arc 208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5" name="Arc 208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6" name="Arc 208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3" name="Group 207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81" name="Arc 208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2" name="Arc 208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3" name="Arc 208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74" name="Oval 207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5" name="Oval 207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6" name="Oval 207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7" name="Oval 207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8" name="Oval 207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079" name="Oval 207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0" name="Rectangle 2079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</p:grpSp>
      <p:grpSp>
        <p:nvGrpSpPr>
          <p:cNvPr id="699" name="Group 698"/>
          <p:cNvGrpSpPr/>
          <p:nvPr/>
        </p:nvGrpSpPr>
        <p:grpSpPr>
          <a:xfrm>
            <a:off x="3405242" y="5243243"/>
            <a:ext cx="7003766" cy="1400970"/>
            <a:chOff x="3405242" y="5243243"/>
            <a:chExt cx="7003766" cy="1400970"/>
          </a:xfrm>
        </p:grpSpPr>
        <p:grpSp>
          <p:nvGrpSpPr>
            <p:cNvPr id="105" name="Group 104"/>
            <p:cNvGrpSpPr/>
            <p:nvPr/>
          </p:nvGrpSpPr>
          <p:grpSpPr>
            <a:xfrm>
              <a:off x="4983311" y="5243243"/>
              <a:ext cx="1521456" cy="1369375"/>
              <a:chOff x="3398478" y="1035971"/>
              <a:chExt cx="5401410" cy="4861498"/>
            </a:xfrm>
          </p:grpSpPr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75" name="Group 174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98" name="Arc 197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9" name="Arc 198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" name="Arc 199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6" name="Group 175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" name="Arc 195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" name="Arc 196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7" name="Group 176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8" name="Group 177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89" name="Arc 188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" name="Arc 189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" name="Arc 190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9" name="Group 178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" name="Arc 187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0" name="Oval 17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81" name="Oval 180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2" name="Oval 181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Oval 182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5" name="Oval 184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172" name="Arc 171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Arc 172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Arc 173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169" name="Arc 168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Arc 169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Arc 170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66" name="Arc 16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Arc 16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Arc 16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" name="Group 10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39" name="Group 138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3" name="Arc 16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4" name="Arc 16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Arc 16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0" name="Arc 15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Arc 16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Arc 16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1" name="Group 140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7" name="Arc 15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Arc 15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Arc 15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4" name="Arc 15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Arc 15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6" name="Arc 15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3" name="Group 142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1" name="Arc 15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Arc 15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Arc 15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44" name="Oval 143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45" name="Oval 144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46" name="Oval 145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Oval 146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Oval 147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Oval 148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11" name="Rectangle 110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0" name="Arc 12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27" name="Arc 12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Arc 12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Arc 12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24" name="Arc 12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Arc 12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Arc 12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0" name="Oval 1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1" name="Oval 1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Rectangle 122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60" name="Rectangle 2159"/>
                <p:cNvSpPr/>
                <p:nvPr/>
              </p:nvSpPr>
              <p:spPr>
                <a:xfrm>
                  <a:off x="3405242" y="5331878"/>
                  <a:ext cx="888385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160" name="Rectangle 215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05242" y="5331878"/>
                  <a:ext cx="888385" cy="646331"/>
                </a:xfrm>
                <a:prstGeom prst="rect">
                  <a:avLst/>
                </a:prstGeom>
                <a:blipFill>
                  <a:blip r:embed="rId3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61" name="Rectangle 2160"/>
                <p:cNvSpPr/>
                <p:nvPr/>
              </p:nvSpPr>
              <p:spPr>
                <a:xfrm>
                  <a:off x="4042009" y="5356638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161" name="Rectangle 2160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09" y="5356638"/>
                  <a:ext cx="6366999" cy="766748"/>
                </a:xfrm>
                <a:prstGeom prst="rect">
                  <a:avLst/>
                </a:prstGeom>
                <a:blipFill>
                  <a:blip r:embed="rId3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162" name="Group 2161"/>
            <p:cNvGrpSpPr/>
            <p:nvPr/>
          </p:nvGrpSpPr>
          <p:grpSpPr>
            <a:xfrm>
              <a:off x="8493756" y="5274838"/>
              <a:ext cx="1521456" cy="1369375"/>
              <a:chOff x="3398478" y="1035971"/>
              <a:chExt cx="5401410" cy="4861498"/>
            </a:xfrm>
          </p:grpSpPr>
          <p:grpSp>
            <p:nvGrpSpPr>
              <p:cNvPr id="2163" name="Group 2162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2232" name="Group 2231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2255" name="Arc 2254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6" name="Arc 2255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7" name="Arc 2256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3" name="Group 2232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2252" name="Arc 2251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3" name="Arc 2252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4" name="Arc 2253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4" name="Group 2233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2249" name="Arc 2248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0" name="Arc 2249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1" name="Arc 2250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5" name="Group 2234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2246" name="Arc 2245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7" name="Arc 2246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8" name="Arc 2247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6" name="Group 2235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2243" name="Arc 2242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4" name="Arc 2243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5" name="Arc 2244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37" name="Oval 2236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238" name="Oval 2237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239" name="Oval 2238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0" name="Oval 2239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1" name="Oval 2240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42" name="Oval 2241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164" name="Group 2163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2229" name="Arc 2228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Arc 2229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Arc 2230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5" name="Group 2164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2226" name="Arc 222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7" name="Arc 222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8" name="Arc 222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6" name="Group 2165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223" name="Arc 222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4" name="Arc 222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5" name="Arc 222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7" name="Group 2166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2196" name="Group 219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20" name="Arc 2219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1" name="Arc 2220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2" name="Arc 2221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7" name="Group 219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7" name="Arc 2216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8" name="Arc 2217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9" name="Arc 2218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8" name="Group 219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4" name="Arc 2213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5" name="Arc 2214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6" name="Arc 2215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9" name="Group 219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1" name="Arc 2210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2" name="Arc 2211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3" name="Arc 2212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00" name="Group 219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08" name="Arc 2207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9" name="Arc 2208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0" name="Arc 2209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01" name="Oval 220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02" name="Oval 220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203" name="Oval 220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4" name="Oval 220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5" name="Oval 220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6" name="Oval 220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7" name="Rectangle 2206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2168" name="Rectangle 2167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2169" name="Group 216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93" name="Arc 219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4" name="Arc 219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5" name="Arc 219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0" name="Group 216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90" name="Arc 218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1" name="Arc 219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2" name="Arc 219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1" name="Group 217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87" name="Arc 218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8" name="Arc 218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9" name="Arc 218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2" name="Group 217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184" name="Arc 218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5" name="Arc 218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6" name="Arc 218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3" name="Group 217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81" name="Arc 218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2" name="Arc 218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3" name="Arc 218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74" name="Oval 217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5" name="Oval 217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6" name="Oval 217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77" name="Oval 217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78" name="Oval 217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179" name="Oval 217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80" name="Rectangle 2179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23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123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81" name="Rectangle 1280"/>
          <p:cNvSpPr/>
          <p:nvPr/>
        </p:nvSpPr>
        <p:spPr>
          <a:xfrm>
            <a:off x="169817" y="0"/>
            <a:ext cx="11866828" cy="6755898"/>
          </a:xfrm>
          <a:prstGeom prst="rect">
            <a:avLst/>
          </a:prstGeom>
          <a:solidFill>
            <a:schemeClr val="bg1">
              <a:alpha val="8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grpSp>
        <p:nvGrpSpPr>
          <p:cNvPr id="1282" name="Group 1281"/>
          <p:cNvGrpSpPr/>
          <p:nvPr/>
        </p:nvGrpSpPr>
        <p:grpSpPr>
          <a:xfrm>
            <a:off x="1031966" y="1777459"/>
            <a:ext cx="10593977" cy="2532604"/>
            <a:chOff x="1703607" y="1290436"/>
            <a:chExt cx="8573449" cy="1054599"/>
          </a:xfrm>
        </p:grpSpPr>
        <p:sp>
          <p:nvSpPr>
            <p:cNvPr id="1283" name="Rectangular Callout 1282"/>
            <p:cNvSpPr/>
            <p:nvPr/>
          </p:nvSpPr>
          <p:spPr>
            <a:xfrm>
              <a:off x="1703607" y="1290436"/>
              <a:ext cx="8573449" cy="1054599"/>
            </a:xfrm>
            <a:prstGeom prst="wedgeRectCallout">
              <a:avLst>
                <a:gd name="adj1" fmla="val -16417"/>
                <a:gd name="adj2" fmla="val -33773"/>
              </a:avLst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accent1">
                  <a:lumMod val="20000"/>
                  <a:lumOff val="80000"/>
                </a:schemeClr>
              </a:solidFill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p:sp>
          <p:nvSpPr>
            <p:cNvPr id="1284" name="Rectangle 1283"/>
            <p:cNvSpPr/>
            <p:nvPr/>
          </p:nvSpPr>
          <p:spPr>
            <a:xfrm>
              <a:off x="3593402" y="1339060"/>
              <a:ext cx="4435588" cy="1467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/>
              <a:r>
                <a:rPr lang="en-US" sz="2800" b="1" dirty="0" smtClean="0"/>
                <a:t>Weight of a permutation:</a:t>
              </a:r>
              <a:endParaRPr lang="en-US" sz="2800" b="1" dirty="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338836" y="2586657"/>
            <a:ext cx="7808533" cy="1542202"/>
            <a:chOff x="2677390" y="2662964"/>
            <a:chExt cx="7808533" cy="1542202"/>
          </a:xfrm>
        </p:grpSpPr>
        <p:grpSp>
          <p:nvGrpSpPr>
            <p:cNvPr id="1680" name="Group 1679"/>
            <p:cNvGrpSpPr/>
            <p:nvPr/>
          </p:nvGrpSpPr>
          <p:grpSpPr>
            <a:xfrm>
              <a:off x="3604059" y="2739435"/>
              <a:ext cx="1521515" cy="1465731"/>
              <a:chOff x="3398478" y="1035971"/>
              <a:chExt cx="5401410" cy="4861498"/>
            </a:xfrm>
          </p:grpSpPr>
          <p:grpSp>
            <p:nvGrpSpPr>
              <p:cNvPr id="1780" name="Group 1779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849" name="Group 1848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969" name="Arc 1968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0" name="Arc 1969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1" name="Arc 1970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50" name="Group 1849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869" name="Arc 1868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7" name="Arc 1966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8" name="Arc 1967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51" name="Group 1850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866" name="Arc 1865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7" name="Arc 1866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8" name="Arc 1867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52" name="Group 1851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863" name="Arc 1862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4" name="Arc 1863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5" name="Arc 1864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53" name="Group 1852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860" name="Arc 1859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1" name="Arc 1860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2" name="Arc 1861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54" name="Oval 1853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855" name="Oval 1854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56" name="Oval 1855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7" name="Oval 1856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58" name="Oval 1857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59" name="Oval 1858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781" name="Group 1780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46" name="Arc 184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7" name="Arc 184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8" name="Arc 184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82" name="Group 1781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819" name="Group 1818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843" name="Arc 184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44" name="Arc 184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45" name="Arc 184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20" name="Group 1819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840" name="Arc 183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41" name="Arc 184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42" name="Arc 184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21" name="Group 1820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837" name="Arc 183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38" name="Arc 183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39" name="Arc 183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22" name="Group 1821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834" name="Arc 183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35" name="Arc 183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36" name="Arc 183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23" name="Group 1822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831" name="Arc 183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32" name="Arc 183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33" name="Arc 183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824" name="Oval 1823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25" name="Oval 1824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826" name="Oval 1825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7" name="Oval 1826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8" name="Oval 1827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29" name="Oval 1828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0" name="Rectangle 1829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783" name="Rectangle 1782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784" name="Group 178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16" name="Arc 181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17" name="Arc 181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18" name="Arc 181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85" name="Group 178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13" name="Arc 181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14" name="Arc 181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15" name="Arc 181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86" name="Group 178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10" name="Arc 180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11" name="Arc 181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12" name="Arc 181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87" name="Group 178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807" name="Arc 180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8" name="Arc 180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9" name="Arc 180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88" name="Group 178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04" name="Arc 180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5" name="Arc 180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6" name="Arc 180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789" name="Oval 178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0" name="Oval 178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1" name="Oval 179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92" name="Oval 179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793" name="Oval 179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794" name="Oval 179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95" name="Rectangle 1794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1796" name="Group 1795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01" name="Arc 1800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2" name="Arc 1801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3" name="Arc 1802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97" name="Group 1796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1798" name="Arc 179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99" name="Arc 179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0" name="Arc 179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81" name="Rectangle 1680"/>
                <p:cNvSpPr/>
                <p:nvPr/>
              </p:nvSpPr>
              <p:spPr>
                <a:xfrm>
                  <a:off x="5560562" y="2850858"/>
                  <a:ext cx="612668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∝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81" name="Rectangle 1680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60562" y="2850858"/>
                  <a:ext cx="612668" cy="646331"/>
                </a:xfrm>
                <a:prstGeom prst="rect">
                  <a:avLst/>
                </a:prstGeom>
                <a:blipFill>
                  <a:blip r:embed="rId4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82" name="Rectangle 1681"/>
                <p:cNvSpPr/>
                <p:nvPr/>
              </p:nvSpPr>
              <p:spPr>
                <a:xfrm>
                  <a:off x="2677390" y="2920455"/>
                  <a:ext cx="3032047" cy="58477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82" name="Rectangle 1681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77390" y="2920455"/>
                  <a:ext cx="3032047" cy="584775"/>
                </a:xfrm>
                <a:prstGeom prst="rect">
                  <a:avLst/>
                </a:prstGeom>
                <a:blipFill>
                  <a:blip r:embed="rId4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683" name="Group 1682"/>
            <p:cNvGrpSpPr/>
            <p:nvPr/>
          </p:nvGrpSpPr>
          <p:grpSpPr>
            <a:xfrm>
              <a:off x="8373429" y="2662964"/>
              <a:ext cx="1521515" cy="1465731"/>
              <a:chOff x="3398478" y="1035971"/>
              <a:chExt cx="5401410" cy="4861498"/>
            </a:xfrm>
          </p:grpSpPr>
          <p:grpSp>
            <p:nvGrpSpPr>
              <p:cNvPr id="1685" name="Group 1684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754" name="Group 1753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777" name="Arc 1776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8" name="Arc 1777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9" name="Arc 1778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55" name="Group 1754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774" name="Arc 1773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5" name="Arc 1774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6" name="Arc 1775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56" name="Group 1755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771" name="Arc 1770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2" name="Arc 1771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3" name="Arc 1772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57" name="Group 1756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768" name="Arc 1767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69" name="Arc 1768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0" name="Arc 1769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58" name="Group 1757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765" name="Arc 1764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66" name="Arc 1765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67" name="Arc 1766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759" name="Oval 1758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760" name="Oval 1759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61" name="Oval 1760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2" name="Oval 1761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63" name="Oval 1762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764" name="Oval 176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686" name="Group 1685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751" name="Arc 1750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2" name="Arc 1751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3" name="Arc 1752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87" name="Group 1686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724" name="Group 1723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748" name="Arc 1747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9" name="Arc 1748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50" name="Arc 1749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25" name="Group 1724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745" name="Arc 1744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6" name="Arc 1745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7" name="Arc 1746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26" name="Group 1725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742" name="Arc 1741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3" name="Arc 1742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4" name="Arc 1743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27" name="Group 1726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739" name="Arc 1738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0" name="Arc 1739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1" name="Arc 1740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28" name="Group 1727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736" name="Arc 1735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7" name="Arc 1736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38" name="Arc 1737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729" name="Oval 1728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730" name="Oval 1729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731" name="Oval 1730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2" name="Oval 1731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3" name="Oval 1732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4" name="Oval 1733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5" name="Rectangle 1734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688" name="Rectangle 1687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689" name="Group 168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721" name="Arc 172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2" name="Arc 172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3" name="Arc 172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90" name="Group 168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718" name="Arc 171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9" name="Arc 171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20" name="Arc 171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91" name="Group 169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715" name="Arc 171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6" name="Arc 171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7" name="Arc 171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92" name="Group 169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712" name="Arc 171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3" name="Arc 171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4" name="Arc 171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93" name="Group 169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709" name="Arc 170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0" name="Arc 170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1" name="Arc 171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694" name="Oval 169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5" name="Oval 169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6" name="Oval 169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97" name="Oval 169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698" name="Oval 169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699" name="Oval 169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0" name="Rectangle 1699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1701" name="Group 1700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706" name="Arc 170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7" name="Arc 170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8" name="Arc 170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02" name="Group 1701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1703" name="Arc 1702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4" name="Arc 1703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5" name="Arc 1704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84" name="Rectangle 1683"/>
                <p:cNvSpPr/>
                <p:nvPr/>
              </p:nvSpPr>
              <p:spPr>
                <a:xfrm>
                  <a:off x="6058109" y="2863424"/>
                  <a:ext cx="4427814" cy="58477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smtClean="0">
                            <a:latin typeface="Cambria Math" panose="02040503050406030204" pitchFamily="18" charset="0"/>
                          </a:rPr>
                          <m:t>e</m:t>
                        </m:r>
                        <m:r>
                          <m:rPr>
                            <m:sty m:val="p"/>
                          </m:rPr>
                          <a:rPr lang="en-US" sz="3200" b="0" i="0" smtClean="0">
                            <a:latin typeface="Cambria Math" panose="02040503050406030204" pitchFamily="18" charset="0"/>
                          </a:rPr>
                          <m:t>xp</m:t>
                        </m:r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(−</m:t>
                        </m:r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𝛽</m:t>
                        </m:r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</m:t>
                        </m:r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𝐸</m:t>
                        </m:r>
                        <m:d>
                          <m:d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84" name="Rectangle 1683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58109" y="2863424"/>
                  <a:ext cx="4427814" cy="584775"/>
                </a:xfrm>
                <a:prstGeom prst="rect">
                  <a:avLst/>
                </a:prstGeom>
                <a:blipFill>
                  <a:blip r:embed="rId4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0398894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1549973" y="599687"/>
                <a:ext cx="2589876" cy="79925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[1,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973" y="599687"/>
                <a:ext cx="2589876" cy="79925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Group 5"/>
          <p:cNvGrpSpPr/>
          <p:nvPr/>
        </p:nvGrpSpPr>
        <p:grpSpPr>
          <a:xfrm>
            <a:off x="4042011" y="364474"/>
            <a:ext cx="6366999" cy="1455207"/>
            <a:chOff x="4041210" y="1971745"/>
            <a:chExt cx="6366999" cy="1455207"/>
          </a:xfrm>
        </p:grpSpPr>
        <p:grpSp>
          <p:nvGrpSpPr>
            <p:cNvPr id="9" name="Group 8"/>
            <p:cNvGrpSpPr/>
            <p:nvPr/>
          </p:nvGrpSpPr>
          <p:grpSpPr>
            <a:xfrm>
              <a:off x="4948190" y="2027817"/>
              <a:ext cx="1554521" cy="1399135"/>
              <a:chOff x="3398478" y="1035971"/>
              <a:chExt cx="5401410" cy="4861498"/>
            </a:xfrm>
          </p:grpSpPr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79" name="Group 78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02" name="Arc 101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3" name="Arc 102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" name="Arc 103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0" name="Group 79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99" name="Arc 98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0" name="Arc 99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1" name="Arc 100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1" name="Group 80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96" name="Arc 95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" name="Arc 96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" name="Arc 97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2" name="Group 81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93" name="Arc 92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" name="Arc 93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" name="Arc 94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90" name="Arc 89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" name="Arc 90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Arc 91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4" name="Oval 83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5" name="Oval 84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86" name="Oval 85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Oval 86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Oval 87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" name="Oval 88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76" name="Arc 75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Arc 76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Arc 77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73" name="Arc 72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Arc 73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Arc 74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0" name="Arc 69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Arc 70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Arc 71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43" name="Group 42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7" name="Arc 66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" name="Arc 67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" name="Arc 68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4" name="Arc 63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" name="Arc 64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" name="Arc 65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1" name="Arc 60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Arc 61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" name="Arc 62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" name="Group 45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8" name="Arc 57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Arc 58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Arc 59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" name="Arc 54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Arc 55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Arc 56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8" name="Oval 47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" name="Oval 48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0" name="Oval 49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Oval 50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Oval 51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Rectangle 53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5" name="Rectangle 14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0" name="Arc 39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" name="Arc 40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" name="Arc 41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" name="Arc 36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Arc 37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Arc 38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" name="Arc 33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Arc 34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Arc 35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1" name="Arc 30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Arc 31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Arc 32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8" name="Arc 27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Arc 28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Arc 29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Oval 2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" name="Oval 2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/>
                <p:cNvSpPr/>
                <p:nvPr/>
              </p:nvSpPr>
              <p:spPr>
                <a:xfrm>
                  <a:off x="4041210" y="2232440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5" name="Rectangle 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1210" y="2232440"/>
                  <a:ext cx="6366999" cy="766748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03" name="Group 602"/>
            <p:cNvGrpSpPr/>
            <p:nvPr/>
          </p:nvGrpSpPr>
          <p:grpSpPr>
            <a:xfrm>
              <a:off x="8400635" y="1971745"/>
              <a:ext cx="1554521" cy="1399135"/>
              <a:chOff x="3398478" y="1035971"/>
              <a:chExt cx="5401410" cy="4861498"/>
            </a:xfrm>
          </p:grpSpPr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673" name="Group 672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696" name="Arc 695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7" name="Arc 696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8" name="Arc 697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4" name="Group 673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693" name="Arc 692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4" name="Arc 693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5" name="Arc 694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5" name="Group 674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690" name="Arc 689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1" name="Arc 690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2" name="Arc 691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6" name="Group 675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687" name="Arc 686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8" name="Arc 687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9" name="Arc 688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684" name="Arc 683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5" name="Arc 684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6" name="Arc 685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78" name="Oval 677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79" name="Oval 678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680" name="Oval 679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1" name="Oval 680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Oval 681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3" name="Oval 682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05" name="Group 604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8" name="Group 607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1" name="Arc 6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Arc 6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Arc 6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38" name="Group 6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8" name="Arc 6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Arc 6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Arc 6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39" name="Group 6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5" name="Arc 6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6" name="Arc 6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7" name="Arc 6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0" name="Group 6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2" name="Arc 6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3" name="Arc 6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4" name="Arc 6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1" name="Group 6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49" name="Arc 6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0" name="Arc 6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1" name="Arc 6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42" name="Oval 6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43" name="Oval 6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44" name="Oval 6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Oval 6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Oval 6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Oval 6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Rectangle 647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609" name="Rectangle 608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625" name="Arc 6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6" name="Arc 6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22" name="Arc 6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3" name="Arc 6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4" name="Arc 6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5" name="Oval 61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6" name="Oval 61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Oval 61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9" name="Oval 61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20" name="Oval 61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Rectangle 620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3410950" y="1944677"/>
            <a:ext cx="6998059" cy="1549893"/>
            <a:chOff x="3410950" y="1944677"/>
            <a:chExt cx="6998059" cy="1549893"/>
          </a:xfrm>
        </p:grpSpPr>
        <p:grpSp>
          <p:nvGrpSpPr>
            <p:cNvPr id="297" name="Group 296"/>
            <p:cNvGrpSpPr/>
            <p:nvPr/>
          </p:nvGrpSpPr>
          <p:grpSpPr>
            <a:xfrm>
              <a:off x="4968679" y="2028839"/>
              <a:ext cx="1521515" cy="1465731"/>
              <a:chOff x="3398478" y="1035971"/>
              <a:chExt cx="5401410" cy="4861498"/>
            </a:xfrm>
          </p:grpSpPr>
          <p:grpSp>
            <p:nvGrpSpPr>
              <p:cNvPr id="298" name="Group 29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367" name="Group 36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390" name="Arc 38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Arc 39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2" name="Arc 39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8" name="Group 36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387" name="Arc 38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Arc 38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Arc 38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9" name="Group 36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384" name="Arc 38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Arc 38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Arc 38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0" name="Group 36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381" name="Arc 38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Arc 38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3" name="Arc 38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1" name="Group 37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378" name="Arc 37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" name="Arc 37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" name="Arc 37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2" name="Oval 37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73" name="Oval 37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99" name="Group 29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0" name="Group 29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337" name="Group 3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61" name="Arc 3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Arc 3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Arc 3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8" name="Group 3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8" name="Arc 3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Arc 3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Arc 3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9" name="Group 3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5" name="Arc 3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Arc 3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7" name="Arc 3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" name="Group 3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2" name="Arc 3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3" name="Arc 3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4" name="Arc 3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43" name="Oval 3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44" name="Oval 3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Rectangle 347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301" name="Rectangle 300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4" name="Arc 3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Arc 3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Arc 3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3" name="Group 30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1" name="Arc 3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2" name="Arc 3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Arc 3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8" name="Arc 3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Arc 3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Arc 3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25" name="Arc 3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Arc 3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Arc 3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2" name="Arc 3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3" name="Arc 3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Arc 3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07" name="Oval 30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8" name="Oval 30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9" name="Oval 30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Oval 30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Oval 31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19" name="Arc 31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Arc 31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Arc 32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5" name="Group 314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316" name="Arc 315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7" name="Arc 316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8" name="Arc 317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75" name="Rectangle 1674"/>
                <p:cNvSpPr/>
                <p:nvPr/>
              </p:nvSpPr>
              <p:spPr>
                <a:xfrm>
                  <a:off x="3410950" y="2153103"/>
                  <a:ext cx="633507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75" name="Rectangle 167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0950" y="2153103"/>
                  <a:ext cx="633507" cy="646331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0" name="Rectangle 1869"/>
                <p:cNvSpPr/>
                <p:nvPr/>
              </p:nvSpPr>
              <p:spPr>
                <a:xfrm>
                  <a:off x="4042010" y="2209859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870" name="Rectangle 186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2209859"/>
                  <a:ext cx="6366999" cy="766748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871" name="Group 1870"/>
            <p:cNvGrpSpPr/>
            <p:nvPr/>
          </p:nvGrpSpPr>
          <p:grpSpPr>
            <a:xfrm>
              <a:off x="8449175" y="1944677"/>
              <a:ext cx="1521515" cy="1465731"/>
              <a:chOff x="3398478" y="1035971"/>
              <a:chExt cx="5401410" cy="4861498"/>
            </a:xfrm>
          </p:grpSpPr>
          <p:grpSp>
            <p:nvGrpSpPr>
              <p:cNvPr id="1872" name="Group 1871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941" name="Group 1940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964" name="Arc 1963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5" name="Arc 1964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6" name="Arc 1965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2" name="Group 1941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961" name="Arc 1960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2" name="Arc 1961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3" name="Arc 1962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3" name="Group 1942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58" name="Arc 195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9" name="Arc 195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0" name="Arc 195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4" name="Group 1943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955" name="Arc 1954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6" name="Arc 1955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7" name="Arc 1956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5" name="Group 1944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952" name="Arc 1951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3" name="Arc 1952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4" name="Arc 1953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46" name="Oval 1945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947" name="Oval 1946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948" name="Oval 1947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9" name="Oval 1948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0" name="Oval 1949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51" name="Oval 1950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873" name="Group 1872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38" name="Arc 193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9" name="Arc 193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0" name="Arc 193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4" name="Group 1873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911" name="Group 191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35" name="Arc 193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6" name="Arc 193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7" name="Arc 193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2" name="Group 191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32" name="Arc 193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3" name="Arc 193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4" name="Arc 193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3" name="Group 191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9" name="Arc 192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0" name="Arc 192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1" name="Arc 193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4" name="Group 191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6" name="Arc 192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7" name="Arc 192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8" name="Arc 192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5" name="Group 191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3" name="Arc 192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4" name="Arc 192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5" name="Arc 192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16" name="Oval 191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17" name="Oval 191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918" name="Oval 191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9" name="Oval 191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0" name="Oval 191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1" name="Oval 192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2" name="Rectangle 1921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875" name="Rectangle 1874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876" name="Group 187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8" name="Arc 190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9" name="Arc 190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0" name="Arc 190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7" name="Group 187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5" name="Arc 190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6" name="Arc 190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7" name="Arc 190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8" name="Group 187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2" name="Arc 190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3" name="Arc 190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4" name="Arc 190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9" name="Group 187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899" name="Arc 189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0" name="Arc 189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1" name="Arc 190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0" name="Group 187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96" name="Arc 189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7" name="Arc 189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8" name="Arc 189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881" name="Oval 188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2" name="Oval 188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3" name="Oval 188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84" name="Oval 188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85" name="Oval 188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886" name="Oval 188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7" name="Rectangle 1886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1888" name="Group 188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93" name="Arc 189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4" name="Arc 189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5" name="Arc 189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9" name="Group 1888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1890" name="Arc 1889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1" name="Arc 1890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2" name="Arc 1891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02" name="Group 601"/>
          <p:cNvGrpSpPr/>
          <p:nvPr/>
        </p:nvGrpSpPr>
        <p:grpSpPr>
          <a:xfrm>
            <a:off x="3417668" y="3526505"/>
            <a:ext cx="6991341" cy="1592551"/>
            <a:chOff x="3417668" y="3526505"/>
            <a:chExt cx="6991341" cy="1592551"/>
          </a:xfrm>
        </p:grpSpPr>
        <p:grpSp>
          <p:nvGrpSpPr>
            <p:cNvPr id="489" name="Group 488"/>
            <p:cNvGrpSpPr/>
            <p:nvPr/>
          </p:nvGrpSpPr>
          <p:grpSpPr>
            <a:xfrm flipH="1">
              <a:off x="4995943" y="3563242"/>
              <a:ext cx="1370177" cy="1555814"/>
              <a:chOff x="4042965" y="674683"/>
              <a:chExt cx="4756923" cy="5401410"/>
            </a:xfrm>
          </p:grpSpPr>
          <p:grpSp>
            <p:nvGrpSpPr>
              <p:cNvPr id="490" name="Group 489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524" name="Group 523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82" name="Arc 581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Arc 582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Arc 583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5" name="Group 524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556" name="Group 555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9" name="Arc 578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80" name="Arc 579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81" name="Arc 580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7" name="Group 556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6" name="Arc 575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7" name="Arc 576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8" name="Arc 577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8" name="Group 557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3" name="Arc 572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4" name="Arc 573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5" name="Arc 574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9" name="Group 558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0" name="Arc 569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1" name="Arc 570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2" name="Arc 571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60" name="Group 559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7" name="Arc 566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8" name="Arc 567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9" name="Arc 568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62" name="Oval 56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63" name="Oval 56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Oval 56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Oval 56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6" name="Oval 565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6" name="Group 52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3" name="Arc 55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Arc 55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Arc 55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7" name="Group 52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0" name="Arc 54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1" name="Arc 55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" name="Arc 55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7" name="Arc 54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Arc 54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Arc 54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544" name="Arc 54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Arc 54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Arc 54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1" name="Arc 54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Arc 54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Arc 54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Oval 531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Oval 53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4" name="Oval 533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5" name="Oval 534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36" name="Oval 53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37" name="Group 536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538" name="Arc 53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9" name="Arc 53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Arc 53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491" name="Rectangle 490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492" name="Rectangle 491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521" name="Arc 520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2" name="Arc 521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3" name="Arc 522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4" name="Group 49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8" name="Arc 51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9" name="Arc 51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0" name="Arc 51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5" name="Group 49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5" name="Arc 51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Arc 51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7" name="Arc 51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2" name="Arc 51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3" name="Arc 51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Arc 51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7" name="Group 49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509" name="Arc 50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0" name="Arc 50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1" name="Arc 51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06" name="Arc 50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Arc 50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Arc 50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2" name="Oval 50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3" name="Oval 50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5" name="Rectangle 504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76" name="Rectangle 1675"/>
                <p:cNvSpPr/>
                <p:nvPr/>
              </p:nvSpPr>
              <p:spPr>
                <a:xfrm>
                  <a:off x="3417668" y="3765970"/>
                  <a:ext cx="888385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+2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76" name="Rectangle 1675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7668" y="3765970"/>
                  <a:ext cx="888385" cy="646331"/>
                </a:xfrm>
                <a:prstGeom prst="rect">
                  <a:avLst/>
                </a:prstGeom>
                <a:blipFill>
                  <a:blip r:embed="rId3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63" name="Rectangle 2062"/>
                <p:cNvSpPr/>
                <p:nvPr/>
              </p:nvSpPr>
              <p:spPr>
                <a:xfrm>
                  <a:off x="4042010" y="3799902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063" name="Rectangle 206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3799902"/>
                  <a:ext cx="6366999" cy="766748"/>
                </a:xfrm>
                <a:prstGeom prst="rect">
                  <a:avLst/>
                </a:prstGeom>
                <a:blipFill>
                  <a:blip r:embed="rId3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064" name="Group 2063"/>
            <p:cNvGrpSpPr/>
            <p:nvPr/>
          </p:nvGrpSpPr>
          <p:grpSpPr>
            <a:xfrm flipH="1">
              <a:off x="8450834" y="3526505"/>
              <a:ext cx="1370177" cy="1555814"/>
              <a:chOff x="4042965" y="674683"/>
              <a:chExt cx="4756923" cy="5401410"/>
            </a:xfrm>
          </p:grpSpPr>
          <p:grpSp>
            <p:nvGrpSpPr>
              <p:cNvPr id="2065" name="Group 2064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2099" name="Group 2098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57" name="Arc 2156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8" name="Arc 2157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9" name="Arc 2158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0" name="Group 2099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2131" name="Group 2130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54" name="Arc 2153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5" name="Arc 2154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6" name="Arc 2155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2" name="Group 2131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51" name="Arc 2150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2" name="Arc 2151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3" name="Arc 2152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3" name="Group 2132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8" name="Arc 2147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9" name="Arc 2148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0" name="Arc 2149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4" name="Group 2133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5" name="Arc 2144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6" name="Arc 2145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7" name="Arc 2146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5" name="Group 2134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2" name="Arc 2141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3" name="Arc 2142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4" name="Arc 2143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2136" name="Oval 2135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2137" name="Oval 2136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2138" name="Oval 2137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9" name="Oval 213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" name="Oval 213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" name="Oval 2140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1" name="Group 210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8" name="Arc 2127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9" name="Arc 2128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0" name="Arc 2129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2" name="Group 210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5" name="Arc 2124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6" name="Arc 2125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7" name="Arc 2126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3" name="Group 210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2" name="Arc 2121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3" name="Arc 2122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4" name="Arc 2123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4" name="Group 210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2119" name="Arc 2118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0" name="Arc 2119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1" name="Arc 2120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5" name="Group 210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16" name="Arc 2115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7" name="Arc 2116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8" name="Arc 2117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6" name="Oval 210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7" name="Oval 210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8" name="Oval 210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09" name="Oval 2108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10" name="Oval 2109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111" name="Oval 211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12" name="Group 2111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2113" name="Arc 2112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4" name="Arc 2113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5" name="Arc 2114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66" name="Rectangle 2065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2067" name="Rectangle 2066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2068" name="Group 206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2096" name="Arc 209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7" name="Arc 209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8" name="Arc 209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69" name="Group 206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93" name="Arc 209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4" name="Arc 209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5" name="Arc 209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0" name="Group 206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90" name="Arc 208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1" name="Arc 209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2" name="Arc 209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1" name="Group 207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87" name="Arc 208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8" name="Arc 208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9" name="Arc 208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2" name="Group 207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084" name="Arc 208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5" name="Arc 208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6" name="Arc 208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3" name="Group 207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81" name="Arc 208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2" name="Arc 208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3" name="Arc 208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74" name="Oval 207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5" name="Oval 207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6" name="Oval 207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7" name="Oval 207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8" name="Oval 207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079" name="Oval 207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0" name="Rectangle 2079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</p:grpSp>
      <p:grpSp>
        <p:nvGrpSpPr>
          <p:cNvPr id="699" name="Group 698"/>
          <p:cNvGrpSpPr/>
          <p:nvPr/>
        </p:nvGrpSpPr>
        <p:grpSpPr>
          <a:xfrm>
            <a:off x="3405242" y="5243243"/>
            <a:ext cx="7003766" cy="1400970"/>
            <a:chOff x="3405242" y="5243243"/>
            <a:chExt cx="7003766" cy="1400970"/>
          </a:xfrm>
        </p:grpSpPr>
        <p:grpSp>
          <p:nvGrpSpPr>
            <p:cNvPr id="105" name="Group 104"/>
            <p:cNvGrpSpPr/>
            <p:nvPr/>
          </p:nvGrpSpPr>
          <p:grpSpPr>
            <a:xfrm>
              <a:off x="4983311" y="5243243"/>
              <a:ext cx="1521456" cy="1369375"/>
              <a:chOff x="3398478" y="1035971"/>
              <a:chExt cx="5401410" cy="4861498"/>
            </a:xfrm>
          </p:grpSpPr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75" name="Group 174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98" name="Arc 197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9" name="Arc 198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" name="Arc 199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6" name="Group 175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" name="Arc 195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" name="Arc 196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7" name="Group 176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8" name="Group 177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89" name="Arc 188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" name="Arc 189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" name="Arc 190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9" name="Group 178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" name="Arc 187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0" name="Oval 17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81" name="Oval 180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2" name="Oval 181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Oval 182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5" name="Oval 184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172" name="Arc 171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Arc 172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Arc 173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169" name="Arc 168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Arc 169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Arc 170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66" name="Arc 16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Arc 16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Arc 16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" name="Group 10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39" name="Group 138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3" name="Arc 16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4" name="Arc 16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Arc 16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0" name="Arc 15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Arc 16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Arc 16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1" name="Group 140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7" name="Arc 15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Arc 15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Arc 15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4" name="Arc 15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Arc 15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6" name="Arc 15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3" name="Group 142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1" name="Arc 15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Arc 15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Arc 15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44" name="Oval 143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45" name="Oval 144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46" name="Oval 145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Oval 146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Oval 147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Oval 148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11" name="Rectangle 110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0" name="Arc 12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27" name="Arc 12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Arc 12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Arc 12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24" name="Arc 12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Arc 12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Arc 12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0" name="Oval 1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1" name="Oval 1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Rectangle 122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60" name="Rectangle 2159"/>
                <p:cNvSpPr/>
                <p:nvPr/>
              </p:nvSpPr>
              <p:spPr>
                <a:xfrm>
                  <a:off x="3405242" y="5331878"/>
                  <a:ext cx="888385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+2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160" name="Rectangle 215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05242" y="5331878"/>
                  <a:ext cx="888385" cy="646331"/>
                </a:xfrm>
                <a:prstGeom prst="rect">
                  <a:avLst/>
                </a:prstGeom>
                <a:blipFill>
                  <a:blip r:embed="rId3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61" name="Rectangle 2160"/>
                <p:cNvSpPr/>
                <p:nvPr/>
              </p:nvSpPr>
              <p:spPr>
                <a:xfrm>
                  <a:off x="4042009" y="5356638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161" name="Rectangle 2160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09" y="5356638"/>
                  <a:ext cx="6366999" cy="766748"/>
                </a:xfrm>
                <a:prstGeom prst="rect">
                  <a:avLst/>
                </a:prstGeom>
                <a:blipFill>
                  <a:blip r:embed="rId3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162" name="Group 2161"/>
            <p:cNvGrpSpPr/>
            <p:nvPr/>
          </p:nvGrpSpPr>
          <p:grpSpPr>
            <a:xfrm>
              <a:off x="8493756" y="5274838"/>
              <a:ext cx="1521456" cy="1369375"/>
              <a:chOff x="3398478" y="1035971"/>
              <a:chExt cx="5401410" cy="4861498"/>
            </a:xfrm>
          </p:grpSpPr>
          <p:grpSp>
            <p:nvGrpSpPr>
              <p:cNvPr id="2163" name="Group 2162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2232" name="Group 2231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2255" name="Arc 2254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6" name="Arc 2255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7" name="Arc 2256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3" name="Group 2232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2252" name="Arc 2251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3" name="Arc 2252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4" name="Arc 2253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4" name="Group 2233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2249" name="Arc 2248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0" name="Arc 2249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1" name="Arc 2250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5" name="Group 2234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2246" name="Arc 2245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7" name="Arc 2246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8" name="Arc 2247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6" name="Group 2235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2243" name="Arc 2242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4" name="Arc 2243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5" name="Arc 2244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37" name="Oval 2236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238" name="Oval 2237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239" name="Oval 2238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0" name="Oval 2239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1" name="Oval 2240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42" name="Oval 2241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164" name="Group 2163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2229" name="Arc 2228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Arc 2229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Arc 2230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5" name="Group 2164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2226" name="Arc 222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7" name="Arc 222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8" name="Arc 222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6" name="Group 2165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223" name="Arc 222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4" name="Arc 222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5" name="Arc 222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7" name="Group 2166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2196" name="Group 219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20" name="Arc 2219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1" name="Arc 2220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2" name="Arc 2221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7" name="Group 219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7" name="Arc 2216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8" name="Arc 2217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9" name="Arc 2218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8" name="Group 219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4" name="Arc 2213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5" name="Arc 2214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6" name="Arc 2215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9" name="Group 219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1" name="Arc 2210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2" name="Arc 2211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3" name="Arc 2212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00" name="Group 219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08" name="Arc 2207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9" name="Arc 2208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0" name="Arc 2209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01" name="Oval 220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02" name="Oval 220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203" name="Oval 220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4" name="Oval 220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5" name="Oval 220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6" name="Oval 220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7" name="Rectangle 2206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2168" name="Rectangle 2167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2169" name="Group 216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93" name="Arc 219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4" name="Arc 219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5" name="Arc 219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0" name="Group 216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90" name="Arc 218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1" name="Arc 219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2" name="Arc 219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1" name="Group 217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87" name="Arc 218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8" name="Arc 218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9" name="Arc 218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2" name="Group 217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184" name="Arc 218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5" name="Arc 218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6" name="Arc 218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3" name="Group 217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81" name="Arc 218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2" name="Arc 218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3" name="Arc 218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74" name="Oval 217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5" name="Oval 217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6" name="Oval 217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77" name="Oval 217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78" name="Oval 217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179" name="Oval 217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80" name="Rectangle 2179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(1)(2)(3)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1" name="Group 200"/>
          <p:cNvGrpSpPr/>
          <p:nvPr/>
        </p:nvGrpSpPr>
        <p:grpSpPr>
          <a:xfrm>
            <a:off x="929295" y="1014868"/>
            <a:ext cx="4052657" cy="1021936"/>
            <a:chOff x="929295" y="1014868"/>
            <a:chExt cx="4052657" cy="1021936"/>
          </a:xfrm>
        </p:grpSpPr>
        <p:sp>
          <p:nvSpPr>
            <p:cNvPr id="793" name="Rectangular Callout 792"/>
            <p:cNvSpPr/>
            <p:nvPr/>
          </p:nvSpPr>
          <p:spPr>
            <a:xfrm>
              <a:off x="929295" y="1398166"/>
              <a:ext cx="3926802" cy="638638"/>
            </a:xfrm>
            <a:prstGeom prst="wedgeRectCallout">
              <a:avLst>
                <a:gd name="adj1" fmla="val -16417"/>
                <a:gd name="adj2" fmla="val -33773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1">
                  <a:lumMod val="20000"/>
                  <a:lumOff val="80000"/>
                </a:schemeClr>
              </a:solidFill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p:grpSp>
          <p:nvGrpSpPr>
            <p:cNvPr id="7" name="Group 6"/>
            <p:cNvGrpSpPr/>
            <p:nvPr/>
          </p:nvGrpSpPr>
          <p:grpSpPr>
            <a:xfrm>
              <a:off x="985958" y="1014868"/>
              <a:ext cx="3995994" cy="974964"/>
              <a:chOff x="985958" y="1014868"/>
              <a:chExt cx="3995994" cy="974964"/>
            </a:xfrm>
          </p:grpSpPr>
          <p:grpSp>
            <p:nvGrpSpPr>
              <p:cNvPr id="787" name="Group 786"/>
              <p:cNvGrpSpPr/>
              <p:nvPr/>
            </p:nvGrpSpPr>
            <p:grpSpPr>
              <a:xfrm>
                <a:off x="3331038" y="1014868"/>
                <a:ext cx="1650914" cy="974964"/>
                <a:chOff x="1213930" y="3157482"/>
                <a:chExt cx="2740312" cy="961424"/>
              </a:xfrm>
            </p:grpSpPr>
            <p:cxnSp>
              <p:nvCxnSpPr>
                <p:cNvPr id="788" name="Straight Arrow Connector 787"/>
                <p:cNvCxnSpPr/>
                <p:nvPr/>
              </p:nvCxnSpPr>
              <p:spPr>
                <a:xfrm flipV="1">
                  <a:off x="1886203" y="3157482"/>
                  <a:ext cx="2068039" cy="477325"/>
                </a:xfrm>
                <a:prstGeom prst="straightConnector1">
                  <a:avLst/>
                </a:prstGeom>
                <a:ln w="1905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9" name="TextBox 788"/>
                    <p:cNvSpPr txBox="1"/>
                    <p:nvPr/>
                  </p:nvSpPr>
                  <p:spPr>
                    <a:xfrm>
                      <a:off x="1213930" y="3542252"/>
                      <a:ext cx="2683060" cy="576654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≠1,</m:t>
                            </m:r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3200" dirty="0"/>
                    </a:p>
                  </p:txBody>
                </p:sp>
              </mc:Choice>
              <mc:Fallback xmlns="">
                <p:sp>
                  <p:nvSpPr>
                    <p:cNvPr id="789" name="TextBox 788"/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213930" y="3542252"/>
                      <a:ext cx="2683060" cy="576654"/>
                    </a:xfrm>
                    <a:prstGeom prst="rect">
                      <a:avLst/>
                    </a:prstGeom>
                    <a:blipFill>
                      <a:blip r:embed="rId4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sp>
            <p:nvSpPr>
              <p:cNvPr id="2" name="Rectangle 1"/>
              <p:cNvSpPr/>
              <p:nvPr/>
            </p:nvSpPr>
            <p:spPr>
              <a:xfrm>
                <a:off x="985958" y="1401289"/>
                <a:ext cx="2408866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3200" b="1" dirty="0" smtClean="0"/>
                  <a:t>Interior bead</a:t>
                </a:r>
                <a:endParaRPr lang="en-US" sz="3200" b="1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1117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1549973" y="599687"/>
                <a:ext cx="2589876" cy="79925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[1,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973" y="599687"/>
                <a:ext cx="2589876" cy="799258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" name="Group 5"/>
          <p:cNvGrpSpPr/>
          <p:nvPr/>
        </p:nvGrpSpPr>
        <p:grpSpPr>
          <a:xfrm>
            <a:off x="4042011" y="364474"/>
            <a:ext cx="6366999" cy="1455207"/>
            <a:chOff x="4041210" y="1971745"/>
            <a:chExt cx="6366999" cy="1455207"/>
          </a:xfrm>
        </p:grpSpPr>
        <p:grpSp>
          <p:nvGrpSpPr>
            <p:cNvPr id="9" name="Group 8"/>
            <p:cNvGrpSpPr/>
            <p:nvPr/>
          </p:nvGrpSpPr>
          <p:grpSpPr>
            <a:xfrm>
              <a:off x="4948190" y="2027817"/>
              <a:ext cx="1554521" cy="1399135"/>
              <a:chOff x="3398478" y="1035971"/>
              <a:chExt cx="5401410" cy="4861498"/>
            </a:xfrm>
          </p:grpSpPr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79" name="Group 78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02" name="Arc 101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3" name="Arc 102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" name="Arc 103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0" name="Group 79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99" name="Arc 98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0" name="Arc 99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1" name="Arc 100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1" name="Group 80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96" name="Arc 95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" name="Arc 96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" name="Arc 97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2" name="Group 81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93" name="Arc 92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" name="Arc 93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" name="Arc 94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" name="Group 82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90" name="Arc 89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" name="Arc 90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" name="Arc 91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4" name="Oval 83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5" name="Oval 84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86" name="Oval 85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Oval 86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Oval 87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" name="Oval 88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76" name="Arc 75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Arc 76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Arc 77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73" name="Arc 72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Arc 73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Arc 74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0" name="Arc 69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Arc 70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Arc 71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43" name="Group 42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7" name="Arc 66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" name="Arc 67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" name="Arc 68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4" name="Arc 63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" name="Arc 64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" name="Arc 65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" name="Group 44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1" name="Arc 60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2" name="Arc 61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" name="Arc 62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6" name="Group 45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8" name="Arc 57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" name="Arc 58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0" name="Arc 59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" name="Arc 54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" name="Arc 55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" name="Arc 56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8" name="Oval 47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" name="Oval 48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0" name="Oval 49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Oval 50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Oval 51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Rectangle 53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5" name="Rectangle 14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6" name="Group 1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0" name="Arc 39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" name="Arc 40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" name="Arc 41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" name="Arc 36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Arc 37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Arc 38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" name="Arc 33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Arc 34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" name="Arc 35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1" name="Arc 30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Arc 31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Arc 32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8" name="Arc 27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9" name="Arc 28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" name="Arc 29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" name="Oval 2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4" name="Oval 2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" name="Oval 2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26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" name="Rectangle 4"/>
                <p:cNvSpPr/>
                <p:nvPr/>
              </p:nvSpPr>
              <p:spPr>
                <a:xfrm>
                  <a:off x="4041210" y="2232440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5" name="Rectangle 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1210" y="2232440"/>
                  <a:ext cx="6366999" cy="766748"/>
                </a:xfrm>
                <a:prstGeom prst="rect">
                  <a:avLst/>
                </a:prstGeom>
                <a:blipFill>
                  <a:blip r:embed="rId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03" name="Group 602"/>
            <p:cNvGrpSpPr/>
            <p:nvPr/>
          </p:nvGrpSpPr>
          <p:grpSpPr>
            <a:xfrm>
              <a:off x="8400635" y="1971745"/>
              <a:ext cx="1554521" cy="1399135"/>
              <a:chOff x="3398478" y="1035971"/>
              <a:chExt cx="5401410" cy="4861498"/>
            </a:xfrm>
          </p:grpSpPr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673" name="Group 672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696" name="Arc 695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7" name="Arc 696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8" name="Arc 697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4" name="Group 673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693" name="Arc 692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4" name="Arc 693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5" name="Arc 694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5" name="Group 674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690" name="Arc 689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1" name="Arc 690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2" name="Arc 691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6" name="Group 675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687" name="Arc 686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8" name="Arc 687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9" name="Arc 688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77" name="Group 676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684" name="Arc 683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5" name="Arc 684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6" name="Arc 685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78" name="Oval 677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79" name="Oval 678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680" name="Oval 679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1" name="Oval 680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Oval 681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3" name="Oval 682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605" name="Group 604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8" name="Group 607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637" name="Group 6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61" name="Arc 6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2" name="Arc 6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3" name="Arc 6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38" name="Group 6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8" name="Arc 6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9" name="Arc 6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60" name="Arc 6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39" name="Group 6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5" name="Arc 6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6" name="Arc 6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7" name="Arc 6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0" name="Group 6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52" name="Arc 6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3" name="Arc 6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4" name="Arc 6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41" name="Group 6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649" name="Arc 6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0" name="Arc 6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1" name="Arc 6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42" name="Oval 6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43" name="Oval 6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644" name="Oval 6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Oval 6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Oval 6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Oval 6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Rectangle 647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609" name="Rectangle 608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625" name="Arc 6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6" name="Arc 6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22" name="Arc 6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3" name="Arc 6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4" name="Arc 6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5" name="Oval 61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6" name="Oval 61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17" name="Oval 61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Oval 61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9" name="Oval 61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20" name="Oval 61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1" name="Rectangle 620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</p:grpSp>
      <p:grpSp>
        <p:nvGrpSpPr>
          <p:cNvPr id="601" name="Group 600"/>
          <p:cNvGrpSpPr/>
          <p:nvPr/>
        </p:nvGrpSpPr>
        <p:grpSpPr>
          <a:xfrm>
            <a:off x="3410950" y="1944677"/>
            <a:ext cx="6998059" cy="1549893"/>
            <a:chOff x="3410950" y="1944677"/>
            <a:chExt cx="6998059" cy="1549893"/>
          </a:xfrm>
        </p:grpSpPr>
        <p:grpSp>
          <p:nvGrpSpPr>
            <p:cNvPr id="297" name="Group 296"/>
            <p:cNvGrpSpPr/>
            <p:nvPr/>
          </p:nvGrpSpPr>
          <p:grpSpPr>
            <a:xfrm>
              <a:off x="4968679" y="2028839"/>
              <a:ext cx="1521515" cy="1465731"/>
              <a:chOff x="3398478" y="1035971"/>
              <a:chExt cx="5401410" cy="4861498"/>
            </a:xfrm>
          </p:grpSpPr>
          <p:grpSp>
            <p:nvGrpSpPr>
              <p:cNvPr id="298" name="Group 29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367" name="Group 36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390" name="Arc 38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Arc 39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2" name="Arc 39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8" name="Group 36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387" name="Arc 38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Arc 38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Arc 38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9" name="Group 36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384" name="Arc 38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Arc 38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Arc 38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0" name="Group 36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381" name="Arc 38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Arc 38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3" name="Arc 38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1" name="Group 37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378" name="Arc 37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" name="Arc 37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" name="Arc 37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2" name="Oval 37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73" name="Oval 37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99" name="Group 29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0" name="Group 29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337" name="Group 3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61" name="Arc 3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Arc 3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Arc 3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8" name="Group 3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8" name="Arc 3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Arc 3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Arc 3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9" name="Group 3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5" name="Arc 3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Arc 3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7" name="Arc 3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" name="Group 3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2" name="Arc 3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3" name="Arc 3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4" name="Arc 3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43" name="Oval 3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44" name="Oval 3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Rectangle 347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301" name="Rectangle 300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4" name="Arc 3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Arc 3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Arc 3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3" name="Group 30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1" name="Arc 3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2" name="Arc 3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Arc 3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8" name="Arc 3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Arc 3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Arc 3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25" name="Arc 3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Arc 3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Arc 3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2" name="Arc 3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3" name="Arc 3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Arc 3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07" name="Oval 30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8" name="Oval 30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9" name="Oval 30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Oval 30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Oval 31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19" name="Arc 31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Arc 31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Arc 32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5" name="Group 314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316" name="Arc 315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7" name="Arc 316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8" name="Arc 317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75" name="Rectangle 1674"/>
                <p:cNvSpPr/>
                <p:nvPr/>
              </p:nvSpPr>
              <p:spPr>
                <a:xfrm>
                  <a:off x="3410950" y="2153103"/>
                  <a:ext cx="633507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75" name="Rectangle 167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0950" y="2153103"/>
                  <a:ext cx="633507" cy="646331"/>
                </a:xfrm>
                <a:prstGeom prst="rect">
                  <a:avLst/>
                </a:prstGeom>
                <a:blipFill>
                  <a:blip r:embed="rId2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0" name="Rectangle 1869"/>
                <p:cNvSpPr/>
                <p:nvPr/>
              </p:nvSpPr>
              <p:spPr>
                <a:xfrm>
                  <a:off x="4042010" y="2209859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870" name="Rectangle 186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2209859"/>
                  <a:ext cx="6366999" cy="766748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871" name="Group 1870"/>
            <p:cNvGrpSpPr/>
            <p:nvPr/>
          </p:nvGrpSpPr>
          <p:grpSpPr>
            <a:xfrm>
              <a:off x="8449175" y="1944677"/>
              <a:ext cx="1521515" cy="1465731"/>
              <a:chOff x="3398478" y="1035971"/>
              <a:chExt cx="5401410" cy="4861498"/>
            </a:xfrm>
          </p:grpSpPr>
          <p:grpSp>
            <p:nvGrpSpPr>
              <p:cNvPr id="1872" name="Group 1871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941" name="Group 1940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964" name="Arc 1963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5" name="Arc 1964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6" name="Arc 1965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2" name="Group 1941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961" name="Arc 1960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2" name="Arc 1961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3" name="Arc 1962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3" name="Group 1942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58" name="Arc 195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9" name="Arc 195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0" name="Arc 195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4" name="Group 1943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955" name="Arc 1954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6" name="Arc 1955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7" name="Arc 1956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45" name="Group 1944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952" name="Arc 1951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3" name="Arc 1952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4" name="Arc 1953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46" name="Oval 1945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947" name="Oval 1946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948" name="Oval 1947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9" name="Oval 1948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0" name="Oval 1949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51" name="Oval 1950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873" name="Group 1872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38" name="Arc 193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9" name="Arc 193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0" name="Arc 193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4" name="Group 1873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911" name="Group 191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35" name="Arc 193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6" name="Arc 193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7" name="Arc 193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2" name="Group 191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32" name="Arc 193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3" name="Arc 193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4" name="Arc 193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3" name="Group 191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9" name="Arc 192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0" name="Arc 192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1" name="Arc 193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4" name="Group 191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6" name="Arc 192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7" name="Arc 192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8" name="Arc 192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915" name="Group 191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923" name="Arc 192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4" name="Arc 192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25" name="Arc 192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16" name="Oval 191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17" name="Oval 191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918" name="Oval 191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9" name="Oval 191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0" name="Oval 191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1" name="Oval 192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2" name="Rectangle 1921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875" name="Rectangle 1874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876" name="Group 187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8" name="Arc 190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9" name="Arc 190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0" name="Arc 190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7" name="Group 187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5" name="Arc 190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6" name="Arc 190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7" name="Arc 190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8" name="Group 187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02" name="Arc 190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3" name="Arc 190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4" name="Arc 190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79" name="Group 187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899" name="Arc 189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0" name="Arc 189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1" name="Arc 190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0" name="Group 187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96" name="Arc 189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7" name="Arc 189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8" name="Arc 189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881" name="Oval 188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2" name="Oval 188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3" name="Oval 188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84" name="Oval 188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85" name="Oval 188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886" name="Oval 188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7" name="Rectangle 1886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1888" name="Group 188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893" name="Arc 189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4" name="Arc 189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5" name="Arc 189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89" name="Group 1888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1890" name="Arc 1889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1" name="Arc 1890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92" name="Arc 1891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602" name="Group 601"/>
          <p:cNvGrpSpPr/>
          <p:nvPr/>
        </p:nvGrpSpPr>
        <p:grpSpPr>
          <a:xfrm>
            <a:off x="3417668" y="3526505"/>
            <a:ext cx="6991341" cy="1592551"/>
            <a:chOff x="3417668" y="3526505"/>
            <a:chExt cx="6991341" cy="1592551"/>
          </a:xfrm>
        </p:grpSpPr>
        <p:grpSp>
          <p:nvGrpSpPr>
            <p:cNvPr id="489" name="Group 488"/>
            <p:cNvGrpSpPr/>
            <p:nvPr/>
          </p:nvGrpSpPr>
          <p:grpSpPr>
            <a:xfrm flipH="1">
              <a:off x="4995943" y="3563242"/>
              <a:ext cx="1370177" cy="1555814"/>
              <a:chOff x="4042965" y="674683"/>
              <a:chExt cx="4756923" cy="5401410"/>
            </a:xfrm>
          </p:grpSpPr>
          <p:grpSp>
            <p:nvGrpSpPr>
              <p:cNvPr id="490" name="Group 489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524" name="Group 523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82" name="Arc 581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Arc 582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4" name="Arc 583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5" name="Group 524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556" name="Group 555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9" name="Arc 578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80" name="Arc 579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81" name="Arc 580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7" name="Group 556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6" name="Arc 575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7" name="Arc 576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8" name="Arc 577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8" name="Group 557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3" name="Arc 572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4" name="Arc 573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5" name="Arc 574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9" name="Group 558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0" name="Arc 569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1" name="Arc 570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2" name="Arc 571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60" name="Group 559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7" name="Arc 566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8" name="Arc 567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9" name="Arc 568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61" name="Oval 560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62" name="Oval 56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63" name="Oval 56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4" name="Oval 56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5" name="Oval 56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6" name="Oval 565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6" name="Group 52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3" name="Arc 55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4" name="Arc 55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5" name="Arc 55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7" name="Group 52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50" name="Arc 54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1" name="Arc 55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2" name="Arc 55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8" name="Group 52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7" name="Arc 54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8" name="Arc 54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9" name="Arc 54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9" name="Group 52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544" name="Arc 54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5" name="Arc 54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Arc 54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30" name="Group 52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1" name="Arc 54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Arc 54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Arc 54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Oval 531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3" name="Oval 53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4" name="Oval 533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5" name="Oval 534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36" name="Oval 53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537" name="Group 536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538" name="Arc 53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9" name="Arc 53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Arc 53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491" name="Rectangle 490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492" name="Rectangle 491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521" name="Arc 520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2" name="Arc 521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3" name="Arc 522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4" name="Group 49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8" name="Arc 51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9" name="Arc 51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0" name="Arc 51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5" name="Group 49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5" name="Arc 51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6" name="Arc 51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7" name="Arc 51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12" name="Arc 51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3" name="Arc 51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4" name="Arc 51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7" name="Group 49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509" name="Arc 50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0" name="Arc 50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1" name="Arc 51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8" name="Group 49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06" name="Arc 50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7" name="Arc 50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Arc 50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2" name="Oval 50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3" name="Oval 50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5" name="Rectangle 504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676" name="Rectangle 1675"/>
                <p:cNvSpPr/>
                <p:nvPr/>
              </p:nvSpPr>
              <p:spPr>
                <a:xfrm>
                  <a:off x="3417668" y="3765970"/>
                  <a:ext cx="888385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+2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676" name="Rectangle 1675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7668" y="3765970"/>
                  <a:ext cx="888385" cy="646331"/>
                </a:xfrm>
                <a:prstGeom prst="rect">
                  <a:avLst/>
                </a:prstGeom>
                <a:blipFill>
                  <a:blip r:embed="rId3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63" name="Rectangle 2062"/>
                <p:cNvSpPr/>
                <p:nvPr/>
              </p:nvSpPr>
              <p:spPr>
                <a:xfrm>
                  <a:off x="4042010" y="3799902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063" name="Rectangle 206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3799902"/>
                  <a:ext cx="6366999" cy="766748"/>
                </a:xfrm>
                <a:prstGeom prst="rect">
                  <a:avLst/>
                </a:prstGeom>
                <a:blipFill>
                  <a:blip r:embed="rId3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064" name="Group 2063"/>
            <p:cNvGrpSpPr/>
            <p:nvPr/>
          </p:nvGrpSpPr>
          <p:grpSpPr>
            <a:xfrm flipH="1">
              <a:off x="8450834" y="3526505"/>
              <a:ext cx="1370177" cy="1555814"/>
              <a:chOff x="4042965" y="674683"/>
              <a:chExt cx="4756923" cy="5401410"/>
            </a:xfrm>
          </p:grpSpPr>
          <p:grpSp>
            <p:nvGrpSpPr>
              <p:cNvPr id="2065" name="Group 2064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2099" name="Group 2098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57" name="Arc 2156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8" name="Arc 2157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9" name="Arc 2158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0" name="Group 2099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2131" name="Group 2130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54" name="Arc 2153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5" name="Arc 2154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6" name="Arc 2155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2" name="Group 2131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51" name="Arc 2150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2" name="Arc 2151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3" name="Arc 2152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3" name="Group 2132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8" name="Arc 2147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9" name="Arc 2148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50" name="Arc 2149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4" name="Group 2133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5" name="Arc 2144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6" name="Arc 2145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7" name="Arc 2146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135" name="Group 2134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142" name="Arc 2141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3" name="Arc 2142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144" name="Arc 2143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2136" name="Oval 2135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2137" name="Oval 2136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2138" name="Oval 2137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9" name="Oval 213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0" name="Oval 213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1" name="Oval 2140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1" name="Group 210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8" name="Arc 2127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9" name="Arc 2128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30" name="Arc 2129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2" name="Group 210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5" name="Arc 2124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6" name="Arc 2125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7" name="Arc 2126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3" name="Group 210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22" name="Arc 2121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3" name="Arc 2122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4" name="Arc 2123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4" name="Group 210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2119" name="Arc 2118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0" name="Arc 2119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21" name="Arc 2120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05" name="Group 210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16" name="Arc 2115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7" name="Arc 2116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8" name="Arc 2117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06" name="Oval 210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7" name="Oval 210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08" name="Oval 210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09" name="Oval 2108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10" name="Oval 2109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111" name="Oval 211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112" name="Group 2111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2113" name="Arc 2112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4" name="Arc 2113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15" name="Arc 2114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066" name="Rectangle 2065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2067" name="Rectangle 2066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2068" name="Group 206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2096" name="Arc 209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7" name="Arc 209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8" name="Arc 209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69" name="Group 206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93" name="Arc 209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4" name="Arc 209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5" name="Arc 209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0" name="Group 206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90" name="Arc 208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1" name="Arc 209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92" name="Arc 209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1" name="Group 207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87" name="Arc 208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8" name="Arc 208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9" name="Arc 208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2" name="Group 207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084" name="Arc 208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5" name="Arc 208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6" name="Arc 208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73" name="Group 207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081" name="Arc 208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2" name="Arc 208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83" name="Arc 208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74" name="Oval 207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5" name="Oval 207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76" name="Oval 207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7" name="Oval 207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078" name="Oval 207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079" name="Oval 207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0" name="Rectangle 2079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</p:grpSp>
      <p:grpSp>
        <p:nvGrpSpPr>
          <p:cNvPr id="699" name="Group 698"/>
          <p:cNvGrpSpPr/>
          <p:nvPr/>
        </p:nvGrpSpPr>
        <p:grpSpPr>
          <a:xfrm>
            <a:off x="3405242" y="5243243"/>
            <a:ext cx="7003766" cy="1400970"/>
            <a:chOff x="3405242" y="5243243"/>
            <a:chExt cx="7003766" cy="1400970"/>
          </a:xfrm>
        </p:grpSpPr>
        <p:grpSp>
          <p:nvGrpSpPr>
            <p:cNvPr id="105" name="Group 104"/>
            <p:cNvGrpSpPr/>
            <p:nvPr/>
          </p:nvGrpSpPr>
          <p:grpSpPr>
            <a:xfrm>
              <a:off x="4983311" y="5243243"/>
              <a:ext cx="1521456" cy="1369375"/>
              <a:chOff x="3398478" y="1035971"/>
              <a:chExt cx="5401410" cy="4861498"/>
            </a:xfrm>
          </p:grpSpPr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75" name="Group 174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198" name="Arc 197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9" name="Arc 198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" name="Arc 199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6" name="Group 175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6" name="Arc 195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" name="Arc 196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7" name="Group 176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8" name="Group 177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89" name="Arc 188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0" name="Arc 189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1" name="Arc 190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79" name="Group 178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8" name="Arc 187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0" name="Oval 17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81" name="Oval 180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2" name="Oval 181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Oval 182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5" name="Oval 184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172" name="Arc 171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Arc 172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Arc 173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169" name="Arc 168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Arc 169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Arc 170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66" name="Arc 16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Arc 16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Arc 16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" name="Group 10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39" name="Group 138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3" name="Arc 16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4" name="Arc 16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Arc 16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0" name="Arc 15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1" name="Arc 16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Arc 16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1" name="Group 140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7" name="Arc 15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8" name="Arc 15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Arc 15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2" name="Group 141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4" name="Arc 15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5" name="Arc 15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6" name="Arc 15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3" name="Group 142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1" name="Arc 15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2" name="Arc 15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3" name="Arc 15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44" name="Oval 143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45" name="Oval 144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46" name="Oval 145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Oval 146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Oval 147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Oval 148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Rectangle 149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11" name="Rectangle 110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0" name="Arc 12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27" name="Arc 12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Arc 12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Arc 12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24" name="Arc 12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Arc 12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Arc 12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0" name="Oval 1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1" name="Oval 1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Rectangle 122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60" name="Rectangle 2159"/>
                <p:cNvSpPr/>
                <p:nvPr/>
              </p:nvSpPr>
              <p:spPr>
                <a:xfrm>
                  <a:off x="3405242" y="5331878"/>
                  <a:ext cx="888385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+2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160" name="Rectangle 215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05242" y="5331878"/>
                  <a:ext cx="888385" cy="646331"/>
                </a:xfrm>
                <a:prstGeom prst="rect">
                  <a:avLst/>
                </a:prstGeom>
                <a:blipFill>
                  <a:blip r:embed="rId3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161" name="Rectangle 2160"/>
                <p:cNvSpPr/>
                <p:nvPr/>
              </p:nvSpPr>
              <p:spPr>
                <a:xfrm>
                  <a:off x="4042009" y="5356638"/>
                  <a:ext cx="6366999" cy="766748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161" name="Rectangle 2160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09" y="5356638"/>
                  <a:ext cx="6366999" cy="766748"/>
                </a:xfrm>
                <a:prstGeom prst="rect">
                  <a:avLst/>
                </a:prstGeom>
                <a:blipFill>
                  <a:blip r:embed="rId3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162" name="Group 2161"/>
            <p:cNvGrpSpPr/>
            <p:nvPr/>
          </p:nvGrpSpPr>
          <p:grpSpPr>
            <a:xfrm>
              <a:off x="8493756" y="5274838"/>
              <a:ext cx="1521456" cy="1369375"/>
              <a:chOff x="3398478" y="1035971"/>
              <a:chExt cx="5401410" cy="4861498"/>
            </a:xfrm>
          </p:grpSpPr>
          <p:grpSp>
            <p:nvGrpSpPr>
              <p:cNvPr id="2163" name="Group 2162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2232" name="Group 2231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2255" name="Arc 2254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6" name="Arc 2255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7" name="Arc 2256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3" name="Group 2232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2252" name="Arc 2251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3" name="Arc 2252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4" name="Arc 2253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4" name="Group 2233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2249" name="Arc 2248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0" name="Arc 2249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51" name="Arc 2250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5" name="Group 2234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2246" name="Arc 2245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7" name="Arc 2246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8" name="Arc 2247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36" name="Group 2235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2243" name="Arc 2242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4" name="Arc 2243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45" name="Arc 2244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37" name="Oval 2236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238" name="Oval 2237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239" name="Oval 2238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0" name="Oval 2239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41" name="Oval 2240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42" name="Oval 2241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164" name="Group 2163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2229" name="Arc 2228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Arc 2229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Arc 2230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5" name="Group 2164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2226" name="Arc 222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7" name="Arc 222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8" name="Arc 222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6" name="Group 2165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223" name="Arc 222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4" name="Arc 222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25" name="Arc 222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7" name="Group 2166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2196" name="Group 219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20" name="Arc 2219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1" name="Arc 2220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22" name="Arc 2221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7" name="Group 219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7" name="Arc 2216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8" name="Arc 2217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9" name="Arc 2218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8" name="Group 219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4" name="Arc 2213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5" name="Arc 2214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6" name="Arc 2215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99" name="Group 219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11" name="Arc 2210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2" name="Arc 2211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3" name="Arc 2212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200" name="Group 219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208" name="Arc 2207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09" name="Arc 2208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210" name="Arc 2209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201" name="Oval 220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202" name="Oval 220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203" name="Oval 220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4" name="Oval 220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5" name="Oval 220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6" name="Oval 220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07" name="Rectangle 2206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2168" name="Rectangle 2167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2169" name="Group 216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93" name="Arc 219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4" name="Arc 219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5" name="Arc 219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0" name="Group 216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90" name="Arc 218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1" name="Arc 219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92" name="Arc 219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1" name="Group 217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87" name="Arc 218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8" name="Arc 218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9" name="Arc 218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2" name="Group 217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184" name="Arc 218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5" name="Arc 218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6" name="Arc 218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3" name="Group 217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81" name="Arc 218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2" name="Arc 218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83" name="Arc 218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74" name="Oval 217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5" name="Oval 217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76" name="Oval 217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77" name="Oval 217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78" name="Oval 217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179" name="Oval 217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80" name="Rectangle 2179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(1)(2)(3)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93" name="Rectangle 792"/>
          <p:cNvSpPr/>
          <p:nvPr/>
        </p:nvSpPr>
        <p:spPr>
          <a:xfrm>
            <a:off x="8313950" y="446819"/>
            <a:ext cx="432763" cy="722479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4" name="Rectangle 793"/>
          <p:cNvSpPr/>
          <p:nvPr/>
        </p:nvSpPr>
        <p:spPr>
          <a:xfrm>
            <a:off x="8352309" y="1994860"/>
            <a:ext cx="432763" cy="722479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5" name="Rectangle 794"/>
          <p:cNvSpPr/>
          <p:nvPr/>
        </p:nvSpPr>
        <p:spPr>
          <a:xfrm>
            <a:off x="8350763" y="3696165"/>
            <a:ext cx="432763" cy="722479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6" name="Rectangle 795"/>
          <p:cNvSpPr/>
          <p:nvPr/>
        </p:nvSpPr>
        <p:spPr>
          <a:xfrm>
            <a:off x="8359751" y="5265550"/>
            <a:ext cx="432763" cy="722479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02" name="Group 801"/>
          <p:cNvGrpSpPr/>
          <p:nvPr/>
        </p:nvGrpSpPr>
        <p:grpSpPr>
          <a:xfrm>
            <a:off x="929295" y="1014868"/>
            <a:ext cx="4052657" cy="1021936"/>
            <a:chOff x="929295" y="1014868"/>
            <a:chExt cx="4052657" cy="1021936"/>
          </a:xfrm>
        </p:grpSpPr>
        <p:sp>
          <p:nvSpPr>
            <p:cNvPr id="803" name="Rectangular Callout 802"/>
            <p:cNvSpPr/>
            <p:nvPr/>
          </p:nvSpPr>
          <p:spPr>
            <a:xfrm>
              <a:off x="929295" y="1398166"/>
              <a:ext cx="3926802" cy="638638"/>
            </a:xfrm>
            <a:prstGeom prst="wedgeRectCallout">
              <a:avLst>
                <a:gd name="adj1" fmla="val -16417"/>
                <a:gd name="adj2" fmla="val -33773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1">
                  <a:lumMod val="20000"/>
                  <a:lumOff val="80000"/>
                </a:schemeClr>
              </a:solidFill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p:grpSp>
          <p:nvGrpSpPr>
            <p:cNvPr id="804" name="Group 803"/>
            <p:cNvGrpSpPr/>
            <p:nvPr/>
          </p:nvGrpSpPr>
          <p:grpSpPr>
            <a:xfrm>
              <a:off x="985958" y="1014868"/>
              <a:ext cx="3995994" cy="974964"/>
              <a:chOff x="985958" y="1014868"/>
              <a:chExt cx="3995994" cy="974964"/>
            </a:xfrm>
          </p:grpSpPr>
          <p:grpSp>
            <p:nvGrpSpPr>
              <p:cNvPr id="805" name="Group 804"/>
              <p:cNvGrpSpPr/>
              <p:nvPr/>
            </p:nvGrpSpPr>
            <p:grpSpPr>
              <a:xfrm>
                <a:off x="3331038" y="1014868"/>
                <a:ext cx="1650914" cy="974964"/>
                <a:chOff x="1213930" y="3157482"/>
                <a:chExt cx="2740312" cy="961424"/>
              </a:xfrm>
            </p:grpSpPr>
            <p:cxnSp>
              <p:nvCxnSpPr>
                <p:cNvPr id="807" name="Straight Arrow Connector 806"/>
                <p:cNvCxnSpPr/>
                <p:nvPr/>
              </p:nvCxnSpPr>
              <p:spPr>
                <a:xfrm flipV="1">
                  <a:off x="1886203" y="3157482"/>
                  <a:ext cx="2068039" cy="477325"/>
                </a:xfrm>
                <a:prstGeom prst="straightConnector1">
                  <a:avLst/>
                </a:prstGeom>
                <a:ln w="1905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8" name="TextBox 807"/>
                    <p:cNvSpPr txBox="1"/>
                    <p:nvPr/>
                  </p:nvSpPr>
                  <p:spPr>
                    <a:xfrm>
                      <a:off x="1213930" y="3542252"/>
                      <a:ext cx="2683060" cy="576654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≠1,</m:t>
                            </m:r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3200" dirty="0"/>
                    </a:p>
                  </p:txBody>
                </p:sp>
              </mc:Choice>
              <mc:Fallback xmlns="">
                <p:sp>
                  <p:nvSpPr>
                    <p:cNvPr id="808" name="TextBox 807"/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213930" y="3542252"/>
                      <a:ext cx="2683060" cy="576654"/>
                    </a:xfrm>
                    <a:prstGeom prst="rect">
                      <a:avLst/>
                    </a:prstGeom>
                    <a:blipFill>
                      <a:blip r:embed="rId4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sp>
            <p:nvSpPr>
              <p:cNvPr id="806" name="Rectangle 805"/>
              <p:cNvSpPr/>
              <p:nvPr/>
            </p:nvSpPr>
            <p:spPr>
              <a:xfrm>
                <a:off x="985958" y="1401289"/>
                <a:ext cx="2408866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3200" b="1" dirty="0" smtClean="0"/>
                  <a:t>Interior bead</a:t>
                </a:r>
                <a:endParaRPr lang="en-US" sz="3200" b="1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277111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545" name="Rectangle 544"/>
              <p:cNvSpPr/>
              <p:nvPr/>
            </p:nvSpPr>
            <p:spPr>
              <a:xfrm>
                <a:off x="2776015" y="3940243"/>
                <a:ext cx="5999976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to evaluate for all interior beads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45" name="Rectangle 54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76015" y="3940243"/>
                <a:ext cx="5999976" cy="523220"/>
              </a:xfrm>
              <a:prstGeom prst="rect">
                <a:avLst/>
              </a:prstGeom>
              <a:blipFill>
                <a:blip r:embed="rId3"/>
                <a:stretch>
                  <a:fillRect t="-10465" r="-914" b="-3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" name="Group 13"/>
          <p:cNvGrpSpPr/>
          <p:nvPr/>
        </p:nvGrpSpPr>
        <p:grpSpPr>
          <a:xfrm>
            <a:off x="3437305" y="1403171"/>
            <a:ext cx="3693319" cy="1278670"/>
            <a:chOff x="2915389" y="1388331"/>
            <a:chExt cx="3693319" cy="127867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535B58E4-8E12-48E9-8E90-049E2FCAF887}"/>
                    </a:ext>
                  </a:extLst>
                </p:cNvPr>
                <p:cNvSpPr txBox="1"/>
                <p:nvPr/>
              </p:nvSpPr>
              <p:spPr>
                <a:xfrm>
                  <a:off x="2915389" y="1659740"/>
                  <a:ext cx="3693319" cy="68813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14:m>
                    <m:oMath xmlns:m="http://schemas.openxmlformats.org/officeDocument/2006/math">
                      <m:r>
                        <a:rPr lang="en-US" sz="3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sSub>
                        <m:sSubPr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ℓ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p>
                          </m:sSubSup>
                        </m:sub>
                      </m:sSub>
                      <m:r>
                        <a:rPr lang="en-US" sz="3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                   )</m:t>
                      </m:r>
                    </m:oMath>
                  </a14:m>
                  <a:r>
                    <a:rPr lang="en-US" sz="3200" i="1" dirty="0" smtClean="0">
                      <a:latin typeface="Cambria Math" panose="02040503050406030204" pitchFamily="18" charset="0"/>
                    </a:rPr>
                    <a:t>	</a:t>
                  </a:r>
                  <a:endParaRPr lang="en-US" sz="32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535B58E4-8E12-48E9-8E90-049E2FCAF8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15389" y="1659740"/>
                  <a:ext cx="3693319" cy="688137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47" name="Arc 546">
              <a:extLst>
                <a:ext uri="{FF2B5EF4-FFF2-40B4-BE49-F238E27FC236}">
                  <a16:creationId xmlns:a16="http://schemas.microsoft.com/office/drawing/2014/main" id="{1C30C683-6771-456D-BEB7-CC94CB7B1686}"/>
                </a:ext>
              </a:extLst>
            </p:cNvPr>
            <p:cNvSpPr/>
            <p:nvPr/>
          </p:nvSpPr>
          <p:spPr>
            <a:xfrm>
              <a:off x="5711491" y="1709153"/>
              <a:ext cx="240606" cy="306160"/>
            </a:xfrm>
            <a:prstGeom prst="arc">
              <a:avLst>
                <a:gd name="adj1" fmla="val 16200000"/>
                <a:gd name="adj2" fmla="val 5415427"/>
              </a:avLst>
            </a:prstGeom>
            <a:ln>
              <a:solidFill>
                <a:schemeClr val="accent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8" name="Arc 547">
              <a:extLst>
                <a:ext uri="{FF2B5EF4-FFF2-40B4-BE49-F238E27FC236}">
                  <a16:creationId xmlns:a16="http://schemas.microsoft.com/office/drawing/2014/main" id="{F1AFC14E-8AB7-4405-97B8-7CB93E37037C}"/>
                </a:ext>
              </a:extLst>
            </p:cNvPr>
            <p:cNvSpPr/>
            <p:nvPr/>
          </p:nvSpPr>
          <p:spPr>
            <a:xfrm>
              <a:off x="5711491" y="1925848"/>
              <a:ext cx="240606" cy="306160"/>
            </a:xfrm>
            <a:prstGeom prst="arc">
              <a:avLst>
                <a:gd name="adj1" fmla="val 16200000"/>
                <a:gd name="adj2" fmla="val 5457808"/>
              </a:avLst>
            </a:prstGeom>
            <a:ln>
              <a:solidFill>
                <a:schemeClr val="accent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9" name="Arc 548">
              <a:extLst>
                <a:ext uri="{FF2B5EF4-FFF2-40B4-BE49-F238E27FC236}">
                  <a16:creationId xmlns:a16="http://schemas.microsoft.com/office/drawing/2014/main" id="{ADE50DA5-6D7C-42D6-80A5-603AF93C489C}"/>
                </a:ext>
              </a:extLst>
            </p:cNvPr>
            <p:cNvSpPr/>
            <p:nvPr/>
          </p:nvSpPr>
          <p:spPr>
            <a:xfrm rot="10800000">
              <a:off x="5736442" y="1925848"/>
              <a:ext cx="190706" cy="89464"/>
            </a:xfrm>
            <a:prstGeom prst="arc">
              <a:avLst>
                <a:gd name="adj1" fmla="val 16200000"/>
                <a:gd name="adj2" fmla="val 5457808"/>
              </a:avLst>
            </a:prstGeom>
            <a:ln>
              <a:solidFill>
                <a:schemeClr val="accent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51" name="Group 550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5278027" y="1457123"/>
              <a:ext cx="541691" cy="249274"/>
              <a:chOff x="5055817" y="4366777"/>
              <a:chExt cx="2263783" cy="880844"/>
            </a:xfrm>
          </p:grpSpPr>
          <p:sp>
            <p:nvSpPr>
              <p:cNvPr id="575" name="Arc 574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Arc 575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7" name="Arc 576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52" name="Group 551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5230760" y="2390119"/>
              <a:ext cx="541691" cy="249274"/>
              <a:chOff x="5055817" y="4366777"/>
              <a:chExt cx="2263783" cy="880844"/>
            </a:xfrm>
          </p:grpSpPr>
          <p:sp>
            <p:nvSpPr>
              <p:cNvPr id="572" name="Arc 571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3" name="Arc 572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Arc 573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4700069" y="2331297"/>
              <a:ext cx="541691" cy="249274"/>
              <a:chOff x="5055817" y="4366777"/>
              <a:chExt cx="2263783" cy="880844"/>
            </a:xfrm>
          </p:grpSpPr>
          <p:sp>
            <p:nvSpPr>
              <p:cNvPr id="569" name="Arc 568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0" name="Arc 569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1" name="Arc 570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15992138">
              <a:off x="4423845" y="1892620"/>
              <a:ext cx="541691" cy="249274"/>
              <a:chOff x="5055817" y="4366777"/>
              <a:chExt cx="2263783" cy="880844"/>
            </a:xfrm>
          </p:grpSpPr>
          <p:sp>
            <p:nvSpPr>
              <p:cNvPr id="566" name="Arc 565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4"/>
              </a:lnRef>
              <a:fillRef idx="0">
                <a:schemeClr val="accent4"/>
              </a:fillRef>
              <a:effectRef idx="0">
                <a:schemeClr val="accent4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Arc 566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4"/>
              </a:lnRef>
              <a:fillRef idx="0">
                <a:schemeClr val="accent4"/>
              </a:fillRef>
              <a:effectRef idx="0">
                <a:schemeClr val="accent4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Arc 567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4"/>
              </a:lnRef>
              <a:fillRef idx="0">
                <a:schemeClr val="accent4"/>
              </a:fillRef>
              <a:effectRef idx="0">
                <a:schemeClr val="accent4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4683540" y="1457123"/>
              <a:ext cx="541691" cy="249274"/>
              <a:chOff x="5055817" y="4366777"/>
              <a:chExt cx="2263783" cy="880844"/>
            </a:xfrm>
          </p:grpSpPr>
          <p:sp>
            <p:nvSpPr>
              <p:cNvPr id="563" name="Arc 562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4" name="Arc 563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5" name="Arc 564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5112821" y="1388331"/>
              <a:ext cx="279185" cy="249274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7" name="Oval 55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5578962" y="1625971"/>
                  <a:ext cx="279185" cy="249274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2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57" name="Oval 55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78962" y="1625971"/>
                  <a:ext cx="279185" cy="249274"/>
                </a:xfrm>
                <a:prstGeom prst="ellipse">
                  <a:avLst/>
                </a:prstGeom>
                <a:blipFill>
                  <a:blip r:embed="rId12"/>
                  <a:stretch>
                    <a:fillRect l="-18750" b="-1627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58" name="Oval 557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5578962" y="2163468"/>
              <a:ext cx="279185" cy="249274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5DC1E62E-ED1C-4A51-AB4A-6697AF6E09A9}"/>
                </a:ext>
              </a:extLst>
            </p:cNvPr>
            <p:cNvSpPr/>
            <p:nvPr/>
          </p:nvSpPr>
          <p:spPr>
            <a:xfrm>
              <a:off x="4645021" y="1625971"/>
              <a:ext cx="279185" cy="249274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0" name="Oval 55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4645021" y="2168453"/>
                  <a:ext cx="279185" cy="249274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𝑗</m:t>
                        </m:r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60" name="Oval 55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45021" y="2168453"/>
                  <a:ext cx="279185" cy="249274"/>
                </a:xfrm>
                <a:prstGeom prst="ellipse">
                  <a:avLst/>
                </a:prstGeom>
                <a:blipFill>
                  <a:blip r:embed="rId13"/>
                  <a:stretch>
                    <a:fillRect l="-12766" t="-4651" b="-39535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5112821" y="2417727"/>
              <a:ext cx="279185" cy="249274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2" name="Rectangle 561"/>
            <p:cNvSpPr/>
            <p:nvPr/>
          </p:nvSpPr>
          <p:spPr>
            <a:xfrm>
              <a:off x="5171624" y="1867858"/>
              <a:ext cx="178449" cy="35677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endParaRPr lang="en-US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8" name="Rectangle 577"/>
                <p:cNvSpPr/>
                <p:nvPr/>
              </p:nvSpPr>
              <p:spPr>
                <a:xfrm>
                  <a:off x="5066907" y="1763016"/>
                  <a:ext cx="398272" cy="4459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ℓ</m:t>
                        </m:r>
                      </m:oMath>
                    </m:oMathPara>
                  </a14:m>
                  <a:endParaRPr lang="en-US" sz="2400" dirty="0"/>
                </a:p>
              </p:txBody>
            </p:sp>
          </mc:Choice>
          <mc:Fallback xmlns="">
            <p:sp>
              <p:nvSpPr>
                <p:cNvPr id="578" name="Rectangle 577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66907" y="1763016"/>
                  <a:ext cx="398272" cy="445966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/>
              <p:cNvSpPr/>
              <p:nvPr/>
            </p:nvSpPr>
            <p:spPr>
              <a:xfrm>
                <a:off x="1307388" y="1581760"/>
                <a:ext cx="2091726" cy="81297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ℓ</m:t>
                              </m:r>
                            </m:sub>
                            <m:sup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3" name="Rectangle 1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7388" y="1581760"/>
                <a:ext cx="2091726" cy="81297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79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 txBox="1">
            <a:spLocks/>
          </p:cNvSpPr>
          <p:nvPr/>
        </p:nvSpPr>
        <p:spPr>
          <a:xfrm>
            <a:off x="0" y="59145"/>
            <a:ext cx="121920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 smtClean="0"/>
              <a:t>Evaluating the Forces: Interior Beads</a:t>
            </a:r>
            <a:endParaRPr lang="en-US" b="1" dirty="0"/>
          </a:p>
        </p:txBody>
      </p:sp>
      <p:grpSp>
        <p:nvGrpSpPr>
          <p:cNvPr id="40" name="Group 39"/>
          <p:cNvGrpSpPr/>
          <p:nvPr/>
        </p:nvGrpSpPr>
        <p:grpSpPr>
          <a:xfrm>
            <a:off x="1036739" y="2416874"/>
            <a:ext cx="4052657" cy="1021936"/>
            <a:chOff x="929295" y="1014868"/>
            <a:chExt cx="4052657" cy="1021936"/>
          </a:xfrm>
        </p:grpSpPr>
        <p:sp>
          <p:nvSpPr>
            <p:cNvPr id="41" name="Rectangular Callout 40"/>
            <p:cNvSpPr/>
            <p:nvPr/>
          </p:nvSpPr>
          <p:spPr>
            <a:xfrm>
              <a:off x="929295" y="1398166"/>
              <a:ext cx="3926802" cy="638638"/>
            </a:xfrm>
            <a:prstGeom prst="wedgeRectCallout">
              <a:avLst>
                <a:gd name="adj1" fmla="val -16417"/>
                <a:gd name="adj2" fmla="val -33773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1">
                  <a:lumMod val="20000"/>
                  <a:lumOff val="80000"/>
                </a:schemeClr>
              </a:solidFill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p:grpSp>
          <p:nvGrpSpPr>
            <p:cNvPr id="42" name="Group 41"/>
            <p:cNvGrpSpPr/>
            <p:nvPr/>
          </p:nvGrpSpPr>
          <p:grpSpPr>
            <a:xfrm>
              <a:off x="985958" y="1014868"/>
              <a:ext cx="3995994" cy="974964"/>
              <a:chOff x="985958" y="1014868"/>
              <a:chExt cx="3995994" cy="974964"/>
            </a:xfrm>
          </p:grpSpPr>
          <p:grpSp>
            <p:nvGrpSpPr>
              <p:cNvPr id="43" name="Group 42"/>
              <p:cNvGrpSpPr/>
              <p:nvPr/>
            </p:nvGrpSpPr>
            <p:grpSpPr>
              <a:xfrm>
                <a:off x="3331038" y="1014868"/>
                <a:ext cx="1650914" cy="974964"/>
                <a:chOff x="1213930" y="3157482"/>
                <a:chExt cx="2740312" cy="961424"/>
              </a:xfrm>
            </p:grpSpPr>
            <p:cxnSp>
              <p:nvCxnSpPr>
                <p:cNvPr id="45" name="Straight Arrow Connector 44"/>
                <p:cNvCxnSpPr/>
                <p:nvPr/>
              </p:nvCxnSpPr>
              <p:spPr>
                <a:xfrm flipV="1">
                  <a:off x="1886203" y="3157482"/>
                  <a:ext cx="2068039" cy="477325"/>
                </a:xfrm>
                <a:prstGeom prst="straightConnector1">
                  <a:avLst/>
                </a:prstGeom>
                <a:ln w="19050">
                  <a:solidFill>
                    <a:schemeClr val="tx1"/>
                  </a:solidFill>
                  <a:tailEnd type="triangle"/>
                </a:ln>
              </p:spPr>
              <p:style>
                <a:lnRef idx="1">
                  <a:schemeClr val="dk1"/>
                </a:lnRef>
                <a:fillRef idx="0">
                  <a:schemeClr val="dk1"/>
                </a:fillRef>
                <a:effectRef idx="0">
                  <a:schemeClr val="dk1"/>
                </a:effectRef>
                <a:fontRef idx="minor">
                  <a:schemeClr val="tx1"/>
                </a:fontRef>
              </p:style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6" name="TextBox 45"/>
                    <p:cNvSpPr txBox="1"/>
                    <p:nvPr/>
                  </p:nvSpPr>
                  <p:spPr>
                    <a:xfrm>
                      <a:off x="1213930" y="3542252"/>
                      <a:ext cx="2683060" cy="576654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𝑗</m:t>
                            </m:r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≠</m:t>
                            </m:r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1</m:t>
                            </m:r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,</m:t>
                            </m:r>
                            <m:r>
                              <a:rPr lang="en-US" sz="3200" b="0" i="1" dirty="0" smtClean="0"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3200" dirty="0"/>
                    </a:p>
                  </p:txBody>
                </p:sp>
              </mc:Choice>
              <mc:Fallback xmlns="">
                <p:sp>
                  <p:nvSpPr>
                    <p:cNvPr id="46" name="TextBox 45"/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213930" y="3542252"/>
                      <a:ext cx="2683060" cy="576654"/>
                    </a:xfrm>
                    <a:prstGeom prst="rect">
                      <a:avLst/>
                    </a:prstGeom>
                    <a:blipFill>
                      <a:blip r:embed="rId16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sp>
            <p:nvSpPr>
              <p:cNvPr id="44" name="Rectangle 43"/>
              <p:cNvSpPr/>
              <p:nvPr/>
            </p:nvSpPr>
            <p:spPr>
              <a:xfrm>
                <a:off x="985958" y="1401289"/>
                <a:ext cx="2408866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/>
                <a:r>
                  <a:rPr lang="en-US" sz="3200" b="1" dirty="0" smtClean="0"/>
                  <a:t>Interior bead</a:t>
                </a:r>
                <a:endParaRPr lang="en-US" sz="3200" b="1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33425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5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1549973" y="599687"/>
                <a:ext cx="2614497" cy="71814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[1,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973" y="599687"/>
                <a:ext cx="2614497" cy="71814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" name="Group 8"/>
          <p:cNvGrpSpPr/>
          <p:nvPr/>
        </p:nvGrpSpPr>
        <p:grpSpPr>
          <a:xfrm>
            <a:off x="4948991" y="420546"/>
            <a:ext cx="1554521" cy="1399135"/>
            <a:chOff x="3398478" y="1035971"/>
            <a:chExt cx="5401410" cy="4861498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79" name="Group 78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102" name="Arc 101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Arc 102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Arc 103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" name="Group 79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99" name="Arc 98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Arc 99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Arc 100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96" name="Arc 95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Arc 96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Arc 97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93" name="Arc 92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Arc 93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Arc 94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3" name="Group 82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90" name="Arc 89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Arc 90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Arc 91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Oval 83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85" name="Oval 84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86" name="Oval 85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" name="Oval 88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76" name="Arc 75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Arc 76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Arc 77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73" name="Arc 72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Arc 73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" name="Arc 74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70" name="Arc 69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" name="Arc 70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Arc 71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" name="Arc 6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Arc 6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Arc 6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4" name="Arc 6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Arc 6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Arc 6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61" name="Arc 6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Arc 6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Arc 6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8" name="Arc 5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Arc 5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Arc 5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" name="Arc 5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Arc 5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Arc 5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" name="Oval 48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0" name="Oval 49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Rectangle 53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15" name="Rectangle 14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40" name="Arc 39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" name="Arc 40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Arc 41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7" name="Arc 36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Arc 37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Arc 38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4" name="Arc 33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" name="Arc 34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Arc 35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1" name="Arc 30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Arc 31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Arc 32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28" name="Arc 27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Arc 28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Arc 29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Oval 2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Oval 2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Rectangle 26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4042011" y="625169"/>
                <a:ext cx="3032047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" name="Rectangle 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2011" y="625169"/>
                <a:ext cx="3032047" cy="58477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75" name="Rectangle 1674"/>
              <p:cNvSpPr/>
              <p:nvPr/>
            </p:nvSpPr>
            <p:spPr>
              <a:xfrm>
                <a:off x="3410950" y="2153103"/>
                <a:ext cx="633507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675" name="Rectangle 167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0950" y="2153103"/>
                <a:ext cx="633507" cy="646331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3" name="Group 202"/>
          <p:cNvGrpSpPr/>
          <p:nvPr/>
        </p:nvGrpSpPr>
        <p:grpSpPr>
          <a:xfrm>
            <a:off x="4042010" y="2028839"/>
            <a:ext cx="3032047" cy="1465731"/>
            <a:chOff x="4042010" y="2028839"/>
            <a:chExt cx="3032047" cy="1465731"/>
          </a:xfrm>
        </p:grpSpPr>
        <p:grpSp>
          <p:nvGrpSpPr>
            <p:cNvPr id="297" name="Group 296"/>
            <p:cNvGrpSpPr/>
            <p:nvPr/>
          </p:nvGrpSpPr>
          <p:grpSpPr>
            <a:xfrm>
              <a:off x="4968679" y="2028839"/>
              <a:ext cx="1521515" cy="1465731"/>
              <a:chOff x="3398478" y="1035971"/>
              <a:chExt cx="5401410" cy="4861498"/>
            </a:xfrm>
          </p:grpSpPr>
          <p:grpSp>
            <p:nvGrpSpPr>
              <p:cNvPr id="298" name="Group 29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367" name="Group 36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390" name="Arc 38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Arc 39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2" name="Arc 39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8" name="Group 36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387" name="Arc 38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Arc 38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Arc 38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9" name="Group 36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384" name="Arc 38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Arc 38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Arc 38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0" name="Group 36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381" name="Arc 38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Arc 38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3" name="Arc 38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1" name="Group 37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378" name="Arc 37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" name="Arc 37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" name="Arc 37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2" name="Oval 37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73" name="Oval 37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99" name="Group 29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0" name="Group 29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337" name="Group 3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61" name="Arc 3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Arc 3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Arc 3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8" name="Group 3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8" name="Arc 3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Arc 3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Arc 3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9" name="Group 3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5" name="Arc 3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Arc 3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7" name="Arc 3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" name="Group 3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2" name="Arc 3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3" name="Arc 3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4" name="Arc 3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43" name="Oval 3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44" name="Oval 3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Rectangle 347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301" name="Rectangle 300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4" name="Arc 3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Arc 3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Arc 3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3" name="Group 30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1" name="Arc 3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2" name="Arc 3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Arc 3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8" name="Arc 3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Arc 3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Arc 3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25" name="Arc 3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Arc 3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Arc 3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2" name="Arc 3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3" name="Arc 3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Arc 3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07" name="Oval 30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8" name="Oval 30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9" name="Oval 30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Oval 30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Oval 31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19" name="Arc 31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Arc 31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Arc 32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5" name="Group 314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316" name="Arc 315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7" name="Arc 316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8" name="Arc 317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0" name="Rectangle 1869"/>
                <p:cNvSpPr/>
                <p:nvPr/>
              </p:nvSpPr>
              <p:spPr>
                <a:xfrm>
                  <a:off x="4042010" y="2209859"/>
                  <a:ext cx="3032047" cy="58477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870" name="Rectangle 186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2209859"/>
                  <a:ext cx="3032047" cy="584775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871" name="Group 1870"/>
          <p:cNvGrpSpPr/>
          <p:nvPr/>
        </p:nvGrpSpPr>
        <p:grpSpPr>
          <a:xfrm>
            <a:off x="8449175" y="1944677"/>
            <a:ext cx="1521515" cy="1465731"/>
            <a:chOff x="3398478" y="1035971"/>
            <a:chExt cx="5401410" cy="4861498"/>
          </a:xfrm>
        </p:grpSpPr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1941" name="Group 1940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1964" name="Arc 1963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5" name="Arc 1964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6" name="Arc 1965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42" name="Group 1941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1961" name="Arc 1960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2" name="Arc 1961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3" name="Arc 1962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43" name="Group 1942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1958" name="Arc 195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9" name="Arc 195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0" name="Arc 195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44" name="Group 1943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1955" name="Arc 1954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6" name="Arc 1955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7" name="Arc 1956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45" name="Group 1944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1952" name="Arc 1951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3" name="Arc 1952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4" name="Arc 1953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46" name="Oval 1945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947" name="Oval 1946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48" name="Oval 1947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9" name="Oval 1948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0" name="Oval 1949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51" name="Oval 1950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8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21"/>
                    <a:stretch>
                      <a:fillRect l="-34783" t="-4000" r="-1304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873" name="Group 1872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1938" name="Arc 1937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9" name="Arc 1938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0" name="Arc 1939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74" name="Group 1873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1911" name="Group 1910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35" name="Arc 1934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6" name="Arc 1935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7" name="Arc 1936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12" name="Group 1911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32" name="Arc 1931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3" name="Arc 1932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4" name="Arc 1933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13" name="Group 1912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29" name="Arc 1928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0" name="Arc 1929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1" name="Arc 1930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14" name="Group 1913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26" name="Arc 1925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7" name="Arc 1926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8" name="Arc 1927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15" name="Group 1914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23" name="Arc 1922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4" name="Arc 1923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5" name="Arc 1924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916" name="Oval 1915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17" name="Oval 1916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918" name="Oval 1917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9" name="Oval 1918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0" name="Oval 1919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1" name="Oval 1920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2" name="Rectangle 1921"/>
              <p:cNvSpPr/>
              <p:nvPr/>
            </p:nvSpPr>
            <p:spPr>
              <a:xfrm>
                <a:off x="4105326" y="1511431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1875" name="Rectangle 1874"/>
            <p:cNvSpPr/>
            <p:nvPr/>
          </p:nvSpPr>
          <p:spPr>
            <a:xfrm>
              <a:off x="5554771" y="4063874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1876" name="Group 1875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1908" name="Arc 1907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9" name="Arc 1908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0" name="Arc 1909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77" name="Group 1876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1905" name="Arc 1904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6" name="Arc 1905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7" name="Arc 1906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78" name="Group 1877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1902" name="Arc 1901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3" name="Arc 1902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4" name="Arc 1903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79" name="Group 1878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1899" name="Arc 1898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0" name="Arc 1899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1" name="Arc 1900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80" name="Group 1879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1896" name="Arc 1895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7" name="Arc 1896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8" name="Arc 1897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881" name="Oval 1880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2" name="Oval 1881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3" name="Oval 1882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84" name="Oval 188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3"/>
                  <a:stretch>
                    <a:fillRect l="-24000" t="-8333" r="-4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85" name="Oval 188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4"/>
                  <a:stretch>
                    <a:fillRect l="-28000" t="-8333" r="-8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886" name="Oval 1885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7" name="Rectangle 1886"/>
            <p:cNvSpPr/>
            <p:nvPr/>
          </p:nvSpPr>
          <p:spPr>
            <a:xfrm>
              <a:off x="7077017" y="1547215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  <p:grpSp>
          <p:nvGrpSpPr>
            <p:cNvPr id="1888" name="Group 1887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1893" name="Arc 1892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4" name="Arc 1893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5" name="Arc 1894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89" name="Group 1888"/>
            <p:cNvGrpSpPr/>
            <p:nvPr/>
          </p:nvGrpSpPr>
          <p:grpSpPr>
            <a:xfrm>
              <a:off x="5635014" y="2553042"/>
              <a:ext cx="894366" cy="474092"/>
              <a:chOff x="5817155" y="5558782"/>
              <a:chExt cx="894366" cy="474092"/>
            </a:xfrm>
          </p:grpSpPr>
          <p:sp>
            <p:nvSpPr>
              <p:cNvPr id="1890" name="Arc 1889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82" y="5522733"/>
                <a:ext cx="451989" cy="524088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1" name="Arc 1890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203" y="5544834"/>
                <a:ext cx="451992" cy="524088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2" name="Arc 1891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/>
          <p:cNvGrpSpPr/>
          <p:nvPr/>
        </p:nvGrpSpPr>
        <p:grpSpPr>
          <a:xfrm flipH="1">
            <a:off x="4995943" y="3563242"/>
            <a:ext cx="1370177" cy="1555814"/>
            <a:chOff x="4042965" y="674683"/>
            <a:chExt cx="4756923" cy="5401410"/>
          </a:xfrm>
        </p:grpSpPr>
        <p:grpSp>
          <p:nvGrpSpPr>
            <p:cNvPr id="490" name="Group 489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82" name="Arc 581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Arc 582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Arc 583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5" name="Group 524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556" name="Group 55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9" name="Arc 578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Arc 579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Arc 580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57" name="Group 55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6" name="Arc 575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7" name="Arc 576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8" name="Arc 577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58" name="Group 55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3" name="Arc 572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4" name="Arc 573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5" name="Arc 574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59" name="Group 55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0" name="Arc 569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Arc 570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2" name="Arc 571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67" name="Arc 566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8" name="Arc 567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Arc 568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61" name="Oval 56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62" name="Oval 56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63" name="Oval 56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Oval 56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Oval 56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Oval 56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6" name="Group 52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7" name="Group 52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8" name="Group 52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9" name="Group 52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0" name="Group 52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31" name="Oval 53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2" name="Oval 53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3" name="Oval 53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4" name="Oval 53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5" name="Oval 53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7" name="Group 536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491" name="Rectangle 490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492" name="Rectangle 491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521" name="Arc 520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Arc 521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3" name="Arc 522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518" name="Arc 517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9" name="Arc 518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0" name="Arc 519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5" name="Group 494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515" name="Arc 514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Arc 515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Arc 516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6" name="Group 495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512" name="Arc 511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3" name="Arc 512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4" name="Arc 513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509" name="Arc 508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0" name="Arc 509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1" name="Arc 510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506" name="Arc 505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Arc 506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Arc 507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Oval 499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500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2" name="Oval 501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3" name="Oval 502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Rectangle 504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76" name="Rectangle 1675"/>
              <p:cNvSpPr/>
              <p:nvPr/>
            </p:nvSpPr>
            <p:spPr>
              <a:xfrm>
                <a:off x="3417668" y="3765970"/>
                <a:ext cx="888385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676" name="Rectangle 167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7668" y="3765970"/>
                <a:ext cx="888385" cy="646331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63" name="Rectangle 2062"/>
              <p:cNvSpPr/>
              <p:nvPr/>
            </p:nvSpPr>
            <p:spPr>
              <a:xfrm>
                <a:off x="4042010" y="3799902"/>
                <a:ext cx="3032047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063" name="Rectangle 206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2010" y="3799902"/>
                <a:ext cx="3032047" cy="584775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64" name="Group 2063"/>
          <p:cNvGrpSpPr/>
          <p:nvPr/>
        </p:nvGrpSpPr>
        <p:grpSpPr>
          <a:xfrm flipH="1">
            <a:off x="8450834" y="3526505"/>
            <a:ext cx="1370177" cy="1555814"/>
            <a:chOff x="4042965" y="674683"/>
            <a:chExt cx="4756923" cy="5401410"/>
          </a:xfrm>
        </p:grpSpPr>
        <p:grpSp>
          <p:nvGrpSpPr>
            <p:cNvPr id="2065" name="Group 2064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2099" name="Group 209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57" name="Arc 2156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8" name="Arc 2157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9" name="Arc 2158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0" name="Group 2099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2131" name="Group 213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54" name="Arc 2153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5" name="Arc 2154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6" name="Arc 2155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32" name="Group 213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51" name="Arc 2150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2" name="Arc 2151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3" name="Arc 2152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33" name="Group 213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48" name="Arc 2147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" name="Arc 2148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" name="Arc 2149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34" name="Group 213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45" name="Arc 2144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6" name="Arc 2145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7" name="Arc 2146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35" name="Group 213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42" name="Arc 2141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" name="Arc 2142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4" name="Arc 2143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36" name="Oval 213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37" name="Oval 213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138" name="Oval 213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9" name="Oval 213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0" name="Oval 213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1" name="Oval 214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1" name="Group 2100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28" name="Arc 212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9" name="Arc 212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0" name="Arc 212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2" name="Group 2101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25" name="Arc 212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6" name="Arc 212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7" name="Arc 212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3" name="Group 2102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22" name="Arc 212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3" name="Arc 212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4" name="Arc 212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4" name="Group 2103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119" name="Arc 211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0" name="Arc 211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1" name="Arc 212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5" name="Group 2104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16" name="Arc 211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7" name="Arc 211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8" name="Arc 211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06" name="Oval 2105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07" name="Oval 2106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08" name="Oval 2107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09" name="Oval 210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10" name="Oval 210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111" name="Oval 2110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112" name="Group 2111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2113" name="Arc 2112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4" name="Arc 2113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5" name="Arc 2114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066" name="Rectangle 2065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2067" name="Rectangle 2066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2068" name="Group 2067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2096" name="Arc 2095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7" name="Arc 2096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8" name="Arc 2097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69" name="Group 2068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2093" name="Arc 2092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4" name="Arc 2093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5" name="Arc 2094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70" name="Group 2069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2090" name="Arc 2089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1" name="Arc 2090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2" name="Arc 2091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71" name="Group 2070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2087" name="Arc 2086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8" name="Arc 2087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9" name="Arc 2088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72" name="Group 2071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2084" name="Arc 2083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5" name="Arc 2084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6" name="Arc 2085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73" name="Group 2072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2081" name="Arc 2080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2" name="Arc 2081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3" name="Arc 2082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074" name="Oval 2073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75" name="Oval 2074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76" name="Oval 2075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77" name="Oval 2076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78" name="Oval 2077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079" name="Oval 2078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0" name="Rectangle 2079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4983311" y="5243243"/>
            <a:ext cx="1521456" cy="1369375"/>
            <a:chOff x="3398478" y="1035971"/>
            <a:chExt cx="5401410" cy="4861498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198" name="Arc 197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Arc 198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Arc 199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6" name="Group 175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195" name="Arc 194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Arc 195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Arc 196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7" name="Group 176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192" name="Arc 191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rc 192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Arc 193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8" name="Group 177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189" name="Arc 188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Arc 189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Arc 190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9" name="Group 178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186" name="Arc 185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7" name="Arc 186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8" name="Arc 187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0" name="Oval 17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37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Oval 182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Oval 183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5" name="Oval 184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1200" dirty="0">
                      <a:solidFill>
                        <a:prstClr val="black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39130" t="-13636" r="-8696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172" name="Arc 171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Arc 172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Arc 173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169" name="Arc 168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Arc 169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Arc 170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166" name="Arc 165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Arc 166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Arc 167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0" name="Group 109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139" name="Group 13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163" name="Arc 16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Arc 16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Arc 16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60" name="Arc 15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Arc 16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Arc 16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157" name="Arc 15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Arc 15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Arc 15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54" name="Arc 15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Arc 15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Arc 15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151" name="Arc 15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Arc 15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Arc 15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" name="Oval 14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" name="Oval 144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46" name="Oval 14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Oval 14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Rectangle 149"/>
              <p:cNvSpPr/>
              <p:nvPr/>
            </p:nvSpPr>
            <p:spPr>
              <a:xfrm>
                <a:off x="4073931" y="1489624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111" name="Rectangle 110"/>
            <p:cNvSpPr/>
            <p:nvPr/>
          </p:nvSpPr>
          <p:spPr>
            <a:xfrm>
              <a:off x="5617210" y="3978221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136" name="Arc 135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Arc 136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Arc 137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133" name="Arc 132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Arc 133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Arc 134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130" name="Arc 129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Arc 130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Arc 131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5" name="Group 114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127" name="Arc 126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Arc 127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Arc 128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124" name="Arc 123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Arc 124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Arc 125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" name="Oval 1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2"/>
                  <a:stretch>
                    <a:fillRect l="-24000" t="-13636" r="-4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3"/>
                  <a:stretch>
                    <a:fillRect l="-28000" t="-13636" r="-8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2" name="Oval 121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Rectangle 122"/>
            <p:cNvSpPr/>
            <p:nvPr/>
          </p:nvSpPr>
          <p:spPr>
            <a:xfrm>
              <a:off x="7145099" y="1557645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160" name="Rectangle 2159"/>
              <p:cNvSpPr/>
              <p:nvPr/>
            </p:nvSpPr>
            <p:spPr>
              <a:xfrm>
                <a:off x="3405242" y="5331878"/>
                <a:ext cx="888385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160" name="Rectangle 215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5242" y="5331878"/>
                <a:ext cx="888385" cy="646331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61" name="Rectangle 2160"/>
              <p:cNvSpPr/>
              <p:nvPr/>
            </p:nvSpPr>
            <p:spPr>
              <a:xfrm>
                <a:off x="4042009" y="5356638"/>
                <a:ext cx="3032047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161" name="Rectangle 216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2009" y="5356638"/>
                <a:ext cx="3032047" cy="584775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(1)(2)(3)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91" name="Group 790"/>
          <p:cNvGrpSpPr/>
          <p:nvPr/>
        </p:nvGrpSpPr>
        <p:grpSpPr>
          <a:xfrm>
            <a:off x="297012" y="1398166"/>
            <a:ext cx="4617033" cy="638638"/>
            <a:chOff x="297012" y="1398166"/>
            <a:chExt cx="4617033" cy="638638"/>
          </a:xfrm>
        </p:grpSpPr>
        <p:sp>
          <p:nvSpPr>
            <p:cNvPr id="792" name="Rectangular Callout 791"/>
            <p:cNvSpPr/>
            <p:nvPr/>
          </p:nvSpPr>
          <p:spPr>
            <a:xfrm>
              <a:off x="429162" y="1398166"/>
              <a:ext cx="4426935" cy="638638"/>
            </a:xfrm>
            <a:prstGeom prst="wedgeRectCallout">
              <a:avLst>
                <a:gd name="adj1" fmla="val -16417"/>
                <a:gd name="adj2" fmla="val -33773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1">
                  <a:lumMod val="20000"/>
                  <a:lumOff val="80000"/>
                </a:schemeClr>
              </a:solidFill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Rectangle 792"/>
                <p:cNvSpPr/>
                <p:nvPr/>
              </p:nvSpPr>
              <p:spPr>
                <a:xfrm>
                  <a:off x="297012" y="1401289"/>
                  <a:ext cx="4617033" cy="58477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lang="en-US" sz="3200" b="1" dirty="0" smtClean="0"/>
                    <a:t>Exterior bead, </a:t>
                  </a:r>
                  <a:r>
                    <a:rPr lang="en-US" sz="3200" dirty="0" smtClean="0"/>
                    <a:t>e.g. </a:t>
                  </a:r>
                  <a14:m>
                    <m:oMath xmlns:m="http://schemas.openxmlformats.org/officeDocument/2006/math"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3200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𝑃</m:t>
                      </m:r>
                    </m:oMath>
                  </a14:m>
                  <a:endParaRPr lang="en-US" sz="3200" dirty="0"/>
                </a:p>
              </p:txBody>
            </p:sp>
          </mc:Choice>
          <mc:Fallback xmlns="">
            <p:sp>
              <p:nvSpPr>
                <p:cNvPr id="793" name="Rectangle 79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7012" y="1401289"/>
                  <a:ext cx="4617033" cy="584775"/>
                </a:xfrm>
                <a:prstGeom prst="rect">
                  <a:avLst/>
                </a:prstGeom>
                <a:blipFill>
                  <a:blip r:embed="rId44"/>
                  <a:stretch>
                    <a:fillRect t="-12500" b="-3437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95" name="Group 794"/>
          <p:cNvGrpSpPr/>
          <p:nvPr/>
        </p:nvGrpSpPr>
        <p:grpSpPr>
          <a:xfrm>
            <a:off x="6856387" y="5246677"/>
            <a:ext cx="3535648" cy="1369375"/>
            <a:chOff x="5009699" y="5278172"/>
            <a:chExt cx="3535648" cy="1369375"/>
          </a:xfrm>
        </p:grpSpPr>
        <p:grpSp>
          <p:nvGrpSpPr>
            <p:cNvPr id="796" name="Group 795"/>
            <p:cNvGrpSpPr/>
            <p:nvPr/>
          </p:nvGrpSpPr>
          <p:grpSpPr>
            <a:xfrm>
              <a:off x="6570341" y="5278172"/>
              <a:ext cx="1521456" cy="1369375"/>
              <a:chOff x="3398478" y="1035971"/>
              <a:chExt cx="5401410" cy="4861498"/>
            </a:xfrm>
          </p:grpSpPr>
          <p:grpSp>
            <p:nvGrpSpPr>
              <p:cNvPr id="798" name="Group 79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867" name="Group 86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890" name="Arc 88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1" name="Arc 89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2" name="Arc 89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68" name="Group 86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887" name="Arc 88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8" name="Arc 88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9" name="Arc 88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69" name="Group 86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884" name="Arc 88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5" name="Arc 88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6" name="Arc 88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881" name="Arc 88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2" name="Arc 88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3" name="Arc 88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878" name="Arc 87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9" name="Arc 87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0" name="Arc 87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2" name="Oval 87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5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73" name="Oval 87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874" name="Oval 87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5" name="Oval 87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6" name="Oval 87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7" name="Oval 87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6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799" name="Group 798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864" name="Arc 863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5" name="Arc 864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6" name="Arc 865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861" name="Arc 860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2" name="Arc 861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3" name="Arc 862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858" name="Arc 85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9" name="Arc 85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0" name="Arc 85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2" name="Group 801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831" name="Group 83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55" name="Arc 85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6" name="Arc 85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7" name="Arc 85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2" name="Group 83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52" name="Arc 85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Arc 85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4" name="Arc 85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3" name="Group 83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49" name="Arc 84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0" name="Arc 84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1" name="Arc 85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4" name="Group 83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46" name="Arc 84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7" name="Arc 84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8" name="Arc 84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5" name="Group 83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43" name="Arc 84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4" name="Arc 84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5" name="Arc 84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36" name="Oval 83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37" name="Oval 83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47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38" name="Oval 83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Oval 83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Oval 83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Oval 84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2" name="Rectangle 841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803" name="Rectangle 802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804" name="Group 80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825" name="Arc 82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6" name="Group 80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822" name="Arc 82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3" name="Arc 82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4" name="Arc 82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7" name="Group 80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819" name="Arc 81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0" name="Arc 81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1" name="Arc 82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816" name="Arc 81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7" name="Arc 81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8" name="Arc 81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09" name="Oval 80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0" name="Oval 80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1" name="Oval 81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2" name="Oval 81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48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3" name="Oval 81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49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814" name="Oval 81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Rectangle 814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Rectangle 796"/>
                <p:cNvSpPr/>
                <p:nvPr/>
              </p:nvSpPr>
              <p:spPr>
                <a:xfrm>
                  <a:off x="5009699" y="5416613"/>
                  <a:ext cx="3535648" cy="68563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>
                    <a:solidFill>
                      <a:prstClr val="black"/>
                    </a:solidFill>
                  </a:endParaRPr>
                </a:p>
              </p:txBody>
            </p:sp>
          </mc:Choice>
          <mc:Fallback xmlns="">
            <p:sp>
              <p:nvSpPr>
                <p:cNvPr id="797" name="Rectangle 796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09699" y="5416613"/>
                  <a:ext cx="3535648" cy="685637"/>
                </a:xfrm>
                <a:prstGeom prst="rect">
                  <a:avLst/>
                </a:prstGeom>
                <a:blipFill>
                  <a:blip r:embed="rId5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6848604" y="3808044"/>
                <a:ext cx="3535648" cy="68563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⋅−</m:t>
                      </m:r>
                      <m:sSub>
                        <m:sSubPr>
                          <m:ctrlPr>
                            <a:rPr lang="en-US" sz="32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(                    )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" name="Rectangle 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604" y="3808044"/>
                <a:ext cx="3535648" cy="685637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6861068" y="2199441"/>
                <a:ext cx="3535648" cy="68563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⋅−</m:t>
                      </m:r>
                      <m:sSub>
                        <m:sSubPr>
                          <m:ctrlPr>
                            <a:rPr lang="en-US" sz="32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(                    )</m:t>
                      </m:r>
                    </m:oMath>
                  </m:oMathPara>
                </a14:m>
                <a:endParaRPr lang="en-US" dirty="0">
                  <a:solidFill>
                    <a:prstClr val="black"/>
                  </a:solidFill>
                </a:endParaRPr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1068" y="2199441"/>
                <a:ext cx="3535648" cy="685637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4" name="Group 203"/>
          <p:cNvGrpSpPr/>
          <p:nvPr/>
        </p:nvGrpSpPr>
        <p:grpSpPr>
          <a:xfrm>
            <a:off x="6866262" y="363691"/>
            <a:ext cx="3535648" cy="1399135"/>
            <a:chOff x="6866262" y="431066"/>
            <a:chExt cx="3535648" cy="139913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5" name="Rectangle 894"/>
                <p:cNvSpPr/>
                <p:nvPr/>
              </p:nvSpPr>
              <p:spPr>
                <a:xfrm>
                  <a:off x="6866262" y="633302"/>
                  <a:ext cx="3535648" cy="68563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>
                    <a:solidFill>
                      <a:prstClr val="black"/>
                    </a:solidFill>
                  </a:endParaRPr>
                </a:p>
              </p:txBody>
            </p:sp>
          </mc:Choice>
          <mc:Fallback xmlns="">
            <p:sp>
              <p:nvSpPr>
                <p:cNvPr id="895" name="Rectangle 89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66262" y="633302"/>
                  <a:ext cx="3535648" cy="685637"/>
                </a:xfrm>
                <a:prstGeom prst="rect">
                  <a:avLst/>
                </a:prstGeom>
                <a:blipFill>
                  <a:blip r:embed="rId5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97" name="Group 896"/>
            <p:cNvGrpSpPr/>
            <p:nvPr/>
          </p:nvGrpSpPr>
          <p:grpSpPr>
            <a:xfrm>
              <a:off x="8393591" y="431066"/>
              <a:ext cx="1554521" cy="1399135"/>
              <a:chOff x="3398478" y="1035971"/>
              <a:chExt cx="5401410" cy="4861498"/>
            </a:xfrm>
          </p:grpSpPr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968" name="Group 967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991" name="Arc 990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2" name="Arc 991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3" name="Arc 992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9" name="Group 968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988" name="Arc 987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9" name="Arc 988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0" name="Arc 989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70" name="Group 969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985" name="Arc 984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6" name="Arc 985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7" name="Arc 986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71" name="Group 970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982" name="Arc 981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3" name="Arc 982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4" name="Arc 983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72" name="Group 971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979" name="Arc 978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0" name="Arc 979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1" name="Arc 980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73" name="Oval 972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4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74" name="Oval 973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975" name="Oval 974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6" name="Oval 975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7" name="Oval 976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78" name="Oval 97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55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900" name="Group 899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965" name="Arc 964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6" name="Arc 965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7" name="Arc 966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1" name="Group 900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962" name="Arc 961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3" name="Arc 962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4" name="Arc 963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2" name="Group 901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9" name="Arc 95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0" name="Arc 95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1" name="Arc 96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3" name="Group 902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932" name="Group 93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6" name="Arc 955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7" name="Arc 956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8" name="Arc 957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3" name="Group 93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3" name="Arc 952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4" name="Arc 953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5" name="Arc 954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4" name="Group 93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0" name="Arc 949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1" name="Arc 950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52" name="Arc 951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5" name="Group 93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47" name="Arc 946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8" name="Arc 947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9" name="Arc 948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36" name="Group 93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44" name="Arc 943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5" name="Arc 944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6" name="Arc 945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37" name="Oval 93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38" name="Oval 93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56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39" name="Oval 93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Oval 9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Oval 9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2" name="Oval 94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Rectangle 942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904" name="Rectangle 903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905" name="Group 90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6" name="Group 90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7" name="Group 90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8" name="Group 90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09" name="Group 90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10" name="Oval 90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Oval 910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Oval 911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3" name="Oval 91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57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4" name="Oval 91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58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15" name="Oval 91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Rectangle 915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25927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1549973" y="599687"/>
                <a:ext cx="2614497" cy="71814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[1,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973" y="599687"/>
                <a:ext cx="2614497" cy="71814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" name="Group 8"/>
          <p:cNvGrpSpPr/>
          <p:nvPr/>
        </p:nvGrpSpPr>
        <p:grpSpPr>
          <a:xfrm>
            <a:off x="4948991" y="420546"/>
            <a:ext cx="1554521" cy="1399135"/>
            <a:chOff x="3398478" y="1035971"/>
            <a:chExt cx="5401410" cy="4861498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79" name="Group 78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102" name="Arc 101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Arc 102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Arc 103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" name="Group 79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99" name="Arc 98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Arc 99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Arc 100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96" name="Arc 95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Arc 96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Arc 97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93" name="Arc 92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Arc 93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Arc 94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3" name="Group 82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90" name="Arc 89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Arc 90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Arc 91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4" name="Oval 83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85" name="Oval 84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86" name="Oval 85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" name="Oval 88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76" name="Arc 75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Arc 76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Arc 77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73" name="Arc 72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" name="Arc 73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5" name="Arc 74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70" name="Arc 69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1" name="Arc 70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" name="Arc 71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" name="Group 13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" name="Arc 6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Arc 6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Arc 6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4" name="Arc 6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Arc 6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Arc 6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61" name="Arc 6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Arc 6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Arc 6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8" name="Arc 5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Arc 5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Arc 5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" name="Arc 5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Arc 5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Arc 5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" name="Oval 47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" name="Oval 48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0" name="Oval 49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" name="Rectangle 53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15" name="Rectangle 14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40" name="Arc 39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" name="Arc 40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Arc 41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7" name="Arc 36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" name="Arc 37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Arc 38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4" name="Arc 33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" name="Arc 34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" name="Arc 35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1" name="Arc 30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Arc 31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Arc 32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28" name="Arc 27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Arc 28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Arc 29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Oval 2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Oval 2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7" name="Rectangle 26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4042011" y="625169"/>
                <a:ext cx="3032047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" name="Rectangle 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2011" y="625169"/>
                <a:ext cx="3032047" cy="58477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75" name="Rectangle 1674"/>
              <p:cNvSpPr/>
              <p:nvPr/>
            </p:nvSpPr>
            <p:spPr>
              <a:xfrm>
                <a:off x="3410950" y="2153103"/>
                <a:ext cx="633507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675" name="Rectangle 167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0950" y="2153103"/>
                <a:ext cx="633507" cy="646331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3" name="Group 202"/>
          <p:cNvGrpSpPr/>
          <p:nvPr/>
        </p:nvGrpSpPr>
        <p:grpSpPr>
          <a:xfrm>
            <a:off x="4042010" y="2028839"/>
            <a:ext cx="3032047" cy="1465731"/>
            <a:chOff x="4042010" y="2028839"/>
            <a:chExt cx="3032047" cy="1465731"/>
          </a:xfrm>
        </p:grpSpPr>
        <p:grpSp>
          <p:nvGrpSpPr>
            <p:cNvPr id="297" name="Group 296"/>
            <p:cNvGrpSpPr/>
            <p:nvPr/>
          </p:nvGrpSpPr>
          <p:grpSpPr>
            <a:xfrm>
              <a:off x="4968679" y="2028839"/>
              <a:ext cx="1521515" cy="1465731"/>
              <a:chOff x="3398478" y="1035971"/>
              <a:chExt cx="5401410" cy="4861498"/>
            </a:xfrm>
          </p:grpSpPr>
          <p:grpSp>
            <p:nvGrpSpPr>
              <p:cNvPr id="298" name="Group 29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367" name="Group 36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390" name="Arc 38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Arc 39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2" name="Arc 39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8" name="Group 36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387" name="Arc 38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8" name="Arc 38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9" name="Arc 38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69" name="Group 36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384" name="Arc 38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5" name="Arc 38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6" name="Arc 38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0" name="Group 36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381" name="Arc 38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2" name="Arc 38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3" name="Arc 38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71" name="Group 37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378" name="Arc 37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" name="Arc 37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" name="Arc 37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2" name="Oval 37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73" name="Oval 37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74" name="Oval 37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Oval 37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Oval 37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77" name="Oval 37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299" name="Group 29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0" name="Group 299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337" name="Group 33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61" name="Arc 360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2" name="Arc 361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3" name="Arc 362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8" name="Group 33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8" name="Arc 357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9" name="Arc 358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0" name="Arc 359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39" name="Group 33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5" name="Arc 354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Arc 355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7" name="Arc 356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0" name="Group 33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2" name="Arc 351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3" name="Arc 352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4" name="Arc 353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41" name="Group 34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42" name="Oval 34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43" name="Oval 34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44" name="Oval 34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Oval 34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Oval 34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Oval 34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Rectangle 347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301" name="Rectangle 300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302" name="Group 30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4" name="Arc 33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Arc 33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Arc 33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3" name="Group 30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1" name="Arc 33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2" name="Arc 33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Arc 33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8" name="Arc 32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Arc 32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Arc 32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5" name="Group 30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25" name="Arc 32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6" name="Arc 32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7" name="Arc 32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06" name="Group 30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22" name="Arc 32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3" name="Arc 32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4" name="Arc 32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07" name="Oval 30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8" name="Oval 30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9" name="Oval 30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Oval 30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Oval 31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12" name="Oval 31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3" name="Rectangle 312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314" name="Group 31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19" name="Arc 31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0" name="Arc 31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21" name="Arc 32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5" name="Group 314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316" name="Arc 315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7" name="Arc 316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18" name="Arc 317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70" name="Rectangle 1869"/>
                <p:cNvSpPr/>
                <p:nvPr/>
              </p:nvSpPr>
              <p:spPr>
                <a:xfrm>
                  <a:off x="4042010" y="2209859"/>
                  <a:ext cx="3032047" cy="58477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1870" name="Rectangle 1869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042010" y="2209859"/>
                  <a:ext cx="3032047" cy="584775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871" name="Group 1870"/>
          <p:cNvGrpSpPr/>
          <p:nvPr/>
        </p:nvGrpSpPr>
        <p:grpSpPr>
          <a:xfrm>
            <a:off x="8449175" y="1944677"/>
            <a:ext cx="1521515" cy="1465731"/>
            <a:chOff x="3398478" y="1035971"/>
            <a:chExt cx="5401410" cy="4861498"/>
          </a:xfrm>
        </p:grpSpPr>
        <p:grpSp>
          <p:nvGrpSpPr>
            <p:cNvPr id="1872" name="Group 1871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1941" name="Group 1940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1964" name="Arc 1963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5" name="Arc 1964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6" name="Arc 1965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42" name="Group 1941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1961" name="Arc 1960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2" name="Arc 1961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3" name="Arc 1962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43" name="Group 1942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1958" name="Arc 195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9" name="Arc 195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0" name="Arc 195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44" name="Group 1943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1955" name="Arc 1954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6" name="Arc 1955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7" name="Arc 1956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45" name="Group 1944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1952" name="Arc 1951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3" name="Arc 1952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54" name="Arc 1953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46" name="Oval 1945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947" name="Oval 1946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48" name="Oval 1947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9" name="Oval 1948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0" name="Oval 1949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51" name="Oval 1950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8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21"/>
                    <a:stretch>
                      <a:fillRect l="-34783" t="-4000" r="-1304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873" name="Group 1872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1938" name="Arc 1937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9" name="Arc 1938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0" name="Arc 1939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74" name="Group 1873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1911" name="Group 1910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35" name="Arc 1934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6" name="Arc 1935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7" name="Arc 1936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12" name="Group 1911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32" name="Arc 1931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3" name="Arc 1932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4" name="Arc 1933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13" name="Group 1912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29" name="Arc 1928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0" name="Arc 1929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1" name="Arc 1930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14" name="Group 1913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26" name="Arc 1925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7" name="Arc 1926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8" name="Arc 1927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15" name="Group 1914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1923" name="Arc 1922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4" name="Arc 1923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25" name="Arc 1924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916" name="Oval 1915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917" name="Oval 1916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918" name="Oval 1917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9" name="Oval 1918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0" name="Oval 1919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1" name="Oval 1920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2" name="Rectangle 1921"/>
              <p:cNvSpPr/>
              <p:nvPr/>
            </p:nvSpPr>
            <p:spPr>
              <a:xfrm>
                <a:off x="4105326" y="1511431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1875" name="Rectangle 1874"/>
            <p:cNvSpPr/>
            <p:nvPr/>
          </p:nvSpPr>
          <p:spPr>
            <a:xfrm>
              <a:off x="5554771" y="4063874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1876" name="Group 1875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1908" name="Arc 1907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9" name="Arc 1908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0" name="Arc 1909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77" name="Group 1876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1905" name="Arc 1904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6" name="Arc 1905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7" name="Arc 1906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78" name="Group 1877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1902" name="Arc 1901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3" name="Arc 1902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4" name="Arc 1903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79" name="Group 1878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1899" name="Arc 1898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0" name="Arc 1899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01" name="Arc 1900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80" name="Group 1879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1896" name="Arc 1895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7" name="Arc 1896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8" name="Arc 1897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881" name="Oval 1880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2" name="Oval 1881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3" name="Oval 1882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84" name="Oval 188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3"/>
                  <a:stretch>
                    <a:fillRect l="-24000" t="-8333" r="-4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885" name="Oval 188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4"/>
                  <a:stretch>
                    <a:fillRect l="-28000" t="-8333" r="-8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886" name="Oval 1885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87" name="Rectangle 1886"/>
            <p:cNvSpPr/>
            <p:nvPr/>
          </p:nvSpPr>
          <p:spPr>
            <a:xfrm>
              <a:off x="7077017" y="1547215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  <p:grpSp>
          <p:nvGrpSpPr>
            <p:cNvPr id="1888" name="Group 1887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1893" name="Arc 1892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4" name="Arc 1893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5" name="Arc 1894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89" name="Group 1888"/>
            <p:cNvGrpSpPr/>
            <p:nvPr/>
          </p:nvGrpSpPr>
          <p:grpSpPr>
            <a:xfrm>
              <a:off x="5635014" y="2553042"/>
              <a:ext cx="894366" cy="474092"/>
              <a:chOff x="5817155" y="5558782"/>
              <a:chExt cx="894366" cy="474092"/>
            </a:xfrm>
          </p:grpSpPr>
          <p:sp>
            <p:nvSpPr>
              <p:cNvPr id="1890" name="Arc 1889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82" y="5522733"/>
                <a:ext cx="451989" cy="524088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1" name="Arc 1890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203" y="5544834"/>
                <a:ext cx="451992" cy="524088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2" name="Arc 1891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89" name="Group 488"/>
          <p:cNvGrpSpPr/>
          <p:nvPr/>
        </p:nvGrpSpPr>
        <p:grpSpPr>
          <a:xfrm flipH="1">
            <a:off x="4995943" y="3563242"/>
            <a:ext cx="1370177" cy="1555814"/>
            <a:chOff x="4042965" y="674683"/>
            <a:chExt cx="4756923" cy="5401410"/>
          </a:xfrm>
        </p:grpSpPr>
        <p:grpSp>
          <p:nvGrpSpPr>
            <p:cNvPr id="490" name="Group 489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82" name="Arc 581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Arc 582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Arc 583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5" name="Group 524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556" name="Group 55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9" name="Arc 578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Arc 579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1" name="Arc 580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57" name="Group 55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6" name="Arc 575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7" name="Arc 576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8" name="Arc 577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58" name="Group 55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3" name="Arc 572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4" name="Arc 573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5" name="Arc 574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59" name="Group 55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0" name="Arc 569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1" name="Arc 570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2" name="Arc 571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60" name="Group 55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67" name="Arc 566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8" name="Arc 567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69" name="Arc 568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61" name="Oval 56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62" name="Oval 56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63" name="Oval 56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Oval 56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Oval 56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Oval 56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6" name="Group 525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7" name="Group 526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8" name="Group 527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9" name="Group 528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0" name="Group 529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31" name="Oval 530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2" name="Oval 531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3" name="Oval 532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4" name="Oval 53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5" name="Oval 53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537" name="Group 536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491" name="Rectangle 490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492" name="Rectangle 491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521" name="Arc 520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2" name="Arc 521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3" name="Arc 522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518" name="Arc 517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9" name="Arc 518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20" name="Arc 519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5" name="Group 494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515" name="Arc 514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6" name="Arc 515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7" name="Arc 516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6" name="Group 495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512" name="Arc 511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3" name="Arc 512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4" name="Arc 513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509" name="Arc 508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0" name="Arc 509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1" name="Arc 510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506" name="Arc 505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7" name="Arc 506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08" name="Arc 507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99" name="Oval 498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0" name="Oval 499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1" name="Oval 500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2" name="Oval 501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3" name="Oval 502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04" name="Oval 503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5" name="Rectangle 504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76" name="Rectangle 1675"/>
              <p:cNvSpPr/>
              <p:nvPr/>
            </p:nvSpPr>
            <p:spPr>
              <a:xfrm>
                <a:off x="3417668" y="3765970"/>
                <a:ext cx="888385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676" name="Rectangle 167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17668" y="3765970"/>
                <a:ext cx="888385" cy="646331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63" name="Rectangle 2062"/>
              <p:cNvSpPr/>
              <p:nvPr/>
            </p:nvSpPr>
            <p:spPr>
              <a:xfrm>
                <a:off x="4042010" y="3799902"/>
                <a:ext cx="3032047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063" name="Rectangle 206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2010" y="3799902"/>
                <a:ext cx="3032047" cy="584775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64" name="Group 2063"/>
          <p:cNvGrpSpPr/>
          <p:nvPr/>
        </p:nvGrpSpPr>
        <p:grpSpPr>
          <a:xfrm flipH="1">
            <a:off x="8450834" y="3526505"/>
            <a:ext cx="1370177" cy="1555814"/>
            <a:chOff x="4042965" y="674683"/>
            <a:chExt cx="4756923" cy="5401410"/>
          </a:xfrm>
        </p:grpSpPr>
        <p:grpSp>
          <p:nvGrpSpPr>
            <p:cNvPr id="2065" name="Group 2064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2099" name="Group 209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57" name="Arc 2156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8" name="Arc 2157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59" name="Arc 2158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0" name="Group 2099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2131" name="Group 213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54" name="Arc 2153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5" name="Arc 2154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6" name="Arc 2155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32" name="Group 213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51" name="Arc 2150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2" name="Arc 2151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3" name="Arc 2152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33" name="Group 213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48" name="Arc 2147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9" name="Arc 2148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50" name="Arc 2149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34" name="Group 213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45" name="Arc 2144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6" name="Arc 2145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7" name="Arc 2146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135" name="Group 213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142" name="Arc 2141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3" name="Arc 2142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144" name="Arc 2143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136" name="Oval 213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137" name="Oval 213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138" name="Oval 213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9" name="Oval 213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0" name="Oval 213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41" name="Oval 214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1" name="Group 2100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28" name="Arc 212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9" name="Arc 212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30" name="Arc 212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2" name="Group 2101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25" name="Arc 212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6" name="Arc 212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7" name="Arc 212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3" name="Group 2102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22" name="Arc 212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3" name="Arc 212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4" name="Arc 212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4" name="Group 2103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119" name="Arc 211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0" name="Arc 211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21" name="Arc 212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05" name="Group 2104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116" name="Arc 211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7" name="Arc 211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8" name="Arc 211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06" name="Oval 2105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07" name="Oval 2106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08" name="Oval 2107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09" name="Oval 210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110" name="Oval 210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111" name="Oval 2110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112" name="Group 2111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2113" name="Arc 2112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4" name="Arc 2113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115" name="Arc 2114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066" name="Rectangle 2065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2067" name="Rectangle 2066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2068" name="Group 2067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2096" name="Arc 2095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7" name="Arc 2096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8" name="Arc 2097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69" name="Group 2068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2093" name="Arc 2092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4" name="Arc 2093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5" name="Arc 2094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70" name="Group 2069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2090" name="Arc 2089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1" name="Arc 2090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92" name="Arc 2091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71" name="Group 2070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2087" name="Arc 2086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8" name="Arc 2087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9" name="Arc 2088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72" name="Group 2071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2084" name="Arc 2083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5" name="Arc 2084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6" name="Arc 2085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73" name="Group 2072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2081" name="Arc 2080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2" name="Arc 2081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083" name="Arc 2082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074" name="Oval 2073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75" name="Oval 2074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76" name="Oval 2075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77" name="Oval 2076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78" name="Oval 2077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079" name="Oval 2078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80" name="Rectangle 2079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4983311" y="5243243"/>
            <a:ext cx="1521456" cy="1369375"/>
            <a:chOff x="3398478" y="1035971"/>
            <a:chExt cx="5401410" cy="4861498"/>
          </a:xfrm>
        </p:grpSpPr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198" name="Arc 197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Arc 198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Arc 199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6" name="Group 175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195" name="Arc 194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Arc 195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Arc 196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7" name="Group 176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192" name="Arc 191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Arc 192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Arc 193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8" name="Group 177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189" name="Arc 188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Arc 189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Arc 190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9" name="Group 178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186" name="Arc 185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7" name="Arc 186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8" name="Arc 187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0" name="Oval 17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37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82" name="Oval 181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Oval 182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Oval 183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85" name="Oval 184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1200" dirty="0">
                      <a:solidFill>
                        <a:prstClr val="black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39130" t="-13636" r="-8696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172" name="Arc 171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3" name="Arc 172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4" name="Arc 173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169" name="Arc 168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Arc 169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Arc 170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166" name="Arc 165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7" name="Arc 166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Arc 167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0" name="Group 109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139" name="Group 13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163" name="Arc 16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Arc 16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Arc 16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60" name="Arc 15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Arc 16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Arc 16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157" name="Arc 15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Arc 15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Arc 15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54" name="Arc 15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Arc 15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Arc 15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151" name="Arc 15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Arc 15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Arc 15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" name="Oval 14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" name="Oval 144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46" name="Oval 14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Oval 146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Oval 14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0" name="Rectangle 149"/>
              <p:cNvSpPr/>
              <p:nvPr/>
            </p:nvSpPr>
            <p:spPr>
              <a:xfrm>
                <a:off x="4073931" y="1489624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111" name="Rectangle 110"/>
            <p:cNvSpPr/>
            <p:nvPr/>
          </p:nvSpPr>
          <p:spPr>
            <a:xfrm>
              <a:off x="5617210" y="3978221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136" name="Arc 135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Arc 136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Arc 137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3" name="Group 112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133" name="Arc 132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4" name="Arc 133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Arc 134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4" name="Group 113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130" name="Arc 129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1" name="Arc 130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2" name="Arc 131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5" name="Group 114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127" name="Arc 126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Arc 127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9" name="Arc 128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16" name="Group 115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124" name="Arc 123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Arc 124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Arc 125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" name="Oval 1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2"/>
                  <a:stretch>
                    <a:fillRect l="-24000" t="-13636" r="-4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3"/>
                  <a:stretch>
                    <a:fillRect l="-28000" t="-13636" r="-8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2" name="Oval 121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3" name="Rectangle 122"/>
            <p:cNvSpPr/>
            <p:nvPr/>
          </p:nvSpPr>
          <p:spPr>
            <a:xfrm>
              <a:off x="7145099" y="1557645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160" name="Rectangle 2159"/>
              <p:cNvSpPr/>
              <p:nvPr/>
            </p:nvSpPr>
            <p:spPr>
              <a:xfrm>
                <a:off x="3405242" y="5331878"/>
                <a:ext cx="888385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+2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160" name="Rectangle 215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05242" y="5331878"/>
                <a:ext cx="888385" cy="646331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61" name="Rectangle 2160"/>
              <p:cNvSpPr/>
              <p:nvPr/>
            </p:nvSpPr>
            <p:spPr>
              <a:xfrm>
                <a:off x="4042009" y="5356638"/>
                <a:ext cx="3032047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161" name="Rectangle 216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2009" y="5356638"/>
                <a:ext cx="3032047" cy="584775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(1)(2)(3)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8" name="Rectangle 2257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59" name="Rectangle 225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4448" y="3445101"/>
                <a:ext cx="1232197" cy="47699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0" name="Rectangle 225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07676" y="1739364"/>
                <a:ext cx="1232197" cy="47699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2261" name="Rectangle 226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00914" y="5155769"/>
                <a:ext cx="1046248" cy="47699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8" name="Rectangle 787"/>
          <p:cNvSpPr/>
          <p:nvPr/>
        </p:nvSpPr>
        <p:spPr>
          <a:xfrm>
            <a:off x="8802390" y="1865083"/>
            <a:ext cx="656206" cy="419610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0" name="Rectangle 789"/>
          <p:cNvSpPr/>
          <p:nvPr/>
        </p:nvSpPr>
        <p:spPr>
          <a:xfrm>
            <a:off x="8825828" y="3506396"/>
            <a:ext cx="432763" cy="722479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91" name="Group 790"/>
          <p:cNvGrpSpPr/>
          <p:nvPr/>
        </p:nvGrpSpPr>
        <p:grpSpPr>
          <a:xfrm>
            <a:off x="297012" y="1398166"/>
            <a:ext cx="4617033" cy="638638"/>
            <a:chOff x="297012" y="1398166"/>
            <a:chExt cx="4617033" cy="638638"/>
          </a:xfrm>
        </p:grpSpPr>
        <p:sp>
          <p:nvSpPr>
            <p:cNvPr id="792" name="Rectangular Callout 791"/>
            <p:cNvSpPr/>
            <p:nvPr/>
          </p:nvSpPr>
          <p:spPr>
            <a:xfrm>
              <a:off x="429162" y="1398166"/>
              <a:ext cx="4426935" cy="638638"/>
            </a:xfrm>
            <a:prstGeom prst="wedgeRectCallout">
              <a:avLst>
                <a:gd name="adj1" fmla="val -16417"/>
                <a:gd name="adj2" fmla="val -33773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1">
                  <a:lumMod val="20000"/>
                  <a:lumOff val="80000"/>
                </a:schemeClr>
              </a:solidFill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Rectangle 792"/>
                <p:cNvSpPr/>
                <p:nvPr/>
              </p:nvSpPr>
              <p:spPr>
                <a:xfrm>
                  <a:off x="297012" y="1401289"/>
                  <a:ext cx="4617033" cy="58477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lang="en-US" sz="3200" b="1" dirty="0" smtClean="0"/>
                    <a:t>Exterior bead, </a:t>
                  </a:r>
                  <a:r>
                    <a:rPr lang="en-US" sz="3200" dirty="0" smtClean="0"/>
                    <a:t>e.g. </a:t>
                  </a:r>
                  <a14:m>
                    <m:oMath xmlns:m="http://schemas.openxmlformats.org/officeDocument/2006/math"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3200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𝑃</m:t>
                      </m:r>
                    </m:oMath>
                  </a14:m>
                  <a:endParaRPr lang="en-US" sz="3200" dirty="0"/>
                </a:p>
              </p:txBody>
            </p:sp>
          </mc:Choice>
          <mc:Fallback xmlns="">
            <p:sp>
              <p:nvSpPr>
                <p:cNvPr id="793" name="Rectangle 79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7012" y="1401289"/>
                  <a:ext cx="4617033" cy="584775"/>
                </a:xfrm>
                <a:prstGeom prst="rect">
                  <a:avLst/>
                </a:prstGeom>
                <a:blipFill>
                  <a:blip r:embed="rId44"/>
                  <a:stretch>
                    <a:fillRect t="-12500" b="-3437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794" name="Rectangle 793"/>
          <p:cNvSpPr/>
          <p:nvPr/>
        </p:nvSpPr>
        <p:spPr>
          <a:xfrm>
            <a:off x="8738621" y="5164606"/>
            <a:ext cx="656206" cy="419610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95" name="Group 794"/>
          <p:cNvGrpSpPr/>
          <p:nvPr/>
        </p:nvGrpSpPr>
        <p:grpSpPr>
          <a:xfrm>
            <a:off x="6856387" y="5246677"/>
            <a:ext cx="3535648" cy="1369375"/>
            <a:chOff x="5009699" y="5278172"/>
            <a:chExt cx="3535648" cy="1369375"/>
          </a:xfrm>
        </p:grpSpPr>
        <p:grpSp>
          <p:nvGrpSpPr>
            <p:cNvPr id="796" name="Group 795"/>
            <p:cNvGrpSpPr/>
            <p:nvPr/>
          </p:nvGrpSpPr>
          <p:grpSpPr>
            <a:xfrm>
              <a:off x="6570341" y="5278172"/>
              <a:ext cx="1521456" cy="1369375"/>
              <a:chOff x="3398478" y="1035971"/>
              <a:chExt cx="5401410" cy="4861498"/>
            </a:xfrm>
          </p:grpSpPr>
          <p:grpSp>
            <p:nvGrpSpPr>
              <p:cNvPr id="798" name="Group 79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867" name="Group 86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890" name="Arc 88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1" name="Arc 89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92" name="Arc 89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68" name="Group 86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887" name="Arc 88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8" name="Arc 88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9" name="Arc 88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69" name="Group 86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884" name="Arc 88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5" name="Arc 88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6" name="Arc 88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70" name="Group 86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881" name="Arc 88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2" name="Arc 88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3" name="Arc 88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71" name="Group 87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878" name="Arc 87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79" name="Arc 87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80" name="Arc 87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2" name="Oval 87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5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73" name="Oval 87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874" name="Oval 87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5" name="Oval 87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6" name="Oval 87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7" name="Oval 87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46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799" name="Group 798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864" name="Arc 863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5" name="Arc 864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6" name="Arc 865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861" name="Arc 860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2" name="Arc 861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3" name="Arc 862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858" name="Arc 85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9" name="Arc 85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0" name="Arc 85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2" name="Group 801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831" name="Group 83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55" name="Arc 85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6" name="Arc 85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7" name="Arc 85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2" name="Group 83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52" name="Arc 85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Arc 85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4" name="Arc 85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3" name="Group 83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49" name="Arc 84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0" name="Arc 84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1" name="Arc 85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4" name="Group 83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46" name="Arc 84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7" name="Arc 84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8" name="Arc 84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35" name="Group 83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843" name="Arc 84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4" name="Arc 84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5" name="Arc 84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36" name="Oval 83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37" name="Oval 83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47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838" name="Oval 83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Oval 83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Oval 83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Oval 84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2" name="Rectangle 841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803" name="Rectangle 802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804" name="Group 80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5" name="Group 80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825" name="Arc 82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6" name="Group 80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822" name="Arc 82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3" name="Arc 82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4" name="Arc 82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7" name="Group 80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819" name="Arc 81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0" name="Arc 81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1" name="Arc 82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08" name="Group 80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816" name="Arc 81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7" name="Arc 81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8" name="Arc 81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09" name="Oval 80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0" name="Oval 80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1" name="Oval 81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2" name="Oval 81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48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13" name="Oval 81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49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814" name="Oval 81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5" name="Rectangle 814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Rectangle 796"/>
                <p:cNvSpPr/>
                <p:nvPr/>
              </p:nvSpPr>
              <p:spPr>
                <a:xfrm>
                  <a:off x="5009699" y="5416613"/>
                  <a:ext cx="3535648" cy="68563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>
                    <a:solidFill>
                      <a:prstClr val="black"/>
                    </a:solidFill>
                  </a:endParaRPr>
                </a:p>
              </p:txBody>
            </p:sp>
          </mc:Choice>
          <mc:Fallback xmlns="">
            <p:sp>
              <p:nvSpPr>
                <p:cNvPr id="797" name="Rectangle 796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09699" y="5416613"/>
                  <a:ext cx="3535648" cy="685637"/>
                </a:xfrm>
                <a:prstGeom prst="rect">
                  <a:avLst/>
                </a:prstGeom>
                <a:blipFill>
                  <a:blip r:embed="rId5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/>
              <p:cNvSpPr/>
              <p:nvPr/>
            </p:nvSpPr>
            <p:spPr>
              <a:xfrm>
                <a:off x="6848604" y="3808044"/>
                <a:ext cx="3535648" cy="68563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⋅−</m:t>
                      </m:r>
                      <m:sSub>
                        <m:sSubPr>
                          <m:ctrlPr>
                            <a:rPr lang="en-US" sz="32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(                    )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" name="Rectangle 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48604" y="3808044"/>
                <a:ext cx="3535648" cy="685637"/>
              </a:xfrm>
              <a:prstGeom prst="rect">
                <a:avLst/>
              </a:prstGeom>
              <a:blipFill>
                <a:blip r:embed="rId5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6861068" y="2199441"/>
                <a:ext cx="3535648" cy="68563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⋅−</m:t>
                      </m:r>
                      <m:sSub>
                        <m:sSubPr>
                          <m:ctrlPr>
                            <a:rPr lang="en-US" sz="32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(                    )</m:t>
                      </m:r>
                    </m:oMath>
                  </m:oMathPara>
                </a14:m>
                <a:endParaRPr lang="en-US" dirty="0">
                  <a:solidFill>
                    <a:prstClr val="black"/>
                  </a:solidFill>
                </a:endParaRPr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1068" y="2199441"/>
                <a:ext cx="3535648" cy="685637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04" name="Group 203"/>
          <p:cNvGrpSpPr/>
          <p:nvPr/>
        </p:nvGrpSpPr>
        <p:grpSpPr>
          <a:xfrm>
            <a:off x="6866262" y="268559"/>
            <a:ext cx="3535648" cy="1494267"/>
            <a:chOff x="6866262" y="335934"/>
            <a:chExt cx="3535648" cy="149426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5" name="Rectangle 894"/>
                <p:cNvSpPr/>
                <p:nvPr/>
              </p:nvSpPr>
              <p:spPr>
                <a:xfrm>
                  <a:off x="6866262" y="633302"/>
                  <a:ext cx="3535648" cy="68563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>
                    <a:solidFill>
                      <a:prstClr val="black"/>
                    </a:solidFill>
                  </a:endParaRPr>
                </a:p>
              </p:txBody>
            </p:sp>
          </mc:Choice>
          <mc:Fallback xmlns="">
            <p:sp>
              <p:nvSpPr>
                <p:cNvPr id="895" name="Rectangle 89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66262" y="633302"/>
                  <a:ext cx="3535648" cy="685637"/>
                </a:xfrm>
                <a:prstGeom prst="rect">
                  <a:avLst/>
                </a:prstGeom>
                <a:blipFill>
                  <a:blip r:embed="rId5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96" name="Group 895"/>
            <p:cNvGrpSpPr/>
            <p:nvPr/>
          </p:nvGrpSpPr>
          <p:grpSpPr>
            <a:xfrm>
              <a:off x="8393591" y="335934"/>
              <a:ext cx="1554521" cy="1494267"/>
              <a:chOff x="6537276" y="1933303"/>
              <a:chExt cx="1554521" cy="1494267"/>
            </a:xfrm>
          </p:grpSpPr>
          <p:grpSp>
            <p:nvGrpSpPr>
              <p:cNvPr id="897" name="Group 896"/>
              <p:cNvGrpSpPr/>
              <p:nvPr/>
            </p:nvGrpSpPr>
            <p:grpSpPr>
              <a:xfrm>
                <a:off x="6537276" y="2028435"/>
                <a:ext cx="1554521" cy="1399135"/>
                <a:chOff x="3398478" y="1035971"/>
                <a:chExt cx="5401410" cy="4861498"/>
              </a:xfrm>
            </p:grpSpPr>
            <p:grpSp>
              <p:nvGrpSpPr>
                <p:cNvPr id="899" name="Group 898">
                  <a:extLst>
                    <a:ext uri="{FF2B5EF4-FFF2-40B4-BE49-F238E27FC236}">
                      <a16:creationId xmlns:a16="http://schemas.microsoft.com/office/drawing/2014/main" id="{CCB892C3-3FE4-433E-9A5F-A28590882EA8}"/>
                    </a:ext>
                  </a:extLst>
                </p:cNvPr>
                <p:cNvGrpSpPr/>
                <p:nvPr/>
              </p:nvGrpSpPr>
              <p:grpSpPr>
                <a:xfrm rot="19802505">
                  <a:off x="4997484" y="3578933"/>
                  <a:ext cx="2228068" cy="2318536"/>
                  <a:chOff x="8575215" y="3940287"/>
                  <a:chExt cx="567266" cy="537903"/>
                </a:xfrm>
              </p:grpSpPr>
              <p:grpSp>
                <p:nvGrpSpPr>
                  <p:cNvPr id="968" name="Group 967">
                    <a:extLst>
                      <a:ext uri="{FF2B5EF4-FFF2-40B4-BE49-F238E27FC236}">
                        <a16:creationId xmlns:a16="http://schemas.microsoft.com/office/drawing/2014/main" id="{FA978714-74C6-4E52-A151-1936F6551AA0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8976112" y="4154266"/>
                    <a:ext cx="227875" cy="104863"/>
                    <a:chOff x="5055812" y="4366770"/>
                    <a:chExt cx="2263784" cy="880852"/>
                  </a:xfrm>
                </p:grpSpPr>
                <p:sp>
                  <p:nvSpPr>
                    <p:cNvPr id="991" name="Arc 990">
                      <a:extLst>
                        <a:ext uri="{FF2B5EF4-FFF2-40B4-BE49-F238E27FC236}">
                          <a16:creationId xmlns:a16="http://schemas.microsoft.com/office/drawing/2014/main" id="{BA23E2D8-A83F-4259-8317-42A628B125C3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1" y="4144411"/>
                      <a:ext cx="880848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2" name="Arc 991">
                      <a:extLst>
                        <a:ext uri="{FF2B5EF4-FFF2-40B4-BE49-F238E27FC236}">
                          <a16:creationId xmlns:a16="http://schemas.microsoft.com/office/drawing/2014/main" id="{4939C379-A71E-44CD-AC3F-C7ACB19378C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0" y="4144415"/>
                      <a:ext cx="880848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3" name="Arc 992">
                      <a:extLst>
                        <a:ext uri="{FF2B5EF4-FFF2-40B4-BE49-F238E27FC236}">
                          <a16:creationId xmlns:a16="http://schemas.microsoft.com/office/drawing/2014/main" id="{B7FD4D8F-3D54-4E5C-8CD0-2B8E015F19C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4" y="4613523"/>
                      <a:ext cx="698165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69" name="Group 968">
                    <a:extLst>
                      <a:ext uri="{FF2B5EF4-FFF2-40B4-BE49-F238E27FC236}">
                        <a16:creationId xmlns:a16="http://schemas.microsoft.com/office/drawing/2014/main" id="{8B0BA443-51BF-49F4-8F86-713AFAA71888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8853160" y="4363551"/>
                    <a:ext cx="227876" cy="104865"/>
                    <a:chOff x="5055817" y="4366767"/>
                    <a:chExt cx="2263790" cy="880861"/>
                  </a:xfrm>
                </p:grpSpPr>
                <p:sp>
                  <p:nvSpPr>
                    <p:cNvPr id="988" name="Arc 987">
                      <a:extLst>
                        <a:ext uri="{FF2B5EF4-FFF2-40B4-BE49-F238E27FC236}">
                          <a16:creationId xmlns:a16="http://schemas.microsoft.com/office/drawing/2014/main" id="{3B1B9798-DB20-4F86-8A69-A56808729388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23"/>
                      <a:ext cx="880845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9" name="Arc 988">
                      <a:extLst>
                        <a:ext uri="{FF2B5EF4-FFF2-40B4-BE49-F238E27FC236}">
                          <a16:creationId xmlns:a16="http://schemas.microsoft.com/office/drawing/2014/main" id="{91B2A21E-7492-41FB-8AC3-411DB1A9F61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403" y="4144406"/>
                      <a:ext cx="880843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90" name="Arc 989">
                      <a:extLst>
                        <a:ext uri="{FF2B5EF4-FFF2-40B4-BE49-F238E27FC236}">
                          <a16:creationId xmlns:a16="http://schemas.microsoft.com/office/drawing/2014/main" id="{C2241815-F1BE-4125-9BBE-0AD4995A0FDA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4" y="4613521"/>
                      <a:ext cx="698169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70" name="Group 969">
                    <a:extLst>
                      <a:ext uri="{FF2B5EF4-FFF2-40B4-BE49-F238E27FC236}">
                        <a16:creationId xmlns:a16="http://schemas.microsoft.com/office/drawing/2014/main" id="{E8EF0EBA-BCA3-4301-BE8E-B2144111912F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8629914" y="4338808"/>
                    <a:ext cx="227873" cy="104866"/>
                    <a:chOff x="5055834" y="4366768"/>
                    <a:chExt cx="2263767" cy="880875"/>
                  </a:xfrm>
                </p:grpSpPr>
                <p:sp>
                  <p:nvSpPr>
                    <p:cNvPr id="985" name="Arc 984">
                      <a:extLst>
                        <a:ext uri="{FF2B5EF4-FFF2-40B4-BE49-F238E27FC236}">
                          <a16:creationId xmlns:a16="http://schemas.microsoft.com/office/drawing/2014/main" id="{937D9CBE-E79E-4E74-A61D-13F56889C4D5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96" y="4144440"/>
                      <a:ext cx="880841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6" name="Arc 985">
                      <a:extLst>
                        <a:ext uri="{FF2B5EF4-FFF2-40B4-BE49-F238E27FC236}">
                          <a16:creationId xmlns:a16="http://schemas.microsoft.com/office/drawing/2014/main" id="{F7E593BF-BB13-4E8D-B295-2FF1C15C815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4" y="4144409"/>
                      <a:ext cx="880848" cy="1325566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7" name="Arc 986">
                      <a:extLst>
                        <a:ext uri="{FF2B5EF4-FFF2-40B4-BE49-F238E27FC236}">
                          <a16:creationId xmlns:a16="http://schemas.microsoft.com/office/drawing/2014/main" id="{C8924F34-BBC7-45E6-9134-431F0C6990D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0" y="4613520"/>
                      <a:ext cx="698165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71" name="Group 970">
                    <a:extLst>
                      <a:ext uri="{FF2B5EF4-FFF2-40B4-BE49-F238E27FC236}">
                        <a16:creationId xmlns:a16="http://schemas.microsoft.com/office/drawing/2014/main" id="{71D102A7-515C-4D69-B722-60C23C0F776A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8513709" y="4154265"/>
                    <a:ext cx="227875" cy="104864"/>
                    <a:chOff x="5055824" y="4366774"/>
                    <a:chExt cx="2263781" cy="880860"/>
                  </a:xfrm>
                </p:grpSpPr>
                <p:sp>
                  <p:nvSpPr>
                    <p:cNvPr id="982" name="Arc 981">
                      <a:extLst>
                        <a:ext uri="{FF2B5EF4-FFF2-40B4-BE49-F238E27FC236}">
                          <a16:creationId xmlns:a16="http://schemas.microsoft.com/office/drawing/2014/main" id="{688AF0AC-87A6-4E0E-969C-ED490D52B663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85" y="4144413"/>
                      <a:ext cx="880844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3" name="Arc 982">
                      <a:extLst>
                        <a:ext uri="{FF2B5EF4-FFF2-40B4-BE49-F238E27FC236}">
                          <a16:creationId xmlns:a16="http://schemas.microsoft.com/office/drawing/2014/main" id="{085E9AF5-F19A-4CD9-88DC-ED28DFAECFC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6" y="4144425"/>
                      <a:ext cx="880852" cy="1325566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4" name="Arc 983">
                      <a:extLst>
                        <a:ext uri="{FF2B5EF4-FFF2-40B4-BE49-F238E27FC236}">
                          <a16:creationId xmlns:a16="http://schemas.microsoft.com/office/drawing/2014/main" id="{651B8B97-AFE1-4086-9547-F05E4DE63B7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7" y="4613529"/>
                      <a:ext cx="698168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72" name="Group 971">
                    <a:extLst>
                      <a:ext uri="{FF2B5EF4-FFF2-40B4-BE49-F238E27FC236}">
                        <a16:creationId xmlns:a16="http://schemas.microsoft.com/office/drawing/2014/main" id="{D3C8A3E7-38E9-40EF-AA65-15EC054257F2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8622959" y="3971064"/>
                    <a:ext cx="227875" cy="104864"/>
                    <a:chOff x="5055804" y="4366787"/>
                    <a:chExt cx="2263782" cy="880858"/>
                  </a:xfrm>
                </p:grpSpPr>
                <p:sp>
                  <p:nvSpPr>
                    <p:cNvPr id="979" name="Arc 978">
                      <a:extLst>
                        <a:ext uri="{FF2B5EF4-FFF2-40B4-BE49-F238E27FC236}">
                          <a16:creationId xmlns:a16="http://schemas.microsoft.com/office/drawing/2014/main" id="{69D9F9A8-B586-41CF-8031-7618BDDC7867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67" y="4144424"/>
                      <a:ext cx="880840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0" name="Arc 979">
                      <a:extLst>
                        <a:ext uri="{FF2B5EF4-FFF2-40B4-BE49-F238E27FC236}">
                          <a16:creationId xmlns:a16="http://schemas.microsoft.com/office/drawing/2014/main" id="{8BEDCB49-DE97-4C61-9C90-6EC30E42C33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78" y="4144437"/>
                      <a:ext cx="880851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81" name="Arc 980">
                      <a:extLst>
                        <a:ext uri="{FF2B5EF4-FFF2-40B4-BE49-F238E27FC236}">
                          <a16:creationId xmlns:a16="http://schemas.microsoft.com/office/drawing/2014/main" id="{9E9202AB-1310-4B19-B9FE-1E293ACD9BB6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8" y="4613525"/>
                      <a:ext cx="698167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973" name="Oval 972">
                        <a:extLst>
                          <a:ext uri="{FF2B5EF4-FFF2-40B4-BE49-F238E27FC236}">
                            <a16:creationId xmlns:a16="http://schemas.microsoft.com/office/drawing/2014/main" id="{20FAEFAC-5FA8-4017-BAB2-8220B3D4EDDF}"/>
                          </a:ext>
                        </a:extLst>
                      </p:cNvPr>
                      <p:cNvSpPr/>
                      <p:nvPr/>
                    </p:nvSpPr>
                    <p:spPr>
                      <a:xfrm rot="1797495">
                        <a:off x="9000803" y="4040256"/>
                        <a:ext cx="117446" cy="104863"/>
                      </a:xfrm>
                      <a:prstGeom prst="ellipse">
                        <a:avLst/>
                      </a:prstGeom>
                      <a:solidFill>
                        <a:srgbClr val="92D050"/>
                      </a:solidFill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>
                        <a:noAutofit/>
                      </a:bodyPr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4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oMath>
                          </m:oMathPara>
                        </a14:m>
                        <a:endPara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10" name="Oval 9">
                        <a:extLst>
                          <a:ext uri="{FF2B5EF4-FFF2-40B4-BE49-F238E27FC236}">
                            <a16:creationId xmlns:a16="http://schemas.microsoft.com/office/drawing/2014/main" id="{20FAEFAC-5FA8-4017-BAB2-8220B3D4EDDF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797495">
                        <a:off x="9000803" y="4040256"/>
                        <a:ext cx="117446" cy="104863"/>
                      </a:xfrm>
                      <a:prstGeom prst="ellipse">
                        <a:avLst/>
                      </a:prstGeom>
                      <a:blipFill>
                        <a:blip r:embed="rId54"/>
                        <a:stretch>
                          <a:fillRect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974" name="Oval 973">
                    <a:extLst>
                      <a:ext uri="{FF2B5EF4-FFF2-40B4-BE49-F238E27FC236}">
                        <a16:creationId xmlns:a16="http://schemas.microsoft.com/office/drawing/2014/main" id="{1E72F472-C53B-4746-9F40-690D00A4C7C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266367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lvl="0" algn="ctr"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975" name="Oval 974">
                    <a:extLst>
                      <a:ext uri="{FF2B5EF4-FFF2-40B4-BE49-F238E27FC236}">
                        <a16:creationId xmlns:a16="http://schemas.microsoft.com/office/drawing/2014/main" id="{3465992D-5964-42AE-BF2A-08086AAD88E6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09" y="4373327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:endParaRPr kumimoji="0" lang="en-US" sz="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6" name="Oval 975">
                    <a:extLst>
                      <a:ext uri="{FF2B5EF4-FFF2-40B4-BE49-F238E27FC236}">
                        <a16:creationId xmlns:a16="http://schemas.microsoft.com/office/drawing/2014/main" id="{52B785AE-62FB-44B6-B788-B2EC2E335DB5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607919" y="4268464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7" name="Oval 976">
                    <a:extLst>
                      <a:ext uri="{FF2B5EF4-FFF2-40B4-BE49-F238E27FC236}">
                        <a16:creationId xmlns:a16="http://schemas.microsoft.com/office/drawing/2014/main" id="{20B0D1B8-269D-4689-8584-C53357BDD174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607919" y="4040256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978" name="Oval 977">
                        <a:extLst>
                          <a:ext uri="{FF2B5EF4-FFF2-40B4-BE49-F238E27FC236}">
                            <a16:creationId xmlns:a16="http://schemas.microsoft.com/office/drawing/2014/main" id="{E69FEA5E-2B3C-4C9C-88F3-D8D370AA58F1}"/>
                          </a:ext>
                        </a:extLst>
                      </p:cNvPr>
                      <p:cNvSpPr/>
                      <p:nvPr/>
                    </p:nvSpPr>
                    <p:spPr>
                      <a:xfrm rot="1797495">
                        <a:off x="8804710" y="3940287"/>
                        <a:ext cx="117446" cy="104863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>
                        <a:noAutofit/>
                      </a:bodyPr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98" name="Oval 397">
                        <a:extLst>
                          <a:ext uri="{FF2B5EF4-FFF2-40B4-BE49-F238E27FC236}">
                            <a16:creationId xmlns:a16="http://schemas.microsoft.com/office/drawing/2014/main" id="{E69FEA5E-2B3C-4C9C-88F3-D8D370AA58F1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797495">
                        <a:off x="8804710" y="3940287"/>
                        <a:ext cx="117446" cy="104863"/>
                      </a:xfrm>
                      <a:prstGeom prst="ellipse">
                        <a:avLst/>
                      </a:prstGeom>
                      <a:blipFill>
                        <a:blip r:embed="rId55"/>
                        <a:stretch>
                          <a:fillRect l="-39130" t="-8696" r="-8696" b="-26087"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</p:grpSp>
            <p:grpSp>
              <p:nvGrpSpPr>
                <p:cNvPr id="900" name="Group 899">
                  <a:extLst>
                    <a:ext uri="{FF2B5EF4-FFF2-40B4-BE49-F238E27FC236}">
                      <a16:creationId xmlns:a16="http://schemas.microsoft.com/office/drawing/2014/main" id="{80B3972D-4B28-4C30-87B8-DFBFB12809FE}"/>
                    </a:ext>
                  </a:extLst>
                </p:cNvPr>
                <p:cNvGrpSpPr/>
                <p:nvPr/>
              </p:nvGrpSpPr>
              <p:grpSpPr>
                <a:xfrm rot="5400000">
                  <a:off x="5188865" y="1862773"/>
                  <a:ext cx="935819" cy="430643"/>
                  <a:chOff x="10999716" y="5997124"/>
                  <a:chExt cx="227875" cy="104863"/>
                </a:xfrm>
              </p:grpSpPr>
              <p:sp>
                <p:nvSpPr>
                  <p:cNvPr id="965" name="Arc 964">
                    <a:extLst>
                      <a:ext uri="{FF2B5EF4-FFF2-40B4-BE49-F238E27FC236}">
                        <a16:creationId xmlns:a16="http://schemas.microsoft.com/office/drawing/2014/main" id="{1C30C683-6771-456D-BEB7-CC94CB7B168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014001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6" name="Arc 965">
                    <a:extLst>
                      <a:ext uri="{FF2B5EF4-FFF2-40B4-BE49-F238E27FC236}">
                        <a16:creationId xmlns:a16="http://schemas.microsoft.com/office/drawing/2014/main" id="{F1AFC14E-8AB7-4405-97B8-7CB93E37037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108443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7" name="Arc 966">
                    <a:extLst>
                      <a:ext uri="{FF2B5EF4-FFF2-40B4-BE49-F238E27FC236}">
                        <a16:creationId xmlns:a16="http://schemas.microsoft.com/office/drawing/2014/main" id="{ADE50DA5-6D7C-42D6-80A5-603AF93C489C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72096" y="6030060"/>
                    <a:ext cx="83115" cy="38991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1" name="Group 900">
                  <a:extLst>
                    <a:ext uri="{FF2B5EF4-FFF2-40B4-BE49-F238E27FC236}">
                      <a16:creationId xmlns:a16="http://schemas.microsoft.com/office/drawing/2014/main" id="{6EA482A2-C374-4927-B2BC-A53CED725C53}"/>
                    </a:ext>
                  </a:extLst>
                </p:cNvPr>
                <p:cNvGrpSpPr/>
                <p:nvPr/>
              </p:nvGrpSpPr>
              <p:grpSpPr>
                <a:xfrm rot="15994291">
                  <a:off x="6100068" y="1869090"/>
                  <a:ext cx="935819" cy="430643"/>
                  <a:chOff x="10999716" y="5997124"/>
                  <a:chExt cx="227875" cy="104863"/>
                </a:xfrm>
              </p:grpSpPr>
              <p:sp>
                <p:nvSpPr>
                  <p:cNvPr id="962" name="Arc 961">
                    <a:extLst>
                      <a:ext uri="{FF2B5EF4-FFF2-40B4-BE49-F238E27FC236}">
                        <a16:creationId xmlns:a16="http://schemas.microsoft.com/office/drawing/2014/main" id="{DEF0D7D9-666F-47FA-9F21-B8F0ED2E4DF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014001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3" name="Arc 962">
                    <a:extLst>
                      <a:ext uri="{FF2B5EF4-FFF2-40B4-BE49-F238E27FC236}">
                        <a16:creationId xmlns:a16="http://schemas.microsoft.com/office/drawing/2014/main" id="{7D4F0112-3E7C-4019-B456-8EE1633104C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108443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4" name="Arc 963">
                    <a:extLst>
                      <a:ext uri="{FF2B5EF4-FFF2-40B4-BE49-F238E27FC236}">
                        <a16:creationId xmlns:a16="http://schemas.microsoft.com/office/drawing/2014/main" id="{5B767222-EABA-4B20-B221-0A0D65F5C8A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72096" y="6030060"/>
                    <a:ext cx="83115" cy="38991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2" name="Group 901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347445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59" name="Arc 958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0" name="Arc 959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61" name="Arc 960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3" name="Group 902"/>
                <p:cNvGrpSpPr/>
                <p:nvPr/>
              </p:nvGrpSpPr>
              <p:grpSpPr>
                <a:xfrm>
                  <a:off x="3398478" y="1035971"/>
                  <a:ext cx="2305462" cy="2288595"/>
                  <a:chOff x="3398478" y="1035971"/>
                  <a:chExt cx="2305462" cy="2288595"/>
                </a:xfrm>
              </p:grpSpPr>
              <p:grpSp>
                <p:nvGrpSpPr>
                  <p:cNvPr id="932" name="Group 931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56" name="Arc 955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rgbClr val="FF0000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7" name="Arc 956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rgbClr val="FF0000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8" name="Arc 957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rgbClr val="FF0000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33" name="Group 932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53" name="Arc 952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4" name="Arc 953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5" name="Arc 954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34" name="Group 933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50" name="Arc 949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1" name="Arc 950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52" name="Arc 951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35" name="Group 934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47" name="Arc 946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8" name="Arc 947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9" name="Arc 948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936" name="Group 935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944" name="Arc 943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5" name="Arc 944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946" name="Arc 945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937" name="Oval 936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>
                    <a:off x="4369937" y="1035971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938" name="Oval 93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4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82" name="Oval 8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56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939" name="Oval 938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0" name="Oval 9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1" name="Oval 9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2" name="Oval 941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3" name="Rectangle 942"/>
                  <p:cNvSpPr/>
                  <p:nvPr/>
                </p:nvSpPr>
                <p:spPr>
                  <a:xfrm>
                    <a:off x="4031624" y="1501945"/>
                    <a:ext cx="671934" cy="822601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it-IT" b="1" dirty="0" smtClean="0">
                        <a:solidFill>
                          <a:prstClr val="black"/>
                        </a:solidFill>
                      </a:rPr>
                      <a:t>1</a:t>
                    </a:r>
                    <a:endParaRPr lang="en-US" sz="1200" dirty="0"/>
                  </a:p>
                </p:txBody>
              </p:sp>
            </p:grpSp>
            <p:sp>
              <p:nvSpPr>
                <p:cNvPr id="904" name="Rectangle 903"/>
                <p:cNvSpPr/>
                <p:nvPr/>
              </p:nvSpPr>
              <p:spPr>
                <a:xfrm>
                  <a:off x="5588301" y="4061216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3</a:t>
                  </a:r>
                  <a:endParaRPr lang="en-US" sz="1200" dirty="0"/>
                </a:p>
              </p:txBody>
            </p:sp>
            <p:grpSp>
              <p:nvGrpSpPr>
                <p:cNvPr id="905" name="Group 904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29" name="Arc 928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0" name="Arc 929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1" name="Arc 930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6" name="Group 905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26" name="Arc 925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7" name="Arc 926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8" name="Arc 927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7" name="Group 906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23" name="Arc 922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4" name="Arc 923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5" name="Arc 924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8" name="Group 907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920" name="Arc 919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1" name="Arc 920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2" name="Arc 921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09" name="Group 908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17" name="Arc 916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8" name="Arc 917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9" name="Arc 918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10" name="Oval 909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Oval 910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2" name="Oval 911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13" name="Oval 912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1491807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3" name="Oval 332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1491807"/>
                      <a:ext cx="499693" cy="446157"/>
                    </a:xfrm>
                    <a:prstGeom prst="ellipse">
                      <a:avLst/>
                    </a:prstGeom>
                    <a:blipFill>
                      <a:blip r:embed="rId57"/>
                      <a:stretch>
                        <a:fillRect l="-23077" t="-8696" b="-21739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14" name="Oval 913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4" name="Oval 333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58"/>
                      <a:stretch>
                        <a:fillRect l="-26923" t="-8696" r="-3846" b="-21739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15" name="Oval 914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7344024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Rectangle 915"/>
                <p:cNvSpPr/>
                <p:nvPr/>
              </p:nvSpPr>
              <p:spPr>
                <a:xfrm>
                  <a:off x="7086380" y="1586584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2</a:t>
                  </a:r>
                  <a:endParaRPr lang="en-US" sz="1200" dirty="0"/>
                </a:p>
              </p:txBody>
            </p:sp>
          </p:grpSp>
          <p:sp>
            <p:nvSpPr>
              <p:cNvPr id="898" name="Rectangle 897"/>
              <p:cNvSpPr/>
              <p:nvPr/>
            </p:nvSpPr>
            <p:spPr>
              <a:xfrm>
                <a:off x="6924895" y="1933303"/>
                <a:ext cx="432763" cy="722479"/>
              </a:xfrm>
              <a:prstGeom prst="rect">
                <a:avLst/>
              </a:prstGeom>
              <a:noFill/>
              <a:ln w="5715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38309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1549973" y="599687"/>
                <a:ext cx="2614497" cy="71814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973" y="599687"/>
                <a:ext cx="2614497" cy="71814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/>
          <p:cNvGrpSpPr/>
          <p:nvPr/>
        </p:nvGrpSpPr>
        <p:grpSpPr>
          <a:xfrm>
            <a:off x="4948991" y="420546"/>
            <a:ext cx="1554521" cy="1399135"/>
            <a:chOff x="3398478" y="1035971"/>
            <a:chExt cx="5401410" cy="4861498"/>
          </a:xfrm>
        </p:grpSpPr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85" name="Group 84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108" name="Arc 107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Arc 108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0" name="Arc 109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105" name="Arc 104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Arc 105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Arc 106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7" name="Group 86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102" name="Arc 101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Arc 102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Arc 103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8" name="Group 87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99" name="Arc 98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Arc 99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Arc 100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9" name="Group 88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96" name="Arc 95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Arc 96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Arc 97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" name="Oval 8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1" name="Oval 90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" name="Oval 94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82" name="Arc 81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3" name="Arc 82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4" name="Arc 83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79" name="Arc 78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0" name="Arc 79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1" name="Arc 80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76" name="Arc 75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7" name="Arc 76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8" name="Arc 77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" name="Group 14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49" name="Group 4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73" name="Arc 7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Arc 7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Arc 7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" name="Group 4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0" name="Arc 6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Arc 7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Arc 7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" name="Arc 6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Arc 6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Arc 6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2" name="Group 5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4" name="Arc 6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5" name="Arc 6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Arc 6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3" name="Group 5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1" name="Arc 6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Arc 6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Arc 6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" name="Oval 54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6" name="Oval 5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Oval 56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0" name="Rectangle 59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16" name="Rectangle 15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46" name="Arc 45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" name="Arc 46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Arc 47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43" name="Arc 42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" name="Arc 43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" name="Arc 44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40" name="Arc 39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1" name="Arc 40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" name="Arc 41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5" name="Arc 3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" name="Arc 36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" name="Arc 38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29" name="Arc 28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Arc 29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Arc 30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5" name="Oval 2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Oval 2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Rectangle 27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Rectangle 110"/>
              <p:cNvSpPr/>
              <p:nvPr/>
            </p:nvSpPr>
            <p:spPr>
              <a:xfrm>
                <a:off x="4042011" y="625169"/>
                <a:ext cx="3032047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11" name="Rectangle 11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42011" y="625169"/>
                <a:ext cx="3032047" cy="58477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8" name="Rectangle 207"/>
              <p:cNvSpPr/>
              <p:nvPr/>
            </p:nvSpPr>
            <p:spPr>
              <a:xfrm>
                <a:off x="3504130" y="3596804"/>
                <a:ext cx="633507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08" name="Rectangle 20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4130" y="3596804"/>
                <a:ext cx="633507" cy="646331"/>
              </a:xfrm>
              <a:prstGeom prst="rect">
                <a:avLst/>
              </a:prstGeom>
              <a:blipFill>
                <a:blip r:embed="rId2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/>
          <p:cNvGrpSpPr/>
          <p:nvPr/>
        </p:nvGrpSpPr>
        <p:grpSpPr>
          <a:xfrm>
            <a:off x="4135190" y="3472540"/>
            <a:ext cx="3032047" cy="1465731"/>
            <a:chOff x="4135190" y="3472540"/>
            <a:chExt cx="3032047" cy="1465731"/>
          </a:xfrm>
        </p:grpSpPr>
        <p:grpSp>
          <p:nvGrpSpPr>
            <p:cNvPr id="112" name="Group 111"/>
            <p:cNvGrpSpPr/>
            <p:nvPr/>
          </p:nvGrpSpPr>
          <p:grpSpPr>
            <a:xfrm>
              <a:off x="5061859" y="3472540"/>
              <a:ext cx="1521515" cy="1465731"/>
              <a:chOff x="3398478" y="1035971"/>
              <a:chExt cx="5401410" cy="4861498"/>
            </a:xfrm>
          </p:grpSpPr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82" name="Group 181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205" name="Arc 204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6" name="Arc 205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" name="Arc 206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3" name="Group 182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202" name="Arc 201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3" name="Arc 202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4" name="Arc 203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4" name="Group 183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9" name="Arc 198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" name="Arc 199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" name="Arc 200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5" name="Group 184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96" name="Arc 195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" name="Arc 196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" name="Arc 197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6" name="Group 185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7" name="Oval 186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88" name="Oval 187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9" name="Oval 188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Oval 189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90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2" name="Oval 191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79" name="Arc 178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Arc 179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1" name="Arc 180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" name="Group 114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52" name="Group 15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76" name="Arc 175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8" name="Arc 177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53" name="Group 15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73" name="Arc 172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4" name="Arc 173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5" name="Arc 174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54" name="Group 15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70" name="Arc 169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Arc 170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Arc 171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55" name="Group 15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7" name="Arc 166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8" name="Arc 167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9" name="Arc 168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56" name="Group 15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4" name="Arc 163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Arc 164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6" name="Arc 165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57" name="Oval 15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8" name="Oval 1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59" name="Oval 15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Oval 16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Rectangle 162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16" name="Rectangle 115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49" name="Arc 14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Arc 14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Arc 15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46" name="Arc 14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Arc 14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Arc 14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9" name="Group 11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43" name="Arc 14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Arc 14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Arc 14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40" name="Arc 13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Arc 14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Arc 14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Arc 13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2" name="Oval 12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" name="Oval 1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" name="Oval 1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8" name="Rectangle 127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129" name="Group 128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0" name="Group 129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9" name="Rectangle 208"/>
                <p:cNvSpPr/>
                <p:nvPr/>
              </p:nvSpPr>
              <p:spPr>
                <a:xfrm>
                  <a:off x="4135190" y="3653560"/>
                  <a:ext cx="3032047" cy="58477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09" name="Rectangle 208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35190" y="3653560"/>
                  <a:ext cx="3032047" cy="584775"/>
                </a:xfrm>
                <a:prstGeom prst="rect">
                  <a:avLst/>
                </a:prstGeom>
                <a:blipFill>
                  <a:blip r:embed="rId26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210" name="Group 209"/>
          <p:cNvGrpSpPr/>
          <p:nvPr/>
        </p:nvGrpSpPr>
        <p:grpSpPr>
          <a:xfrm flipH="1">
            <a:off x="8469537" y="377043"/>
            <a:ext cx="1370177" cy="1555814"/>
            <a:chOff x="4042965" y="674683"/>
            <a:chExt cx="4756923" cy="5401410"/>
          </a:xfrm>
        </p:grpSpPr>
        <p:grpSp>
          <p:nvGrpSpPr>
            <p:cNvPr id="211" name="Group 210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245" name="Group 244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03" name="Arc 30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4" name="Arc 30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05" name="Arc 30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46" name="Group 245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277" name="Group 276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78" name="Group 277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97" name="Arc 296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8" name="Arc 297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79" name="Group 27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94" name="Arc 293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5" name="Arc 294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6" name="Arc 295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80" name="Group 279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91" name="Arc 290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2" name="Arc 291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3" name="Arc 292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81" name="Group 280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82" name="Oval 281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3" name="Oval 282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rgbClr val="4472C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5" name="Oval 284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6" name="Oval 285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87" name="Oval 286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47" name="Group 24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74" name="Arc 273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Arc 274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Arc 275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48" name="Group 24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71" name="Arc 270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2" name="Arc 271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Arc 272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49" name="Group 24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68" name="Arc 267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Arc 268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70" name="Arc 269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0" name="Group 24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65" name="Arc 264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6" name="Arc 265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Arc 266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51" name="Group 25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62" name="Arc 261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3" name="Arc 262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4" name="Arc 263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52" name="Oval 25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3" name="Oval 252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4" name="Oval 25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5" name="Oval 25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6" name="Oval 25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58" name="Group 257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259" name="Arc 258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Arc 259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Arc 260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212" name="Rectangle 211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213" name="Rectangle 212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214" name="Group 213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242" name="Arc 241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3" name="Arc 242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4" name="Arc 243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5" name="Group 214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239" name="Arc 238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0" name="Arc 239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1" name="Arc 240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6" name="Group 215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236" name="Arc 235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7" name="Arc 236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8" name="Arc 237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7" name="Group 216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233" name="Arc 232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4" name="Arc 233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5" name="Arc 234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8" name="Group 217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230" name="Arc 229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1" name="Arc 230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2" name="Arc 231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19" name="Group 218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227" name="Arc 226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8" name="Arc 227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9" name="Arc 228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1" name="Oval 220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3" name="Oval 22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24" name="Oval 22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26" name="Rectangle 225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06" name="Rectangle 305"/>
              <p:cNvSpPr/>
              <p:nvPr/>
            </p:nvSpPr>
            <p:spPr>
              <a:xfrm>
                <a:off x="6891262" y="579771"/>
                <a:ext cx="888385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06" name="Rectangle 30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91262" y="579771"/>
                <a:ext cx="888385" cy="646331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7" name="Rectangle 306"/>
              <p:cNvSpPr/>
              <p:nvPr/>
            </p:nvSpPr>
            <p:spPr>
              <a:xfrm>
                <a:off x="7515604" y="613703"/>
                <a:ext cx="3032047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07" name="Rectangle 30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15604" y="613703"/>
                <a:ext cx="3032047" cy="584775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10" name="Rectangle 309"/>
              <p:cNvSpPr/>
              <p:nvPr/>
            </p:nvSpPr>
            <p:spPr>
              <a:xfrm>
                <a:off x="6912071" y="3617436"/>
                <a:ext cx="888385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2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10" name="Rectangle 30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12071" y="3617436"/>
                <a:ext cx="888385" cy="646331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09" name="Group 308"/>
          <p:cNvGrpSpPr/>
          <p:nvPr/>
        </p:nvGrpSpPr>
        <p:grpSpPr>
          <a:xfrm>
            <a:off x="8490140" y="3528801"/>
            <a:ext cx="1521456" cy="1369375"/>
            <a:chOff x="3398478" y="1035971"/>
            <a:chExt cx="5401410" cy="4861498"/>
          </a:xfrm>
        </p:grpSpPr>
        <p:grpSp>
          <p:nvGrpSpPr>
            <p:cNvPr id="312" name="Group 311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381" name="Group 380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404" name="Arc 403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5" name="Arc 404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2" name="Group 381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401" name="Arc 400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2" name="Arc 401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Arc 402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3" name="Group 382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398" name="Arc 39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9" name="Arc 39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Arc 39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4" name="Group 383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395" name="Arc 394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6" name="Arc 395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7" name="Arc 396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5" name="Group 384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392" name="Arc 391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3" name="Arc 392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4" name="Arc 393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86" name="Oval 385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3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87" name="Oval 386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88" name="Oval 387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9" name="Oval 388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0" name="Oval 389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1" name="Oval 390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1200" dirty="0">
                      <a:solidFill>
                        <a:prstClr val="black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39130" t="-13636" r="-8696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13" name="Group 312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378" name="Arc 377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9" name="Arc 378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Arc 379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375" name="Arc 37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6" name="Arc 37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7" name="Arc 37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15" name="Group 314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372" name="Arc 371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3" name="Arc 372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74" name="Arc 373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16" name="Group 315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9" name="Arc 36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Arc 36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Arc 37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6" name="Group 34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7" name="Arc 36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Arc 36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7" name="Group 34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3" name="Arc 36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8" name="Group 34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0" name="Arc 35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1" name="Arc 36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Arc 36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9" name="Group 34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57" name="Arc 35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Arc 35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Arc 35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50" name="Oval 34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1" name="Oval 350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52" name="Oval 351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3" name="Oval 352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4" name="Oval 353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5" name="Oval 35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6" name="Rectangle 355"/>
              <p:cNvSpPr/>
              <p:nvPr/>
            </p:nvSpPr>
            <p:spPr>
              <a:xfrm>
                <a:off x="4073931" y="1489624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317" name="Rectangle 316"/>
            <p:cNvSpPr/>
            <p:nvPr/>
          </p:nvSpPr>
          <p:spPr>
            <a:xfrm>
              <a:off x="5617210" y="3978221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318" name="Group 31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342" name="Arc 34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3" name="Arc 34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4" name="Arc 34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19" name="Group 31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39" name="Arc 33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0" name="Arc 33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Arc 34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0" name="Group 31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36" name="Arc 33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7" name="Arc 33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4472C4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8" name="Arc 33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33" name="Arc 33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4" name="Arc 33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5" name="Arc 33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330" name="Arc 32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1" name="Arc 33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2" name="Arc 33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23" name="Oval 32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4" name="Oval 32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5" name="Oval 32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6" name="Oval 3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2"/>
                  <a:stretch>
                    <a:fillRect l="-24000" t="-13636" r="-4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3"/>
                  <a:stretch>
                    <a:fillRect l="-28000" t="-13636" r="-8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28" name="Oval 32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9" name="Rectangle 328"/>
            <p:cNvSpPr/>
            <p:nvPr/>
          </p:nvSpPr>
          <p:spPr>
            <a:xfrm>
              <a:off x="7145099" y="1557645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1" name="Rectangle 310"/>
              <p:cNvSpPr/>
              <p:nvPr/>
            </p:nvSpPr>
            <p:spPr>
              <a:xfrm>
                <a:off x="7548838" y="3642196"/>
                <a:ext cx="3032047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                       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311" name="Rectangle 31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8838" y="3642196"/>
                <a:ext cx="3032047" cy="584775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3" name="Rectangle 502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03" name="Rectangle 502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93761" y="282694"/>
                <a:ext cx="1418145" cy="47699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4" name="Rectangle 503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775828" y="796719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23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04" name="Rectangle 503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775828" y="796719"/>
                <a:ext cx="1232197" cy="47699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5" name="Rectangle 504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58410" y="3530698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05" name="Rectangle 504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58410" y="3530698"/>
                <a:ext cx="1232197" cy="476990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6" name="Rectangle 505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0820857" y="4038774"/>
                <a:ext cx="1046248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123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06" name="Rectangle 505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820857" y="4038774"/>
                <a:ext cx="1046248" cy="476990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7" name="Rectangle 506"/>
          <p:cNvSpPr/>
          <p:nvPr/>
        </p:nvSpPr>
        <p:spPr>
          <a:xfrm>
            <a:off x="6891933" y="5196101"/>
            <a:ext cx="656206" cy="419610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09" name="Rectangle 508"/>
              <p:cNvSpPr/>
              <p:nvPr/>
            </p:nvSpPr>
            <p:spPr>
              <a:xfrm>
                <a:off x="3848571" y="489831"/>
                <a:ext cx="546945" cy="76944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09" name="Rectangle 508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8571" y="489831"/>
                <a:ext cx="546945" cy="769441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0" name="Rectangle 509"/>
              <p:cNvSpPr/>
              <p:nvPr/>
            </p:nvSpPr>
            <p:spPr>
              <a:xfrm>
                <a:off x="10210871" y="480367"/>
                <a:ext cx="546945" cy="76944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10" name="Rectangle 50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10871" y="480367"/>
                <a:ext cx="546945" cy="769441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1" name="Rectangle 510"/>
              <p:cNvSpPr/>
              <p:nvPr/>
            </p:nvSpPr>
            <p:spPr>
              <a:xfrm>
                <a:off x="3892974" y="3537393"/>
                <a:ext cx="546945" cy="76944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11" name="Rectangle 51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92974" y="3537393"/>
                <a:ext cx="546945" cy="769441"/>
              </a:xfrm>
              <a:prstGeom prst="rect">
                <a:avLst/>
              </a:prstGeom>
              <a:blipFill>
                <a:blip r:embed="rId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2" name="Rectangle 511"/>
              <p:cNvSpPr/>
              <p:nvPr/>
            </p:nvSpPr>
            <p:spPr>
              <a:xfrm>
                <a:off x="10255274" y="3527929"/>
                <a:ext cx="546945" cy="76944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12" name="Rectangle 511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255274" y="3527929"/>
                <a:ext cx="546945" cy="769441"/>
              </a:xfrm>
              <a:prstGeom prst="rect">
                <a:avLst/>
              </a:prstGeom>
              <a:blipFill>
                <a:blip r:embed="rId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2" name="Group 1"/>
          <p:cNvGrpSpPr/>
          <p:nvPr/>
        </p:nvGrpSpPr>
        <p:grpSpPr>
          <a:xfrm>
            <a:off x="5009699" y="5278172"/>
            <a:ext cx="3535648" cy="1369375"/>
            <a:chOff x="5009699" y="5278172"/>
            <a:chExt cx="3535648" cy="1369375"/>
          </a:xfrm>
        </p:grpSpPr>
        <p:grpSp>
          <p:nvGrpSpPr>
            <p:cNvPr id="407" name="Group 406"/>
            <p:cNvGrpSpPr/>
            <p:nvPr/>
          </p:nvGrpSpPr>
          <p:grpSpPr>
            <a:xfrm>
              <a:off x="6570341" y="5278172"/>
              <a:ext cx="1521456" cy="1369375"/>
              <a:chOff x="3398478" y="1035971"/>
              <a:chExt cx="5401410" cy="4861498"/>
            </a:xfrm>
          </p:grpSpPr>
          <p:grpSp>
            <p:nvGrpSpPr>
              <p:cNvPr id="408" name="Group 40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500" name="Arc 49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" name="Arc 50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Arc 50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497" name="Arc 49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" name="Arc 49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" name="Arc 49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494" name="Arc 49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5" name="Arc 49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" name="Arc 49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0" name="Group 47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491" name="Arc 49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2" name="Arc 49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3" name="Arc 49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1" name="Group 48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488" name="Arc 48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" name="Arc 48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" name="Arc 48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82" name="Oval 48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8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83" name="Oval 48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484" name="Oval 48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Oval 48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Oval 48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87" name="Oval 4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409" name="Group 408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474" name="Arc 473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5" name="Arc 474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Arc 475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471" name="Arc 470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Arc 471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Arc 472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1" name="Group 410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8" name="Arc 46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Arc 46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Arc 46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2" name="Group 411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65" name="Arc 46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6" name="Arc 46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7" name="Arc 46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62" name="Arc 46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" name="Arc 46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" name="Arc 46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9" name="Arc 45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Arc 45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Arc 46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4" name="Group 44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6" name="Arc 45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7" name="Arc 45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" name="Arc 45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5" name="Group 44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3" name="Arc 45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Arc 45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Arc 45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6" name="Oval 44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Rectangle 451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413" name="Rectangle 412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38" name="Arc 43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9" name="Arc 43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0" name="Arc 43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5" name="Group 41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435" name="Arc 43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6" name="Arc 43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7" name="Arc 43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32" name="Arc 43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Arc 43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4" name="Arc 43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" name="Group 41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429" name="Arc 42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Arc 42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Arc 43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26" name="Arc 42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7" name="Arc 42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8" name="Arc 42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9" name="Oval 41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Oval 42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23" name="Oval 42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24" name="Oval 42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Rectangle 424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Rectangle 512"/>
                <p:cNvSpPr/>
                <p:nvPr/>
              </p:nvSpPr>
              <p:spPr>
                <a:xfrm>
                  <a:off x="5009699" y="5416613"/>
                  <a:ext cx="3535648" cy="68563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>
                    <a:solidFill>
                      <a:prstClr val="black"/>
                    </a:solidFill>
                  </a:endParaRPr>
                </a:p>
              </p:txBody>
            </p:sp>
          </mc:Choice>
          <mc:Fallback xmlns="">
            <p:sp>
              <p:nvSpPr>
                <p:cNvPr id="513" name="Rectangle 51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09699" y="5416613"/>
                  <a:ext cx="3535648" cy="685637"/>
                </a:xfrm>
                <a:prstGeom prst="rect">
                  <a:avLst/>
                </a:prstGeom>
                <a:blipFill>
                  <a:blip r:embed="rId4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5" name="Group 4"/>
          <p:cNvGrpSpPr/>
          <p:nvPr/>
        </p:nvGrpSpPr>
        <p:grpSpPr>
          <a:xfrm>
            <a:off x="5009947" y="1933303"/>
            <a:ext cx="3535648" cy="1494267"/>
            <a:chOff x="5009947" y="1933303"/>
            <a:chExt cx="3535648" cy="149426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Rectangle 507"/>
                <p:cNvSpPr/>
                <p:nvPr/>
              </p:nvSpPr>
              <p:spPr>
                <a:xfrm>
                  <a:off x="5009947" y="2192171"/>
                  <a:ext cx="3535648" cy="68563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>
                    <a:solidFill>
                      <a:prstClr val="black"/>
                    </a:solidFill>
                  </a:endParaRPr>
                </a:p>
              </p:txBody>
            </p:sp>
          </mc:Choice>
          <mc:Fallback xmlns="">
            <p:sp>
              <p:nvSpPr>
                <p:cNvPr id="508" name="Rectangle 507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09947" y="2192171"/>
                  <a:ext cx="3535648" cy="685637"/>
                </a:xfrm>
                <a:prstGeom prst="rect">
                  <a:avLst/>
                </a:prstGeom>
                <a:blipFill>
                  <a:blip r:embed="rId5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" name="Group 3"/>
            <p:cNvGrpSpPr/>
            <p:nvPr/>
          </p:nvGrpSpPr>
          <p:grpSpPr>
            <a:xfrm>
              <a:off x="6537276" y="1933303"/>
              <a:ext cx="1554521" cy="1494267"/>
              <a:chOff x="6537276" y="1933303"/>
              <a:chExt cx="1554521" cy="1494267"/>
            </a:xfrm>
          </p:grpSpPr>
          <p:grpSp>
            <p:nvGrpSpPr>
              <p:cNvPr id="514" name="Group 513"/>
              <p:cNvGrpSpPr/>
              <p:nvPr/>
            </p:nvGrpSpPr>
            <p:grpSpPr>
              <a:xfrm>
                <a:off x="6537276" y="2028435"/>
                <a:ext cx="1554521" cy="1399135"/>
                <a:chOff x="3398478" y="1035971"/>
                <a:chExt cx="5401410" cy="4861498"/>
              </a:xfrm>
            </p:grpSpPr>
            <p:grpSp>
              <p:nvGrpSpPr>
                <p:cNvPr id="515" name="Group 514">
                  <a:extLst>
                    <a:ext uri="{FF2B5EF4-FFF2-40B4-BE49-F238E27FC236}">
                      <a16:creationId xmlns:a16="http://schemas.microsoft.com/office/drawing/2014/main" id="{CCB892C3-3FE4-433E-9A5F-A28590882EA8}"/>
                    </a:ext>
                  </a:extLst>
                </p:cNvPr>
                <p:cNvGrpSpPr/>
                <p:nvPr/>
              </p:nvGrpSpPr>
              <p:grpSpPr>
                <a:xfrm rot="19802505">
                  <a:off x="4997484" y="3578933"/>
                  <a:ext cx="2228068" cy="2318536"/>
                  <a:chOff x="8575215" y="3940287"/>
                  <a:chExt cx="567266" cy="537903"/>
                </a:xfrm>
              </p:grpSpPr>
              <p:grpSp>
                <p:nvGrpSpPr>
                  <p:cNvPr id="584" name="Group 583">
                    <a:extLst>
                      <a:ext uri="{FF2B5EF4-FFF2-40B4-BE49-F238E27FC236}">
                        <a16:creationId xmlns:a16="http://schemas.microsoft.com/office/drawing/2014/main" id="{FA978714-74C6-4E52-A151-1936F6551AA0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8976112" y="4154266"/>
                    <a:ext cx="227875" cy="104863"/>
                    <a:chOff x="5055812" y="4366770"/>
                    <a:chExt cx="2263784" cy="880852"/>
                  </a:xfrm>
                </p:grpSpPr>
                <p:sp>
                  <p:nvSpPr>
                    <p:cNvPr id="607" name="Arc 606">
                      <a:extLst>
                        <a:ext uri="{FF2B5EF4-FFF2-40B4-BE49-F238E27FC236}">
                          <a16:creationId xmlns:a16="http://schemas.microsoft.com/office/drawing/2014/main" id="{BA23E2D8-A83F-4259-8317-42A628B125C3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1" y="4144411"/>
                      <a:ext cx="880848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8" name="Arc 607">
                      <a:extLst>
                        <a:ext uri="{FF2B5EF4-FFF2-40B4-BE49-F238E27FC236}">
                          <a16:creationId xmlns:a16="http://schemas.microsoft.com/office/drawing/2014/main" id="{4939C379-A71E-44CD-AC3F-C7ACB19378C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0" y="4144415"/>
                      <a:ext cx="880848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9" name="Arc 608">
                      <a:extLst>
                        <a:ext uri="{FF2B5EF4-FFF2-40B4-BE49-F238E27FC236}">
                          <a16:creationId xmlns:a16="http://schemas.microsoft.com/office/drawing/2014/main" id="{B7FD4D8F-3D54-4E5C-8CD0-2B8E015F19C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4" y="4613523"/>
                      <a:ext cx="698165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5" name="Group 584">
                    <a:extLst>
                      <a:ext uri="{FF2B5EF4-FFF2-40B4-BE49-F238E27FC236}">
                        <a16:creationId xmlns:a16="http://schemas.microsoft.com/office/drawing/2014/main" id="{8B0BA443-51BF-49F4-8F86-713AFAA71888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8853160" y="4363551"/>
                    <a:ext cx="227876" cy="104865"/>
                    <a:chOff x="5055817" y="4366767"/>
                    <a:chExt cx="2263790" cy="880861"/>
                  </a:xfrm>
                </p:grpSpPr>
                <p:sp>
                  <p:nvSpPr>
                    <p:cNvPr id="604" name="Arc 603">
                      <a:extLst>
                        <a:ext uri="{FF2B5EF4-FFF2-40B4-BE49-F238E27FC236}">
                          <a16:creationId xmlns:a16="http://schemas.microsoft.com/office/drawing/2014/main" id="{3B1B9798-DB20-4F86-8A69-A56808729388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23"/>
                      <a:ext cx="880845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5" name="Arc 604">
                      <a:extLst>
                        <a:ext uri="{FF2B5EF4-FFF2-40B4-BE49-F238E27FC236}">
                          <a16:creationId xmlns:a16="http://schemas.microsoft.com/office/drawing/2014/main" id="{91B2A21E-7492-41FB-8AC3-411DB1A9F61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403" y="4144406"/>
                      <a:ext cx="880843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6" name="Arc 605">
                      <a:extLst>
                        <a:ext uri="{FF2B5EF4-FFF2-40B4-BE49-F238E27FC236}">
                          <a16:creationId xmlns:a16="http://schemas.microsoft.com/office/drawing/2014/main" id="{C2241815-F1BE-4125-9BBE-0AD4995A0FDA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4" y="4613521"/>
                      <a:ext cx="698169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6" name="Group 585">
                    <a:extLst>
                      <a:ext uri="{FF2B5EF4-FFF2-40B4-BE49-F238E27FC236}">
                        <a16:creationId xmlns:a16="http://schemas.microsoft.com/office/drawing/2014/main" id="{E8EF0EBA-BCA3-4301-BE8E-B2144111912F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8629914" y="4338808"/>
                    <a:ext cx="227873" cy="104866"/>
                    <a:chOff x="5055834" y="4366768"/>
                    <a:chExt cx="2263767" cy="880875"/>
                  </a:xfrm>
                </p:grpSpPr>
                <p:sp>
                  <p:nvSpPr>
                    <p:cNvPr id="601" name="Arc 600">
                      <a:extLst>
                        <a:ext uri="{FF2B5EF4-FFF2-40B4-BE49-F238E27FC236}">
                          <a16:creationId xmlns:a16="http://schemas.microsoft.com/office/drawing/2014/main" id="{937D9CBE-E79E-4E74-A61D-13F56889C4D5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96" y="4144440"/>
                      <a:ext cx="880841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2" name="Arc 601">
                      <a:extLst>
                        <a:ext uri="{FF2B5EF4-FFF2-40B4-BE49-F238E27FC236}">
                          <a16:creationId xmlns:a16="http://schemas.microsoft.com/office/drawing/2014/main" id="{F7E593BF-BB13-4E8D-B295-2FF1C15C815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4" y="4144409"/>
                      <a:ext cx="880848" cy="1325566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3" name="Arc 602">
                      <a:extLst>
                        <a:ext uri="{FF2B5EF4-FFF2-40B4-BE49-F238E27FC236}">
                          <a16:creationId xmlns:a16="http://schemas.microsoft.com/office/drawing/2014/main" id="{C8924F34-BBC7-45E6-9134-431F0C6990D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0" y="4613520"/>
                      <a:ext cx="698165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7" name="Group 586">
                    <a:extLst>
                      <a:ext uri="{FF2B5EF4-FFF2-40B4-BE49-F238E27FC236}">
                        <a16:creationId xmlns:a16="http://schemas.microsoft.com/office/drawing/2014/main" id="{71D102A7-515C-4D69-B722-60C23C0F776A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8513709" y="4154265"/>
                    <a:ext cx="227875" cy="104864"/>
                    <a:chOff x="5055824" y="4366774"/>
                    <a:chExt cx="2263781" cy="880860"/>
                  </a:xfrm>
                </p:grpSpPr>
                <p:sp>
                  <p:nvSpPr>
                    <p:cNvPr id="598" name="Arc 597">
                      <a:extLst>
                        <a:ext uri="{FF2B5EF4-FFF2-40B4-BE49-F238E27FC236}">
                          <a16:creationId xmlns:a16="http://schemas.microsoft.com/office/drawing/2014/main" id="{688AF0AC-87A6-4E0E-969C-ED490D52B663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85" y="4144413"/>
                      <a:ext cx="880844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9" name="Arc 598">
                      <a:extLst>
                        <a:ext uri="{FF2B5EF4-FFF2-40B4-BE49-F238E27FC236}">
                          <a16:creationId xmlns:a16="http://schemas.microsoft.com/office/drawing/2014/main" id="{085E9AF5-F19A-4CD9-88DC-ED28DFAECFC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6" y="4144425"/>
                      <a:ext cx="880852" cy="1325566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0" name="Arc 599">
                      <a:extLst>
                        <a:ext uri="{FF2B5EF4-FFF2-40B4-BE49-F238E27FC236}">
                          <a16:creationId xmlns:a16="http://schemas.microsoft.com/office/drawing/2014/main" id="{651B8B97-AFE1-4086-9547-F05E4DE63B7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7" y="4613529"/>
                      <a:ext cx="698168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8" name="Group 587">
                    <a:extLst>
                      <a:ext uri="{FF2B5EF4-FFF2-40B4-BE49-F238E27FC236}">
                        <a16:creationId xmlns:a16="http://schemas.microsoft.com/office/drawing/2014/main" id="{D3C8A3E7-38E9-40EF-AA65-15EC054257F2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8622959" y="3971064"/>
                    <a:ext cx="227875" cy="104864"/>
                    <a:chOff x="5055804" y="4366787"/>
                    <a:chExt cx="2263782" cy="880858"/>
                  </a:xfrm>
                </p:grpSpPr>
                <p:sp>
                  <p:nvSpPr>
                    <p:cNvPr id="595" name="Arc 594">
                      <a:extLst>
                        <a:ext uri="{FF2B5EF4-FFF2-40B4-BE49-F238E27FC236}">
                          <a16:creationId xmlns:a16="http://schemas.microsoft.com/office/drawing/2014/main" id="{69D9F9A8-B586-41CF-8031-7618BDDC7867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67" y="4144424"/>
                      <a:ext cx="880840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6" name="Arc 595">
                      <a:extLst>
                        <a:ext uri="{FF2B5EF4-FFF2-40B4-BE49-F238E27FC236}">
                          <a16:creationId xmlns:a16="http://schemas.microsoft.com/office/drawing/2014/main" id="{8BEDCB49-DE97-4C61-9C90-6EC30E42C33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78" y="4144437"/>
                      <a:ext cx="880851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7" name="Arc 596">
                      <a:extLst>
                        <a:ext uri="{FF2B5EF4-FFF2-40B4-BE49-F238E27FC236}">
                          <a16:creationId xmlns:a16="http://schemas.microsoft.com/office/drawing/2014/main" id="{9E9202AB-1310-4B19-B9FE-1E293ACD9BB6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8" y="4613525"/>
                      <a:ext cx="698167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89" name="Oval 588">
                        <a:extLst>
                          <a:ext uri="{FF2B5EF4-FFF2-40B4-BE49-F238E27FC236}">
                            <a16:creationId xmlns:a16="http://schemas.microsoft.com/office/drawing/2014/main" id="{20FAEFAC-5FA8-4017-BAB2-8220B3D4EDDF}"/>
                          </a:ext>
                        </a:extLst>
                      </p:cNvPr>
                      <p:cNvSpPr/>
                      <p:nvPr/>
                    </p:nvSpPr>
                    <p:spPr>
                      <a:xfrm rot="1797495">
                        <a:off x="9000803" y="4040256"/>
                        <a:ext cx="117446" cy="104863"/>
                      </a:xfrm>
                      <a:prstGeom prst="ellipse">
                        <a:avLst/>
                      </a:prstGeom>
                      <a:solidFill>
                        <a:srgbClr val="92D050"/>
                      </a:solidFill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>
                        <a:noAutofit/>
                      </a:bodyPr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4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oMath>
                          </m:oMathPara>
                        </a14:m>
                        <a:endPara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10" name="Oval 9">
                        <a:extLst>
                          <a:ext uri="{FF2B5EF4-FFF2-40B4-BE49-F238E27FC236}">
                            <a16:creationId xmlns:a16="http://schemas.microsoft.com/office/drawing/2014/main" id="{20FAEFAC-5FA8-4017-BAB2-8220B3D4EDDF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797495">
                        <a:off x="9000803" y="4040256"/>
                        <a:ext cx="117446" cy="104863"/>
                      </a:xfrm>
                      <a:prstGeom prst="ellipse">
                        <a:avLst/>
                      </a:prstGeom>
                      <a:blipFill>
                        <a:blip r:embed="rId4"/>
                        <a:stretch>
                          <a:fillRect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1E72F472-C53B-4746-9F40-690D00A4C7C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266367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lvl="0" algn="ctr"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591" name="Oval 590">
                    <a:extLst>
                      <a:ext uri="{FF2B5EF4-FFF2-40B4-BE49-F238E27FC236}">
                        <a16:creationId xmlns:a16="http://schemas.microsoft.com/office/drawing/2014/main" id="{3465992D-5964-42AE-BF2A-08086AAD88E6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09" y="4373327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:endParaRPr kumimoji="0" lang="en-US" sz="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2" name="Oval 591">
                    <a:extLst>
                      <a:ext uri="{FF2B5EF4-FFF2-40B4-BE49-F238E27FC236}">
                        <a16:creationId xmlns:a16="http://schemas.microsoft.com/office/drawing/2014/main" id="{52B785AE-62FB-44B6-B788-B2EC2E335DB5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607919" y="4268464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3" name="Oval 592">
                    <a:extLst>
                      <a:ext uri="{FF2B5EF4-FFF2-40B4-BE49-F238E27FC236}">
                        <a16:creationId xmlns:a16="http://schemas.microsoft.com/office/drawing/2014/main" id="{20B0D1B8-269D-4689-8584-C53357BDD174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607919" y="4040256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94" name="Oval 593">
                        <a:extLst>
                          <a:ext uri="{FF2B5EF4-FFF2-40B4-BE49-F238E27FC236}">
                            <a16:creationId xmlns:a16="http://schemas.microsoft.com/office/drawing/2014/main" id="{E69FEA5E-2B3C-4C9C-88F3-D8D370AA58F1}"/>
                          </a:ext>
                        </a:extLst>
                      </p:cNvPr>
                      <p:cNvSpPr/>
                      <p:nvPr/>
                    </p:nvSpPr>
                    <p:spPr>
                      <a:xfrm rot="1797495">
                        <a:off x="8804710" y="3940287"/>
                        <a:ext cx="117446" cy="104863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>
                        <a:noAutofit/>
                      </a:bodyPr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98" name="Oval 397">
                        <a:extLst>
                          <a:ext uri="{FF2B5EF4-FFF2-40B4-BE49-F238E27FC236}">
                            <a16:creationId xmlns:a16="http://schemas.microsoft.com/office/drawing/2014/main" id="{E69FEA5E-2B3C-4C9C-88F3-D8D370AA58F1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797495">
                        <a:off x="8804710" y="3940287"/>
                        <a:ext cx="117446" cy="104863"/>
                      </a:xfrm>
                      <a:prstGeom prst="ellipse">
                        <a:avLst/>
                      </a:prstGeom>
                      <a:blipFill>
                        <a:blip r:embed="rId5"/>
                        <a:stretch>
                          <a:fillRect l="-39130" t="-8696" r="-8696" b="-26087"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</p:grpSp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80B3972D-4B28-4C30-87B8-DFBFB12809FE}"/>
                    </a:ext>
                  </a:extLst>
                </p:cNvPr>
                <p:cNvGrpSpPr/>
                <p:nvPr/>
              </p:nvGrpSpPr>
              <p:grpSpPr>
                <a:xfrm rot="5400000">
                  <a:off x="5188865" y="1862773"/>
                  <a:ext cx="935819" cy="430643"/>
                  <a:chOff x="10999716" y="5997124"/>
                  <a:chExt cx="227875" cy="104863"/>
                </a:xfrm>
              </p:grpSpPr>
              <p:sp>
                <p:nvSpPr>
                  <p:cNvPr id="581" name="Arc 580">
                    <a:extLst>
                      <a:ext uri="{FF2B5EF4-FFF2-40B4-BE49-F238E27FC236}">
                        <a16:creationId xmlns:a16="http://schemas.microsoft.com/office/drawing/2014/main" id="{1C30C683-6771-456D-BEB7-CC94CB7B168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014001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Arc 581">
                    <a:extLst>
                      <a:ext uri="{FF2B5EF4-FFF2-40B4-BE49-F238E27FC236}">
                        <a16:creationId xmlns:a16="http://schemas.microsoft.com/office/drawing/2014/main" id="{F1AFC14E-8AB7-4405-97B8-7CB93E37037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108443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Arc 582">
                    <a:extLst>
                      <a:ext uri="{FF2B5EF4-FFF2-40B4-BE49-F238E27FC236}">
                        <a16:creationId xmlns:a16="http://schemas.microsoft.com/office/drawing/2014/main" id="{ADE50DA5-6D7C-42D6-80A5-603AF93C489C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72096" y="6030060"/>
                    <a:ext cx="83115" cy="38991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6EA482A2-C374-4927-B2BC-A53CED725C53}"/>
                    </a:ext>
                  </a:extLst>
                </p:cNvPr>
                <p:cNvGrpSpPr/>
                <p:nvPr/>
              </p:nvGrpSpPr>
              <p:grpSpPr>
                <a:xfrm rot="15994291">
                  <a:off x="6100068" y="1869090"/>
                  <a:ext cx="935819" cy="430643"/>
                  <a:chOff x="10999716" y="5997124"/>
                  <a:chExt cx="227875" cy="104863"/>
                </a:xfrm>
              </p:grpSpPr>
              <p:sp>
                <p:nvSpPr>
                  <p:cNvPr id="578" name="Arc 577">
                    <a:extLst>
                      <a:ext uri="{FF2B5EF4-FFF2-40B4-BE49-F238E27FC236}">
                        <a16:creationId xmlns:a16="http://schemas.microsoft.com/office/drawing/2014/main" id="{DEF0D7D9-666F-47FA-9F21-B8F0ED2E4DF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014001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9" name="Arc 578">
                    <a:extLst>
                      <a:ext uri="{FF2B5EF4-FFF2-40B4-BE49-F238E27FC236}">
                        <a16:creationId xmlns:a16="http://schemas.microsoft.com/office/drawing/2014/main" id="{7D4F0112-3E7C-4019-B456-8EE1633104C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108443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Arc 579">
                    <a:extLst>
                      <a:ext uri="{FF2B5EF4-FFF2-40B4-BE49-F238E27FC236}">
                        <a16:creationId xmlns:a16="http://schemas.microsoft.com/office/drawing/2014/main" id="{5B767222-EABA-4B20-B221-0A0D65F5C8A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72096" y="6030060"/>
                    <a:ext cx="83115" cy="38991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347445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5" name="Arc 574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6" name="Arc 575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7" name="Arc 576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19" name="Group 518"/>
                <p:cNvGrpSpPr/>
                <p:nvPr/>
              </p:nvGrpSpPr>
              <p:grpSpPr>
                <a:xfrm>
                  <a:off x="3398478" y="1035971"/>
                  <a:ext cx="2305462" cy="2288595"/>
                  <a:chOff x="3398478" y="1035971"/>
                  <a:chExt cx="2305462" cy="2288595"/>
                </a:xfrm>
              </p:grpSpPr>
              <p:grpSp>
                <p:nvGrpSpPr>
                  <p:cNvPr id="548" name="Group 547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2" name="Arc 571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rgbClr val="FF0000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3" name="Arc 572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rgbClr val="FF0000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4" name="Arc 573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rgbClr val="FF0000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49" name="Group 548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9" name="Arc 568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0" name="Arc 569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1" name="Arc 570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0" name="Group 549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6" name="Arc 565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7" name="Arc 566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8" name="Arc 567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1" name="Group 550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3" name="Arc 562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4" name="Arc 563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5" name="Arc 564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2" name="Group 551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0" name="Arc 559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1" name="Arc 560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2" name="Arc 561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53" name="Oval 552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>
                    <a:off x="4369937" y="1035971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54" name="Oval 553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4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82" name="Oval 8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6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55" name="Oval 554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Oval 55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7" name="Oval 55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8" name="Oval 557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9" name="Rectangle 558"/>
                  <p:cNvSpPr/>
                  <p:nvPr/>
                </p:nvSpPr>
                <p:spPr>
                  <a:xfrm>
                    <a:off x="4031624" y="1501945"/>
                    <a:ext cx="671934" cy="822601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it-IT" b="1" dirty="0" smtClean="0">
                        <a:solidFill>
                          <a:prstClr val="black"/>
                        </a:solidFill>
                      </a:rPr>
                      <a:t>1</a:t>
                    </a:r>
                    <a:endParaRPr lang="en-US" sz="1200" dirty="0"/>
                  </a:p>
                </p:txBody>
              </p:sp>
            </p:grpSp>
            <p:sp>
              <p:nvSpPr>
                <p:cNvPr id="520" name="Rectangle 519"/>
                <p:cNvSpPr/>
                <p:nvPr/>
              </p:nvSpPr>
              <p:spPr>
                <a:xfrm>
                  <a:off x="5588301" y="4061216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3</a:t>
                  </a:r>
                  <a:endParaRPr lang="en-US" sz="1200" dirty="0"/>
                </a:p>
              </p:txBody>
            </p:sp>
            <p:grpSp>
              <p:nvGrpSpPr>
                <p:cNvPr id="521" name="Group 52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5" name="Arc 54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Arc 54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Arc 54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2" name="Group 52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2" name="Arc 54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Arc 54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Arc 54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3" name="Group 52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39" name="Arc 53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Arc 53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Arc 54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4" name="Group 52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536" name="Arc 53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Arc 53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" name="Arc 53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5" name="Group 52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33" name="Arc 53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Arc 53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Arc 53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Oval 52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29" name="Oval 528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1491807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3" name="Oval 332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1491807"/>
                      <a:ext cx="499693" cy="446157"/>
                    </a:xfrm>
                    <a:prstGeom prst="ellipse">
                      <a:avLst/>
                    </a:prstGeom>
                    <a:blipFill>
                      <a:blip r:embed="rId7"/>
                      <a:stretch>
                        <a:fillRect l="-23077" t="-8696" b="-21739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0" name="Oval 529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4" name="Oval 333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8"/>
                      <a:stretch>
                        <a:fillRect l="-26923" t="-8696" r="-3846" b="-21739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7344024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Rectangle 531"/>
                <p:cNvSpPr/>
                <p:nvPr/>
              </p:nvSpPr>
              <p:spPr>
                <a:xfrm>
                  <a:off x="7086380" y="1586584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2</a:t>
                  </a:r>
                  <a:endParaRPr lang="en-US" sz="1200" dirty="0"/>
                </a:p>
              </p:txBody>
            </p:sp>
          </p:grpSp>
          <p:sp>
            <p:nvSpPr>
              <p:cNvPr id="610" name="Rectangle 609"/>
              <p:cNvSpPr/>
              <p:nvPr/>
            </p:nvSpPr>
            <p:spPr>
              <a:xfrm>
                <a:off x="6924895" y="1933303"/>
                <a:ext cx="432763" cy="722479"/>
              </a:xfrm>
              <a:prstGeom prst="rect">
                <a:avLst/>
              </a:prstGeom>
              <a:noFill/>
              <a:ln w="5715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1" name="Group 610"/>
          <p:cNvGrpSpPr/>
          <p:nvPr/>
        </p:nvGrpSpPr>
        <p:grpSpPr>
          <a:xfrm>
            <a:off x="297012" y="1398166"/>
            <a:ext cx="4617033" cy="638638"/>
            <a:chOff x="297012" y="1398166"/>
            <a:chExt cx="4617033" cy="638638"/>
          </a:xfrm>
        </p:grpSpPr>
        <p:sp>
          <p:nvSpPr>
            <p:cNvPr id="612" name="Rectangular Callout 611"/>
            <p:cNvSpPr/>
            <p:nvPr/>
          </p:nvSpPr>
          <p:spPr>
            <a:xfrm>
              <a:off x="429162" y="1398166"/>
              <a:ext cx="4426935" cy="638638"/>
            </a:xfrm>
            <a:prstGeom prst="wedgeRectCallout">
              <a:avLst>
                <a:gd name="adj1" fmla="val -16417"/>
                <a:gd name="adj2" fmla="val -33773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1">
                  <a:lumMod val="20000"/>
                  <a:lumOff val="80000"/>
                </a:schemeClr>
              </a:solidFill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3" name="Rectangle 612"/>
                <p:cNvSpPr/>
                <p:nvPr/>
              </p:nvSpPr>
              <p:spPr>
                <a:xfrm>
                  <a:off x="297012" y="1401289"/>
                  <a:ext cx="4617033" cy="58477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lang="en-US" sz="3200" b="1" dirty="0" smtClean="0"/>
                    <a:t>Exterior bead, </a:t>
                  </a:r>
                  <a:r>
                    <a:rPr lang="en-US" sz="3200" dirty="0" smtClean="0"/>
                    <a:t>e.g. </a:t>
                  </a:r>
                  <a14:m>
                    <m:oMath xmlns:m="http://schemas.openxmlformats.org/officeDocument/2006/math"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3200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𝑃</m:t>
                      </m:r>
                    </m:oMath>
                  </a14:m>
                  <a:endParaRPr lang="en-US" sz="3200" dirty="0"/>
                </a:p>
              </p:txBody>
            </p:sp>
          </mc:Choice>
          <mc:Fallback xmlns="">
            <p:sp>
              <p:nvSpPr>
                <p:cNvPr id="613" name="Rectangle 61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7012" y="1401289"/>
                  <a:ext cx="4617033" cy="584775"/>
                </a:xfrm>
                <a:prstGeom prst="rect">
                  <a:avLst/>
                </a:prstGeom>
                <a:blipFill>
                  <a:blip r:embed="rId51"/>
                  <a:stretch>
                    <a:fillRect t="-12500" b="-3437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49867928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/>
              <p:cNvSpPr/>
              <p:nvPr/>
            </p:nvSpPr>
            <p:spPr>
              <a:xfrm>
                <a:off x="1549973" y="599687"/>
                <a:ext cx="2614497" cy="71814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" name="Rectangle 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49973" y="599687"/>
                <a:ext cx="2614497" cy="71814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1" name="Rectangle 110"/>
              <p:cNvSpPr/>
              <p:nvPr/>
            </p:nvSpPr>
            <p:spPr>
              <a:xfrm>
                <a:off x="4174975" y="624049"/>
                <a:ext cx="1995290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11" name="Rectangle 110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74975" y="624049"/>
                <a:ext cx="1995290" cy="58477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8" name="Rectangle 207"/>
              <p:cNvSpPr/>
              <p:nvPr/>
            </p:nvSpPr>
            <p:spPr>
              <a:xfrm>
                <a:off x="3504130" y="2396654"/>
                <a:ext cx="633507" cy="64633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6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08" name="Rectangle 20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4130" y="2396654"/>
                <a:ext cx="633507" cy="646331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07" name="Rectangle 506"/>
          <p:cNvSpPr/>
          <p:nvPr/>
        </p:nvSpPr>
        <p:spPr>
          <a:xfrm>
            <a:off x="8249062" y="2146050"/>
            <a:ext cx="656206" cy="419610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09" name="Rectangle 508"/>
              <p:cNvSpPr/>
              <p:nvPr/>
            </p:nvSpPr>
            <p:spPr>
              <a:xfrm>
                <a:off x="3848571" y="489831"/>
                <a:ext cx="546945" cy="76944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09" name="Rectangle 508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48571" y="489831"/>
                <a:ext cx="546945" cy="769441"/>
              </a:xfrm>
              <a:prstGeom prst="rect">
                <a:avLst/>
              </a:prstGeom>
              <a:blipFill>
                <a:blip r:embed="rId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10" name="Rectangle 509"/>
              <p:cNvSpPr/>
              <p:nvPr/>
            </p:nvSpPr>
            <p:spPr>
              <a:xfrm>
                <a:off x="5963863" y="479455"/>
                <a:ext cx="546945" cy="76944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510" name="Rectangle 50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63863" y="479455"/>
                <a:ext cx="546945" cy="769441"/>
              </a:xfrm>
              <a:prstGeom prst="rect">
                <a:avLst/>
              </a:prstGeom>
              <a:blipFill>
                <a:blip r:embed="rId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" name="Group 3"/>
          <p:cNvGrpSpPr/>
          <p:nvPr/>
        </p:nvGrpSpPr>
        <p:grpSpPr>
          <a:xfrm>
            <a:off x="6366828" y="2228121"/>
            <a:ext cx="3535648" cy="1369375"/>
            <a:chOff x="6366828" y="2228121"/>
            <a:chExt cx="3535648" cy="1369375"/>
          </a:xfrm>
        </p:grpSpPr>
        <p:grpSp>
          <p:nvGrpSpPr>
            <p:cNvPr id="407" name="Group 406"/>
            <p:cNvGrpSpPr/>
            <p:nvPr/>
          </p:nvGrpSpPr>
          <p:grpSpPr>
            <a:xfrm>
              <a:off x="7927470" y="2228121"/>
              <a:ext cx="1521456" cy="1369375"/>
              <a:chOff x="3398478" y="1035971"/>
              <a:chExt cx="5401410" cy="4861498"/>
            </a:xfrm>
          </p:grpSpPr>
          <p:grpSp>
            <p:nvGrpSpPr>
              <p:cNvPr id="408" name="Group 407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477" name="Group 476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500" name="Arc 499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1" name="Arc 500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Arc 501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8" name="Group 477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497" name="Arc 496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8" name="Arc 497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" name="Arc 498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494" name="Arc 493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5" name="Arc 494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" name="Arc 495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0" name="Group 479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491" name="Arc 490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2" name="Arc 491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3" name="Arc 492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1" name="Group 480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488" name="Arc 487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89" name="Arc 488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0" name="Arc 489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82" name="Oval 481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37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83" name="Oval 482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484" name="Oval 483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5" name="Oval 484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6" name="Oval 485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87" name="Oval 4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1200" dirty="0">
                        <a:solidFill>
                          <a:prstClr val="black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494" name="Oval 493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10"/>
                      <a:stretch>
                        <a:fillRect l="-39130" t="-13636" r="-8696" b="-2727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409" name="Group 408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210537" y="3008370"/>
                <a:ext cx="935819" cy="430643"/>
                <a:chOff x="10999716" y="5997124"/>
                <a:chExt cx="227875" cy="104863"/>
              </a:xfrm>
            </p:grpSpPr>
            <p:sp>
              <p:nvSpPr>
                <p:cNvPr id="474" name="Arc 473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5" name="Arc 474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6" name="Arc 475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0" name="Group 409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079135" y="2987722"/>
                <a:ext cx="935819" cy="430643"/>
                <a:chOff x="10999716" y="5997124"/>
                <a:chExt cx="227875" cy="104863"/>
              </a:xfrm>
            </p:grpSpPr>
            <p:sp>
              <p:nvSpPr>
                <p:cNvPr id="471" name="Arc 470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2" name="Arc 471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Arc 472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1" name="Group 410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8" name="Arc 46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9" name="Arc 46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Arc 46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2" name="Group 411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65" name="Arc 46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6" name="Arc 46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7" name="Arc 46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2" name="Group 44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62" name="Arc 46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3" name="Arc 46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4" name="Arc 46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3" name="Group 44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9" name="Arc 45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Arc 45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1" name="Arc 46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4" name="Group 44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6" name="Arc 45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7" name="Arc 45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8" name="Arc 45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5" name="Group 44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3" name="Arc 45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4" name="Arc 45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Arc 45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46" name="Oval 44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47" name="Oval 446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48" name="Oval 44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9" name="Oval 44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0" name="Oval 44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1" name="Oval 45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2" name="Rectangle 451"/>
                <p:cNvSpPr/>
                <p:nvPr/>
              </p:nvSpPr>
              <p:spPr>
                <a:xfrm>
                  <a:off x="4073931" y="1489624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413" name="Rectangle 412"/>
              <p:cNvSpPr/>
              <p:nvPr/>
            </p:nvSpPr>
            <p:spPr>
              <a:xfrm>
                <a:off x="5617210" y="3978221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414" name="Group 41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38" name="Arc 43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9" name="Arc 43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0" name="Arc 43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5" name="Group 41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435" name="Arc 43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6" name="Arc 43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7" name="Arc 43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6" name="Group 41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32" name="Arc 43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3" name="Arc 43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4" name="Arc 43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7" name="Group 41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429" name="Arc 42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0" name="Arc 42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1" name="Arc 43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18" name="Group 41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26" name="Arc 42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7" name="Arc 42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8" name="Arc 42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19" name="Oval 41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0" name="Oval 41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1" name="Oval 42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22" name="Oval 42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29" name="Oval 428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12"/>
                    <a:stretch>
                      <a:fillRect l="-24000" t="-13636" r="-4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23" name="Oval 42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30" name="Oval 429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3"/>
                    <a:stretch>
                      <a:fillRect l="-28000" t="-13636" r="-8000" b="-2727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24" name="Oval 42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25" name="Rectangle 424"/>
              <p:cNvSpPr/>
              <p:nvPr/>
            </p:nvSpPr>
            <p:spPr>
              <a:xfrm>
                <a:off x="7145099" y="1557645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Rectangle 512"/>
                <p:cNvSpPr/>
                <p:nvPr/>
              </p:nvSpPr>
              <p:spPr>
                <a:xfrm>
                  <a:off x="6366828" y="2366562"/>
                  <a:ext cx="3535648" cy="68563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>
                    <a:solidFill>
                      <a:prstClr val="black"/>
                    </a:solidFill>
                  </a:endParaRPr>
                </a:p>
              </p:txBody>
            </p:sp>
          </mc:Choice>
          <mc:Fallback xmlns="">
            <p:sp>
              <p:nvSpPr>
                <p:cNvPr id="513" name="Rectangle 51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66828" y="2366562"/>
                  <a:ext cx="3535648" cy="685637"/>
                </a:xfrm>
                <a:prstGeom prst="rect">
                  <a:avLst/>
                </a:prstGeom>
                <a:blipFill>
                  <a:blip r:embed="rId4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" name="Group 2"/>
          <p:cNvGrpSpPr/>
          <p:nvPr/>
        </p:nvGrpSpPr>
        <p:grpSpPr>
          <a:xfrm>
            <a:off x="6366828" y="373327"/>
            <a:ext cx="3535648" cy="1494267"/>
            <a:chOff x="6366828" y="373327"/>
            <a:chExt cx="3535648" cy="1494267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Rectangle 507"/>
                <p:cNvSpPr/>
                <p:nvPr/>
              </p:nvSpPr>
              <p:spPr>
                <a:xfrm>
                  <a:off x="6366828" y="632195"/>
                  <a:ext cx="3535648" cy="68563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lvl="0"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i="1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>
                                <a:solidFill>
                                  <a:prstClr val="black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  <m:sup>
                                <m:r>
                                  <a:rPr lang="en-US" sz="3200" i="1">
                                    <a:solidFill>
                                      <a:prstClr val="black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(                    )</m:t>
                        </m:r>
                      </m:oMath>
                    </m:oMathPara>
                  </a14:m>
                  <a:endParaRPr lang="en-US" dirty="0">
                    <a:solidFill>
                      <a:prstClr val="black"/>
                    </a:solidFill>
                  </a:endParaRPr>
                </a:p>
              </p:txBody>
            </p:sp>
          </mc:Choice>
          <mc:Fallback xmlns="">
            <p:sp>
              <p:nvSpPr>
                <p:cNvPr id="508" name="Rectangle 507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66828" y="632195"/>
                  <a:ext cx="3535648" cy="685637"/>
                </a:xfrm>
                <a:prstGeom prst="rect">
                  <a:avLst/>
                </a:prstGeom>
                <a:blipFill>
                  <a:blip r:embed="rId4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" name="Group 1"/>
            <p:cNvGrpSpPr/>
            <p:nvPr/>
          </p:nvGrpSpPr>
          <p:grpSpPr>
            <a:xfrm>
              <a:off x="7894157" y="373327"/>
              <a:ext cx="1554521" cy="1494267"/>
              <a:chOff x="7894157" y="373327"/>
              <a:chExt cx="1554521" cy="1494267"/>
            </a:xfrm>
          </p:grpSpPr>
          <p:grpSp>
            <p:nvGrpSpPr>
              <p:cNvPr id="514" name="Group 513"/>
              <p:cNvGrpSpPr/>
              <p:nvPr/>
            </p:nvGrpSpPr>
            <p:grpSpPr>
              <a:xfrm>
                <a:off x="7894157" y="468459"/>
                <a:ext cx="1554521" cy="1399135"/>
                <a:chOff x="3398478" y="1035971"/>
                <a:chExt cx="5401410" cy="4861498"/>
              </a:xfrm>
            </p:grpSpPr>
            <p:grpSp>
              <p:nvGrpSpPr>
                <p:cNvPr id="515" name="Group 514">
                  <a:extLst>
                    <a:ext uri="{FF2B5EF4-FFF2-40B4-BE49-F238E27FC236}">
                      <a16:creationId xmlns:a16="http://schemas.microsoft.com/office/drawing/2014/main" id="{CCB892C3-3FE4-433E-9A5F-A28590882EA8}"/>
                    </a:ext>
                  </a:extLst>
                </p:cNvPr>
                <p:cNvGrpSpPr/>
                <p:nvPr/>
              </p:nvGrpSpPr>
              <p:grpSpPr>
                <a:xfrm rot="19802505">
                  <a:off x="4997484" y="3578933"/>
                  <a:ext cx="2228068" cy="2318536"/>
                  <a:chOff x="8575215" y="3940287"/>
                  <a:chExt cx="567266" cy="537903"/>
                </a:xfrm>
              </p:grpSpPr>
              <p:grpSp>
                <p:nvGrpSpPr>
                  <p:cNvPr id="584" name="Group 583">
                    <a:extLst>
                      <a:ext uri="{FF2B5EF4-FFF2-40B4-BE49-F238E27FC236}">
                        <a16:creationId xmlns:a16="http://schemas.microsoft.com/office/drawing/2014/main" id="{FA978714-74C6-4E52-A151-1936F6551AA0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8976112" y="4154266"/>
                    <a:ext cx="227875" cy="104863"/>
                    <a:chOff x="5055812" y="4366770"/>
                    <a:chExt cx="2263784" cy="880852"/>
                  </a:xfrm>
                </p:grpSpPr>
                <p:sp>
                  <p:nvSpPr>
                    <p:cNvPr id="607" name="Arc 606">
                      <a:extLst>
                        <a:ext uri="{FF2B5EF4-FFF2-40B4-BE49-F238E27FC236}">
                          <a16:creationId xmlns:a16="http://schemas.microsoft.com/office/drawing/2014/main" id="{BA23E2D8-A83F-4259-8317-42A628B125C3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1" y="4144411"/>
                      <a:ext cx="880848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8" name="Arc 607">
                      <a:extLst>
                        <a:ext uri="{FF2B5EF4-FFF2-40B4-BE49-F238E27FC236}">
                          <a16:creationId xmlns:a16="http://schemas.microsoft.com/office/drawing/2014/main" id="{4939C379-A71E-44CD-AC3F-C7ACB19378C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0" y="4144415"/>
                      <a:ext cx="880848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9" name="Arc 608">
                      <a:extLst>
                        <a:ext uri="{FF2B5EF4-FFF2-40B4-BE49-F238E27FC236}">
                          <a16:creationId xmlns:a16="http://schemas.microsoft.com/office/drawing/2014/main" id="{B7FD4D8F-3D54-4E5C-8CD0-2B8E015F19C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4" y="4613523"/>
                      <a:ext cx="698165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5" name="Group 584">
                    <a:extLst>
                      <a:ext uri="{FF2B5EF4-FFF2-40B4-BE49-F238E27FC236}">
                        <a16:creationId xmlns:a16="http://schemas.microsoft.com/office/drawing/2014/main" id="{8B0BA443-51BF-49F4-8F86-713AFAA71888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8853160" y="4363551"/>
                    <a:ext cx="227876" cy="104865"/>
                    <a:chOff x="5055817" y="4366767"/>
                    <a:chExt cx="2263790" cy="880861"/>
                  </a:xfrm>
                </p:grpSpPr>
                <p:sp>
                  <p:nvSpPr>
                    <p:cNvPr id="604" name="Arc 603">
                      <a:extLst>
                        <a:ext uri="{FF2B5EF4-FFF2-40B4-BE49-F238E27FC236}">
                          <a16:creationId xmlns:a16="http://schemas.microsoft.com/office/drawing/2014/main" id="{3B1B9798-DB20-4F86-8A69-A56808729388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23"/>
                      <a:ext cx="880845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5" name="Arc 604">
                      <a:extLst>
                        <a:ext uri="{FF2B5EF4-FFF2-40B4-BE49-F238E27FC236}">
                          <a16:creationId xmlns:a16="http://schemas.microsoft.com/office/drawing/2014/main" id="{91B2A21E-7492-41FB-8AC3-411DB1A9F61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403" y="4144406"/>
                      <a:ext cx="880843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6" name="Arc 605">
                      <a:extLst>
                        <a:ext uri="{FF2B5EF4-FFF2-40B4-BE49-F238E27FC236}">
                          <a16:creationId xmlns:a16="http://schemas.microsoft.com/office/drawing/2014/main" id="{C2241815-F1BE-4125-9BBE-0AD4995A0FDA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4" y="4613521"/>
                      <a:ext cx="698169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6" name="Group 585">
                    <a:extLst>
                      <a:ext uri="{FF2B5EF4-FFF2-40B4-BE49-F238E27FC236}">
                        <a16:creationId xmlns:a16="http://schemas.microsoft.com/office/drawing/2014/main" id="{E8EF0EBA-BCA3-4301-BE8E-B2144111912F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8629914" y="4338808"/>
                    <a:ext cx="227873" cy="104866"/>
                    <a:chOff x="5055834" y="4366768"/>
                    <a:chExt cx="2263767" cy="880875"/>
                  </a:xfrm>
                </p:grpSpPr>
                <p:sp>
                  <p:nvSpPr>
                    <p:cNvPr id="601" name="Arc 600">
                      <a:extLst>
                        <a:ext uri="{FF2B5EF4-FFF2-40B4-BE49-F238E27FC236}">
                          <a16:creationId xmlns:a16="http://schemas.microsoft.com/office/drawing/2014/main" id="{937D9CBE-E79E-4E74-A61D-13F56889C4D5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96" y="4144440"/>
                      <a:ext cx="880841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2" name="Arc 601">
                      <a:extLst>
                        <a:ext uri="{FF2B5EF4-FFF2-40B4-BE49-F238E27FC236}">
                          <a16:creationId xmlns:a16="http://schemas.microsoft.com/office/drawing/2014/main" id="{F7E593BF-BB13-4E8D-B295-2FF1C15C815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4" y="4144409"/>
                      <a:ext cx="880848" cy="1325566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3" name="Arc 602">
                      <a:extLst>
                        <a:ext uri="{FF2B5EF4-FFF2-40B4-BE49-F238E27FC236}">
                          <a16:creationId xmlns:a16="http://schemas.microsoft.com/office/drawing/2014/main" id="{C8924F34-BBC7-45E6-9134-431F0C6990D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0" y="4613520"/>
                      <a:ext cx="698165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7" name="Group 586">
                    <a:extLst>
                      <a:ext uri="{FF2B5EF4-FFF2-40B4-BE49-F238E27FC236}">
                        <a16:creationId xmlns:a16="http://schemas.microsoft.com/office/drawing/2014/main" id="{71D102A7-515C-4D69-B722-60C23C0F776A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8513709" y="4154265"/>
                    <a:ext cx="227875" cy="104864"/>
                    <a:chOff x="5055824" y="4366774"/>
                    <a:chExt cx="2263781" cy="880860"/>
                  </a:xfrm>
                </p:grpSpPr>
                <p:sp>
                  <p:nvSpPr>
                    <p:cNvPr id="598" name="Arc 597">
                      <a:extLst>
                        <a:ext uri="{FF2B5EF4-FFF2-40B4-BE49-F238E27FC236}">
                          <a16:creationId xmlns:a16="http://schemas.microsoft.com/office/drawing/2014/main" id="{688AF0AC-87A6-4E0E-969C-ED490D52B663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85" y="4144413"/>
                      <a:ext cx="880844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9" name="Arc 598">
                      <a:extLst>
                        <a:ext uri="{FF2B5EF4-FFF2-40B4-BE49-F238E27FC236}">
                          <a16:creationId xmlns:a16="http://schemas.microsoft.com/office/drawing/2014/main" id="{085E9AF5-F19A-4CD9-88DC-ED28DFAECFC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6" y="4144425"/>
                      <a:ext cx="880852" cy="1325566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70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9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0" name="Arc 599">
                      <a:extLst>
                        <a:ext uri="{FF2B5EF4-FFF2-40B4-BE49-F238E27FC236}">
                          <a16:creationId xmlns:a16="http://schemas.microsoft.com/office/drawing/2014/main" id="{651B8B97-AFE1-4086-9547-F05E4DE63B7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7" y="4613529"/>
                      <a:ext cx="698168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8" name="Group 587">
                    <a:extLst>
                      <a:ext uri="{FF2B5EF4-FFF2-40B4-BE49-F238E27FC236}">
                        <a16:creationId xmlns:a16="http://schemas.microsoft.com/office/drawing/2014/main" id="{D3C8A3E7-38E9-40EF-AA65-15EC054257F2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8622959" y="3971064"/>
                    <a:ext cx="227875" cy="104864"/>
                    <a:chOff x="5055804" y="4366787"/>
                    <a:chExt cx="2263782" cy="880858"/>
                  </a:xfrm>
                </p:grpSpPr>
                <p:sp>
                  <p:nvSpPr>
                    <p:cNvPr id="595" name="Arc 594">
                      <a:extLst>
                        <a:ext uri="{FF2B5EF4-FFF2-40B4-BE49-F238E27FC236}">
                          <a16:creationId xmlns:a16="http://schemas.microsoft.com/office/drawing/2014/main" id="{69D9F9A8-B586-41CF-8031-7618BDDC7867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67" y="4144424"/>
                      <a:ext cx="880840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6" name="Arc 595">
                      <a:extLst>
                        <a:ext uri="{FF2B5EF4-FFF2-40B4-BE49-F238E27FC236}">
                          <a16:creationId xmlns:a16="http://schemas.microsoft.com/office/drawing/2014/main" id="{8BEDCB49-DE97-4C61-9C90-6EC30E42C33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78" y="4144437"/>
                      <a:ext cx="880851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5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7" name="Arc 596">
                      <a:extLst>
                        <a:ext uri="{FF2B5EF4-FFF2-40B4-BE49-F238E27FC236}">
                          <a16:creationId xmlns:a16="http://schemas.microsoft.com/office/drawing/2014/main" id="{9E9202AB-1310-4B19-B9FE-1E293ACD9BB6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8" y="4613525"/>
                      <a:ext cx="698167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89" name="Oval 588">
                        <a:extLst>
                          <a:ext uri="{FF2B5EF4-FFF2-40B4-BE49-F238E27FC236}">
                            <a16:creationId xmlns:a16="http://schemas.microsoft.com/office/drawing/2014/main" id="{20FAEFAC-5FA8-4017-BAB2-8220B3D4EDDF}"/>
                          </a:ext>
                        </a:extLst>
                      </p:cNvPr>
                      <p:cNvSpPr/>
                      <p:nvPr/>
                    </p:nvSpPr>
                    <p:spPr>
                      <a:xfrm rot="1797495">
                        <a:off x="9000803" y="4040256"/>
                        <a:ext cx="117446" cy="104863"/>
                      </a:xfrm>
                      <a:prstGeom prst="ellipse">
                        <a:avLst/>
                      </a:prstGeom>
                      <a:solidFill>
                        <a:srgbClr val="92D050"/>
                      </a:solidFill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>
                        <a:noAutofit/>
                      </a:bodyPr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4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oMath>
                          </m:oMathPara>
                        </a14:m>
                        <a:endPara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10" name="Oval 9">
                        <a:extLst>
                          <a:ext uri="{FF2B5EF4-FFF2-40B4-BE49-F238E27FC236}">
                            <a16:creationId xmlns:a16="http://schemas.microsoft.com/office/drawing/2014/main" id="{20FAEFAC-5FA8-4017-BAB2-8220B3D4EDDF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797495">
                        <a:off x="9000803" y="4040256"/>
                        <a:ext cx="117446" cy="104863"/>
                      </a:xfrm>
                      <a:prstGeom prst="ellipse">
                        <a:avLst/>
                      </a:prstGeom>
                      <a:blipFill>
                        <a:blip r:embed="rId49"/>
                        <a:stretch>
                          <a:fillRect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90" name="Oval 589">
                    <a:extLst>
                      <a:ext uri="{FF2B5EF4-FFF2-40B4-BE49-F238E27FC236}">
                        <a16:creationId xmlns:a16="http://schemas.microsoft.com/office/drawing/2014/main" id="{1E72F472-C53B-4746-9F40-690D00A4C7C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266367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lvl="0" algn="ctr"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591" name="Oval 590">
                    <a:extLst>
                      <a:ext uri="{FF2B5EF4-FFF2-40B4-BE49-F238E27FC236}">
                        <a16:creationId xmlns:a16="http://schemas.microsoft.com/office/drawing/2014/main" id="{3465992D-5964-42AE-BF2A-08086AAD88E6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09" y="4373327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:endParaRPr kumimoji="0" lang="en-US" sz="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2" name="Oval 591">
                    <a:extLst>
                      <a:ext uri="{FF2B5EF4-FFF2-40B4-BE49-F238E27FC236}">
                        <a16:creationId xmlns:a16="http://schemas.microsoft.com/office/drawing/2014/main" id="{52B785AE-62FB-44B6-B788-B2EC2E335DB5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607919" y="4268464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93" name="Oval 592">
                    <a:extLst>
                      <a:ext uri="{FF2B5EF4-FFF2-40B4-BE49-F238E27FC236}">
                        <a16:creationId xmlns:a16="http://schemas.microsoft.com/office/drawing/2014/main" id="{20B0D1B8-269D-4689-8584-C53357BDD174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607919" y="4040256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94" name="Oval 593">
                        <a:extLst>
                          <a:ext uri="{FF2B5EF4-FFF2-40B4-BE49-F238E27FC236}">
                            <a16:creationId xmlns:a16="http://schemas.microsoft.com/office/drawing/2014/main" id="{E69FEA5E-2B3C-4C9C-88F3-D8D370AA58F1}"/>
                          </a:ext>
                        </a:extLst>
                      </p:cNvPr>
                      <p:cNvSpPr/>
                      <p:nvPr/>
                    </p:nvSpPr>
                    <p:spPr>
                      <a:xfrm rot="1797495">
                        <a:off x="8804710" y="3940287"/>
                        <a:ext cx="117446" cy="104863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>
                        <a:noAutofit/>
                      </a:bodyPr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98" name="Oval 397">
                        <a:extLst>
                          <a:ext uri="{FF2B5EF4-FFF2-40B4-BE49-F238E27FC236}">
                            <a16:creationId xmlns:a16="http://schemas.microsoft.com/office/drawing/2014/main" id="{E69FEA5E-2B3C-4C9C-88F3-D8D370AA58F1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797495">
                        <a:off x="8804710" y="3940287"/>
                        <a:ext cx="117446" cy="104863"/>
                      </a:xfrm>
                      <a:prstGeom prst="ellipse">
                        <a:avLst/>
                      </a:prstGeom>
                      <a:blipFill>
                        <a:blip r:embed="rId50"/>
                        <a:stretch>
                          <a:fillRect l="-39130" t="-8696" r="-8696" b="-26087"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</p:grpSp>
            <p:grpSp>
              <p:nvGrpSpPr>
                <p:cNvPr id="516" name="Group 515">
                  <a:extLst>
                    <a:ext uri="{FF2B5EF4-FFF2-40B4-BE49-F238E27FC236}">
                      <a16:creationId xmlns:a16="http://schemas.microsoft.com/office/drawing/2014/main" id="{80B3972D-4B28-4C30-87B8-DFBFB12809FE}"/>
                    </a:ext>
                  </a:extLst>
                </p:cNvPr>
                <p:cNvGrpSpPr/>
                <p:nvPr/>
              </p:nvGrpSpPr>
              <p:grpSpPr>
                <a:xfrm rot="5400000">
                  <a:off x="5188865" y="1862773"/>
                  <a:ext cx="935819" cy="430643"/>
                  <a:chOff x="10999716" y="5997124"/>
                  <a:chExt cx="227875" cy="104863"/>
                </a:xfrm>
              </p:grpSpPr>
              <p:sp>
                <p:nvSpPr>
                  <p:cNvPr id="581" name="Arc 580">
                    <a:extLst>
                      <a:ext uri="{FF2B5EF4-FFF2-40B4-BE49-F238E27FC236}">
                        <a16:creationId xmlns:a16="http://schemas.microsoft.com/office/drawing/2014/main" id="{1C30C683-6771-456D-BEB7-CC94CB7B168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014001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2" name="Arc 581">
                    <a:extLst>
                      <a:ext uri="{FF2B5EF4-FFF2-40B4-BE49-F238E27FC236}">
                        <a16:creationId xmlns:a16="http://schemas.microsoft.com/office/drawing/2014/main" id="{F1AFC14E-8AB7-4405-97B8-7CB93E37037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108443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3" name="Arc 582">
                    <a:extLst>
                      <a:ext uri="{FF2B5EF4-FFF2-40B4-BE49-F238E27FC236}">
                        <a16:creationId xmlns:a16="http://schemas.microsoft.com/office/drawing/2014/main" id="{ADE50DA5-6D7C-42D6-80A5-603AF93C489C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72096" y="6030060"/>
                    <a:ext cx="83115" cy="38991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17" name="Group 516">
                  <a:extLst>
                    <a:ext uri="{FF2B5EF4-FFF2-40B4-BE49-F238E27FC236}">
                      <a16:creationId xmlns:a16="http://schemas.microsoft.com/office/drawing/2014/main" id="{6EA482A2-C374-4927-B2BC-A53CED725C53}"/>
                    </a:ext>
                  </a:extLst>
                </p:cNvPr>
                <p:cNvGrpSpPr/>
                <p:nvPr/>
              </p:nvGrpSpPr>
              <p:grpSpPr>
                <a:xfrm rot="15994291">
                  <a:off x="6100068" y="1869090"/>
                  <a:ext cx="935819" cy="430643"/>
                  <a:chOff x="10999716" y="5997124"/>
                  <a:chExt cx="227875" cy="104863"/>
                </a:xfrm>
              </p:grpSpPr>
              <p:sp>
                <p:nvSpPr>
                  <p:cNvPr id="578" name="Arc 577">
                    <a:extLst>
                      <a:ext uri="{FF2B5EF4-FFF2-40B4-BE49-F238E27FC236}">
                        <a16:creationId xmlns:a16="http://schemas.microsoft.com/office/drawing/2014/main" id="{DEF0D7D9-666F-47FA-9F21-B8F0ED2E4DF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014001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9" name="Arc 578">
                    <a:extLst>
                      <a:ext uri="{FF2B5EF4-FFF2-40B4-BE49-F238E27FC236}">
                        <a16:creationId xmlns:a16="http://schemas.microsoft.com/office/drawing/2014/main" id="{7D4F0112-3E7C-4019-B456-8EE1633104C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108443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0" name="Arc 579">
                    <a:extLst>
                      <a:ext uri="{FF2B5EF4-FFF2-40B4-BE49-F238E27FC236}">
                        <a16:creationId xmlns:a16="http://schemas.microsoft.com/office/drawing/2014/main" id="{5B767222-EABA-4B20-B221-0A0D65F5C8A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72096" y="6030060"/>
                    <a:ext cx="83115" cy="38991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18" name="Group 517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347445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75" name="Arc 574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6" name="Arc 575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77" name="Arc 576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19" name="Group 518"/>
                <p:cNvGrpSpPr/>
                <p:nvPr/>
              </p:nvGrpSpPr>
              <p:grpSpPr>
                <a:xfrm>
                  <a:off x="3398478" y="1035971"/>
                  <a:ext cx="2305462" cy="2288595"/>
                  <a:chOff x="3398478" y="1035971"/>
                  <a:chExt cx="2305462" cy="2288595"/>
                </a:xfrm>
              </p:grpSpPr>
              <p:grpSp>
                <p:nvGrpSpPr>
                  <p:cNvPr id="548" name="Group 547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72" name="Arc 571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rgbClr val="FF0000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3" name="Arc 572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rgbClr val="FF0000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4" name="Arc 573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rgbClr val="FF0000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49" name="Group 548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9" name="Arc 568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0" name="Arc 569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71" name="Arc 570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0" name="Group 549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6" name="Arc 565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7" name="Arc 566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8" name="Arc 567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1" name="Group 550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3" name="Arc 562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4" name="Arc 563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5" name="Arc 564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52" name="Group 551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60" name="Arc 559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1" name="Arc 560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62" name="Arc 561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53" name="Oval 552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>
                    <a:off x="4369937" y="1035971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54" name="Oval 553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4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82" name="Oval 8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6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55" name="Oval 554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6" name="Oval 55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7" name="Oval 55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8" name="Oval 557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59" name="Rectangle 558"/>
                  <p:cNvSpPr/>
                  <p:nvPr/>
                </p:nvSpPr>
                <p:spPr>
                  <a:xfrm>
                    <a:off x="4031624" y="1501945"/>
                    <a:ext cx="671934" cy="822601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it-IT" b="1" dirty="0" smtClean="0">
                        <a:solidFill>
                          <a:prstClr val="black"/>
                        </a:solidFill>
                      </a:rPr>
                      <a:t>1</a:t>
                    </a:r>
                    <a:endParaRPr lang="en-US" sz="1200" dirty="0"/>
                  </a:p>
                </p:txBody>
              </p:sp>
            </p:grpSp>
            <p:sp>
              <p:nvSpPr>
                <p:cNvPr id="520" name="Rectangle 519"/>
                <p:cNvSpPr/>
                <p:nvPr/>
              </p:nvSpPr>
              <p:spPr>
                <a:xfrm>
                  <a:off x="5588301" y="4061216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3</a:t>
                  </a:r>
                  <a:endParaRPr lang="en-US" sz="1200" dirty="0"/>
                </a:p>
              </p:txBody>
            </p:sp>
            <p:grpSp>
              <p:nvGrpSpPr>
                <p:cNvPr id="521" name="Group 52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5" name="Arc 54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Arc 54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7" name="Arc 54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2" name="Group 521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42" name="Arc 54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3" name="Arc 54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Arc 54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3" name="Group 522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39" name="Arc 53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0" name="Arc 53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Arc 54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4" name="Group 523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536" name="Arc 53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7" name="Arc 53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" name="Arc 53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525" name="Group 524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33" name="Arc 53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4" name="Arc 53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5" name="Arc 53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8" name="Oval 527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29" name="Oval 528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1491807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3" name="Oval 332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1491807"/>
                      <a:ext cx="499693" cy="446157"/>
                    </a:xfrm>
                    <a:prstGeom prst="ellipse">
                      <a:avLst/>
                    </a:prstGeom>
                    <a:blipFill>
                      <a:blip r:embed="rId7"/>
                      <a:stretch>
                        <a:fillRect l="-23077" t="-8696" b="-21739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30" name="Oval 529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4" name="Oval 333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8"/>
                      <a:stretch>
                        <a:fillRect l="-26923" t="-8696" r="-3846" b="-21739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531" name="Oval 530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7344024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2" name="Rectangle 531"/>
                <p:cNvSpPr/>
                <p:nvPr/>
              </p:nvSpPr>
              <p:spPr>
                <a:xfrm>
                  <a:off x="7086380" y="1586584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2</a:t>
                  </a:r>
                  <a:endParaRPr lang="en-US" sz="1200" dirty="0"/>
                </a:p>
              </p:txBody>
            </p:sp>
          </p:grpSp>
          <p:sp>
            <p:nvSpPr>
              <p:cNvPr id="610" name="Rectangle 609"/>
              <p:cNvSpPr/>
              <p:nvPr/>
            </p:nvSpPr>
            <p:spPr>
              <a:xfrm>
                <a:off x="8281776" y="373327"/>
                <a:ext cx="432763" cy="722479"/>
              </a:xfrm>
              <a:prstGeom prst="rect">
                <a:avLst/>
              </a:prstGeom>
              <a:noFill/>
              <a:ln w="5715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11" name="Group 610"/>
          <p:cNvGrpSpPr/>
          <p:nvPr/>
        </p:nvGrpSpPr>
        <p:grpSpPr>
          <a:xfrm>
            <a:off x="297012" y="1398166"/>
            <a:ext cx="4617033" cy="638638"/>
            <a:chOff x="297012" y="1398166"/>
            <a:chExt cx="4617033" cy="638638"/>
          </a:xfrm>
        </p:grpSpPr>
        <p:sp>
          <p:nvSpPr>
            <p:cNvPr id="612" name="Rectangular Callout 611"/>
            <p:cNvSpPr/>
            <p:nvPr/>
          </p:nvSpPr>
          <p:spPr>
            <a:xfrm>
              <a:off x="429162" y="1398166"/>
              <a:ext cx="4426935" cy="638638"/>
            </a:xfrm>
            <a:prstGeom prst="wedgeRectCallout">
              <a:avLst>
                <a:gd name="adj1" fmla="val -16417"/>
                <a:gd name="adj2" fmla="val -33773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solidFill>
                <a:schemeClr val="accent1">
                  <a:lumMod val="20000"/>
                  <a:lumOff val="80000"/>
                </a:schemeClr>
              </a:solidFill>
            </a:ln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3" name="Rectangle 612"/>
                <p:cNvSpPr/>
                <p:nvPr/>
              </p:nvSpPr>
              <p:spPr>
                <a:xfrm>
                  <a:off x="297012" y="1401289"/>
                  <a:ext cx="4617033" cy="584775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algn="ctr"/>
                  <a:r>
                    <a:rPr lang="en-US" sz="3200" b="1" dirty="0" smtClean="0"/>
                    <a:t>Exterior bead, </a:t>
                  </a:r>
                  <a:r>
                    <a:rPr lang="en-US" sz="3200" dirty="0" smtClean="0"/>
                    <a:t>e.g. </a:t>
                  </a:r>
                  <a14:m>
                    <m:oMath xmlns:m="http://schemas.openxmlformats.org/officeDocument/2006/math"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3200" b="0" i="0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𝑃</m:t>
                      </m:r>
                    </m:oMath>
                  </a14:m>
                  <a:endParaRPr lang="en-US" sz="3200" dirty="0"/>
                </a:p>
              </p:txBody>
            </p:sp>
          </mc:Choice>
          <mc:Fallback xmlns="">
            <p:sp>
              <p:nvSpPr>
                <p:cNvPr id="613" name="Rectangle 612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7012" y="1401289"/>
                  <a:ext cx="4617033" cy="584775"/>
                </a:xfrm>
                <a:prstGeom prst="rect">
                  <a:avLst/>
                </a:prstGeom>
                <a:blipFill>
                  <a:blip r:embed="rId51"/>
                  <a:stretch>
                    <a:fillRect t="-12500" b="-3437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17" name="Rectangle 616"/>
              <p:cNvSpPr/>
              <p:nvPr/>
            </p:nvSpPr>
            <p:spPr>
              <a:xfrm>
                <a:off x="4230472" y="2409653"/>
                <a:ext cx="1995290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17" name="Rectangle 61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30472" y="2409653"/>
                <a:ext cx="1995290" cy="584775"/>
              </a:xfrm>
              <a:prstGeom prst="rect">
                <a:avLst/>
              </a:prstGeom>
              <a:blipFill>
                <a:blip r:embed="rId5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8" name="Rectangle 617"/>
              <p:cNvSpPr/>
              <p:nvPr/>
            </p:nvSpPr>
            <p:spPr>
              <a:xfrm>
                <a:off x="3904068" y="2275435"/>
                <a:ext cx="546945" cy="76944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18" name="Rectangle 617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04068" y="2275435"/>
                <a:ext cx="546945" cy="769441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19" name="Rectangle 618"/>
              <p:cNvSpPr/>
              <p:nvPr/>
            </p:nvSpPr>
            <p:spPr>
              <a:xfrm>
                <a:off x="6019360" y="2265059"/>
                <a:ext cx="546945" cy="76944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4400" b="0" i="0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619" name="Rectangle 618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19360" y="2265059"/>
                <a:ext cx="546945" cy="769441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112087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spd="slow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Path-Integral Molecular Dynamics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2196500" y="3517365"/>
                <a:ext cx="8499227" cy="1186053"/>
              </a:xfrm>
            </p:spPr>
            <p:txBody>
              <a:bodyPr>
                <a:noAutofit/>
              </a:bodyPr>
              <a:lstStyle/>
              <a:p>
                <a:pPr marL="0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𝑍</m:t>
                      </m:r>
                      <m:r>
                        <a:rPr lang="en-US" sz="32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m:rPr>
                          <m:sty m:val="p"/>
                        </m:rPr>
                        <a:rPr lang="en-US" sz="3200">
                          <a:latin typeface="Cambria Math" panose="02040503050406030204" pitchFamily="18" charset="0"/>
                        </a:rPr>
                        <m:t>Tr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p>
                            <m:sSup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2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2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acc>
                                <m:accPr>
                                  <m:chr m:val="̂"/>
                                  <m:ctrlP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  <m:t>𝐻</m:t>
                                  </m:r>
                                </m:e>
                              </m:acc>
                            </m:sup>
                          </m:sSup>
                        </m:e>
                      </m:d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    </m:t>
                      </m:r>
                      <m:r>
                        <a:rPr lang="en-US" sz="3200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   </m:t>
                      </m:r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sz="3200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sz="3200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p>
                                <m:sSupPr>
                                  <m:ctrlPr>
                                    <a:rPr lang="en-US" sz="320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200" b="0" i="1" smtClean="0">
                                      <a:latin typeface="Cambria Math" panose="02040503050406030204" pitchFamily="18" charset="0"/>
                                    </a:rPr>
                                    <m:t>𝑒</m:t>
                                  </m:r>
                                </m:e>
                                <m:sup>
                                  <m:r>
                                    <a:rPr lang="en-US" sz="3200" b="0" i="1" smtClean="0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US" sz="3200" b="0" i="1" smtClean="0">
                                      <a:latin typeface="Cambria Math" panose="02040503050406030204" pitchFamily="18" charset="0"/>
                                    </a:rPr>
                                    <m:t>𝛽</m:t>
                                  </m:r>
                                  <m:sSup>
                                    <m:sSupPr>
                                      <m:ctrlPr>
                                        <a:rPr lang="en-US" sz="3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200" i="1"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200" i="1">
                                          <a:latin typeface="Cambria Math" panose="02040503050406030204" pitchFamily="18" charset="0"/>
                                        </a:rPr>
                                        <m:t>(1)(2)(3)</m:t>
                                      </m:r>
                                    </m:sup>
                                  </m:sSup>
                                </m:sup>
                              </m:sSup>
                            </m:e>
                          </m:d>
                          <m:r>
                            <a:rPr lang="en-US" sz="32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sz="3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3200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sz="32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32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sz="3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3200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sz="32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sz="3200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sz="32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3200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sz="3200" b="0" i="1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sz="3200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2196500" y="3517365"/>
                <a:ext cx="8499227" cy="1186053"/>
              </a:xfr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D1129E1B-8CAE-4D47-9DDE-7F8624C5001E}"/>
              </a:ext>
            </a:extLst>
          </p:cNvPr>
          <p:cNvGrpSpPr/>
          <p:nvPr/>
        </p:nvGrpSpPr>
        <p:grpSpPr>
          <a:xfrm>
            <a:off x="5089691" y="4935750"/>
            <a:ext cx="1998529" cy="553543"/>
            <a:chOff x="9756973" y="4109545"/>
            <a:chExt cx="1998529" cy="553543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1050632B-8F6A-4CEE-871D-1475E20E86A2}"/>
                </a:ext>
              </a:extLst>
            </p:cNvPr>
            <p:cNvGrpSpPr/>
            <p:nvPr/>
          </p:nvGrpSpPr>
          <p:grpSpPr>
            <a:xfrm>
              <a:off x="9756973" y="4125185"/>
              <a:ext cx="567257" cy="537903"/>
              <a:chOff x="8575219" y="3942125"/>
              <a:chExt cx="567257" cy="537903"/>
            </a:xfrm>
          </p:grpSpPr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FBBDAF84-2FB9-41E8-B0B6-9A5999B9B900}"/>
                  </a:ext>
                </a:extLst>
              </p:cNvPr>
              <p:cNvGrpSpPr/>
              <p:nvPr/>
            </p:nvGrpSpPr>
            <p:grpSpPr>
              <a:xfrm rot="1116573">
                <a:off x="8873045" y="3971064"/>
                <a:ext cx="227875" cy="104863"/>
                <a:chOff x="5055817" y="4366777"/>
                <a:chExt cx="2263783" cy="880844"/>
              </a:xfrm>
            </p:grpSpPr>
            <p:sp>
              <p:nvSpPr>
                <p:cNvPr id="67" name="Arc 66">
                  <a:extLst>
                    <a:ext uri="{FF2B5EF4-FFF2-40B4-BE49-F238E27FC236}">
                      <a16:creationId xmlns:a16="http://schemas.microsoft.com/office/drawing/2014/main" id="{7CF8E099-CBDE-488A-891E-BC6AB59DEBE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" name="Arc 67">
                  <a:extLst>
                    <a:ext uri="{FF2B5EF4-FFF2-40B4-BE49-F238E27FC236}">
                      <a16:creationId xmlns:a16="http://schemas.microsoft.com/office/drawing/2014/main" id="{D9D3F6D2-0687-42DE-8A53-E5DEAD3F2DC5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9" name="Arc 68">
                  <a:extLst>
                    <a:ext uri="{FF2B5EF4-FFF2-40B4-BE49-F238E27FC236}">
                      <a16:creationId xmlns:a16="http://schemas.microsoft.com/office/drawing/2014/main" id="{6818391B-3A44-4EC8-B04D-834F4AD9E22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1C05DB4E-2F74-4B46-B9A0-BAF490A77FAA}"/>
                  </a:ext>
                </a:extLst>
              </p:cNvPr>
              <p:cNvSpPr/>
              <p:nvPr/>
            </p:nvSpPr>
            <p:spPr>
              <a:xfrm>
                <a:off x="8803547" y="3942125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694A1DD5-DC24-4B73-AE4A-8F2E34DAB0CE}"/>
                  </a:ext>
                </a:extLst>
              </p:cNvPr>
              <p:cNvSpPr/>
              <p:nvPr/>
            </p:nvSpPr>
            <p:spPr>
              <a:xfrm>
                <a:off x="8999640" y="4042094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34A189FF-9309-423F-B02B-B967482A6418}"/>
                  </a:ext>
                </a:extLst>
              </p:cNvPr>
              <p:cNvSpPr/>
              <p:nvPr/>
            </p:nvSpPr>
            <p:spPr>
              <a:xfrm>
                <a:off x="8999640" y="4268205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0B1A9CF3-3695-4D7A-AC91-C345E063080C}"/>
                  </a:ext>
                </a:extLst>
              </p:cNvPr>
              <p:cNvSpPr/>
              <p:nvPr/>
            </p:nvSpPr>
            <p:spPr>
              <a:xfrm>
                <a:off x="8606756" y="4042094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63622541-1F63-4CA7-BEBB-FE2CE803F08B}"/>
                  </a:ext>
                </a:extLst>
              </p:cNvPr>
              <p:cNvSpPr/>
              <p:nvPr/>
            </p:nvSpPr>
            <p:spPr>
              <a:xfrm>
                <a:off x="8606756" y="4270302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3EF00971-1A56-4372-9E1E-06C3B2989BF8}"/>
                  </a:ext>
                </a:extLst>
              </p:cNvPr>
              <p:cNvSpPr/>
              <p:nvPr/>
            </p:nvSpPr>
            <p:spPr>
              <a:xfrm>
                <a:off x="8803547" y="4375165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9B85C028-9658-41E2-9BAA-5D2D79FEF45E}"/>
                  </a:ext>
                </a:extLst>
              </p:cNvPr>
              <p:cNvGrpSpPr/>
              <p:nvPr/>
            </p:nvGrpSpPr>
            <p:grpSpPr>
              <a:xfrm rot="5400000">
                <a:off x="8976107" y="4154266"/>
                <a:ext cx="227875" cy="104863"/>
                <a:chOff x="5055817" y="4366777"/>
                <a:chExt cx="2263783" cy="880844"/>
              </a:xfrm>
            </p:grpSpPr>
            <p:sp>
              <p:nvSpPr>
                <p:cNvPr id="64" name="Arc 63">
                  <a:extLst>
                    <a:ext uri="{FF2B5EF4-FFF2-40B4-BE49-F238E27FC236}">
                      <a16:creationId xmlns:a16="http://schemas.microsoft.com/office/drawing/2014/main" id="{8A42594F-CDC4-437A-BB10-8F4AFDD3E777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" name="Arc 64">
                  <a:extLst>
                    <a:ext uri="{FF2B5EF4-FFF2-40B4-BE49-F238E27FC236}">
                      <a16:creationId xmlns:a16="http://schemas.microsoft.com/office/drawing/2014/main" id="{C5DF7CE2-4093-497E-8D0C-7C7B6AED1739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" name="Arc 65">
                  <a:extLst>
                    <a:ext uri="{FF2B5EF4-FFF2-40B4-BE49-F238E27FC236}">
                      <a16:creationId xmlns:a16="http://schemas.microsoft.com/office/drawing/2014/main" id="{28F66319-D9E9-4C65-9D84-0037CB14778C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" name="Group 47">
                <a:extLst>
                  <a:ext uri="{FF2B5EF4-FFF2-40B4-BE49-F238E27FC236}">
                    <a16:creationId xmlns:a16="http://schemas.microsoft.com/office/drawing/2014/main" id="{3D22C1A8-2C3B-4FBF-9523-2191C129B48E}"/>
                  </a:ext>
                </a:extLst>
              </p:cNvPr>
              <p:cNvGrpSpPr/>
              <p:nvPr/>
            </p:nvGrpSpPr>
            <p:grpSpPr>
              <a:xfrm rot="8714912">
                <a:off x="8853161" y="4363551"/>
                <a:ext cx="227875" cy="104863"/>
                <a:chOff x="5055817" y="4366777"/>
                <a:chExt cx="2263783" cy="880844"/>
              </a:xfrm>
            </p:grpSpPr>
            <p:sp>
              <p:nvSpPr>
                <p:cNvPr id="61" name="Arc 60">
                  <a:extLst>
                    <a:ext uri="{FF2B5EF4-FFF2-40B4-BE49-F238E27FC236}">
                      <a16:creationId xmlns:a16="http://schemas.microsoft.com/office/drawing/2014/main" id="{6899D7D9-C561-4C55-BCF1-9E153B58836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2" name="Arc 61">
                  <a:extLst>
                    <a:ext uri="{FF2B5EF4-FFF2-40B4-BE49-F238E27FC236}">
                      <a16:creationId xmlns:a16="http://schemas.microsoft.com/office/drawing/2014/main" id="{6516CA6D-90DD-42F9-90F6-EA798EC576F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3" name="Arc 62">
                  <a:extLst>
                    <a:ext uri="{FF2B5EF4-FFF2-40B4-BE49-F238E27FC236}">
                      <a16:creationId xmlns:a16="http://schemas.microsoft.com/office/drawing/2014/main" id="{8E36C510-E973-4BA8-8D97-6356E54706F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" name="Group 48">
                <a:extLst>
                  <a:ext uri="{FF2B5EF4-FFF2-40B4-BE49-F238E27FC236}">
                    <a16:creationId xmlns:a16="http://schemas.microsoft.com/office/drawing/2014/main" id="{93CD0AE3-4727-41C1-8A27-79F828D9DC55}"/>
                  </a:ext>
                </a:extLst>
              </p:cNvPr>
              <p:cNvGrpSpPr/>
              <p:nvPr/>
            </p:nvGrpSpPr>
            <p:grpSpPr>
              <a:xfrm rot="12392693">
                <a:off x="8629913" y="4338806"/>
                <a:ext cx="227875" cy="104863"/>
                <a:chOff x="5055817" y="4366777"/>
                <a:chExt cx="2263783" cy="880844"/>
              </a:xfrm>
            </p:grpSpPr>
            <p:sp>
              <p:nvSpPr>
                <p:cNvPr id="58" name="Arc 57">
                  <a:extLst>
                    <a:ext uri="{FF2B5EF4-FFF2-40B4-BE49-F238E27FC236}">
                      <a16:creationId xmlns:a16="http://schemas.microsoft.com/office/drawing/2014/main" id="{3532FC7E-909B-447A-B0EB-A46A7B4AEE0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9" name="Arc 58">
                  <a:extLst>
                    <a:ext uri="{FF2B5EF4-FFF2-40B4-BE49-F238E27FC236}">
                      <a16:creationId xmlns:a16="http://schemas.microsoft.com/office/drawing/2014/main" id="{962153AC-872C-4367-A282-28FD29B7D418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" name="Arc 59">
                  <a:extLst>
                    <a:ext uri="{FF2B5EF4-FFF2-40B4-BE49-F238E27FC236}">
                      <a16:creationId xmlns:a16="http://schemas.microsoft.com/office/drawing/2014/main" id="{BF93BE19-6526-4E55-8194-8BB0A1555D46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" name="Group 49">
                <a:extLst>
                  <a:ext uri="{FF2B5EF4-FFF2-40B4-BE49-F238E27FC236}">
                    <a16:creationId xmlns:a16="http://schemas.microsoft.com/office/drawing/2014/main" id="{AC647BC1-8C54-42E8-94B6-24A4860CC2E5}"/>
                  </a:ext>
                </a:extLst>
              </p:cNvPr>
              <p:cNvGrpSpPr/>
              <p:nvPr/>
            </p:nvGrpSpPr>
            <p:grpSpPr>
              <a:xfrm rot="15992138">
                <a:off x="8513713" y="4154266"/>
                <a:ext cx="227875" cy="104863"/>
                <a:chOff x="5055817" y="4366777"/>
                <a:chExt cx="2263783" cy="880844"/>
              </a:xfrm>
            </p:grpSpPr>
            <p:sp>
              <p:nvSpPr>
                <p:cNvPr id="55" name="Arc 54">
                  <a:extLst>
                    <a:ext uri="{FF2B5EF4-FFF2-40B4-BE49-F238E27FC236}">
                      <a16:creationId xmlns:a16="http://schemas.microsoft.com/office/drawing/2014/main" id="{930C0EE8-A8B4-4489-B817-CD8594AE461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" name="Arc 55">
                  <a:extLst>
                    <a:ext uri="{FF2B5EF4-FFF2-40B4-BE49-F238E27FC236}">
                      <a16:creationId xmlns:a16="http://schemas.microsoft.com/office/drawing/2014/main" id="{D8F57D18-122F-46AE-B925-24C39FDA9F39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" name="Arc 56">
                  <a:extLst>
                    <a:ext uri="{FF2B5EF4-FFF2-40B4-BE49-F238E27FC236}">
                      <a16:creationId xmlns:a16="http://schemas.microsoft.com/office/drawing/2014/main" id="{02B86160-BABB-4343-A5A0-969052D90D50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51B30F18-B970-4CD5-A64E-240551D1E7B5}"/>
                  </a:ext>
                </a:extLst>
              </p:cNvPr>
              <p:cNvGrpSpPr/>
              <p:nvPr/>
            </p:nvGrpSpPr>
            <p:grpSpPr>
              <a:xfrm rot="19284772">
                <a:off x="8622960" y="3971064"/>
                <a:ext cx="227875" cy="104863"/>
                <a:chOff x="5055817" y="4366777"/>
                <a:chExt cx="2263783" cy="880844"/>
              </a:xfrm>
            </p:grpSpPr>
            <p:sp>
              <p:nvSpPr>
                <p:cNvPr id="52" name="Arc 51">
                  <a:extLst>
                    <a:ext uri="{FF2B5EF4-FFF2-40B4-BE49-F238E27FC236}">
                      <a16:creationId xmlns:a16="http://schemas.microsoft.com/office/drawing/2014/main" id="{501E3589-3D28-4CAB-A103-E8909D4C24F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" name="Arc 52">
                  <a:extLst>
                    <a:ext uri="{FF2B5EF4-FFF2-40B4-BE49-F238E27FC236}">
                      <a16:creationId xmlns:a16="http://schemas.microsoft.com/office/drawing/2014/main" id="{E51F340C-EB13-409F-82D5-9AEFAD512387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" name="Arc 53">
                  <a:extLst>
                    <a:ext uri="{FF2B5EF4-FFF2-40B4-BE49-F238E27FC236}">
                      <a16:creationId xmlns:a16="http://schemas.microsoft.com/office/drawing/2014/main" id="{948A41D3-2B1D-4CC2-9256-A0E1DC4C360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DA31F4E-DC55-415C-9555-5C64491138D4}"/>
                </a:ext>
              </a:extLst>
            </p:cNvPr>
            <p:cNvGrpSpPr/>
            <p:nvPr/>
          </p:nvGrpSpPr>
          <p:grpSpPr>
            <a:xfrm>
              <a:off x="10478069" y="4120543"/>
              <a:ext cx="567257" cy="537903"/>
              <a:chOff x="8575219" y="3942125"/>
              <a:chExt cx="567257" cy="537903"/>
            </a:xfrm>
          </p:grpSpPr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2D3B192C-148A-4E7F-A2D1-7BA3DECAE18B}"/>
                  </a:ext>
                </a:extLst>
              </p:cNvPr>
              <p:cNvGrpSpPr/>
              <p:nvPr/>
            </p:nvGrpSpPr>
            <p:grpSpPr>
              <a:xfrm rot="1116573">
                <a:off x="8873045" y="3971064"/>
                <a:ext cx="227875" cy="104863"/>
                <a:chOff x="5055817" y="4366777"/>
                <a:chExt cx="2263783" cy="880844"/>
              </a:xfrm>
            </p:grpSpPr>
            <p:sp>
              <p:nvSpPr>
                <p:cNvPr id="37" name="Arc 36">
                  <a:extLst>
                    <a:ext uri="{FF2B5EF4-FFF2-40B4-BE49-F238E27FC236}">
                      <a16:creationId xmlns:a16="http://schemas.microsoft.com/office/drawing/2014/main" id="{84C3CFF7-4F63-4A7E-ACB6-46E76DABAF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" name="Arc 37">
                  <a:extLst>
                    <a:ext uri="{FF2B5EF4-FFF2-40B4-BE49-F238E27FC236}">
                      <a16:creationId xmlns:a16="http://schemas.microsoft.com/office/drawing/2014/main" id="{261318B9-276A-4DAB-8BEE-873604FF7DC5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" name="Arc 38">
                  <a:extLst>
                    <a:ext uri="{FF2B5EF4-FFF2-40B4-BE49-F238E27FC236}">
                      <a16:creationId xmlns:a16="http://schemas.microsoft.com/office/drawing/2014/main" id="{6650C666-E265-425E-B195-10EDADAD8F30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C7F369A8-C8D7-44E7-943D-3023F1D4DA8B}"/>
                  </a:ext>
                </a:extLst>
              </p:cNvPr>
              <p:cNvSpPr/>
              <p:nvPr/>
            </p:nvSpPr>
            <p:spPr>
              <a:xfrm>
                <a:off x="8803547" y="3942125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D883A795-A617-431D-B6EC-8908D1108677}"/>
                  </a:ext>
                </a:extLst>
              </p:cNvPr>
              <p:cNvSpPr/>
              <p:nvPr/>
            </p:nvSpPr>
            <p:spPr>
              <a:xfrm>
                <a:off x="8999640" y="4042094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92CFCA54-6C1D-4ED3-9E03-0621BB593556}"/>
                  </a:ext>
                </a:extLst>
              </p:cNvPr>
              <p:cNvSpPr/>
              <p:nvPr/>
            </p:nvSpPr>
            <p:spPr>
              <a:xfrm>
                <a:off x="8999640" y="4268205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E4177B47-88AB-488E-A4A4-1B94E89003AA}"/>
                  </a:ext>
                </a:extLst>
              </p:cNvPr>
              <p:cNvSpPr/>
              <p:nvPr/>
            </p:nvSpPr>
            <p:spPr>
              <a:xfrm>
                <a:off x="8606756" y="4042094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A25CE197-9CCD-40BC-BEC9-3EC9B6B8882A}"/>
                  </a:ext>
                </a:extLst>
              </p:cNvPr>
              <p:cNvSpPr/>
              <p:nvPr/>
            </p:nvSpPr>
            <p:spPr>
              <a:xfrm>
                <a:off x="8606756" y="4270302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" name="Oval 15">
                <a:extLst>
                  <a:ext uri="{FF2B5EF4-FFF2-40B4-BE49-F238E27FC236}">
                    <a16:creationId xmlns:a16="http://schemas.microsoft.com/office/drawing/2014/main" id="{76928773-F41C-4078-8C8F-E1E4CF50A865}"/>
                  </a:ext>
                </a:extLst>
              </p:cNvPr>
              <p:cNvSpPr/>
              <p:nvPr/>
            </p:nvSpPr>
            <p:spPr>
              <a:xfrm>
                <a:off x="8803547" y="4375165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086FBDE0-B435-408A-A311-844786CBA688}"/>
                  </a:ext>
                </a:extLst>
              </p:cNvPr>
              <p:cNvGrpSpPr/>
              <p:nvPr/>
            </p:nvGrpSpPr>
            <p:grpSpPr>
              <a:xfrm rot="5400000">
                <a:off x="8976107" y="4154266"/>
                <a:ext cx="227875" cy="104863"/>
                <a:chOff x="5055817" y="4366777"/>
                <a:chExt cx="2263783" cy="880844"/>
              </a:xfrm>
            </p:grpSpPr>
            <p:sp>
              <p:nvSpPr>
                <p:cNvPr id="34" name="Arc 33">
                  <a:extLst>
                    <a:ext uri="{FF2B5EF4-FFF2-40B4-BE49-F238E27FC236}">
                      <a16:creationId xmlns:a16="http://schemas.microsoft.com/office/drawing/2014/main" id="{526F0213-A2BE-43C7-8BA2-EB4BBF35534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" name="Arc 34">
                  <a:extLst>
                    <a:ext uri="{FF2B5EF4-FFF2-40B4-BE49-F238E27FC236}">
                      <a16:creationId xmlns:a16="http://schemas.microsoft.com/office/drawing/2014/main" id="{D741B278-C399-4E28-8024-1AE2C86A2B00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" name="Arc 35">
                  <a:extLst>
                    <a:ext uri="{FF2B5EF4-FFF2-40B4-BE49-F238E27FC236}">
                      <a16:creationId xmlns:a16="http://schemas.microsoft.com/office/drawing/2014/main" id="{14BDED8C-799A-494F-8B52-22BFED9575BC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EC75AB76-305B-4B39-A3DE-42F70AB5E2AE}"/>
                  </a:ext>
                </a:extLst>
              </p:cNvPr>
              <p:cNvGrpSpPr/>
              <p:nvPr/>
            </p:nvGrpSpPr>
            <p:grpSpPr>
              <a:xfrm rot="8714912">
                <a:off x="8853161" y="4363551"/>
                <a:ext cx="227875" cy="104863"/>
                <a:chOff x="5055817" y="4366777"/>
                <a:chExt cx="2263783" cy="880844"/>
              </a:xfrm>
            </p:grpSpPr>
            <p:sp>
              <p:nvSpPr>
                <p:cNvPr id="31" name="Arc 30">
                  <a:extLst>
                    <a:ext uri="{FF2B5EF4-FFF2-40B4-BE49-F238E27FC236}">
                      <a16:creationId xmlns:a16="http://schemas.microsoft.com/office/drawing/2014/main" id="{6DF0163D-2B14-4CEE-9B0A-A268EE031CA5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" name="Arc 31">
                  <a:extLst>
                    <a:ext uri="{FF2B5EF4-FFF2-40B4-BE49-F238E27FC236}">
                      <a16:creationId xmlns:a16="http://schemas.microsoft.com/office/drawing/2014/main" id="{31BFEDB7-509A-41F9-A308-B1544F86471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" name="Arc 32">
                  <a:extLst>
                    <a:ext uri="{FF2B5EF4-FFF2-40B4-BE49-F238E27FC236}">
                      <a16:creationId xmlns:a16="http://schemas.microsoft.com/office/drawing/2014/main" id="{DBB36FDE-E42A-4B01-ABA3-0F75FEFC5ACC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53152C84-E804-475B-A822-931AB2F981F6}"/>
                  </a:ext>
                </a:extLst>
              </p:cNvPr>
              <p:cNvGrpSpPr/>
              <p:nvPr/>
            </p:nvGrpSpPr>
            <p:grpSpPr>
              <a:xfrm rot="12392693">
                <a:off x="8629913" y="4338806"/>
                <a:ext cx="227875" cy="104863"/>
                <a:chOff x="5055817" y="4366777"/>
                <a:chExt cx="2263783" cy="880844"/>
              </a:xfrm>
            </p:grpSpPr>
            <p:sp>
              <p:nvSpPr>
                <p:cNvPr id="28" name="Arc 27">
                  <a:extLst>
                    <a:ext uri="{FF2B5EF4-FFF2-40B4-BE49-F238E27FC236}">
                      <a16:creationId xmlns:a16="http://schemas.microsoft.com/office/drawing/2014/main" id="{1A182EB2-20F2-4AF1-9468-A7A071275433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9" name="Arc 28">
                  <a:extLst>
                    <a:ext uri="{FF2B5EF4-FFF2-40B4-BE49-F238E27FC236}">
                      <a16:creationId xmlns:a16="http://schemas.microsoft.com/office/drawing/2014/main" id="{64D7C239-5FB9-44C2-ACE6-650F1FD3DE4F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" name="Arc 29">
                  <a:extLst>
                    <a:ext uri="{FF2B5EF4-FFF2-40B4-BE49-F238E27FC236}">
                      <a16:creationId xmlns:a16="http://schemas.microsoft.com/office/drawing/2014/main" id="{B5DD7E2C-E9AB-4362-8DF8-A348B373148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C5666649-9913-4222-AF1C-BE0A83E470A1}"/>
                  </a:ext>
                </a:extLst>
              </p:cNvPr>
              <p:cNvGrpSpPr/>
              <p:nvPr/>
            </p:nvGrpSpPr>
            <p:grpSpPr>
              <a:xfrm rot="15992138">
                <a:off x="8513713" y="4154266"/>
                <a:ext cx="227875" cy="104863"/>
                <a:chOff x="5055817" y="4366777"/>
                <a:chExt cx="2263783" cy="880844"/>
              </a:xfrm>
            </p:grpSpPr>
            <p:sp>
              <p:nvSpPr>
                <p:cNvPr id="25" name="Arc 24">
                  <a:extLst>
                    <a:ext uri="{FF2B5EF4-FFF2-40B4-BE49-F238E27FC236}">
                      <a16:creationId xmlns:a16="http://schemas.microsoft.com/office/drawing/2014/main" id="{50D4DFFD-8B55-4824-ADF8-597A5D51C4A4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" name="Arc 25">
                  <a:extLst>
                    <a:ext uri="{FF2B5EF4-FFF2-40B4-BE49-F238E27FC236}">
                      <a16:creationId xmlns:a16="http://schemas.microsoft.com/office/drawing/2014/main" id="{80E4FD6F-E26E-46BA-8B1A-B518CA190F14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" name="Arc 26">
                  <a:extLst>
                    <a:ext uri="{FF2B5EF4-FFF2-40B4-BE49-F238E27FC236}">
                      <a16:creationId xmlns:a16="http://schemas.microsoft.com/office/drawing/2014/main" id="{4F79DC42-D0FD-473B-BBA6-4B0D8797B72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06A65A8B-08D9-467F-A110-77FF4923B4A8}"/>
                  </a:ext>
                </a:extLst>
              </p:cNvPr>
              <p:cNvGrpSpPr/>
              <p:nvPr/>
            </p:nvGrpSpPr>
            <p:grpSpPr>
              <a:xfrm rot="19284772">
                <a:off x="8622960" y="3971064"/>
                <a:ext cx="227875" cy="104863"/>
                <a:chOff x="5055817" y="4366777"/>
                <a:chExt cx="2263783" cy="880844"/>
              </a:xfrm>
            </p:grpSpPr>
            <p:sp>
              <p:nvSpPr>
                <p:cNvPr id="22" name="Arc 21">
                  <a:extLst>
                    <a:ext uri="{FF2B5EF4-FFF2-40B4-BE49-F238E27FC236}">
                      <a16:creationId xmlns:a16="http://schemas.microsoft.com/office/drawing/2014/main" id="{144BC36E-C7A5-4765-87FD-26FF2EF87649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" name="Arc 22">
                  <a:extLst>
                    <a:ext uri="{FF2B5EF4-FFF2-40B4-BE49-F238E27FC236}">
                      <a16:creationId xmlns:a16="http://schemas.microsoft.com/office/drawing/2014/main" id="{56ECD20D-BE0D-429E-A4AD-41F202913F8F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" name="Arc 23">
                  <a:extLst>
                    <a:ext uri="{FF2B5EF4-FFF2-40B4-BE49-F238E27FC236}">
                      <a16:creationId xmlns:a16="http://schemas.microsoft.com/office/drawing/2014/main" id="{8DF01E5D-C7F2-461A-B49C-5A7063914354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E698BDA-9F85-46A2-BFE7-2791E8DCD265}"/>
                </a:ext>
              </a:extLst>
            </p:cNvPr>
            <p:cNvSpPr txBox="1"/>
            <p:nvPr/>
          </p:nvSpPr>
          <p:spPr>
            <a:xfrm>
              <a:off x="9901017" y="4212990"/>
              <a:ext cx="2950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/>
                <a:t>1</a:t>
              </a: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C798F5B-A2D6-4C37-BDE2-24E6119EC554}"/>
                </a:ext>
              </a:extLst>
            </p:cNvPr>
            <p:cNvSpPr txBox="1"/>
            <p:nvPr/>
          </p:nvSpPr>
          <p:spPr>
            <a:xfrm>
              <a:off x="10630155" y="4193185"/>
              <a:ext cx="2950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/>
                <a:t>2</a:t>
              </a:r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BD9BD8EC-ACED-4BD7-81CC-0936F19F514E}"/>
                </a:ext>
              </a:extLst>
            </p:cNvPr>
            <p:cNvGrpSpPr/>
            <p:nvPr/>
          </p:nvGrpSpPr>
          <p:grpSpPr>
            <a:xfrm>
              <a:off x="11188245" y="4109545"/>
              <a:ext cx="567257" cy="537903"/>
              <a:chOff x="8575219" y="3942125"/>
              <a:chExt cx="567257" cy="537903"/>
            </a:xfrm>
          </p:grpSpPr>
          <p:grpSp>
            <p:nvGrpSpPr>
              <p:cNvPr id="136" name="Group 135">
                <a:extLst>
                  <a:ext uri="{FF2B5EF4-FFF2-40B4-BE49-F238E27FC236}">
                    <a16:creationId xmlns:a16="http://schemas.microsoft.com/office/drawing/2014/main" id="{A891E76E-4BD9-46FC-9CB3-C8BC04B1B278}"/>
                  </a:ext>
                </a:extLst>
              </p:cNvPr>
              <p:cNvGrpSpPr/>
              <p:nvPr/>
            </p:nvGrpSpPr>
            <p:grpSpPr>
              <a:xfrm rot="1116573">
                <a:off x="8873045" y="3971064"/>
                <a:ext cx="227875" cy="104863"/>
                <a:chOff x="5055817" y="4366777"/>
                <a:chExt cx="2263783" cy="880844"/>
              </a:xfrm>
            </p:grpSpPr>
            <p:sp>
              <p:nvSpPr>
                <p:cNvPr id="163" name="Arc 162">
                  <a:extLst>
                    <a:ext uri="{FF2B5EF4-FFF2-40B4-BE49-F238E27FC236}">
                      <a16:creationId xmlns:a16="http://schemas.microsoft.com/office/drawing/2014/main" id="{C7CFF543-BB0E-47B1-99CC-6E878A03E7B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4" name="Arc 163">
                  <a:extLst>
                    <a:ext uri="{FF2B5EF4-FFF2-40B4-BE49-F238E27FC236}">
                      <a16:creationId xmlns:a16="http://schemas.microsoft.com/office/drawing/2014/main" id="{6E978054-6DC5-4B6C-9378-46449836D1F7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5" name="Arc 164">
                  <a:extLst>
                    <a:ext uri="{FF2B5EF4-FFF2-40B4-BE49-F238E27FC236}">
                      <a16:creationId xmlns:a16="http://schemas.microsoft.com/office/drawing/2014/main" id="{5C33D41F-E14B-4752-B552-8CA475B84573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BC161AA0-C92F-4F7E-BC9A-98A86BC6AB77}"/>
                  </a:ext>
                </a:extLst>
              </p:cNvPr>
              <p:cNvSpPr/>
              <p:nvPr/>
            </p:nvSpPr>
            <p:spPr>
              <a:xfrm>
                <a:off x="8803547" y="3942125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7C053004-DF85-4CF4-8DB4-64BFE9E55E4D}"/>
                  </a:ext>
                </a:extLst>
              </p:cNvPr>
              <p:cNvSpPr/>
              <p:nvPr/>
            </p:nvSpPr>
            <p:spPr>
              <a:xfrm>
                <a:off x="8999640" y="4042094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BB87C60D-B532-4863-B152-6DD07B2D3718}"/>
                  </a:ext>
                </a:extLst>
              </p:cNvPr>
              <p:cNvSpPr/>
              <p:nvPr/>
            </p:nvSpPr>
            <p:spPr>
              <a:xfrm>
                <a:off x="8999640" y="4268205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79BF50A3-4333-4422-BDCB-298EF03C9D34}"/>
                  </a:ext>
                </a:extLst>
              </p:cNvPr>
              <p:cNvSpPr/>
              <p:nvPr/>
            </p:nvSpPr>
            <p:spPr>
              <a:xfrm>
                <a:off x="8606756" y="4042094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Oval 140">
                <a:extLst>
                  <a:ext uri="{FF2B5EF4-FFF2-40B4-BE49-F238E27FC236}">
                    <a16:creationId xmlns:a16="http://schemas.microsoft.com/office/drawing/2014/main" id="{26E6C003-B7EC-4FE8-8891-9B3060B2D5E9}"/>
                  </a:ext>
                </a:extLst>
              </p:cNvPr>
              <p:cNvSpPr/>
              <p:nvPr/>
            </p:nvSpPr>
            <p:spPr>
              <a:xfrm>
                <a:off x="8606756" y="4270302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Oval 141">
                <a:extLst>
                  <a:ext uri="{FF2B5EF4-FFF2-40B4-BE49-F238E27FC236}">
                    <a16:creationId xmlns:a16="http://schemas.microsoft.com/office/drawing/2014/main" id="{94472AE6-938D-4B03-BF16-8F6E1C4F1E43}"/>
                  </a:ext>
                </a:extLst>
              </p:cNvPr>
              <p:cNvSpPr/>
              <p:nvPr/>
            </p:nvSpPr>
            <p:spPr>
              <a:xfrm>
                <a:off x="8803547" y="4375165"/>
                <a:ext cx="117446" cy="104863"/>
              </a:xfrm>
              <a:prstGeom prst="ellipse">
                <a:avLst/>
              </a:prstGeom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F2AEEA5E-5297-4042-A1BB-58A4F3373EB3}"/>
                  </a:ext>
                </a:extLst>
              </p:cNvPr>
              <p:cNvGrpSpPr/>
              <p:nvPr/>
            </p:nvGrpSpPr>
            <p:grpSpPr>
              <a:xfrm rot="5400000">
                <a:off x="8976107" y="4154266"/>
                <a:ext cx="227875" cy="104863"/>
                <a:chOff x="5055817" y="4366777"/>
                <a:chExt cx="2263783" cy="880844"/>
              </a:xfrm>
            </p:grpSpPr>
            <p:sp>
              <p:nvSpPr>
                <p:cNvPr id="160" name="Arc 159">
                  <a:extLst>
                    <a:ext uri="{FF2B5EF4-FFF2-40B4-BE49-F238E27FC236}">
                      <a16:creationId xmlns:a16="http://schemas.microsoft.com/office/drawing/2014/main" id="{7DA13B23-57CC-4C42-AE6F-429B376D353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1" name="Arc 160">
                  <a:extLst>
                    <a:ext uri="{FF2B5EF4-FFF2-40B4-BE49-F238E27FC236}">
                      <a16:creationId xmlns:a16="http://schemas.microsoft.com/office/drawing/2014/main" id="{EE673C9F-288D-4AD7-BB88-00AF58D970C9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2" name="Arc 161">
                  <a:extLst>
                    <a:ext uri="{FF2B5EF4-FFF2-40B4-BE49-F238E27FC236}">
                      <a16:creationId xmlns:a16="http://schemas.microsoft.com/office/drawing/2014/main" id="{2C710959-6ED8-4FEF-A0C8-E291A34545E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85867748-BDC8-4321-BFD8-EC5DDE1A83E5}"/>
                  </a:ext>
                </a:extLst>
              </p:cNvPr>
              <p:cNvGrpSpPr/>
              <p:nvPr/>
            </p:nvGrpSpPr>
            <p:grpSpPr>
              <a:xfrm rot="8714912">
                <a:off x="8853161" y="4363551"/>
                <a:ext cx="227875" cy="104863"/>
                <a:chOff x="5055817" y="4366777"/>
                <a:chExt cx="2263783" cy="880844"/>
              </a:xfrm>
            </p:grpSpPr>
            <p:sp>
              <p:nvSpPr>
                <p:cNvPr id="157" name="Arc 156">
                  <a:extLst>
                    <a:ext uri="{FF2B5EF4-FFF2-40B4-BE49-F238E27FC236}">
                      <a16:creationId xmlns:a16="http://schemas.microsoft.com/office/drawing/2014/main" id="{39B337CF-0EBD-444E-BD0E-A169B0D901A4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8" name="Arc 157">
                  <a:extLst>
                    <a:ext uri="{FF2B5EF4-FFF2-40B4-BE49-F238E27FC236}">
                      <a16:creationId xmlns:a16="http://schemas.microsoft.com/office/drawing/2014/main" id="{5E3B0315-8C85-498B-9D88-EF150660D7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9" name="Arc 158">
                  <a:extLst>
                    <a:ext uri="{FF2B5EF4-FFF2-40B4-BE49-F238E27FC236}">
                      <a16:creationId xmlns:a16="http://schemas.microsoft.com/office/drawing/2014/main" id="{7697FC03-19C7-45B7-B0B0-5EF073BEB88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5" name="Group 144">
                <a:extLst>
                  <a:ext uri="{FF2B5EF4-FFF2-40B4-BE49-F238E27FC236}">
                    <a16:creationId xmlns:a16="http://schemas.microsoft.com/office/drawing/2014/main" id="{CFD46445-AA49-4B21-9C81-1D17C2871C3F}"/>
                  </a:ext>
                </a:extLst>
              </p:cNvPr>
              <p:cNvGrpSpPr/>
              <p:nvPr/>
            </p:nvGrpSpPr>
            <p:grpSpPr>
              <a:xfrm rot="12392693">
                <a:off x="8629913" y="4338806"/>
                <a:ext cx="227875" cy="104863"/>
                <a:chOff x="5055817" y="4366777"/>
                <a:chExt cx="2263783" cy="880844"/>
              </a:xfrm>
            </p:grpSpPr>
            <p:sp>
              <p:nvSpPr>
                <p:cNvPr id="154" name="Arc 153">
                  <a:extLst>
                    <a:ext uri="{FF2B5EF4-FFF2-40B4-BE49-F238E27FC236}">
                      <a16:creationId xmlns:a16="http://schemas.microsoft.com/office/drawing/2014/main" id="{1C4D09D0-ED20-40B1-9824-9F69DD247C9D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5" name="Arc 154">
                  <a:extLst>
                    <a:ext uri="{FF2B5EF4-FFF2-40B4-BE49-F238E27FC236}">
                      <a16:creationId xmlns:a16="http://schemas.microsoft.com/office/drawing/2014/main" id="{7A820EAF-090E-47AA-91A7-287651AA9D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6" name="Arc 155">
                  <a:extLst>
                    <a:ext uri="{FF2B5EF4-FFF2-40B4-BE49-F238E27FC236}">
                      <a16:creationId xmlns:a16="http://schemas.microsoft.com/office/drawing/2014/main" id="{2DAA9A62-FA26-4E96-A989-62054EC09ABC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B769809B-6F2A-429B-93A5-1D5C23A911FA}"/>
                  </a:ext>
                </a:extLst>
              </p:cNvPr>
              <p:cNvGrpSpPr/>
              <p:nvPr/>
            </p:nvGrpSpPr>
            <p:grpSpPr>
              <a:xfrm rot="15992138">
                <a:off x="8513713" y="4154266"/>
                <a:ext cx="227875" cy="104863"/>
                <a:chOff x="5055817" y="4366777"/>
                <a:chExt cx="2263783" cy="880844"/>
              </a:xfrm>
            </p:grpSpPr>
            <p:sp>
              <p:nvSpPr>
                <p:cNvPr id="151" name="Arc 150">
                  <a:extLst>
                    <a:ext uri="{FF2B5EF4-FFF2-40B4-BE49-F238E27FC236}">
                      <a16:creationId xmlns:a16="http://schemas.microsoft.com/office/drawing/2014/main" id="{0E448FD8-D3B1-4DB2-8E79-5426258C0C75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2" name="Arc 151">
                  <a:extLst>
                    <a:ext uri="{FF2B5EF4-FFF2-40B4-BE49-F238E27FC236}">
                      <a16:creationId xmlns:a16="http://schemas.microsoft.com/office/drawing/2014/main" id="{4EBAA137-8CBE-423A-8401-0F9A17B2C974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3" name="Arc 152">
                  <a:extLst>
                    <a:ext uri="{FF2B5EF4-FFF2-40B4-BE49-F238E27FC236}">
                      <a16:creationId xmlns:a16="http://schemas.microsoft.com/office/drawing/2014/main" id="{7BBC2261-1837-4445-AF59-D32A56A5E003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CB15A2A4-3BF9-4A0A-8BF4-F3E34FBF8858}"/>
                  </a:ext>
                </a:extLst>
              </p:cNvPr>
              <p:cNvGrpSpPr/>
              <p:nvPr/>
            </p:nvGrpSpPr>
            <p:grpSpPr>
              <a:xfrm rot="19284772">
                <a:off x="8622960" y="3971064"/>
                <a:ext cx="227875" cy="104863"/>
                <a:chOff x="5055817" y="4366777"/>
                <a:chExt cx="2263783" cy="880844"/>
              </a:xfrm>
            </p:grpSpPr>
            <p:sp>
              <p:nvSpPr>
                <p:cNvPr id="148" name="Arc 147">
                  <a:extLst>
                    <a:ext uri="{FF2B5EF4-FFF2-40B4-BE49-F238E27FC236}">
                      <a16:creationId xmlns:a16="http://schemas.microsoft.com/office/drawing/2014/main" id="{FECBDD8D-F308-4C07-8BC8-9F39DB96E175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9" name="Arc 148">
                  <a:extLst>
                    <a:ext uri="{FF2B5EF4-FFF2-40B4-BE49-F238E27FC236}">
                      <a16:creationId xmlns:a16="http://schemas.microsoft.com/office/drawing/2014/main" id="{F0AFC80D-C009-4295-AA8F-E7A4E0545E35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0" name="Arc 149">
                  <a:extLst>
                    <a:ext uri="{FF2B5EF4-FFF2-40B4-BE49-F238E27FC236}">
                      <a16:creationId xmlns:a16="http://schemas.microsoft.com/office/drawing/2014/main" id="{E144D177-F52C-4D20-8CDF-996DBDE72D9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66" name="TextBox 165">
              <a:extLst>
                <a:ext uri="{FF2B5EF4-FFF2-40B4-BE49-F238E27FC236}">
                  <a16:creationId xmlns:a16="http://schemas.microsoft.com/office/drawing/2014/main" id="{4A71EDA4-F2A2-4E0F-A430-F886EC472D1D}"/>
                </a:ext>
              </a:extLst>
            </p:cNvPr>
            <p:cNvSpPr txBox="1"/>
            <p:nvPr/>
          </p:nvSpPr>
          <p:spPr>
            <a:xfrm>
              <a:off x="11340331" y="4182187"/>
              <a:ext cx="29500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/>
                <a:t>3</a:t>
              </a: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13" name="Rectangle 312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3670363" y="4963490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(1)(2)(3)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313" name="Rectangle 312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70363" y="4963490"/>
                <a:ext cx="1418145" cy="47699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7" name="Group 316">
            <a:extLst>
              <a:ext uri="{FF2B5EF4-FFF2-40B4-BE49-F238E27FC236}">
                <a16:creationId xmlns:a16="http://schemas.microsoft.com/office/drawing/2014/main" id="{132FCE34-289F-4032-A8E0-6EBF4F5F52BE}"/>
              </a:ext>
            </a:extLst>
          </p:cNvPr>
          <p:cNvGrpSpPr/>
          <p:nvPr/>
        </p:nvGrpSpPr>
        <p:grpSpPr>
          <a:xfrm>
            <a:off x="838200" y="-488484"/>
            <a:ext cx="3483346" cy="3648654"/>
            <a:chOff x="1249261" y="1690688"/>
            <a:chExt cx="3012347" cy="3018263"/>
          </a:xfrm>
        </p:grpSpPr>
        <p:sp>
          <p:nvSpPr>
            <p:cNvPr id="320" name="Block Arc 319">
              <a:extLst>
                <a:ext uri="{FF2B5EF4-FFF2-40B4-BE49-F238E27FC236}">
                  <a16:creationId xmlns:a16="http://schemas.microsoft.com/office/drawing/2014/main" id="{4D872FD3-2AEF-4E7D-82BD-33E07114825A}"/>
                </a:ext>
              </a:extLst>
            </p:cNvPr>
            <p:cNvSpPr/>
            <p:nvPr/>
          </p:nvSpPr>
          <p:spPr>
            <a:xfrm>
              <a:off x="1249261" y="1690688"/>
              <a:ext cx="3012347" cy="3018263"/>
            </a:xfrm>
            <a:prstGeom prst="blockArc">
              <a:avLst>
                <a:gd name="adj1" fmla="val 793667"/>
                <a:gd name="adj2" fmla="val 10030587"/>
                <a:gd name="adj3" fmla="val 0"/>
              </a:avLst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cxnSp>
          <p:nvCxnSpPr>
            <p:cNvPr id="321" name="Straight Connector 320">
              <a:extLst>
                <a:ext uri="{FF2B5EF4-FFF2-40B4-BE49-F238E27FC236}">
                  <a16:creationId xmlns:a16="http://schemas.microsoft.com/office/drawing/2014/main" id="{EFBF4CB9-C3F6-4416-9EAD-F9F5D15784D6}"/>
                </a:ext>
              </a:extLst>
            </p:cNvPr>
            <p:cNvCxnSpPr>
              <a:cxnSpLocks/>
            </p:cNvCxnSpPr>
            <p:nvPr/>
          </p:nvCxnSpPr>
          <p:spPr>
            <a:xfrm>
              <a:off x="2009127" y="4504888"/>
              <a:ext cx="1489082" cy="0"/>
            </a:xfrm>
            <a:prstGeom prst="line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</p:cxn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C0E1D774-B131-43C3-9306-CB18CF9E112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728132" y="4292265"/>
              <a:ext cx="2068520" cy="4296"/>
            </a:xfrm>
            <a:prstGeom prst="line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</p:cxnSp>
        <p:cxnSp>
          <p:nvCxnSpPr>
            <p:cNvPr id="323" name="Straight Connector 322">
              <a:extLst>
                <a:ext uri="{FF2B5EF4-FFF2-40B4-BE49-F238E27FC236}">
                  <a16:creationId xmlns:a16="http://schemas.microsoft.com/office/drawing/2014/main" id="{F9DC40F2-F498-4616-8EC5-ACDEDDD165D5}"/>
                </a:ext>
              </a:extLst>
            </p:cNvPr>
            <p:cNvCxnSpPr>
              <a:cxnSpLocks/>
            </p:cNvCxnSpPr>
            <p:nvPr/>
          </p:nvCxnSpPr>
          <p:spPr>
            <a:xfrm>
              <a:off x="1537851" y="4071456"/>
              <a:ext cx="2449301" cy="147"/>
            </a:xfrm>
            <a:prstGeom prst="line">
              <a:avLst/>
            </a:prstGeom>
          </p:spPr>
          <p:style>
            <a:lnRef idx="2">
              <a:schemeClr val="dk1">
                <a:shade val="50000"/>
              </a:schemeClr>
            </a:lnRef>
            <a:fillRef idx="1">
              <a:schemeClr val="dk1"/>
            </a:fillRef>
            <a:effectRef idx="0">
              <a:schemeClr val="dk1"/>
            </a:effectRef>
            <a:fontRef idx="minor">
              <a:schemeClr val="lt1"/>
            </a:fontRef>
          </p:style>
        </p:cxnSp>
        <p:sp>
          <p:nvSpPr>
            <p:cNvPr id="324" name="Oval 323">
              <a:extLst>
                <a:ext uri="{FF2B5EF4-FFF2-40B4-BE49-F238E27FC236}">
                  <a16:creationId xmlns:a16="http://schemas.microsoft.com/office/drawing/2014/main" id="{F9BF5E9D-103E-43FE-8DE8-3D033FF6D502}"/>
                </a:ext>
              </a:extLst>
            </p:cNvPr>
            <p:cNvSpPr/>
            <p:nvPr/>
          </p:nvSpPr>
          <p:spPr>
            <a:xfrm>
              <a:off x="2696710" y="4452456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325" name="Straight Arrow Connector 324">
            <a:extLst>
              <a:ext uri="{FF2B5EF4-FFF2-40B4-BE49-F238E27FC236}">
                <a16:creationId xmlns:a16="http://schemas.microsoft.com/office/drawing/2014/main" id="{849B6030-EA1B-47BA-A110-BBA735A95D04}"/>
              </a:ext>
            </a:extLst>
          </p:cNvPr>
          <p:cNvCxnSpPr/>
          <p:nvPr/>
        </p:nvCxnSpPr>
        <p:spPr>
          <a:xfrm>
            <a:off x="5214815" y="2122481"/>
            <a:ext cx="1772877" cy="0"/>
          </a:xfrm>
          <a:prstGeom prst="straightConnector1">
            <a:avLst/>
          </a:prstGeom>
          <a:ln>
            <a:tailEnd type="triangle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</p:cxnSp>
      <p:sp>
        <p:nvSpPr>
          <p:cNvPr id="327" name="Block Arc 326">
            <a:extLst>
              <a:ext uri="{FF2B5EF4-FFF2-40B4-BE49-F238E27FC236}">
                <a16:creationId xmlns:a16="http://schemas.microsoft.com/office/drawing/2014/main" id="{24DBAB10-83B5-4D4B-94D7-7A31B37688CD}"/>
              </a:ext>
            </a:extLst>
          </p:cNvPr>
          <p:cNvSpPr/>
          <p:nvPr/>
        </p:nvSpPr>
        <p:spPr>
          <a:xfrm>
            <a:off x="7870454" y="-488485"/>
            <a:ext cx="3483346" cy="3648662"/>
          </a:xfrm>
          <a:prstGeom prst="blockArc">
            <a:avLst>
              <a:gd name="adj1" fmla="val 793667"/>
              <a:gd name="adj2" fmla="val 10030587"/>
              <a:gd name="adj3" fmla="val 0"/>
            </a:avLst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1937F85C-5B60-43E8-8E97-955651FD8D0A}"/>
              </a:ext>
            </a:extLst>
          </p:cNvPr>
          <p:cNvGrpSpPr/>
          <p:nvPr/>
        </p:nvGrpSpPr>
        <p:grpSpPr>
          <a:xfrm>
            <a:off x="9322837" y="2148515"/>
            <a:ext cx="655951" cy="650249"/>
            <a:chOff x="8575219" y="3942125"/>
            <a:chExt cx="567257" cy="537903"/>
          </a:xfrm>
        </p:grpSpPr>
        <p:grpSp>
          <p:nvGrpSpPr>
            <p:cNvPr id="335" name="Group 334">
              <a:extLst>
                <a:ext uri="{FF2B5EF4-FFF2-40B4-BE49-F238E27FC236}">
                  <a16:creationId xmlns:a16="http://schemas.microsoft.com/office/drawing/2014/main" id="{752E7237-2210-4E6C-818F-BE7ED0CEE2CC}"/>
                </a:ext>
              </a:extLst>
            </p:cNvPr>
            <p:cNvGrpSpPr/>
            <p:nvPr/>
          </p:nvGrpSpPr>
          <p:grpSpPr>
            <a:xfrm rot="1116573">
              <a:off x="8873045" y="3971064"/>
              <a:ext cx="227875" cy="104863"/>
              <a:chOff x="5055817" y="4366777"/>
              <a:chExt cx="2263783" cy="880844"/>
            </a:xfrm>
          </p:grpSpPr>
          <p:sp>
            <p:nvSpPr>
              <p:cNvPr id="362" name="Arc 361">
                <a:extLst>
                  <a:ext uri="{FF2B5EF4-FFF2-40B4-BE49-F238E27FC236}">
                    <a16:creationId xmlns:a16="http://schemas.microsoft.com/office/drawing/2014/main" id="{686D212A-EF23-4730-929E-F8E7DDF5451E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3" name="Arc 362">
                <a:extLst>
                  <a:ext uri="{FF2B5EF4-FFF2-40B4-BE49-F238E27FC236}">
                    <a16:creationId xmlns:a16="http://schemas.microsoft.com/office/drawing/2014/main" id="{8670E591-BE19-4B4F-8A5A-6026426F7E8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4" name="Arc 363">
                <a:extLst>
                  <a:ext uri="{FF2B5EF4-FFF2-40B4-BE49-F238E27FC236}">
                    <a16:creationId xmlns:a16="http://schemas.microsoft.com/office/drawing/2014/main" id="{C37144F5-0BD5-4909-B176-5F49F7131F2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6" name="Oval 335">
              <a:extLst>
                <a:ext uri="{FF2B5EF4-FFF2-40B4-BE49-F238E27FC236}">
                  <a16:creationId xmlns:a16="http://schemas.microsoft.com/office/drawing/2014/main" id="{D1575F0E-2694-4DC9-8A2B-55BA8E470BA7}"/>
                </a:ext>
              </a:extLst>
            </p:cNvPr>
            <p:cNvSpPr/>
            <p:nvPr/>
          </p:nvSpPr>
          <p:spPr>
            <a:xfrm>
              <a:off x="8803547" y="3942125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37" name="Oval 336">
              <a:extLst>
                <a:ext uri="{FF2B5EF4-FFF2-40B4-BE49-F238E27FC236}">
                  <a16:creationId xmlns:a16="http://schemas.microsoft.com/office/drawing/2014/main" id="{90B36EF5-47F0-47B0-86C8-069CE5609D2A}"/>
                </a:ext>
              </a:extLst>
            </p:cNvPr>
            <p:cNvSpPr/>
            <p:nvPr/>
          </p:nvSpPr>
          <p:spPr>
            <a:xfrm>
              <a:off x="8999640" y="4042094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Oval 337">
              <a:extLst>
                <a:ext uri="{FF2B5EF4-FFF2-40B4-BE49-F238E27FC236}">
                  <a16:creationId xmlns:a16="http://schemas.microsoft.com/office/drawing/2014/main" id="{6FECE6C6-179F-41E1-826F-4E9C612B8D7F}"/>
                </a:ext>
              </a:extLst>
            </p:cNvPr>
            <p:cNvSpPr/>
            <p:nvPr/>
          </p:nvSpPr>
          <p:spPr>
            <a:xfrm>
              <a:off x="8999640" y="4268205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Oval 338">
              <a:extLst>
                <a:ext uri="{FF2B5EF4-FFF2-40B4-BE49-F238E27FC236}">
                  <a16:creationId xmlns:a16="http://schemas.microsoft.com/office/drawing/2014/main" id="{77A64634-B0A2-4A0B-9C4D-F1936CE204FB}"/>
                </a:ext>
              </a:extLst>
            </p:cNvPr>
            <p:cNvSpPr/>
            <p:nvPr/>
          </p:nvSpPr>
          <p:spPr>
            <a:xfrm>
              <a:off x="8606756" y="4042094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Oval 339">
              <a:extLst>
                <a:ext uri="{FF2B5EF4-FFF2-40B4-BE49-F238E27FC236}">
                  <a16:creationId xmlns:a16="http://schemas.microsoft.com/office/drawing/2014/main" id="{74561267-A4CC-430D-9E49-81CE7071A5D0}"/>
                </a:ext>
              </a:extLst>
            </p:cNvPr>
            <p:cNvSpPr/>
            <p:nvPr/>
          </p:nvSpPr>
          <p:spPr>
            <a:xfrm>
              <a:off x="8606756" y="4270302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Oval 340">
              <a:extLst>
                <a:ext uri="{FF2B5EF4-FFF2-40B4-BE49-F238E27FC236}">
                  <a16:creationId xmlns:a16="http://schemas.microsoft.com/office/drawing/2014/main" id="{D320704A-7BBA-41D1-B0CC-629CD83E9C17}"/>
                </a:ext>
              </a:extLst>
            </p:cNvPr>
            <p:cNvSpPr/>
            <p:nvPr/>
          </p:nvSpPr>
          <p:spPr>
            <a:xfrm>
              <a:off x="8803547" y="4375165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42" name="Group 341">
              <a:extLst>
                <a:ext uri="{FF2B5EF4-FFF2-40B4-BE49-F238E27FC236}">
                  <a16:creationId xmlns:a16="http://schemas.microsoft.com/office/drawing/2014/main" id="{2209B61B-C321-4FE1-81EC-1B4C5921A183}"/>
                </a:ext>
              </a:extLst>
            </p:cNvPr>
            <p:cNvGrpSpPr/>
            <p:nvPr/>
          </p:nvGrpSpPr>
          <p:grpSpPr>
            <a:xfrm rot="5400000">
              <a:off x="8976107" y="4154266"/>
              <a:ext cx="227875" cy="104863"/>
              <a:chOff x="5055817" y="4366777"/>
              <a:chExt cx="2263783" cy="880844"/>
            </a:xfrm>
          </p:grpSpPr>
          <p:sp>
            <p:nvSpPr>
              <p:cNvPr id="359" name="Arc 358">
                <a:extLst>
                  <a:ext uri="{FF2B5EF4-FFF2-40B4-BE49-F238E27FC236}">
                    <a16:creationId xmlns:a16="http://schemas.microsoft.com/office/drawing/2014/main" id="{09AD45D0-CE5A-4138-B301-DC99EFAFE1CE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0" name="Arc 359">
                <a:extLst>
                  <a:ext uri="{FF2B5EF4-FFF2-40B4-BE49-F238E27FC236}">
                    <a16:creationId xmlns:a16="http://schemas.microsoft.com/office/drawing/2014/main" id="{19512145-E327-4636-AFEC-7F87A1A364E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" name="Arc 360">
                <a:extLst>
                  <a:ext uri="{FF2B5EF4-FFF2-40B4-BE49-F238E27FC236}">
                    <a16:creationId xmlns:a16="http://schemas.microsoft.com/office/drawing/2014/main" id="{D43EEB03-311A-40B1-B946-1C2FBAFB2226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3" name="Group 342">
              <a:extLst>
                <a:ext uri="{FF2B5EF4-FFF2-40B4-BE49-F238E27FC236}">
                  <a16:creationId xmlns:a16="http://schemas.microsoft.com/office/drawing/2014/main" id="{4F185EC8-CDE0-4D8B-BAE0-92032B0BA01D}"/>
                </a:ext>
              </a:extLst>
            </p:cNvPr>
            <p:cNvGrpSpPr/>
            <p:nvPr/>
          </p:nvGrpSpPr>
          <p:grpSpPr>
            <a:xfrm rot="8714912">
              <a:off x="8853161" y="4363551"/>
              <a:ext cx="227875" cy="104863"/>
              <a:chOff x="5055817" y="4366777"/>
              <a:chExt cx="2263783" cy="880844"/>
            </a:xfrm>
          </p:grpSpPr>
          <p:sp>
            <p:nvSpPr>
              <p:cNvPr id="356" name="Arc 355">
                <a:extLst>
                  <a:ext uri="{FF2B5EF4-FFF2-40B4-BE49-F238E27FC236}">
                    <a16:creationId xmlns:a16="http://schemas.microsoft.com/office/drawing/2014/main" id="{BA6E973A-8074-4FF6-A484-76B93B40D811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7" name="Arc 356">
                <a:extLst>
                  <a:ext uri="{FF2B5EF4-FFF2-40B4-BE49-F238E27FC236}">
                    <a16:creationId xmlns:a16="http://schemas.microsoft.com/office/drawing/2014/main" id="{168EF1F9-3FE9-44E3-B7B2-6363473D3746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8" name="Arc 357">
                <a:extLst>
                  <a:ext uri="{FF2B5EF4-FFF2-40B4-BE49-F238E27FC236}">
                    <a16:creationId xmlns:a16="http://schemas.microsoft.com/office/drawing/2014/main" id="{C97F99C3-7150-4F06-826A-D4D6B5B76623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4" name="Group 343">
              <a:extLst>
                <a:ext uri="{FF2B5EF4-FFF2-40B4-BE49-F238E27FC236}">
                  <a16:creationId xmlns:a16="http://schemas.microsoft.com/office/drawing/2014/main" id="{1F708E5D-71F0-4EE7-BEAB-5B7BB50D77BF}"/>
                </a:ext>
              </a:extLst>
            </p:cNvPr>
            <p:cNvGrpSpPr/>
            <p:nvPr/>
          </p:nvGrpSpPr>
          <p:grpSpPr>
            <a:xfrm rot="12392693">
              <a:off x="8629913" y="4338806"/>
              <a:ext cx="227875" cy="104863"/>
              <a:chOff x="5055817" y="4366777"/>
              <a:chExt cx="2263783" cy="880844"/>
            </a:xfrm>
          </p:grpSpPr>
          <p:sp>
            <p:nvSpPr>
              <p:cNvPr id="353" name="Arc 352">
                <a:extLst>
                  <a:ext uri="{FF2B5EF4-FFF2-40B4-BE49-F238E27FC236}">
                    <a16:creationId xmlns:a16="http://schemas.microsoft.com/office/drawing/2014/main" id="{E02DA3ED-EE7B-4D88-95CA-8FCE25985525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4" name="Arc 353">
                <a:extLst>
                  <a:ext uri="{FF2B5EF4-FFF2-40B4-BE49-F238E27FC236}">
                    <a16:creationId xmlns:a16="http://schemas.microsoft.com/office/drawing/2014/main" id="{8A2BD962-9865-4122-B3AA-893C8A745260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5" name="Arc 354">
                <a:extLst>
                  <a:ext uri="{FF2B5EF4-FFF2-40B4-BE49-F238E27FC236}">
                    <a16:creationId xmlns:a16="http://schemas.microsoft.com/office/drawing/2014/main" id="{887259D1-7C18-4442-A611-B04094618BF0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5" name="Group 344">
              <a:extLst>
                <a:ext uri="{FF2B5EF4-FFF2-40B4-BE49-F238E27FC236}">
                  <a16:creationId xmlns:a16="http://schemas.microsoft.com/office/drawing/2014/main" id="{43BCCAE2-57A2-43B6-9D71-0AA0569F666D}"/>
                </a:ext>
              </a:extLst>
            </p:cNvPr>
            <p:cNvGrpSpPr/>
            <p:nvPr/>
          </p:nvGrpSpPr>
          <p:grpSpPr>
            <a:xfrm rot="15992138">
              <a:off x="8513713" y="4154266"/>
              <a:ext cx="227875" cy="104863"/>
              <a:chOff x="5055817" y="4366777"/>
              <a:chExt cx="2263783" cy="880844"/>
            </a:xfrm>
          </p:grpSpPr>
          <p:sp>
            <p:nvSpPr>
              <p:cNvPr id="350" name="Arc 349">
                <a:extLst>
                  <a:ext uri="{FF2B5EF4-FFF2-40B4-BE49-F238E27FC236}">
                    <a16:creationId xmlns:a16="http://schemas.microsoft.com/office/drawing/2014/main" id="{BAE4CB4C-5BDB-4326-9F78-9398C6E26BC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1" name="Arc 350">
                <a:extLst>
                  <a:ext uri="{FF2B5EF4-FFF2-40B4-BE49-F238E27FC236}">
                    <a16:creationId xmlns:a16="http://schemas.microsoft.com/office/drawing/2014/main" id="{D573FCDE-345F-4744-8E72-705F0CE1C4F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2" name="Arc 351">
                <a:extLst>
                  <a:ext uri="{FF2B5EF4-FFF2-40B4-BE49-F238E27FC236}">
                    <a16:creationId xmlns:a16="http://schemas.microsoft.com/office/drawing/2014/main" id="{52A761C8-3F2D-47EA-901C-0CC16C147604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6" name="Group 345">
              <a:extLst>
                <a:ext uri="{FF2B5EF4-FFF2-40B4-BE49-F238E27FC236}">
                  <a16:creationId xmlns:a16="http://schemas.microsoft.com/office/drawing/2014/main" id="{0945192C-892B-47BF-BF00-6853C26F283D}"/>
                </a:ext>
              </a:extLst>
            </p:cNvPr>
            <p:cNvGrpSpPr/>
            <p:nvPr/>
          </p:nvGrpSpPr>
          <p:grpSpPr>
            <a:xfrm rot="19284772">
              <a:off x="8622960" y="3971064"/>
              <a:ext cx="227875" cy="104863"/>
              <a:chOff x="5055817" y="4366777"/>
              <a:chExt cx="2263783" cy="880844"/>
            </a:xfrm>
          </p:grpSpPr>
          <p:sp>
            <p:nvSpPr>
              <p:cNvPr id="347" name="Arc 346">
                <a:extLst>
                  <a:ext uri="{FF2B5EF4-FFF2-40B4-BE49-F238E27FC236}">
                    <a16:creationId xmlns:a16="http://schemas.microsoft.com/office/drawing/2014/main" id="{138769F4-750B-4402-AC0C-E42615366165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8" name="Arc 347">
                <a:extLst>
                  <a:ext uri="{FF2B5EF4-FFF2-40B4-BE49-F238E27FC236}">
                    <a16:creationId xmlns:a16="http://schemas.microsoft.com/office/drawing/2014/main" id="{5FFD493C-43F6-493A-A001-14B980A86AA2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9" name="Arc 348">
                <a:extLst>
                  <a:ext uri="{FF2B5EF4-FFF2-40B4-BE49-F238E27FC236}">
                    <a16:creationId xmlns:a16="http://schemas.microsoft.com/office/drawing/2014/main" id="{EED77CA4-2156-4D34-89D8-EAE2B7199D7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65" name="Oval 364">
            <a:extLst>
              <a:ext uri="{FF2B5EF4-FFF2-40B4-BE49-F238E27FC236}">
                <a16:creationId xmlns:a16="http://schemas.microsoft.com/office/drawing/2014/main" id="{F9BF5E9D-103E-43FE-8DE8-3D033FF6D502}"/>
              </a:ext>
            </a:extLst>
          </p:cNvPr>
          <p:cNvSpPr/>
          <p:nvPr/>
        </p:nvSpPr>
        <p:spPr>
          <a:xfrm>
            <a:off x="2854867" y="2584791"/>
            <a:ext cx="135809" cy="126765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6" name="Oval 365">
            <a:extLst>
              <a:ext uri="{FF2B5EF4-FFF2-40B4-BE49-F238E27FC236}">
                <a16:creationId xmlns:a16="http://schemas.microsoft.com/office/drawing/2014/main" id="{F9BF5E9D-103E-43FE-8DE8-3D033FF6D502}"/>
              </a:ext>
            </a:extLst>
          </p:cNvPr>
          <p:cNvSpPr/>
          <p:nvPr/>
        </p:nvSpPr>
        <p:spPr>
          <a:xfrm>
            <a:off x="2159542" y="2857051"/>
            <a:ext cx="135809" cy="126765"/>
          </a:xfrm>
          <a:prstGeom prst="ellips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67" name="Group 366">
            <a:extLst>
              <a:ext uri="{FF2B5EF4-FFF2-40B4-BE49-F238E27FC236}">
                <a16:creationId xmlns:a16="http://schemas.microsoft.com/office/drawing/2014/main" id="{1937F85C-5B60-43E8-8E97-955651FD8D0A}"/>
              </a:ext>
            </a:extLst>
          </p:cNvPr>
          <p:cNvGrpSpPr/>
          <p:nvPr/>
        </p:nvGrpSpPr>
        <p:grpSpPr>
          <a:xfrm>
            <a:off x="10113537" y="1762434"/>
            <a:ext cx="655951" cy="650249"/>
            <a:chOff x="8575219" y="3942125"/>
            <a:chExt cx="567257" cy="537903"/>
          </a:xfrm>
        </p:grpSpPr>
        <p:grpSp>
          <p:nvGrpSpPr>
            <p:cNvPr id="368" name="Group 367">
              <a:extLst>
                <a:ext uri="{FF2B5EF4-FFF2-40B4-BE49-F238E27FC236}">
                  <a16:creationId xmlns:a16="http://schemas.microsoft.com/office/drawing/2014/main" id="{752E7237-2210-4E6C-818F-BE7ED0CEE2CC}"/>
                </a:ext>
              </a:extLst>
            </p:cNvPr>
            <p:cNvGrpSpPr/>
            <p:nvPr/>
          </p:nvGrpSpPr>
          <p:grpSpPr>
            <a:xfrm rot="1116573">
              <a:off x="8873045" y="3971064"/>
              <a:ext cx="227875" cy="104863"/>
              <a:chOff x="5055817" y="4366777"/>
              <a:chExt cx="2263783" cy="880844"/>
            </a:xfrm>
          </p:grpSpPr>
          <p:sp>
            <p:nvSpPr>
              <p:cNvPr id="395" name="Arc 394">
                <a:extLst>
                  <a:ext uri="{FF2B5EF4-FFF2-40B4-BE49-F238E27FC236}">
                    <a16:creationId xmlns:a16="http://schemas.microsoft.com/office/drawing/2014/main" id="{686D212A-EF23-4730-929E-F8E7DDF5451E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6" name="Arc 395">
                <a:extLst>
                  <a:ext uri="{FF2B5EF4-FFF2-40B4-BE49-F238E27FC236}">
                    <a16:creationId xmlns:a16="http://schemas.microsoft.com/office/drawing/2014/main" id="{8670E591-BE19-4B4F-8A5A-6026426F7E8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7" name="Arc 396">
                <a:extLst>
                  <a:ext uri="{FF2B5EF4-FFF2-40B4-BE49-F238E27FC236}">
                    <a16:creationId xmlns:a16="http://schemas.microsoft.com/office/drawing/2014/main" id="{C37144F5-0BD5-4909-B176-5F49F7131F2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9" name="Oval 368">
              <a:extLst>
                <a:ext uri="{FF2B5EF4-FFF2-40B4-BE49-F238E27FC236}">
                  <a16:creationId xmlns:a16="http://schemas.microsoft.com/office/drawing/2014/main" id="{D1575F0E-2694-4DC9-8A2B-55BA8E470BA7}"/>
                </a:ext>
              </a:extLst>
            </p:cNvPr>
            <p:cNvSpPr/>
            <p:nvPr/>
          </p:nvSpPr>
          <p:spPr>
            <a:xfrm>
              <a:off x="8803547" y="3942125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70" name="Oval 369">
              <a:extLst>
                <a:ext uri="{FF2B5EF4-FFF2-40B4-BE49-F238E27FC236}">
                  <a16:creationId xmlns:a16="http://schemas.microsoft.com/office/drawing/2014/main" id="{90B36EF5-47F0-47B0-86C8-069CE5609D2A}"/>
                </a:ext>
              </a:extLst>
            </p:cNvPr>
            <p:cNvSpPr/>
            <p:nvPr/>
          </p:nvSpPr>
          <p:spPr>
            <a:xfrm>
              <a:off x="8999640" y="4042094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Oval 370">
              <a:extLst>
                <a:ext uri="{FF2B5EF4-FFF2-40B4-BE49-F238E27FC236}">
                  <a16:creationId xmlns:a16="http://schemas.microsoft.com/office/drawing/2014/main" id="{6FECE6C6-179F-41E1-826F-4E9C612B8D7F}"/>
                </a:ext>
              </a:extLst>
            </p:cNvPr>
            <p:cNvSpPr/>
            <p:nvPr/>
          </p:nvSpPr>
          <p:spPr>
            <a:xfrm>
              <a:off x="8999640" y="4268205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Oval 371">
              <a:extLst>
                <a:ext uri="{FF2B5EF4-FFF2-40B4-BE49-F238E27FC236}">
                  <a16:creationId xmlns:a16="http://schemas.microsoft.com/office/drawing/2014/main" id="{77A64634-B0A2-4A0B-9C4D-F1936CE204FB}"/>
                </a:ext>
              </a:extLst>
            </p:cNvPr>
            <p:cNvSpPr/>
            <p:nvPr/>
          </p:nvSpPr>
          <p:spPr>
            <a:xfrm>
              <a:off x="8606756" y="4042094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Oval 372">
              <a:extLst>
                <a:ext uri="{FF2B5EF4-FFF2-40B4-BE49-F238E27FC236}">
                  <a16:creationId xmlns:a16="http://schemas.microsoft.com/office/drawing/2014/main" id="{74561267-A4CC-430D-9E49-81CE7071A5D0}"/>
                </a:ext>
              </a:extLst>
            </p:cNvPr>
            <p:cNvSpPr/>
            <p:nvPr/>
          </p:nvSpPr>
          <p:spPr>
            <a:xfrm>
              <a:off x="8606756" y="4270302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Oval 373">
              <a:extLst>
                <a:ext uri="{FF2B5EF4-FFF2-40B4-BE49-F238E27FC236}">
                  <a16:creationId xmlns:a16="http://schemas.microsoft.com/office/drawing/2014/main" id="{D320704A-7BBA-41D1-B0CC-629CD83E9C17}"/>
                </a:ext>
              </a:extLst>
            </p:cNvPr>
            <p:cNvSpPr/>
            <p:nvPr/>
          </p:nvSpPr>
          <p:spPr>
            <a:xfrm>
              <a:off x="8803547" y="4375165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75" name="Group 374">
              <a:extLst>
                <a:ext uri="{FF2B5EF4-FFF2-40B4-BE49-F238E27FC236}">
                  <a16:creationId xmlns:a16="http://schemas.microsoft.com/office/drawing/2014/main" id="{2209B61B-C321-4FE1-81EC-1B4C5921A183}"/>
                </a:ext>
              </a:extLst>
            </p:cNvPr>
            <p:cNvGrpSpPr/>
            <p:nvPr/>
          </p:nvGrpSpPr>
          <p:grpSpPr>
            <a:xfrm rot="5400000">
              <a:off x="8976107" y="4154266"/>
              <a:ext cx="227875" cy="104863"/>
              <a:chOff x="5055817" y="4366777"/>
              <a:chExt cx="2263783" cy="880844"/>
            </a:xfrm>
          </p:grpSpPr>
          <p:sp>
            <p:nvSpPr>
              <p:cNvPr id="392" name="Arc 391">
                <a:extLst>
                  <a:ext uri="{FF2B5EF4-FFF2-40B4-BE49-F238E27FC236}">
                    <a16:creationId xmlns:a16="http://schemas.microsoft.com/office/drawing/2014/main" id="{09AD45D0-CE5A-4138-B301-DC99EFAFE1CE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3" name="Arc 392">
                <a:extLst>
                  <a:ext uri="{FF2B5EF4-FFF2-40B4-BE49-F238E27FC236}">
                    <a16:creationId xmlns:a16="http://schemas.microsoft.com/office/drawing/2014/main" id="{19512145-E327-4636-AFEC-7F87A1A364E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4" name="Arc 393">
                <a:extLst>
                  <a:ext uri="{FF2B5EF4-FFF2-40B4-BE49-F238E27FC236}">
                    <a16:creationId xmlns:a16="http://schemas.microsoft.com/office/drawing/2014/main" id="{D43EEB03-311A-40B1-B946-1C2FBAFB2226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6" name="Group 375">
              <a:extLst>
                <a:ext uri="{FF2B5EF4-FFF2-40B4-BE49-F238E27FC236}">
                  <a16:creationId xmlns:a16="http://schemas.microsoft.com/office/drawing/2014/main" id="{4F185EC8-CDE0-4D8B-BAE0-92032B0BA01D}"/>
                </a:ext>
              </a:extLst>
            </p:cNvPr>
            <p:cNvGrpSpPr/>
            <p:nvPr/>
          </p:nvGrpSpPr>
          <p:grpSpPr>
            <a:xfrm rot="8714912">
              <a:off x="8853161" y="4363551"/>
              <a:ext cx="227875" cy="104863"/>
              <a:chOff x="5055817" y="4366777"/>
              <a:chExt cx="2263783" cy="880844"/>
            </a:xfrm>
          </p:grpSpPr>
          <p:sp>
            <p:nvSpPr>
              <p:cNvPr id="389" name="Arc 388">
                <a:extLst>
                  <a:ext uri="{FF2B5EF4-FFF2-40B4-BE49-F238E27FC236}">
                    <a16:creationId xmlns:a16="http://schemas.microsoft.com/office/drawing/2014/main" id="{BA6E973A-8074-4FF6-A484-76B93B40D811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0" name="Arc 389">
                <a:extLst>
                  <a:ext uri="{FF2B5EF4-FFF2-40B4-BE49-F238E27FC236}">
                    <a16:creationId xmlns:a16="http://schemas.microsoft.com/office/drawing/2014/main" id="{168EF1F9-3FE9-44E3-B7B2-6363473D3746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1" name="Arc 390">
                <a:extLst>
                  <a:ext uri="{FF2B5EF4-FFF2-40B4-BE49-F238E27FC236}">
                    <a16:creationId xmlns:a16="http://schemas.microsoft.com/office/drawing/2014/main" id="{C97F99C3-7150-4F06-826A-D4D6B5B76623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7" name="Group 376">
              <a:extLst>
                <a:ext uri="{FF2B5EF4-FFF2-40B4-BE49-F238E27FC236}">
                  <a16:creationId xmlns:a16="http://schemas.microsoft.com/office/drawing/2014/main" id="{1F708E5D-71F0-4EE7-BEAB-5B7BB50D77BF}"/>
                </a:ext>
              </a:extLst>
            </p:cNvPr>
            <p:cNvGrpSpPr/>
            <p:nvPr/>
          </p:nvGrpSpPr>
          <p:grpSpPr>
            <a:xfrm rot="12392693">
              <a:off x="8629913" y="4338806"/>
              <a:ext cx="227875" cy="104863"/>
              <a:chOff x="5055817" y="4366777"/>
              <a:chExt cx="2263783" cy="880844"/>
            </a:xfrm>
          </p:grpSpPr>
          <p:sp>
            <p:nvSpPr>
              <p:cNvPr id="386" name="Arc 385">
                <a:extLst>
                  <a:ext uri="{FF2B5EF4-FFF2-40B4-BE49-F238E27FC236}">
                    <a16:creationId xmlns:a16="http://schemas.microsoft.com/office/drawing/2014/main" id="{E02DA3ED-EE7B-4D88-95CA-8FCE25985525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7" name="Arc 386">
                <a:extLst>
                  <a:ext uri="{FF2B5EF4-FFF2-40B4-BE49-F238E27FC236}">
                    <a16:creationId xmlns:a16="http://schemas.microsoft.com/office/drawing/2014/main" id="{8A2BD962-9865-4122-B3AA-893C8A745260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8" name="Arc 387">
                <a:extLst>
                  <a:ext uri="{FF2B5EF4-FFF2-40B4-BE49-F238E27FC236}">
                    <a16:creationId xmlns:a16="http://schemas.microsoft.com/office/drawing/2014/main" id="{887259D1-7C18-4442-A611-B04094618BF0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8" name="Group 377">
              <a:extLst>
                <a:ext uri="{FF2B5EF4-FFF2-40B4-BE49-F238E27FC236}">
                  <a16:creationId xmlns:a16="http://schemas.microsoft.com/office/drawing/2014/main" id="{43BCCAE2-57A2-43B6-9D71-0AA0569F666D}"/>
                </a:ext>
              </a:extLst>
            </p:cNvPr>
            <p:cNvGrpSpPr/>
            <p:nvPr/>
          </p:nvGrpSpPr>
          <p:grpSpPr>
            <a:xfrm rot="15992138">
              <a:off x="8513713" y="4154266"/>
              <a:ext cx="227875" cy="104863"/>
              <a:chOff x="5055817" y="4366777"/>
              <a:chExt cx="2263783" cy="880844"/>
            </a:xfrm>
          </p:grpSpPr>
          <p:sp>
            <p:nvSpPr>
              <p:cNvPr id="383" name="Arc 382">
                <a:extLst>
                  <a:ext uri="{FF2B5EF4-FFF2-40B4-BE49-F238E27FC236}">
                    <a16:creationId xmlns:a16="http://schemas.microsoft.com/office/drawing/2014/main" id="{BAE4CB4C-5BDB-4326-9F78-9398C6E26BC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4" name="Arc 383">
                <a:extLst>
                  <a:ext uri="{FF2B5EF4-FFF2-40B4-BE49-F238E27FC236}">
                    <a16:creationId xmlns:a16="http://schemas.microsoft.com/office/drawing/2014/main" id="{D573FCDE-345F-4744-8E72-705F0CE1C4F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5" name="Arc 384">
                <a:extLst>
                  <a:ext uri="{FF2B5EF4-FFF2-40B4-BE49-F238E27FC236}">
                    <a16:creationId xmlns:a16="http://schemas.microsoft.com/office/drawing/2014/main" id="{52A761C8-3F2D-47EA-901C-0CC16C147604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9" name="Group 378">
              <a:extLst>
                <a:ext uri="{FF2B5EF4-FFF2-40B4-BE49-F238E27FC236}">
                  <a16:creationId xmlns:a16="http://schemas.microsoft.com/office/drawing/2014/main" id="{0945192C-892B-47BF-BF00-6853C26F283D}"/>
                </a:ext>
              </a:extLst>
            </p:cNvPr>
            <p:cNvGrpSpPr/>
            <p:nvPr/>
          </p:nvGrpSpPr>
          <p:grpSpPr>
            <a:xfrm rot="19284772">
              <a:off x="8622960" y="3971064"/>
              <a:ext cx="227875" cy="104863"/>
              <a:chOff x="5055817" y="4366777"/>
              <a:chExt cx="2263783" cy="880844"/>
            </a:xfrm>
          </p:grpSpPr>
          <p:sp>
            <p:nvSpPr>
              <p:cNvPr id="380" name="Arc 379">
                <a:extLst>
                  <a:ext uri="{FF2B5EF4-FFF2-40B4-BE49-F238E27FC236}">
                    <a16:creationId xmlns:a16="http://schemas.microsoft.com/office/drawing/2014/main" id="{138769F4-750B-4402-AC0C-E42615366165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1" name="Arc 380">
                <a:extLst>
                  <a:ext uri="{FF2B5EF4-FFF2-40B4-BE49-F238E27FC236}">
                    <a16:creationId xmlns:a16="http://schemas.microsoft.com/office/drawing/2014/main" id="{5FFD493C-43F6-493A-A001-14B980A86AA2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2" name="Arc 381">
                <a:extLst>
                  <a:ext uri="{FF2B5EF4-FFF2-40B4-BE49-F238E27FC236}">
                    <a16:creationId xmlns:a16="http://schemas.microsoft.com/office/drawing/2014/main" id="{EED77CA4-2156-4D34-89D8-EAE2B7199D7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1937F85C-5B60-43E8-8E97-955651FD8D0A}"/>
              </a:ext>
            </a:extLst>
          </p:cNvPr>
          <p:cNvGrpSpPr/>
          <p:nvPr/>
        </p:nvGrpSpPr>
        <p:grpSpPr>
          <a:xfrm>
            <a:off x="8471944" y="2148515"/>
            <a:ext cx="655951" cy="650249"/>
            <a:chOff x="8575219" y="3942125"/>
            <a:chExt cx="567257" cy="537903"/>
          </a:xfrm>
        </p:grpSpPr>
        <p:grpSp>
          <p:nvGrpSpPr>
            <p:cNvPr id="399" name="Group 398">
              <a:extLst>
                <a:ext uri="{FF2B5EF4-FFF2-40B4-BE49-F238E27FC236}">
                  <a16:creationId xmlns:a16="http://schemas.microsoft.com/office/drawing/2014/main" id="{752E7237-2210-4E6C-818F-BE7ED0CEE2CC}"/>
                </a:ext>
              </a:extLst>
            </p:cNvPr>
            <p:cNvGrpSpPr/>
            <p:nvPr/>
          </p:nvGrpSpPr>
          <p:grpSpPr>
            <a:xfrm rot="1116573">
              <a:off x="8873045" y="3971064"/>
              <a:ext cx="227875" cy="104863"/>
              <a:chOff x="5055817" y="4366777"/>
              <a:chExt cx="2263783" cy="880844"/>
            </a:xfrm>
          </p:grpSpPr>
          <p:sp>
            <p:nvSpPr>
              <p:cNvPr id="426" name="Arc 425">
                <a:extLst>
                  <a:ext uri="{FF2B5EF4-FFF2-40B4-BE49-F238E27FC236}">
                    <a16:creationId xmlns:a16="http://schemas.microsoft.com/office/drawing/2014/main" id="{686D212A-EF23-4730-929E-F8E7DDF5451E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7" name="Arc 426">
                <a:extLst>
                  <a:ext uri="{FF2B5EF4-FFF2-40B4-BE49-F238E27FC236}">
                    <a16:creationId xmlns:a16="http://schemas.microsoft.com/office/drawing/2014/main" id="{8670E591-BE19-4B4F-8A5A-6026426F7E8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8" name="Arc 427">
                <a:extLst>
                  <a:ext uri="{FF2B5EF4-FFF2-40B4-BE49-F238E27FC236}">
                    <a16:creationId xmlns:a16="http://schemas.microsoft.com/office/drawing/2014/main" id="{C37144F5-0BD5-4909-B176-5F49F7131F2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D1575F0E-2694-4DC9-8A2B-55BA8E470BA7}"/>
                </a:ext>
              </a:extLst>
            </p:cNvPr>
            <p:cNvSpPr/>
            <p:nvPr/>
          </p:nvSpPr>
          <p:spPr>
            <a:xfrm>
              <a:off x="8803547" y="3942125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90B36EF5-47F0-47B0-86C8-069CE5609D2A}"/>
                </a:ext>
              </a:extLst>
            </p:cNvPr>
            <p:cNvSpPr/>
            <p:nvPr/>
          </p:nvSpPr>
          <p:spPr>
            <a:xfrm>
              <a:off x="8999640" y="4042094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6FECE6C6-179F-41E1-826F-4E9C612B8D7F}"/>
                </a:ext>
              </a:extLst>
            </p:cNvPr>
            <p:cNvSpPr/>
            <p:nvPr/>
          </p:nvSpPr>
          <p:spPr>
            <a:xfrm>
              <a:off x="8999640" y="4268205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77A64634-B0A2-4A0B-9C4D-F1936CE204FB}"/>
                </a:ext>
              </a:extLst>
            </p:cNvPr>
            <p:cNvSpPr/>
            <p:nvPr/>
          </p:nvSpPr>
          <p:spPr>
            <a:xfrm>
              <a:off x="8606756" y="4042094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74561267-A4CC-430D-9E49-81CE7071A5D0}"/>
                </a:ext>
              </a:extLst>
            </p:cNvPr>
            <p:cNvSpPr/>
            <p:nvPr/>
          </p:nvSpPr>
          <p:spPr>
            <a:xfrm>
              <a:off x="8606756" y="4270302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D320704A-7BBA-41D1-B0CC-629CD83E9C17}"/>
                </a:ext>
              </a:extLst>
            </p:cNvPr>
            <p:cNvSpPr/>
            <p:nvPr/>
          </p:nvSpPr>
          <p:spPr>
            <a:xfrm>
              <a:off x="8803547" y="4375165"/>
              <a:ext cx="117446" cy="104863"/>
            </a:xfrm>
            <a:prstGeom prst="ellips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6" name="Group 405">
              <a:extLst>
                <a:ext uri="{FF2B5EF4-FFF2-40B4-BE49-F238E27FC236}">
                  <a16:creationId xmlns:a16="http://schemas.microsoft.com/office/drawing/2014/main" id="{2209B61B-C321-4FE1-81EC-1B4C5921A183}"/>
                </a:ext>
              </a:extLst>
            </p:cNvPr>
            <p:cNvGrpSpPr/>
            <p:nvPr/>
          </p:nvGrpSpPr>
          <p:grpSpPr>
            <a:xfrm rot="5400000">
              <a:off x="8976107" y="4154266"/>
              <a:ext cx="227875" cy="104863"/>
              <a:chOff x="5055817" y="4366777"/>
              <a:chExt cx="2263783" cy="880844"/>
            </a:xfrm>
          </p:grpSpPr>
          <p:sp>
            <p:nvSpPr>
              <p:cNvPr id="423" name="Arc 422">
                <a:extLst>
                  <a:ext uri="{FF2B5EF4-FFF2-40B4-BE49-F238E27FC236}">
                    <a16:creationId xmlns:a16="http://schemas.microsoft.com/office/drawing/2014/main" id="{09AD45D0-CE5A-4138-B301-DC99EFAFE1CE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4" name="Arc 423">
                <a:extLst>
                  <a:ext uri="{FF2B5EF4-FFF2-40B4-BE49-F238E27FC236}">
                    <a16:creationId xmlns:a16="http://schemas.microsoft.com/office/drawing/2014/main" id="{19512145-E327-4636-AFEC-7F87A1A364E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5" name="Arc 424">
                <a:extLst>
                  <a:ext uri="{FF2B5EF4-FFF2-40B4-BE49-F238E27FC236}">
                    <a16:creationId xmlns:a16="http://schemas.microsoft.com/office/drawing/2014/main" id="{D43EEB03-311A-40B1-B946-1C2FBAFB2226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07" name="Group 406">
              <a:extLst>
                <a:ext uri="{FF2B5EF4-FFF2-40B4-BE49-F238E27FC236}">
                  <a16:creationId xmlns:a16="http://schemas.microsoft.com/office/drawing/2014/main" id="{4F185EC8-CDE0-4D8B-BAE0-92032B0BA01D}"/>
                </a:ext>
              </a:extLst>
            </p:cNvPr>
            <p:cNvGrpSpPr/>
            <p:nvPr/>
          </p:nvGrpSpPr>
          <p:grpSpPr>
            <a:xfrm rot="8714912">
              <a:off x="8853161" y="4363551"/>
              <a:ext cx="227875" cy="104863"/>
              <a:chOff x="5055817" y="4366777"/>
              <a:chExt cx="2263783" cy="880844"/>
            </a:xfrm>
          </p:grpSpPr>
          <p:sp>
            <p:nvSpPr>
              <p:cNvPr id="420" name="Arc 419">
                <a:extLst>
                  <a:ext uri="{FF2B5EF4-FFF2-40B4-BE49-F238E27FC236}">
                    <a16:creationId xmlns:a16="http://schemas.microsoft.com/office/drawing/2014/main" id="{BA6E973A-8074-4FF6-A484-76B93B40D811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1" name="Arc 420">
                <a:extLst>
                  <a:ext uri="{FF2B5EF4-FFF2-40B4-BE49-F238E27FC236}">
                    <a16:creationId xmlns:a16="http://schemas.microsoft.com/office/drawing/2014/main" id="{168EF1F9-3FE9-44E3-B7B2-6363473D3746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2" name="Arc 421">
                <a:extLst>
                  <a:ext uri="{FF2B5EF4-FFF2-40B4-BE49-F238E27FC236}">
                    <a16:creationId xmlns:a16="http://schemas.microsoft.com/office/drawing/2014/main" id="{C97F99C3-7150-4F06-826A-D4D6B5B76623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08" name="Group 407">
              <a:extLst>
                <a:ext uri="{FF2B5EF4-FFF2-40B4-BE49-F238E27FC236}">
                  <a16:creationId xmlns:a16="http://schemas.microsoft.com/office/drawing/2014/main" id="{1F708E5D-71F0-4EE7-BEAB-5B7BB50D77BF}"/>
                </a:ext>
              </a:extLst>
            </p:cNvPr>
            <p:cNvGrpSpPr/>
            <p:nvPr/>
          </p:nvGrpSpPr>
          <p:grpSpPr>
            <a:xfrm rot="12392693">
              <a:off x="8629913" y="4338806"/>
              <a:ext cx="227875" cy="104863"/>
              <a:chOff x="5055817" y="4366777"/>
              <a:chExt cx="2263783" cy="880844"/>
            </a:xfrm>
          </p:grpSpPr>
          <p:sp>
            <p:nvSpPr>
              <p:cNvPr id="417" name="Arc 416">
                <a:extLst>
                  <a:ext uri="{FF2B5EF4-FFF2-40B4-BE49-F238E27FC236}">
                    <a16:creationId xmlns:a16="http://schemas.microsoft.com/office/drawing/2014/main" id="{E02DA3ED-EE7B-4D88-95CA-8FCE25985525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8" name="Arc 417">
                <a:extLst>
                  <a:ext uri="{FF2B5EF4-FFF2-40B4-BE49-F238E27FC236}">
                    <a16:creationId xmlns:a16="http://schemas.microsoft.com/office/drawing/2014/main" id="{8A2BD962-9865-4122-B3AA-893C8A745260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9" name="Arc 418">
                <a:extLst>
                  <a:ext uri="{FF2B5EF4-FFF2-40B4-BE49-F238E27FC236}">
                    <a16:creationId xmlns:a16="http://schemas.microsoft.com/office/drawing/2014/main" id="{887259D1-7C18-4442-A611-B04094618BF0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09" name="Group 408">
              <a:extLst>
                <a:ext uri="{FF2B5EF4-FFF2-40B4-BE49-F238E27FC236}">
                  <a16:creationId xmlns:a16="http://schemas.microsoft.com/office/drawing/2014/main" id="{43BCCAE2-57A2-43B6-9D71-0AA0569F666D}"/>
                </a:ext>
              </a:extLst>
            </p:cNvPr>
            <p:cNvGrpSpPr/>
            <p:nvPr/>
          </p:nvGrpSpPr>
          <p:grpSpPr>
            <a:xfrm rot="15992138">
              <a:off x="8513713" y="4154266"/>
              <a:ext cx="227875" cy="104863"/>
              <a:chOff x="5055817" y="4366777"/>
              <a:chExt cx="2263783" cy="880844"/>
            </a:xfrm>
          </p:grpSpPr>
          <p:sp>
            <p:nvSpPr>
              <p:cNvPr id="414" name="Arc 413">
                <a:extLst>
                  <a:ext uri="{FF2B5EF4-FFF2-40B4-BE49-F238E27FC236}">
                    <a16:creationId xmlns:a16="http://schemas.microsoft.com/office/drawing/2014/main" id="{BAE4CB4C-5BDB-4326-9F78-9398C6E26BC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5" name="Arc 414">
                <a:extLst>
                  <a:ext uri="{FF2B5EF4-FFF2-40B4-BE49-F238E27FC236}">
                    <a16:creationId xmlns:a16="http://schemas.microsoft.com/office/drawing/2014/main" id="{D573FCDE-345F-4744-8E72-705F0CE1C4F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6" name="Arc 415">
                <a:extLst>
                  <a:ext uri="{FF2B5EF4-FFF2-40B4-BE49-F238E27FC236}">
                    <a16:creationId xmlns:a16="http://schemas.microsoft.com/office/drawing/2014/main" id="{52A761C8-3F2D-47EA-901C-0CC16C147604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10" name="Group 409">
              <a:extLst>
                <a:ext uri="{FF2B5EF4-FFF2-40B4-BE49-F238E27FC236}">
                  <a16:creationId xmlns:a16="http://schemas.microsoft.com/office/drawing/2014/main" id="{0945192C-892B-47BF-BF00-6853C26F283D}"/>
                </a:ext>
              </a:extLst>
            </p:cNvPr>
            <p:cNvGrpSpPr/>
            <p:nvPr/>
          </p:nvGrpSpPr>
          <p:grpSpPr>
            <a:xfrm rot="19284772">
              <a:off x="8622960" y="3971064"/>
              <a:ext cx="227875" cy="104863"/>
              <a:chOff x="5055817" y="4366777"/>
              <a:chExt cx="2263783" cy="880844"/>
            </a:xfrm>
          </p:grpSpPr>
          <p:sp>
            <p:nvSpPr>
              <p:cNvPr id="411" name="Arc 410">
                <a:extLst>
                  <a:ext uri="{FF2B5EF4-FFF2-40B4-BE49-F238E27FC236}">
                    <a16:creationId xmlns:a16="http://schemas.microsoft.com/office/drawing/2014/main" id="{138769F4-750B-4402-AC0C-E42615366165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2" name="Arc 411">
                <a:extLst>
                  <a:ext uri="{FF2B5EF4-FFF2-40B4-BE49-F238E27FC236}">
                    <a16:creationId xmlns:a16="http://schemas.microsoft.com/office/drawing/2014/main" id="{5FFD493C-43F6-493A-A001-14B980A86AA2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3" name="Arc 412">
                <a:extLst>
                  <a:ext uri="{FF2B5EF4-FFF2-40B4-BE49-F238E27FC236}">
                    <a16:creationId xmlns:a16="http://schemas.microsoft.com/office/drawing/2014/main" id="{EED77CA4-2156-4D34-89D8-EAE2B7199D7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38" name="TextBox 237"/>
              <p:cNvSpPr txBox="1"/>
              <p:nvPr/>
            </p:nvSpPr>
            <p:spPr>
              <a:xfrm>
                <a:off x="5132671" y="1333668"/>
                <a:ext cx="1996700" cy="61555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algn="ctr"/>
                <a14:m>
                  <m:oMath xmlns:m="http://schemas.openxmlformats.org/officeDocument/2006/math">
                    <m:r>
                      <a:rPr lang="en-US" sz="2000" b="0" i="1" smtClean="0">
                        <a:latin typeface="Cambria Math" panose="02040503050406030204" pitchFamily="18" charset="0"/>
                      </a:rPr>
                      <m:t>𝑃</m:t>
                    </m:r>
                  </m:oMath>
                </a14:m>
                <a:r>
                  <a:rPr lang="en-US" sz="2000" dirty="0" smtClean="0"/>
                  <a:t> copies (“beads”) </a:t>
                </a:r>
                <a:br>
                  <a:rPr lang="en-US" sz="2000" dirty="0" smtClean="0"/>
                </a:br>
                <a:r>
                  <a:rPr lang="en-US" sz="2000" dirty="0" smtClean="0"/>
                  <a:t>of each particle</a:t>
                </a:r>
                <a:endParaRPr lang="en-US" sz="2000" dirty="0"/>
              </a:p>
            </p:txBody>
          </p:sp>
        </mc:Choice>
        <mc:Fallback xmlns="">
          <p:sp>
            <p:nvSpPr>
              <p:cNvPr id="238" name="TextBox 237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32671" y="1333668"/>
                <a:ext cx="1996700" cy="615553"/>
              </a:xfrm>
              <a:prstGeom prst="rect">
                <a:avLst/>
              </a:prstGeom>
              <a:blipFill>
                <a:blip r:embed="rId5"/>
                <a:stretch>
                  <a:fillRect l="-3963" t="-12871" r="-7317" b="-2376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011781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build="p"/>
      <p:bldP spid="313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3441362" y="1192340"/>
            <a:ext cx="8309967" cy="1222126"/>
            <a:chOff x="3142030" y="2727063"/>
            <a:chExt cx="8309967" cy="1222126"/>
          </a:xfrm>
        </p:grpSpPr>
        <p:grpSp>
          <p:nvGrpSpPr>
            <p:cNvPr id="3" name="Group 2"/>
            <p:cNvGrpSpPr/>
            <p:nvPr/>
          </p:nvGrpSpPr>
          <p:grpSpPr>
            <a:xfrm>
              <a:off x="3142030" y="2727063"/>
              <a:ext cx="8309967" cy="1222126"/>
              <a:chOff x="3142032" y="2436162"/>
              <a:chExt cx="8309967" cy="122212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" name="TextBox 104">
                    <a:extLst>
                      <a:ext uri="{FF2B5EF4-FFF2-40B4-BE49-F238E27FC236}">
                        <a16:creationId xmlns:a16="http://schemas.microsoft.com/office/drawing/2014/main" id="{535B58E4-8E12-48E9-8E90-049E2FCAF887}"/>
                      </a:ext>
                    </a:extLst>
                  </p:cNvPr>
                  <p:cNvSpPr txBox="1"/>
                  <p:nvPr/>
                </p:nvSpPr>
                <p:spPr>
                  <a:xfrm>
                    <a:off x="3142032" y="2756531"/>
                    <a:ext cx="8309967" cy="66011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nary>
                          <m:naryPr>
                            <m:chr m:val="∑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sSup>
                              <m:s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ℓ</m:t>
                                </m:r>
                              </m:e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=1</m:t>
                            </m:r>
                          </m:sub>
                          <m:sup>
                            <m: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Pr</m:t>
                            </m:r>
                          </m:e>
                        </m:nary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ℓ→</m:t>
                            </m:r>
                            <m:sSup>
                              <m:s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ℓ</m:t>
                                </m:r>
                              </m:e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ℓ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                )</m:t>
                        </m:r>
                      </m:oMath>
                    </a14:m>
                    <a:r>
                      <a:rPr lang="en-US" sz="3200" i="1" dirty="0" smtClean="0">
                        <a:latin typeface="Cambria Math" panose="02040503050406030204" pitchFamily="18" charset="0"/>
                      </a:rPr>
                      <a:t>	</a:t>
                    </a:r>
                    <a:endParaRPr lang="en-US" sz="32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5" name="TextBox 104">
                    <a:extLst>
                      <a:ext uri="{FF2B5EF4-FFF2-40B4-BE49-F238E27FC236}">
                        <a16:creationId xmlns:a16="http://schemas.microsoft.com/office/drawing/2014/main" id="{535B58E4-8E12-48E9-8E90-049E2FCAF88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142032" y="2756531"/>
                    <a:ext cx="8309967" cy="660117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2" name="Group 1"/>
              <p:cNvGrpSpPr/>
              <p:nvPr/>
            </p:nvGrpSpPr>
            <p:grpSpPr>
              <a:xfrm>
                <a:off x="7954896" y="2436162"/>
                <a:ext cx="2846453" cy="1222126"/>
                <a:chOff x="3398478" y="1035972"/>
                <a:chExt cx="5401409" cy="2319099"/>
              </a:xfrm>
            </p:grpSpPr>
            <p:grpSp>
              <p:nvGrpSpPr>
                <p:cNvPr id="353" name="Group 352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4" name="Arc 353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4"/>
                  </a:lnRef>
                  <a:fillRef idx="0">
                    <a:schemeClr val="accent4"/>
                  </a:fillRef>
                  <a:effectRef idx="0">
                    <a:schemeClr val="accent4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5" name="Arc 354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4"/>
                  </a:lnRef>
                  <a:fillRef idx="0">
                    <a:schemeClr val="accent4"/>
                  </a:fillRef>
                  <a:effectRef idx="0">
                    <a:schemeClr val="accent4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Arc 355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4"/>
                  </a:lnRef>
                  <a:fillRef idx="0">
                    <a:schemeClr val="accent4"/>
                  </a:fillRef>
                  <a:effectRef idx="0">
                    <a:schemeClr val="accent4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57" name="Group 356"/>
                <p:cNvGrpSpPr/>
                <p:nvPr/>
              </p:nvGrpSpPr>
              <p:grpSpPr>
                <a:xfrm>
                  <a:off x="3398478" y="1035972"/>
                  <a:ext cx="2305462" cy="2288597"/>
                  <a:chOff x="3398478" y="1035971"/>
                  <a:chExt cx="2305462" cy="2288595"/>
                </a:xfrm>
              </p:grpSpPr>
              <p:grpSp>
                <p:nvGrpSpPr>
                  <p:cNvPr id="358" name="Group 357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438" name="Arc 437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4"/>
                    </a:lnRef>
                    <a:fillRef idx="0">
                      <a:schemeClr val="accent4"/>
                    </a:fillRef>
                    <a:effectRef idx="0">
                      <a:schemeClr val="accent4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39" name="Arc 438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4"/>
                    </a:lnRef>
                    <a:fillRef idx="0">
                      <a:schemeClr val="accent4"/>
                    </a:fillRef>
                    <a:effectRef idx="0">
                      <a:schemeClr val="accent4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0" name="Arc 439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4"/>
                    </a:lnRef>
                    <a:fillRef idx="0">
                      <a:schemeClr val="accent4"/>
                    </a:fillRef>
                    <a:effectRef idx="0">
                      <a:schemeClr val="accent4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59" name="Group 358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379" name="Arc 378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80" name="Arc 379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37" name="Arc 436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60" name="Group 359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376" name="Arc 375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7" name="Arc 376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8" name="Arc 377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61" name="Group 360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373" name="Arc 372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4" name="Arc 373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5" name="Arc 374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62" name="Group 361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370" name="Arc 369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Arc 370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Arc 371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363" name="Oval 362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>
                    <a:off x="4369937" y="1035971"/>
                    <a:ext cx="499693" cy="446157"/>
                  </a:xfrm>
                  <a:prstGeom prst="ellipse">
                    <a:avLst/>
                  </a:prstGeom>
                  <a:solidFill>
                    <a:srgbClr val="4472C4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364" name="Oval 363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2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82" name="Oval 8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4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365" name="Oval 364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6" name="Oval 36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rgbClr val="4472C4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7" name="Oval 36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rgbClr val="4472C4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8" name="Oval 367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rgbClr val="4472C4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369" name="Rectangle 368"/>
                      <p:cNvSpPr/>
                      <p:nvPr/>
                    </p:nvSpPr>
                    <p:spPr>
                      <a:xfrm>
                        <a:off x="4258105" y="1727082"/>
                        <a:ext cx="782363" cy="876052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/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ℓ</m:t>
                              </m:r>
                            </m:oMath>
                          </m:oMathPara>
                        </a14:m>
                        <a:endParaRPr lang="en-US" sz="2400" dirty="0"/>
                      </a:p>
                    </p:txBody>
                  </p:sp>
                </mc:Choice>
                <mc:Fallback xmlns="">
                  <p:sp>
                    <p:nvSpPr>
                      <p:cNvPr id="369" name="Rectangle 368"/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4258105" y="1727082"/>
                        <a:ext cx="782363" cy="876052"/>
                      </a:xfrm>
                      <a:prstGeom prst="rect">
                        <a:avLst/>
                      </a:prstGeom>
                      <a:blipFill>
                        <a:blip r:embed="rId5"/>
                        <a:stretch>
                          <a:fillRect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42" name="Arc 441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3" name="Arc 442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4" name="Arc 443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5" name="Group 444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501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46" name="Arc 445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7" name="Arc 446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Arc 447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9" name="Group 44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1" y="275421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0" name="Arc 449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Arc 450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Arc 451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2" y="1922617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454" name="Arc 45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Arc 45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6" name="Arc 45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8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8" name="Arc 457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9" name="Arc 458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Arc 459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61" name="Oval 46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7344025" y="1066474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Oval 461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8178334" y="1491808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3" name="Oval 46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8178334" y="2453835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64" name="Oval 463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8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464" name="Oval 463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 l="-13333" b="-14634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65" name="Oval 464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2462758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8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465" name="Oval 464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246275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7"/>
                      <a:stretch>
                        <a:fillRect l="-17778" b="-14634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66" name="Oval 46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7344025" y="2908914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Rectangle 467"/>
                <p:cNvSpPr/>
                <p:nvPr/>
              </p:nvSpPr>
              <p:spPr>
                <a:xfrm>
                  <a:off x="7449273" y="1924744"/>
                  <a:ext cx="350544" cy="70084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endParaRPr lang="en-US" dirty="0"/>
                </a:p>
              </p:txBody>
            </p:sp>
            <p:grpSp>
              <p:nvGrpSpPr>
                <p:cNvPr id="474" name="Group 473"/>
                <p:cNvGrpSpPr/>
                <p:nvPr/>
              </p:nvGrpSpPr>
              <p:grpSpPr>
                <a:xfrm>
                  <a:off x="5635015" y="2553041"/>
                  <a:ext cx="894366" cy="474093"/>
                  <a:chOff x="5817155" y="5558782"/>
                  <a:chExt cx="894366" cy="474092"/>
                </a:xfrm>
              </p:grpSpPr>
              <p:sp>
                <p:nvSpPr>
                  <p:cNvPr id="475" name="Arc 474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8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" name="Arc 475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8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" name="Arc 476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Rectangle 477"/>
                <p:cNvSpPr/>
                <p:nvPr/>
              </p:nvSpPr>
              <p:spPr>
                <a:xfrm>
                  <a:off x="9960423" y="3085409"/>
                  <a:ext cx="492443" cy="4616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ℓ′</m:t>
                        </m:r>
                      </m:oMath>
                    </m:oMathPara>
                  </a14:m>
                  <a:endParaRPr lang="en-US" sz="2400" dirty="0"/>
                </a:p>
              </p:txBody>
            </p:sp>
          </mc:Choice>
          <mc:Fallback xmlns="">
            <p:sp>
              <p:nvSpPr>
                <p:cNvPr id="478" name="Rectangle 477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960423" y="3085409"/>
                  <a:ext cx="492443" cy="461665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/>
              <p:cNvSpPr/>
              <p:nvPr/>
            </p:nvSpPr>
            <p:spPr>
              <a:xfrm>
                <a:off x="1291161" y="1502797"/>
                <a:ext cx="2149435" cy="743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ℓ</m:t>
                              </m:r>
                            </m:sub>
                            <m:sup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[1,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6" name="Rectangle 1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1161" y="1502797"/>
                <a:ext cx="2149435" cy="743665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79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 txBox="1">
            <a:spLocks/>
          </p:cNvSpPr>
          <p:nvPr/>
        </p:nvSpPr>
        <p:spPr>
          <a:xfrm>
            <a:off x="0" y="59145"/>
            <a:ext cx="121920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 smtClean="0"/>
              <a:t>Evaluating the Forces: Exterior Beads</a:t>
            </a:r>
            <a:endParaRPr lang="en-US" b="1" dirty="0"/>
          </a:p>
        </p:txBody>
      </p:sp>
      <p:sp>
        <p:nvSpPr>
          <p:cNvPr id="74" name="Rectangle 73"/>
          <p:cNvSpPr/>
          <p:nvPr/>
        </p:nvSpPr>
        <p:spPr>
          <a:xfrm>
            <a:off x="4800653" y="1374425"/>
            <a:ext cx="2070042" cy="784148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6" name="Rectangle 75"/>
              <p:cNvSpPr/>
              <p:nvPr/>
            </p:nvSpPr>
            <p:spPr>
              <a:xfrm>
                <a:off x="1921100" y="2690422"/>
                <a:ext cx="5422959" cy="138499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:r>
                  <a:rPr lang="en-US" sz="2800" dirty="0" smtClean="0">
                    <a:solidFill>
                      <a:schemeClr val="tx1"/>
                    </a:solidFill>
                  </a:rPr>
                  <a:t>Once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smtClean="0">
                        <a:latin typeface="Cambria Math" panose="02040503050406030204" pitchFamily="18" charset="0"/>
                      </a:rPr>
                      <m:t>Pr</m:t>
                    </m:r>
                    <m:d>
                      <m:dPr>
                        <m:begChr m:val="["/>
                        <m:endChr m:val="]"/>
                        <m:ctrlPr>
                          <a:rPr lang="en-US" sz="28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0" i="1">
                            <a:latin typeface="Cambria Math" panose="02040503050406030204" pitchFamily="18" charset="0"/>
                          </a:rPr>
                          <m:t>ℓ→</m:t>
                        </m:r>
                        <m:sSup>
                          <m:sSupPr>
                            <m:ctrlPr>
                              <a:rPr lang="en-US" sz="28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800" b="0" i="1">
                                <a:latin typeface="Cambria Math" panose="02040503050406030204" pitchFamily="18" charset="0"/>
                              </a:rPr>
                              <m:t>ℓ</m:t>
                            </m:r>
                          </m:e>
                          <m:sup>
                            <m:r>
                              <a:rPr lang="en-US" sz="2800" b="0" i="1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  <m:r>
                      <a:rPr lang="en-US" sz="2800" b="0" i="0" smtClean="0">
                        <a:latin typeface="Cambria Math" panose="02040503050406030204" pitchFamily="18" charset="0"/>
                      </a:rPr>
                      <m:t> </m:t>
                    </m:r>
                  </m:oMath>
                </a14:m>
                <a:r>
                  <a:rPr lang="en-US" sz="2800" dirty="0" smtClean="0"/>
                  <a:t>are known,</a:t>
                </a:r>
                <a:br>
                  <a:rPr lang="en-US" sz="2800" dirty="0" smtClean="0"/>
                </a:br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dirty="0">
                    <a:solidFill>
                      <a:srgbClr val="7030A0"/>
                    </a:solidFill>
                  </a:rPr>
                  <a:t> </a:t>
                </a:r>
                <a:r>
                  <a:rPr lang="en-US" sz="2800" dirty="0"/>
                  <a:t>to </a:t>
                </a:r>
                <a:r>
                  <a:rPr lang="en-US" sz="2800" dirty="0" smtClean="0"/>
                  <a:t>evaluate per exterior bead,</a:t>
                </a:r>
              </a:p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dirty="0" smtClean="0"/>
                  <a:t>in total</a:t>
                </a:r>
              </a:p>
            </p:txBody>
          </p:sp>
        </mc:Choice>
        <mc:Fallback xmlns="">
          <p:sp>
            <p:nvSpPr>
              <p:cNvPr id="76" name="Rectangle 7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100" y="2690422"/>
                <a:ext cx="5422959" cy="1384995"/>
              </a:xfrm>
              <a:prstGeom prst="rect">
                <a:avLst/>
              </a:prstGeom>
              <a:blipFill>
                <a:blip r:embed="rId10"/>
                <a:stretch>
                  <a:fillRect l="-2247" t="-3947" r="-1124" b="-1228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76"/>
              <p:cNvSpPr/>
              <p:nvPr/>
            </p:nvSpPr>
            <p:spPr>
              <a:xfrm>
                <a:off x="1921100" y="4335196"/>
                <a:ext cx="5557034" cy="96385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to evaluate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smtClean="0">
                        <a:latin typeface="Cambria Math" panose="02040503050406030204" pitchFamily="18" charset="0"/>
                      </a:rPr>
                      <m:t>Pr</m:t>
                    </m:r>
                    <m:d>
                      <m:dPr>
                        <m:begChr m:val="["/>
                        <m:endChr m:val="]"/>
                        <m:ctrlPr>
                          <a:rPr lang="en-US" sz="28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0" i="1">
                            <a:latin typeface="Cambria Math" panose="02040503050406030204" pitchFamily="18" charset="0"/>
                          </a:rPr>
                          <m:t>ℓ→</m:t>
                        </m:r>
                        <m:sSup>
                          <m:sSupPr>
                            <m:ctrlPr>
                              <a:rPr lang="en-US" sz="28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800" b="0" i="1">
                                <a:latin typeface="Cambria Math" panose="02040503050406030204" pitchFamily="18" charset="0"/>
                              </a:rPr>
                              <m:t>ℓ</m:t>
                            </m:r>
                          </m:e>
                          <m:sup>
                            <m:r>
                              <a:rPr lang="en-US" sz="2800" b="0" i="1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sz="2800" dirty="0" smtClean="0">
                    <a:solidFill>
                      <a:schemeClr val="tx1"/>
                    </a:solidFill>
                  </a:rPr>
                  <a:t/>
                </a:r>
                <a:br>
                  <a:rPr lang="en-US" sz="2800" dirty="0" smtClean="0">
                    <a:solidFill>
                      <a:schemeClr val="tx1"/>
                    </a:solidFill>
                  </a:rPr>
                </a:br>
                <a:r>
                  <a:rPr lang="en-US" sz="2800" dirty="0" smtClean="0"/>
                  <a:t>through another recurrence relation</a:t>
                </a:r>
              </a:p>
            </p:txBody>
          </p:sp>
        </mc:Choice>
        <mc:Fallback xmlns="">
          <p:sp>
            <p:nvSpPr>
              <p:cNvPr id="77" name="Rectangle 7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1100" y="4335196"/>
                <a:ext cx="5557034" cy="963854"/>
              </a:xfrm>
              <a:prstGeom prst="rect">
                <a:avLst/>
              </a:prstGeom>
              <a:blipFill>
                <a:blip r:embed="rId11"/>
                <a:stretch>
                  <a:fillRect l="-2193" t="-4430" b="-1708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" name="Rectangle 74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25522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74" grpId="0" animBg="1"/>
      <p:bldP spid="76" grpId="0"/>
      <p:bldP spid="77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3441362" y="3717828"/>
            <a:ext cx="8309967" cy="1222126"/>
            <a:chOff x="3142030" y="2727063"/>
            <a:chExt cx="8309967" cy="1222126"/>
          </a:xfrm>
        </p:grpSpPr>
        <p:grpSp>
          <p:nvGrpSpPr>
            <p:cNvPr id="3" name="Group 2"/>
            <p:cNvGrpSpPr/>
            <p:nvPr/>
          </p:nvGrpSpPr>
          <p:grpSpPr>
            <a:xfrm>
              <a:off x="3142030" y="2727063"/>
              <a:ext cx="8309967" cy="1222126"/>
              <a:chOff x="3142032" y="2436162"/>
              <a:chExt cx="8309967" cy="1222126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" name="TextBox 104">
                    <a:extLst>
                      <a:ext uri="{FF2B5EF4-FFF2-40B4-BE49-F238E27FC236}">
                        <a16:creationId xmlns:a16="http://schemas.microsoft.com/office/drawing/2014/main" id="{535B58E4-8E12-48E9-8E90-049E2FCAF887}"/>
                      </a:ext>
                    </a:extLst>
                  </p:cNvPr>
                  <p:cNvSpPr txBox="1"/>
                  <p:nvPr/>
                </p:nvSpPr>
                <p:spPr>
                  <a:xfrm>
                    <a:off x="3142032" y="2756531"/>
                    <a:ext cx="8309967" cy="66011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14:m>
                      <m:oMath xmlns:m="http://schemas.openxmlformats.org/officeDocument/2006/math"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=</m:t>
                        </m:r>
                        <m:nary>
                          <m:naryPr>
                            <m:chr m:val="∑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naryPr>
                          <m:sub>
                            <m:sSup>
                              <m:s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ℓ</m:t>
                                </m:r>
                              </m:e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  <m: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=</m:t>
                            </m:r>
                            <m: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1</m:t>
                            </m:r>
                          </m:sub>
                          <m:sup>
                            <m: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𝑁</m:t>
                            </m:r>
                          </m:sup>
                          <m:e>
                            <m:r>
                              <m:rPr>
                                <m:sty m:val="p"/>
                              </m:rP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Pr</m:t>
                            </m:r>
                          </m:e>
                        </m:nary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ℓ</m:t>
                            </m:r>
                            <m: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→</m:t>
                            </m:r>
                            <m:sSup>
                              <m:s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ℓ</m:t>
                                </m:r>
                              </m:e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′</m:t>
                                </m:r>
                              </m:sup>
                            </m:sSup>
                          </m:e>
                        </m:d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⋅−</m:t>
                        </m:r>
                        <m:sSub>
                          <m:sSubPr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𝛻</m:t>
                            </m:r>
                          </m:e>
                          <m:sub>
                            <m:sSubSup>
                              <m:sSubSupPr>
                                <m:ctrlP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SupPr>
                              <m:e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𝑞</m:t>
                                </m:r>
                              </m:e>
                              <m:sub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ℓ</m:t>
                                </m:r>
                              </m:sub>
                              <m:sup>
                                <m:r>
                                  <a:rPr lang="en-US" sz="3200" b="0" i="1" smtClean="0">
                                    <a:solidFill>
                                      <a:schemeClr val="tx1"/>
                                    </a:solidFill>
                                    <a:latin typeface="Cambria Math" panose="02040503050406030204" pitchFamily="18" charset="0"/>
                                  </a:rPr>
                                  <m:t>𝑃</m:t>
                                </m:r>
                              </m:sup>
                            </m:sSubSup>
                          </m:sub>
                        </m:sSub>
                        <m:r>
                          <a:rPr lang="en-US" sz="3200" b="0" i="1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(                                    )</m:t>
                        </m:r>
                      </m:oMath>
                    </a14:m>
                    <a:r>
                      <a:rPr lang="en-US" sz="3200" i="1" dirty="0" smtClean="0">
                        <a:latin typeface="Cambria Math" panose="02040503050406030204" pitchFamily="18" charset="0"/>
                      </a:rPr>
                      <a:t>	</a:t>
                    </a:r>
                    <a:endParaRPr lang="en-US" sz="32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5" name="TextBox 104">
                    <a:extLst>
                      <a:ext uri="{FF2B5EF4-FFF2-40B4-BE49-F238E27FC236}">
                        <a16:creationId xmlns:a16="http://schemas.microsoft.com/office/drawing/2014/main" id="{535B58E4-8E12-48E9-8E90-049E2FCAF88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142032" y="2756531"/>
                    <a:ext cx="8309967" cy="660117"/>
                  </a:xfrm>
                  <a:prstGeom prst="rect">
                    <a:avLst/>
                  </a:prstGeom>
                  <a:blipFill>
                    <a:blip r:embed="rId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2" name="Group 1"/>
              <p:cNvGrpSpPr/>
              <p:nvPr/>
            </p:nvGrpSpPr>
            <p:grpSpPr>
              <a:xfrm>
                <a:off x="7954896" y="2436162"/>
                <a:ext cx="2846453" cy="1222126"/>
                <a:chOff x="3398478" y="1035972"/>
                <a:chExt cx="5401409" cy="2319099"/>
              </a:xfrm>
            </p:grpSpPr>
            <p:grpSp>
              <p:nvGrpSpPr>
                <p:cNvPr id="353" name="Group 352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54" name="Arc 353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4"/>
                  </a:lnRef>
                  <a:fillRef idx="0">
                    <a:schemeClr val="accent4"/>
                  </a:fillRef>
                  <a:effectRef idx="0">
                    <a:schemeClr val="accent4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5" name="Arc 354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4"/>
                  </a:lnRef>
                  <a:fillRef idx="0">
                    <a:schemeClr val="accent4"/>
                  </a:fillRef>
                  <a:effectRef idx="0">
                    <a:schemeClr val="accent4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6" name="Arc 355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 w="381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4"/>
                  </a:lnRef>
                  <a:fillRef idx="0">
                    <a:schemeClr val="accent4"/>
                  </a:fillRef>
                  <a:effectRef idx="0">
                    <a:schemeClr val="accent4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57" name="Group 356"/>
                <p:cNvGrpSpPr/>
                <p:nvPr/>
              </p:nvGrpSpPr>
              <p:grpSpPr>
                <a:xfrm>
                  <a:off x="3398478" y="1035972"/>
                  <a:ext cx="2305462" cy="2288597"/>
                  <a:chOff x="3398478" y="1035971"/>
                  <a:chExt cx="2305462" cy="2288595"/>
                </a:xfrm>
              </p:grpSpPr>
              <p:grpSp>
                <p:nvGrpSpPr>
                  <p:cNvPr id="358" name="Group 357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438" name="Arc 437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4"/>
                    </a:lnRef>
                    <a:fillRef idx="0">
                      <a:schemeClr val="accent4"/>
                    </a:fillRef>
                    <a:effectRef idx="0">
                      <a:schemeClr val="accent4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39" name="Arc 438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4"/>
                    </a:lnRef>
                    <a:fillRef idx="0">
                      <a:schemeClr val="accent4"/>
                    </a:fillRef>
                    <a:effectRef idx="0">
                      <a:schemeClr val="accent4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40" name="Arc 439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 w="381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4"/>
                    </a:lnRef>
                    <a:fillRef idx="0">
                      <a:schemeClr val="accent4"/>
                    </a:fillRef>
                    <a:effectRef idx="0">
                      <a:schemeClr val="accent4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59" name="Group 358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379" name="Arc 378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80" name="Arc 379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437" name="Arc 436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60" name="Group 359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376" name="Arc 375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7" name="Arc 376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8" name="Arc 377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61" name="Group 360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373" name="Arc 372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4" name="Arc 373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5" name="Arc 374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362" name="Group 361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370" name="Arc 369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1" name="Arc 370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72" name="Arc 371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363" name="Oval 362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>
                    <a:off x="4369937" y="1035971"/>
                    <a:ext cx="499693" cy="446157"/>
                  </a:xfrm>
                  <a:prstGeom prst="ellipse">
                    <a:avLst/>
                  </a:prstGeom>
                  <a:solidFill>
                    <a:srgbClr val="4472C4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364" name="Oval 363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2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20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82" name="Oval 8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4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365" name="Oval 364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20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6" name="Oval 365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rgbClr val="4472C4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7" name="Oval 366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rgbClr val="4472C4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68" name="Oval 367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rgbClr val="4472C4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369" name="Rectangle 368"/>
                      <p:cNvSpPr/>
                      <p:nvPr/>
                    </p:nvSpPr>
                    <p:spPr>
                      <a:xfrm>
                        <a:off x="4258105" y="1727082"/>
                        <a:ext cx="782363" cy="876052"/>
                      </a:xfrm>
                      <a:prstGeom prst="rect">
                        <a:avLst/>
                      </a:prstGeom>
                    </p:spPr>
                    <p:txBody>
                      <a:bodyPr wrap="none">
                        <a:spAutoFit/>
                      </a:bodyPr>
                      <a:lstStyle/>
                      <a:p>
                        <a:pPr/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ℓ</m:t>
                              </m:r>
                            </m:oMath>
                          </m:oMathPara>
                        </a14:m>
                        <a:endParaRPr lang="en-US" sz="2400" dirty="0"/>
                      </a:p>
                    </p:txBody>
                  </p:sp>
                </mc:Choice>
                <mc:Fallback xmlns="">
                  <p:sp>
                    <p:nvSpPr>
                      <p:cNvPr id="369" name="Rectangle 368"/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4258105" y="1727082"/>
                        <a:ext cx="782363" cy="876052"/>
                      </a:xfrm>
                      <a:prstGeom prst="rect">
                        <a:avLst/>
                      </a:prstGeom>
                      <a:blipFill>
                        <a:blip r:embed="rId5"/>
                        <a:stretch>
                          <a:fillRect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</p:grpSp>
            <p:grpSp>
              <p:nvGrpSpPr>
                <p:cNvPr id="441" name="Group 440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42" name="Arc 441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3" name="Arc 442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4" name="Arc 443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5" name="Group 444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501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46" name="Arc 445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7" name="Arc 446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8" name="Arc 447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49" name="Group 448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1" y="275421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0" name="Arc 449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1" name="Arc 450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2" name="Arc 451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3" name="Group 45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2" y="1922617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454" name="Arc 45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5" name="Arc 45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6" name="Arc 45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57" name="Group 456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8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58" name="Arc 457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9" name="Arc 458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0" name="Arc 459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61" name="Oval 46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7344025" y="1066474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Oval 461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8178334" y="1491808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3" name="Oval 46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8178334" y="2453835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64" name="Oval 463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8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464" name="Oval 463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 l="-13333" b="-14634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65" name="Oval 464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2462758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8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465" name="Oval 464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246275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7"/>
                      <a:stretch>
                        <a:fillRect l="-17778" b="-14634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66" name="Oval 46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7344025" y="2908914"/>
                  <a:ext cx="499693" cy="446157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Rectangle 467"/>
                <p:cNvSpPr/>
                <p:nvPr/>
              </p:nvSpPr>
              <p:spPr>
                <a:xfrm>
                  <a:off x="7449273" y="1924744"/>
                  <a:ext cx="350544" cy="700842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endParaRPr lang="en-US" dirty="0"/>
                </a:p>
              </p:txBody>
            </p:sp>
            <p:grpSp>
              <p:nvGrpSpPr>
                <p:cNvPr id="474" name="Group 473"/>
                <p:cNvGrpSpPr/>
                <p:nvPr/>
              </p:nvGrpSpPr>
              <p:grpSpPr>
                <a:xfrm>
                  <a:off x="5635015" y="2553041"/>
                  <a:ext cx="894366" cy="474093"/>
                  <a:chOff x="5817155" y="5558782"/>
                  <a:chExt cx="894366" cy="474092"/>
                </a:xfrm>
              </p:grpSpPr>
              <p:sp>
                <p:nvSpPr>
                  <p:cNvPr id="475" name="Arc 474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8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6" name="Arc 475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8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77" name="Arc 476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Rectangle 477"/>
                <p:cNvSpPr/>
                <p:nvPr/>
              </p:nvSpPr>
              <p:spPr>
                <a:xfrm>
                  <a:off x="9960423" y="3085409"/>
                  <a:ext cx="492443" cy="46166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ℓ′</m:t>
                        </m:r>
                      </m:oMath>
                    </m:oMathPara>
                  </a14:m>
                  <a:endParaRPr lang="en-US" sz="2400" dirty="0"/>
                </a:p>
              </p:txBody>
            </p:sp>
          </mc:Choice>
          <mc:Fallback xmlns="">
            <p:sp>
              <p:nvSpPr>
                <p:cNvPr id="478" name="Rectangle 477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960423" y="3085409"/>
                  <a:ext cx="492443" cy="461665"/>
                </a:xfrm>
                <a:prstGeom prst="rect">
                  <a:avLst/>
                </a:prstGeom>
                <a:blipFill>
                  <a:blip r:embed="rId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Rectangle 3"/>
              <p:cNvSpPr/>
              <p:nvPr/>
            </p:nvSpPr>
            <p:spPr>
              <a:xfrm>
                <a:off x="1504427" y="2426456"/>
                <a:ext cx="1289456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2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US" sz="20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2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≠</m:t>
                      </m:r>
                      <m:r>
                        <a:rPr lang="en-US" sz="2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2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,</m:t>
                      </m:r>
                      <m:r>
                        <a:rPr lang="en-US" sz="2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𝑃</m:t>
                      </m:r>
                      <m:r>
                        <a:rPr lang="en-US" sz="20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0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Rectangle 3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4427" y="2426456"/>
                <a:ext cx="1289456" cy="400110"/>
              </a:xfrm>
              <a:prstGeom prst="rect">
                <a:avLst/>
              </a:prstGeom>
              <a:blipFill>
                <a:blip r:embed="rId9"/>
                <a:stretch>
                  <a:fillRect b="-15152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45" name="Rectangle 544"/>
              <p:cNvSpPr/>
              <p:nvPr/>
            </p:nvSpPr>
            <p:spPr>
              <a:xfrm>
                <a:off x="1785699" y="3018864"/>
                <a:ext cx="5999976" cy="5232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𝑷𝑵</m:t>
                    </m:r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to evaluate for all interior beads</a:t>
                </a:r>
                <a:endParaRPr lang="en-US" sz="28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45" name="Rectangle 54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85699" y="3018864"/>
                <a:ext cx="5999976" cy="523220"/>
              </a:xfrm>
              <a:prstGeom prst="rect">
                <a:avLst/>
              </a:prstGeom>
              <a:blipFill>
                <a:blip r:embed="rId10"/>
                <a:stretch>
                  <a:fillRect t="-10465" r="-915" b="-3255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4" name="Group 13"/>
          <p:cNvGrpSpPr/>
          <p:nvPr/>
        </p:nvGrpSpPr>
        <p:grpSpPr>
          <a:xfrm>
            <a:off x="3437305" y="1403171"/>
            <a:ext cx="3693319" cy="1278670"/>
            <a:chOff x="2915389" y="1388331"/>
            <a:chExt cx="3693319" cy="127867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535B58E4-8E12-48E9-8E90-049E2FCAF887}"/>
                    </a:ext>
                  </a:extLst>
                </p:cNvPr>
                <p:cNvSpPr txBox="1"/>
                <p:nvPr/>
              </p:nvSpPr>
              <p:spPr>
                <a:xfrm>
                  <a:off x="2915389" y="1659740"/>
                  <a:ext cx="3693319" cy="68813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14:m>
                    <m:oMath xmlns:m="http://schemas.openxmlformats.org/officeDocument/2006/math">
                      <m:r>
                        <a:rPr lang="en-US" sz="3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=−</m:t>
                      </m:r>
                      <m:sSub>
                        <m:sSubPr>
                          <m:ctrlP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ℓ</m:t>
                              </m:r>
                            </m:sub>
                            <m:sup>
                              <m:r>
                                <a:rPr lang="en-US" sz="3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p>
                          </m:sSubSup>
                        </m:sub>
                      </m:sSub>
                      <m:r>
                        <a:rPr lang="en-US" sz="32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                   )</m:t>
                      </m:r>
                    </m:oMath>
                  </a14:m>
                  <a:r>
                    <a:rPr lang="en-US" sz="3200" i="1" dirty="0" smtClean="0">
                      <a:latin typeface="Cambria Math" panose="02040503050406030204" pitchFamily="18" charset="0"/>
                    </a:rPr>
                    <a:t>	</a:t>
                  </a:r>
                  <a:endParaRPr lang="en-US" sz="32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535B58E4-8E12-48E9-8E90-049E2FCAF8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15389" y="1659740"/>
                  <a:ext cx="3693319" cy="688137"/>
                </a:xfrm>
                <a:prstGeom prst="rect">
                  <a:avLst/>
                </a:prstGeom>
                <a:blipFill>
                  <a:blip r:embed="rId1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47" name="Arc 546">
              <a:extLst>
                <a:ext uri="{FF2B5EF4-FFF2-40B4-BE49-F238E27FC236}">
                  <a16:creationId xmlns:a16="http://schemas.microsoft.com/office/drawing/2014/main" id="{1C30C683-6771-456D-BEB7-CC94CB7B1686}"/>
                </a:ext>
              </a:extLst>
            </p:cNvPr>
            <p:cNvSpPr/>
            <p:nvPr/>
          </p:nvSpPr>
          <p:spPr>
            <a:xfrm>
              <a:off x="5711491" y="1709153"/>
              <a:ext cx="240606" cy="306160"/>
            </a:xfrm>
            <a:prstGeom prst="arc">
              <a:avLst>
                <a:gd name="adj1" fmla="val 16200000"/>
                <a:gd name="adj2" fmla="val 5415427"/>
              </a:avLst>
            </a:prstGeom>
            <a:ln>
              <a:solidFill>
                <a:schemeClr val="accent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8" name="Arc 547">
              <a:extLst>
                <a:ext uri="{FF2B5EF4-FFF2-40B4-BE49-F238E27FC236}">
                  <a16:creationId xmlns:a16="http://schemas.microsoft.com/office/drawing/2014/main" id="{F1AFC14E-8AB7-4405-97B8-7CB93E37037C}"/>
                </a:ext>
              </a:extLst>
            </p:cNvPr>
            <p:cNvSpPr/>
            <p:nvPr/>
          </p:nvSpPr>
          <p:spPr>
            <a:xfrm>
              <a:off x="5711491" y="1925848"/>
              <a:ext cx="240606" cy="306160"/>
            </a:xfrm>
            <a:prstGeom prst="arc">
              <a:avLst>
                <a:gd name="adj1" fmla="val 16200000"/>
                <a:gd name="adj2" fmla="val 5457808"/>
              </a:avLst>
            </a:prstGeom>
            <a:ln>
              <a:solidFill>
                <a:schemeClr val="accent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49" name="Arc 548">
              <a:extLst>
                <a:ext uri="{FF2B5EF4-FFF2-40B4-BE49-F238E27FC236}">
                  <a16:creationId xmlns:a16="http://schemas.microsoft.com/office/drawing/2014/main" id="{ADE50DA5-6D7C-42D6-80A5-603AF93C489C}"/>
                </a:ext>
              </a:extLst>
            </p:cNvPr>
            <p:cNvSpPr/>
            <p:nvPr/>
          </p:nvSpPr>
          <p:spPr>
            <a:xfrm rot="10800000">
              <a:off x="5736442" y="1925848"/>
              <a:ext cx="190706" cy="89464"/>
            </a:xfrm>
            <a:prstGeom prst="arc">
              <a:avLst>
                <a:gd name="adj1" fmla="val 16200000"/>
                <a:gd name="adj2" fmla="val 5457808"/>
              </a:avLst>
            </a:prstGeom>
            <a:ln>
              <a:solidFill>
                <a:schemeClr val="accent1"/>
              </a:solidFill>
            </a:ln>
          </p:spPr>
          <p:style>
            <a:lnRef idx="3">
              <a:schemeClr val="accent1"/>
            </a:lnRef>
            <a:fillRef idx="0">
              <a:schemeClr val="accent1"/>
            </a:fillRef>
            <a:effectRef idx="2">
              <a:schemeClr val="accent1"/>
            </a:effectRef>
            <a:fontRef idx="minor">
              <a:schemeClr val="tx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551" name="Group 550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5278027" y="1457123"/>
              <a:ext cx="541691" cy="249274"/>
              <a:chOff x="5055817" y="4366777"/>
              <a:chExt cx="2263783" cy="880844"/>
            </a:xfrm>
          </p:grpSpPr>
          <p:sp>
            <p:nvSpPr>
              <p:cNvPr id="575" name="Arc 574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Arc 575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7" name="Arc 576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52" name="Group 551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5230760" y="2390119"/>
              <a:ext cx="541691" cy="249274"/>
              <a:chOff x="5055817" y="4366777"/>
              <a:chExt cx="2263783" cy="880844"/>
            </a:xfrm>
          </p:grpSpPr>
          <p:sp>
            <p:nvSpPr>
              <p:cNvPr id="572" name="Arc 571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3" name="Arc 572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Arc 573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53" name="Group 552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4700069" y="2331297"/>
              <a:ext cx="541691" cy="249274"/>
              <a:chOff x="5055817" y="4366777"/>
              <a:chExt cx="2263783" cy="880844"/>
            </a:xfrm>
          </p:grpSpPr>
          <p:sp>
            <p:nvSpPr>
              <p:cNvPr id="569" name="Arc 568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0" name="Arc 569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1" name="Arc 570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54" name="Group 553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15992138">
              <a:off x="4423845" y="1892620"/>
              <a:ext cx="541691" cy="249274"/>
              <a:chOff x="5055817" y="4366777"/>
              <a:chExt cx="2263783" cy="880844"/>
            </a:xfrm>
          </p:grpSpPr>
          <p:sp>
            <p:nvSpPr>
              <p:cNvPr id="566" name="Arc 565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4"/>
              </a:lnRef>
              <a:fillRef idx="0">
                <a:schemeClr val="accent4"/>
              </a:fillRef>
              <a:effectRef idx="0">
                <a:schemeClr val="accent4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7" name="Arc 566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4"/>
              </a:lnRef>
              <a:fillRef idx="0">
                <a:schemeClr val="accent4"/>
              </a:fillRef>
              <a:effectRef idx="0">
                <a:schemeClr val="accent4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8" name="Arc 567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 w="38100">
                <a:solidFill>
                  <a:srgbClr val="FF0000"/>
                </a:solidFill>
              </a:ln>
            </p:spPr>
            <p:style>
              <a:lnRef idx="1">
                <a:schemeClr val="accent4"/>
              </a:lnRef>
              <a:fillRef idx="0">
                <a:schemeClr val="accent4"/>
              </a:fillRef>
              <a:effectRef idx="0">
                <a:schemeClr val="accent4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55" name="Group 554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4683540" y="1457123"/>
              <a:ext cx="541691" cy="249274"/>
              <a:chOff x="5055817" y="4366777"/>
              <a:chExt cx="2263783" cy="880844"/>
            </a:xfrm>
          </p:grpSpPr>
          <p:sp>
            <p:nvSpPr>
              <p:cNvPr id="563" name="Arc 562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4" name="Arc 563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65" name="Arc 564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56" name="Oval 555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5112821" y="1388331"/>
              <a:ext cx="279185" cy="249274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7" name="Oval 55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5578962" y="1625971"/>
                  <a:ext cx="279185" cy="249274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2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57" name="Oval 556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578962" y="1625971"/>
                  <a:ext cx="279185" cy="249274"/>
                </a:xfrm>
                <a:prstGeom prst="ellipse">
                  <a:avLst/>
                </a:prstGeom>
                <a:blipFill>
                  <a:blip r:embed="rId12"/>
                  <a:stretch>
                    <a:fillRect l="-18750" b="-1627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58" name="Oval 557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5578962" y="2163468"/>
              <a:ext cx="279185" cy="249274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0" i="0" u="none" strike="noStrike" kern="1200" cap="none" spc="0" normalizeH="0" baseline="0" noProof="0" dirty="0" smtClean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rPr>
                <a:t>1</a:t>
              </a: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59" name="Oval 558">
              <a:extLst>
                <a:ext uri="{FF2B5EF4-FFF2-40B4-BE49-F238E27FC236}">
                  <a16:creationId xmlns:a16="http://schemas.microsoft.com/office/drawing/2014/main" id="{5DC1E62E-ED1C-4A51-AB4A-6697AF6E09A9}"/>
                </a:ext>
              </a:extLst>
            </p:cNvPr>
            <p:cNvSpPr/>
            <p:nvPr/>
          </p:nvSpPr>
          <p:spPr>
            <a:xfrm>
              <a:off x="4645021" y="1625971"/>
              <a:ext cx="279185" cy="249274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0" name="Oval 55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4645021" y="2168453"/>
                  <a:ext cx="279185" cy="249274"/>
                </a:xfrm>
                <a:prstGeom prst="ellipse">
                  <a:avLst/>
                </a:prstGeom>
                <a:solidFill>
                  <a:srgbClr val="4472C4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8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𝑗</m:t>
                        </m:r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60" name="Oval 55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45021" y="2168453"/>
                  <a:ext cx="279185" cy="249274"/>
                </a:xfrm>
                <a:prstGeom prst="ellipse">
                  <a:avLst/>
                </a:prstGeom>
                <a:blipFill>
                  <a:blip r:embed="rId13"/>
                  <a:stretch>
                    <a:fillRect l="-12766" t="-4651" b="-39535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61" name="Oval 560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5112821" y="2417727"/>
              <a:ext cx="279185" cy="249274"/>
            </a:xfrm>
            <a:prstGeom prst="ellipse">
              <a:avLst/>
            </a:prstGeom>
            <a:solidFill>
              <a:srgbClr val="4472C4"/>
            </a:solidFill>
            <a:ln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62" name="Rectangle 561"/>
            <p:cNvSpPr/>
            <p:nvPr/>
          </p:nvSpPr>
          <p:spPr>
            <a:xfrm>
              <a:off x="5171624" y="1867858"/>
              <a:ext cx="178449" cy="35677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endParaRPr lang="en-US" dirty="0"/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78" name="Rectangle 577"/>
                <p:cNvSpPr/>
                <p:nvPr/>
              </p:nvSpPr>
              <p:spPr>
                <a:xfrm>
                  <a:off x="5066907" y="1763016"/>
                  <a:ext cx="398272" cy="44596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2400" b="0" i="1" smtClean="0">
                            <a:latin typeface="Cambria Math" panose="02040503050406030204" pitchFamily="18" charset="0"/>
                          </a:rPr>
                          <m:t>ℓ</m:t>
                        </m:r>
                      </m:oMath>
                    </m:oMathPara>
                  </a14:m>
                  <a:endParaRPr lang="en-US" sz="2400" dirty="0"/>
                </a:p>
              </p:txBody>
            </p:sp>
          </mc:Choice>
          <mc:Fallback xmlns="">
            <p:sp>
              <p:nvSpPr>
                <p:cNvPr id="578" name="Rectangle 577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66907" y="1763016"/>
                  <a:ext cx="398272" cy="445966"/>
                </a:xfrm>
                <a:prstGeom prst="rect">
                  <a:avLst/>
                </a:prstGeom>
                <a:blipFill>
                  <a:blip r:embed="rId1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/>
              <p:cNvSpPr/>
              <p:nvPr/>
            </p:nvSpPr>
            <p:spPr>
              <a:xfrm>
                <a:off x="1307388" y="1581760"/>
                <a:ext cx="2091726" cy="81297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ℓ</m:t>
                              </m:r>
                            </m:sub>
                            <m:sup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𝑗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3" name="Rectangle 12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7388" y="1581760"/>
                <a:ext cx="2091726" cy="812979"/>
              </a:xfrm>
              <a:prstGeom prst="rect">
                <a:avLst/>
              </a:prstGeom>
              <a:blipFill>
                <a:blip r:embed="rId1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/>
              <p:cNvSpPr/>
              <p:nvPr/>
            </p:nvSpPr>
            <p:spPr>
              <a:xfrm>
                <a:off x="1291161" y="4028285"/>
                <a:ext cx="2149435" cy="743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3200" i="1" smtClean="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320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200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𝛻</m:t>
                          </m:r>
                        </m:e>
                        <m:sub>
                          <m:sSubSup>
                            <m:sSubSupPr>
                              <m:ctrlP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r>
                                <a:rPr lang="en-US" sz="32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𝑞</m:t>
                              </m:r>
                            </m:e>
                            <m:sub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ℓ</m:t>
                              </m:r>
                            </m:sub>
                            <m:sup>
                              <m:r>
                                <a:rPr lang="en-US" sz="32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sup>
                          </m:sSubSup>
                        </m:sub>
                      </m:sSub>
                      <m:sSup>
                        <m:sSupPr>
                          <m:ctrlP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p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,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  <m:r>
                            <a:rPr lang="en-US" sz="3200" i="1">
                              <a:solidFill>
                                <a:srgbClr val="ED7D31">
                                  <a:lumMod val="75000"/>
                                </a:srgbClr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</m:sup>
                      </m:sSup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6" name="Rectangle 1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91161" y="4028285"/>
                <a:ext cx="2149435" cy="743665"/>
              </a:xfrm>
              <a:prstGeom prst="rect">
                <a:avLst/>
              </a:prstGeom>
              <a:blipFill>
                <a:blip r:embed="rId1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79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 txBox="1">
            <a:spLocks/>
          </p:cNvSpPr>
          <p:nvPr/>
        </p:nvSpPr>
        <p:spPr>
          <a:xfrm>
            <a:off x="0" y="59145"/>
            <a:ext cx="121920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 smtClean="0"/>
              <a:t>Evaluating the Forces: Summary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80" name="Rectangle 579"/>
              <p:cNvSpPr/>
              <p:nvPr/>
            </p:nvSpPr>
            <p:spPr>
              <a:xfrm>
                <a:off x="1750612" y="4992421"/>
                <a:ext cx="5557034" cy="96385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 smtClean="0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 smtClean="0">
                            <a:solidFill>
                              <a:srgbClr val="7030A0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>
                        <a:solidFill>
                          <a:srgbClr val="7030A0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dirty="0" smtClean="0">
                    <a:solidFill>
                      <a:srgbClr val="7030A0"/>
                    </a:solidFill>
                  </a:rPr>
                  <a:t> </a:t>
                </a:r>
                <a:r>
                  <a:rPr lang="en-US" sz="2800" dirty="0" smtClean="0">
                    <a:solidFill>
                      <a:schemeClr val="tx1"/>
                    </a:solidFill>
                  </a:rPr>
                  <a:t>to evaluate all </a:t>
                </a: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2800" b="0" i="0" smtClean="0">
                        <a:latin typeface="Cambria Math" panose="02040503050406030204" pitchFamily="18" charset="0"/>
                      </a:rPr>
                      <m:t>Pr</m:t>
                    </m:r>
                    <m:d>
                      <m:dPr>
                        <m:begChr m:val="["/>
                        <m:endChr m:val="]"/>
                        <m:ctrlPr>
                          <a:rPr lang="en-US" sz="28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r>
                          <a:rPr lang="en-US" sz="2800" b="0" i="1">
                            <a:latin typeface="Cambria Math" panose="02040503050406030204" pitchFamily="18" charset="0"/>
                          </a:rPr>
                          <m:t>ℓ</m:t>
                        </m:r>
                        <m:r>
                          <a:rPr lang="en-US" sz="2800" b="0" i="1">
                            <a:latin typeface="Cambria Math" panose="02040503050406030204" pitchFamily="18" charset="0"/>
                          </a:rPr>
                          <m:t>→</m:t>
                        </m:r>
                        <m:sSup>
                          <m:sSupPr>
                            <m:ctrlPr>
                              <a:rPr lang="en-US" sz="2800" i="1"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2800" b="0" i="1">
                                <a:latin typeface="Cambria Math" panose="02040503050406030204" pitchFamily="18" charset="0"/>
                              </a:rPr>
                              <m:t>ℓ</m:t>
                            </m:r>
                          </m:e>
                          <m:sup>
                            <m:r>
                              <a:rPr lang="en-US" sz="2800" b="0" i="1"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e>
                    </m:d>
                  </m:oMath>
                </a14:m>
                <a:r>
                  <a:rPr lang="en-US" sz="2800" dirty="0" smtClean="0">
                    <a:solidFill>
                      <a:schemeClr val="tx1"/>
                    </a:solidFill>
                  </a:rPr>
                  <a:t/>
                </a:r>
                <a:br>
                  <a:rPr lang="en-US" sz="2800" dirty="0" smtClean="0">
                    <a:solidFill>
                      <a:schemeClr val="tx1"/>
                    </a:solidFill>
                  </a:rPr>
                </a:br>
                <a:r>
                  <a:rPr lang="en-US" sz="2800" dirty="0" smtClean="0"/>
                  <a:t>through another recurrence relation</a:t>
                </a:r>
              </a:p>
            </p:txBody>
          </p:sp>
        </mc:Choice>
        <mc:Fallback xmlns="">
          <p:sp>
            <p:nvSpPr>
              <p:cNvPr id="580" name="Rectangle 579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0612" y="4992421"/>
                <a:ext cx="5557034" cy="963854"/>
              </a:xfrm>
              <a:prstGeom prst="rect">
                <a:avLst/>
              </a:prstGeom>
              <a:blipFill>
                <a:blip r:embed="rId17"/>
                <a:stretch>
                  <a:fillRect l="-2193" t="-5063" b="-1708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9" name="Rectangle 108">
            <a:extLst>
              <a:ext uri="{FF2B5EF4-FFF2-40B4-BE49-F238E27FC236}">
                <a16:creationId xmlns:a16="http://schemas.microsoft.com/office/drawing/2014/main" id="{A45553F6-DF46-42E0-83C9-794848D34547}"/>
              </a:ext>
            </a:extLst>
          </p:cNvPr>
          <p:cNvSpPr/>
          <p:nvPr/>
        </p:nvSpPr>
        <p:spPr>
          <a:xfrm>
            <a:off x="635000" y="6314042"/>
            <a:ext cx="5780314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 smtClean="0"/>
              <a:t>Feldman and </a:t>
            </a:r>
            <a:r>
              <a:rPr lang="en-US" dirty="0" err="1" smtClean="0"/>
              <a:t>Hirshberg</a:t>
            </a:r>
            <a:r>
              <a:rPr lang="en-US" dirty="0"/>
              <a:t>. arXiv:2305.18025  </a:t>
            </a:r>
            <a:r>
              <a:rPr lang="en-US" altLang="en-US" dirty="0" smtClean="0">
                <a:cs typeface="Arial" panose="020B0604020202020204" pitchFamily="34" charset="0"/>
              </a:rPr>
              <a:t> </a:t>
            </a:r>
            <a:endParaRPr lang="en-US" altLang="en-US" dirty="0"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055163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>
            <a:extLst>
              <a:ext uri="{FF2B5EF4-FFF2-40B4-BE49-F238E27FC236}">
                <a16:creationId xmlns:a16="http://schemas.microsoft.com/office/drawing/2014/main" id="{261F1220-9C7E-164F-B282-BB5E4C9CBDC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7680" y="6127256"/>
            <a:ext cx="418972" cy="418972"/>
          </a:xfrm>
          <a:prstGeom prst="rect">
            <a:avLst/>
          </a:prstGeom>
        </p:spPr>
      </p:pic>
      <p:sp>
        <p:nvSpPr>
          <p:cNvPr id="11" name="Rectangle 10">
            <a:hlinkClick r:id="rId4"/>
            <a:extLst>
              <a:ext uri="{FF2B5EF4-FFF2-40B4-BE49-F238E27FC236}">
                <a16:creationId xmlns:a16="http://schemas.microsoft.com/office/drawing/2014/main" id="{D10C7FB2-FCE8-0D4E-B67C-79379B2D5206}"/>
              </a:ext>
            </a:extLst>
          </p:cNvPr>
          <p:cNvSpPr/>
          <p:nvPr/>
        </p:nvSpPr>
        <p:spPr>
          <a:xfrm>
            <a:off x="805379" y="6176896"/>
            <a:ext cx="3549370" cy="400110"/>
          </a:xfrm>
          <a:prstGeom prst="rect">
            <a:avLst/>
          </a:prstGeom>
        </p:spPr>
        <p:txBody>
          <a:bodyPr wrap="none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000" dirty="0" smtClean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  <a:hlinkClick r:id="rId5"/>
              </a:rPr>
              <a:t>@</a:t>
            </a:r>
            <a:r>
              <a:rPr lang="en-US" sz="2000" dirty="0" err="1" smtClean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  <a:hlinkClick r:id="rId5"/>
              </a:rPr>
              <a:t>yotamfe</a:t>
            </a:r>
            <a:r>
              <a:rPr lang="en-US" sz="2000" dirty="0" smtClean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</a:rPr>
              <a:t>, </a:t>
            </a:r>
            <a:r>
              <a:rPr lang="en-US" sz="2000" dirty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  <a:hlinkClick r:id="rId6"/>
              </a:rPr>
              <a:t>@</a:t>
            </a:r>
            <a:r>
              <a:rPr lang="en-US" sz="2000" dirty="0" err="1" smtClean="0">
                <a:solidFill>
                  <a:schemeClr val="bg2">
                    <a:lumMod val="50000"/>
                  </a:schemeClr>
                </a:solidFill>
                <a:latin typeface="Nexa Light" panose="02000000000000000000" pitchFamily="50" charset="0"/>
                <a:ea typeface="Helvetica Neue" panose="02000503000000020004" pitchFamily="2" charset="0"/>
                <a:cs typeface="Helvetica Neue" panose="02000503000000020004" pitchFamily="2" charset="0"/>
                <a:hlinkClick r:id="rId6"/>
              </a:rPr>
              <a:t>barak_hirshberg</a:t>
            </a:r>
            <a:endParaRPr lang="en-US" sz="2000" dirty="0">
              <a:solidFill>
                <a:schemeClr val="bg2">
                  <a:lumMod val="50000"/>
                </a:schemeClr>
              </a:solidFill>
              <a:latin typeface="Nexa Light" panose="02000000000000000000" pitchFamily="50" charset="0"/>
              <a:ea typeface="Helvetica Neue" panose="02000503000000020004" pitchFamily="2" charset="0"/>
              <a:cs typeface="Helvetica Neue" panose="02000503000000020004" pitchFamily="2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0E288975-BEA6-422E-A00F-1CEDBFA51D5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75195" y="5530390"/>
            <a:ext cx="3163389" cy="1193731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01772" y="1162050"/>
            <a:ext cx="4968064" cy="3648075"/>
          </a:xfrm>
          <a:prstGeom prst="rect">
            <a:avLst/>
          </a:prstGeom>
        </p:spPr>
      </p:pic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E6EE0072-2D1C-4882-AE3A-9F115A1E508B}"/>
              </a:ext>
            </a:extLst>
          </p:cNvPr>
          <p:cNvSpPr txBox="1">
            <a:spLocks/>
          </p:cNvSpPr>
          <p:nvPr/>
        </p:nvSpPr>
        <p:spPr>
          <a:xfrm>
            <a:off x="604815" y="1171575"/>
            <a:ext cx="9196410" cy="4651414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Aft>
                <a:spcPts val="1200"/>
              </a:spcAft>
            </a:pPr>
            <a:r>
              <a:rPr lang="en-US" sz="2700" dirty="0" smtClean="0"/>
              <a:t>Bosonic path integral molecular dynamics</a:t>
            </a:r>
            <a:br>
              <a:rPr lang="en-US" sz="2700" dirty="0" smtClean="0"/>
            </a:br>
            <a:r>
              <a:rPr lang="en-US" sz="2700" dirty="0" smtClean="0"/>
              <a:t>in quadratic time</a:t>
            </a:r>
          </a:p>
          <a:p>
            <a:pPr>
              <a:lnSpc>
                <a:spcPct val="100000"/>
              </a:lnSpc>
              <a:spcAft>
                <a:spcPts val="1200"/>
              </a:spcAft>
            </a:pPr>
            <a:r>
              <a:rPr lang="en-US" sz="2700" dirty="0"/>
              <a:t>​Same </a:t>
            </a:r>
            <a:r>
              <a:rPr lang="en-US" sz="2700" dirty="0" smtClean="0"/>
              <a:t>potential, forces, and dynamics, </a:t>
            </a:r>
            <a:br>
              <a:rPr lang="en-US" sz="2700" dirty="0" smtClean="0"/>
            </a:br>
            <a:r>
              <a:rPr lang="en-US" sz="2700" dirty="0" smtClean="0"/>
              <a:t>with less computational cost</a:t>
            </a:r>
          </a:p>
          <a:p>
            <a:pPr>
              <a:lnSpc>
                <a:spcPct val="100000"/>
              </a:lnSpc>
              <a:spcAft>
                <a:spcPts val="1200"/>
              </a:spcAft>
            </a:pPr>
            <a:r>
              <a:rPr lang="en-US" sz="2700" dirty="0"/>
              <a:t>Implemented in LAMMPS and </a:t>
            </a:r>
            <a:r>
              <a:rPr lang="en-US" sz="2700" dirty="0" err="1" smtClean="0"/>
              <a:t>i</a:t>
            </a:r>
            <a:r>
              <a:rPr lang="en-US" sz="2700" dirty="0" smtClean="0"/>
              <a:t>-Pi</a:t>
            </a:r>
          </a:p>
          <a:p>
            <a:pPr>
              <a:lnSpc>
                <a:spcPct val="100000"/>
              </a:lnSpc>
              <a:spcAft>
                <a:spcPts val="1200"/>
              </a:spcAft>
            </a:pPr>
            <a:r>
              <a:rPr lang="en-US" sz="2700" dirty="0" smtClean="0">
                <a:solidFill>
                  <a:srgbClr val="7030A0"/>
                </a:solidFill>
              </a:rPr>
              <a:t>​&gt; 1000 bosons in days rather than decades</a:t>
            </a:r>
            <a:endParaRPr lang="en-US" sz="2700" dirty="0">
              <a:solidFill>
                <a:srgbClr val="7030A0"/>
              </a:solidFill>
            </a:endParaRPr>
          </a:p>
          <a:p>
            <a:pPr>
              <a:lnSpc>
                <a:spcPct val="100000"/>
              </a:lnSpc>
              <a:spcAft>
                <a:spcPts val="1200"/>
              </a:spcAft>
            </a:pPr>
            <a:r>
              <a:rPr lang="en-US" sz="2700" dirty="0" smtClean="0">
                <a:solidFill>
                  <a:srgbClr val="7030A0"/>
                </a:solidFill>
              </a:rPr>
              <a:t>Eliminates most of the overhead</a:t>
            </a:r>
            <a:r>
              <a:rPr lang="en-US" sz="2700" dirty="0" smtClean="0"/>
              <a:t> of bosonic exchange in PIMD</a:t>
            </a:r>
          </a:p>
        </p:txBody>
      </p:sp>
      <p:sp>
        <p:nvSpPr>
          <p:cNvPr id="17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 txBox="1">
            <a:spLocks/>
          </p:cNvSpPr>
          <p:nvPr/>
        </p:nvSpPr>
        <p:spPr>
          <a:xfrm>
            <a:off x="0" y="59145"/>
            <a:ext cx="121920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 smtClean="0"/>
              <a:t>Conclusion</a:t>
            </a:r>
            <a:endParaRPr lang="en-US" b="1" dirty="0"/>
          </a:p>
        </p:txBody>
      </p:sp>
      <p:sp>
        <p:nvSpPr>
          <p:cNvPr id="3" name="Rectangle 2"/>
          <p:cNvSpPr/>
          <p:nvPr/>
        </p:nvSpPr>
        <p:spPr>
          <a:xfrm>
            <a:off x="4535930" y="6213530"/>
            <a:ext cx="187904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>
                <a:solidFill>
                  <a:prstClr val="black"/>
                </a:solidFill>
              </a:rPr>
              <a:t>arXiv:2305.18025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46378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86431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The Cost of Bosonic Exchange in </a:t>
            </a:r>
            <a:r>
              <a:rPr lang="en-US" b="1" dirty="0" err="1" smtClean="0"/>
              <a:t>i</a:t>
            </a:r>
            <a:r>
              <a:rPr lang="en-US" b="1" dirty="0" smtClean="0"/>
              <a:t>-Pi</a:t>
            </a:r>
            <a:endParaRPr lang="en-US" b="1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15924" y="1234440"/>
            <a:ext cx="8003407" cy="56235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74343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36525"/>
            <a:ext cx="10515600" cy="1325563"/>
          </a:xfrm>
        </p:spPr>
        <p:txBody>
          <a:bodyPr>
            <a:noAutofit/>
          </a:bodyPr>
          <a:lstStyle/>
          <a:p>
            <a:pPr algn="ctr"/>
            <a:r>
              <a:rPr lang="en-US" b="1" dirty="0" err="1" smtClean="0"/>
              <a:t>Hirshberg</a:t>
            </a:r>
            <a:r>
              <a:rPr lang="en-US" b="1" dirty="0" smtClean="0"/>
              <a:t> et al.’s Recurrence Relations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[1,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" name="TextBox 10"/>
          <p:cNvSpPr txBox="1"/>
          <p:nvPr/>
        </p:nvSpPr>
        <p:spPr>
          <a:xfrm>
            <a:off x="838200" y="1317170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Potential:</a:t>
            </a:r>
            <a:endParaRPr lang="en-US" sz="28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762000" y="3741324"/>
                <a:ext cx="11329768" cy="274934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 xmlns:m="http://schemas.openxmlformats.org/officeDocument/2006/math">
                    <m:sSub>
                      <m:sSubPr>
                        <m:ctrlPr>
                          <a:rPr lang="en-US" sz="3600" b="0" i="1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36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3600" b="0" i="0" smtClean="0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𝛻</m:t>
                        </m:r>
                      </m:e>
                      <m:sub>
                        <m:sSubSup>
                          <m:sSubSupPr>
                            <m:ctrlPr>
                              <a:rPr lang="en-US" sz="36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SupPr>
                          <m:e>
                            <m:r>
                              <a:rPr lang="en-US" sz="36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𝑞</m:t>
                            </m:r>
                          </m:e>
                          <m:sub>
                            <m:r>
                              <a:rPr lang="en-US" sz="36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ℓ</m:t>
                            </m:r>
                          </m:sub>
                          <m:sup>
                            <m:r>
                              <a:rPr lang="en-US" sz="3600" b="0" i="1" smtClean="0">
                                <a:solidFill>
                                  <a:schemeClr val="accent2">
                                    <a:lumMod val="75000"/>
                                  </a:schemeClr>
                                </a:solidFill>
                                <a:latin typeface="Cambria Math" panose="02040503050406030204" pitchFamily="18" charset="0"/>
                              </a:rPr>
                              <m:t>𝑗</m:t>
                            </m:r>
                          </m:sup>
                        </m:sSubSup>
                      </m:sub>
                    </m:sSub>
                    <m:sSup>
                      <m:sSupPr>
                        <m:ctrlPr>
                          <a:rPr lang="en-US" sz="36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36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p>
                        <m:r>
                          <a:rPr lang="en-US" sz="36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[1,</m:t>
                        </m:r>
                        <m:r>
                          <a:rPr lang="en-US" sz="36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  <m:r>
                          <a:rPr lang="en-US" sz="3600" i="1">
                            <a:solidFill>
                              <a:schemeClr val="accent2">
                                <a:lumMod val="75000"/>
                              </a:schemeClr>
                            </a:solidFill>
                            <a:latin typeface="Cambria Math" panose="02040503050406030204" pitchFamily="18" charset="0"/>
                          </a:rPr>
                          <m:t>]</m:t>
                        </m:r>
                      </m:sup>
                    </m:sSup>
                    <m:r>
                      <a:rPr lang="en-US" sz="3600" b="0" i="1" smtClean="0">
                        <a:solidFill>
                          <a:schemeClr val="tx1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3600" b="0" i="1" dirty="0" smtClean="0">
                    <a:solidFill>
                      <a:schemeClr val="tx1"/>
                    </a:solidFill>
                    <a:latin typeface="Cambria Math" panose="02040503050406030204" pitchFamily="18" charset="0"/>
                  </a:rPr>
                  <a:t>  </a:t>
                </a:r>
                <a:br>
                  <a:rPr lang="en-US" sz="3600" b="0" i="1" dirty="0" smtClean="0">
                    <a:solidFill>
                      <a:schemeClr val="tx1"/>
                    </a:solidFill>
                    <a:latin typeface="Cambria Math" panose="02040503050406030204" pitchFamily="18" charset="0"/>
                  </a:rPr>
                </a:b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nary>
                        <m:naryPr>
                          <m:chr m:val="∑"/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200" i="1"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200" i="1"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3200" i="1"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f>
                            <m:fPr>
                              <m:ctrlPr>
                                <a:rPr lang="en-US" sz="3200" i="1" dirty="0"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  <m:t>𝑒</m:t>
                                  </m:r>
                                </m:e>
                                <m:sup>
                                  <m: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  <m:t>𝛽</m:t>
                                  </m:r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3200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sSup>
                                        <m:sSupPr>
                                          <m:ctrlPr>
                                            <a:rPr lang="en-US" sz="3200" i="1" smtClean="0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𝑉</m:t>
                                          </m:r>
                                        </m:e>
                                        <m:sup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[1,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𝑘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]</m:t>
                                          </m:r>
                                        </m:sup>
                                      </m:sSup>
                                      <m:r>
                                        <a:rPr lang="en-US" sz="32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sSup>
                                        <m:sSupPr>
                                          <m:ctrlP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[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−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𝑘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+1,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𝑁</m:t>
                                          </m:r>
                                          <m:r>
                                            <a:rPr lang="en-US" sz="3200" i="1">
                                              <a:solidFill>
                                                <a:schemeClr val="tx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]</m:t>
                                          </m:r>
                                        </m:sup>
                                      </m:sSup>
                                    </m:e>
                                  </m:d>
                                </m:sup>
                              </m:sSup>
                            </m:num>
                            <m:den>
                              <m:sSup>
                                <m:sSupPr>
                                  <m:ctrlP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  <m:t>𝑒</m:t>
                                  </m:r>
                                </m:e>
                                <m:sup>
                                  <m: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  <m:t>−</m:t>
                                  </m:r>
                                  <m:r>
                                    <a:rPr lang="en-US" sz="3200" i="1">
                                      <a:latin typeface="Cambria Math" panose="02040503050406030204" pitchFamily="18" charset="0"/>
                                    </a:rPr>
                                    <m:t>𝛽</m:t>
                                  </m:r>
                                  <m:sSup>
                                    <m:sSupPr>
                                      <m:ctrlPr>
                                        <a:rPr lang="en-US" sz="320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2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2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[1,</m:t>
                                      </m:r>
                                      <m:r>
                                        <a:rPr lang="en-US" sz="32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2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sup>
                              </m:sSup>
                            </m:den>
                          </m:f>
                          <m:r>
                            <a:rPr lang="en-US" sz="32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⋅</m:t>
                          </m:r>
                          <m:d>
                            <m:dPr>
                              <m:ctrlPr>
                                <a:rPr lang="en-US" sz="32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3200" i="1" smtClean="0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3200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𝛻</m:t>
                                  </m:r>
                                </m:e>
                                <m:sub>
                                  <m:sSubSup>
                                    <m:sSubSupPr>
                                      <m:ctrlPr>
                                        <a:rPr lang="en-US" sz="32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32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32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ℓ</m:t>
                                      </m:r>
                                    </m:sub>
                                    <m:sup>
                                      <m:r>
                                        <a:rPr lang="en-US" sz="32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𝑗</m:t>
                                      </m:r>
                                    </m:sup>
                                  </m:sSubSup>
                                </m:sub>
                              </m:sSub>
                              <m:sSup>
                                <m:sSupPr>
                                  <m:ctrlP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p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32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32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1,</m:t>
                                      </m:r>
                                      <m:r>
                                        <a:rPr lang="en-US" sz="32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2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200" i="1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</m:e>
                                  </m:d>
                                </m:sup>
                              </m:sSup>
                              <m:r>
                                <a:rPr lang="en-US" sz="3200" i="1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+</m:t>
                              </m:r>
                              <m:sSub>
                                <m:sSubPr>
                                  <m:ctrlPr>
                                    <a:rPr lang="en-US" sz="3200" i="1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320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𝛻</m:t>
                                  </m:r>
                                </m:e>
                                <m:sub>
                                  <m:sSubSup>
                                    <m:sSubSupPr>
                                      <m:ctrlPr>
                                        <a:rPr lang="en-US" sz="32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SupPr>
                                    <m:e>
                                      <m:r>
                                        <a:rPr lang="en-US" sz="3200" b="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𝑞</m:t>
                                      </m:r>
                                    </m:e>
                                    <m:sub>
                                      <m:r>
                                        <a:rPr lang="en-US" sz="32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ℓ</m:t>
                                      </m:r>
                                    </m:sub>
                                    <m:sup>
                                      <m:r>
                                        <a:rPr lang="en-US" sz="32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𝑗</m:t>
                                      </m:r>
                                    </m:sup>
                                  </m:sSubSup>
                                </m:sub>
                              </m:sSub>
                              <m:sSup>
                                <m:sSupPr>
                                  <m:ctrlPr>
                                    <a:rPr lang="en-US" sz="3200" i="1" smtClean="0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2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  <m:t>𝐸</m:t>
                                  </m:r>
                                </m:e>
                                <m:sup>
                                  <m:d>
                                    <m:dPr>
                                      <m:begChr m:val="["/>
                                      <m:endChr m:val="]"/>
                                      <m:ctrlPr>
                                        <a:rPr lang="en-US" sz="32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32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2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2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2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32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</m:d>
                                </m:sup>
                              </m:sSup>
                            </m:e>
                          </m:d>
                        </m:e>
                      </m:nary>
                    </m:oMath>
                  </m:oMathPara>
                </a14:m>
                <a:r>
                  <a:rPr lang="en-US" sz="3600" i="1" dirty="0" smtClean="0">
                    <a:latin typeface="Cambria Math" panose="02040503050406030204" pitchFamily="18" charset="0"/>
                  </a:rPr>
                  <a:t/>
                </a:r>
                <a:br>
                  <a:rPr lang="en-US" sz="3600" i="1" dirty="0" smtClean="0">
                    <a:latin typeface="Cambria Math" panose="02040503050406030204" pitchFamily="18" charset="0"/>
                  </a:rPr>
                </a:br>
                <a:r>
                  <a:rPr lang="en-US" sz="3600" i="1" dirty="0" smtClean="0">
                    <a:latin typeface="Cambria Math" panose="02040503050406030204" pitchFamily="18" charset="0"/>
                  </a:rPr>
                  <a:t>					</a:t>
                </a:r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3741324"/>
                <a:ext cx="11329768" cy="274934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" name="TextBox 12"/>
          <p:cNvSpPr txBox="1"/>
          <p:nvPr/>
        </p:nvSpPr>
        <p:spPr>
          <a:xfrm>
            <a:off x="838200" y="3174545"/>
            <a:ext cx="3788229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2800" dirty="0" smtClean="0"/>
              <a:t>Forces: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2886724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 txBox="1">
            <a:spLocks/>
          </p:cNvSpPr>
          <p:nvPr/>
        </p:nvSpPr>
        <p:spPr>
          <a:xfrm>
            <a:off x="0" y="59145"/>
            <a:ext cx="121920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b="1" dirty="0" smtClean="0"/>
              <a:t>Connection Probabilities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/>
              <p:cNvSpPr/>
              <p:nvPr/>
            </p:nvSpPr>
            <p:spPr>
              <a:xfrm>
                <a:off x="1054315" y="1248767"/>
                <a:ext cx="2415468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1" smtClean="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3200" b="0" i="1" smtClean="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e>
                      </m:d>
                      <m:r>
                        <a:rPr lang="en-US" sz="32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sz="2000" dirty="0"/>
              </a:p>
            </p:txBody>
          </p:sp>
        </mc:Choice>
        <mc:Fallback xmlns="">
          <p:sp>
            <p:nvSpPr>
              <p:cNvPr id="7" name="Rectangle 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54315" y="1248767"/>
                <a:ext cx="2415468" cy="58477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9" name="Group 8"/>
          <p:cNvGrpSpPr/>
          <p:nvPr/>
        </p:nvGrpSpPr>
        <p:grpSpPr>
          <a:xfrm>
            <a:off x="3349680" y="1032007"/>
            <a:ext cx="6505640" cy="1555814"/>
            <a:chOff x="3349680" y="1136511"/>
            <a:chExt cx="6505640" cy="155581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6" name="Rectangle 305"/>
                <p:cNvSpPr/>
                <p:nvPr/>
              </p:nvSpPr>
              <p:spPr>
                <a:xfrm>
                  <a:off x="6823273" y="1373171"/>
                  <a:ext cx="3032047" cy="58477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306" name="Rectangle 305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823273" y="1373171"/>
                  <a:ext cx="3032047" cy="584775"/>
                </a:xfrm>
                <a:prstGeom prst="rect">
                  <a:avLst/>
                </a:prstGeom>
                <a:blipFill>
                  <a:blip r:embed="rId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08" name="Rectangle 207"/>
                <p:cNvSpPr/>
                <p:nvPr/>
              </p:nvSpPr>
              <p:spPr>
                <a:xfrm>
                  <a:off x="3349680" y="1384637"/>
                  <a:ext cx="3032047" cy="58477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08" name="Rectangle 207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49680" y="1384637"/>
                  <a:ext cx="3032047" cy="584775"/>
                </a:xfrm>
                <a:prstGeom prst="rect">
                  <a:avLst/>
                </a:prstGeom>
                <a:blipFill>
                  <a:blip r:embed="rId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12" name="Group 111"/>
            <p:cNvGrpSpPr/>
            <p:nvPr/>
          </p:nvGrpSpPr>
          <p:grpSpPr>
            <a:xfrm>
              <a:off x="4256660" y="1180014"/>
              <a:ext cx="1554521" cy="1399135"/>
              <a:chOff x="3398478" y="1035971"/>
              <a:chExt cx="5401410" cy="4861498"/>
            </a:xfrm>
          </p:grpSpPr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182" name="Group 181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205" name="Arc 204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6" name="Arc 205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7" name="Arc 206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3" name="Group 182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202" name="Arc 201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3" name="Arc 202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4" name="Arc 203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4" name="Group 183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199" name="Arc 198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0" name="Arc 199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01" name="Arc 200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5" name="Group 184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196" name="Arc 195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7" name="Arc 196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70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8" name="Arc 197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86" name="Group 185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5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87" name="Oval 186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6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88" name="Oval 187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9" name="Oval 188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Oval 189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Oval 190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92" name="Oval 191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mc:Choice>
              <mc:Fallback xmlns="">
                <p:sp>
                  <p:nvSpPr>
                    <p:cNvPr id="398" name="Oval 39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7"/>
                      <a:stretch>
                        <a:fillRect l="-39130" t="-8696" r="-8696" b="-2608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80B3972D-4B28-4C30-87B8-DFBFB12809FE}"/>
                  </a:ext>
                </a:extLst>
              </p:cNvPr>
              <p:cNvGrpSpPr/>
              <p:nvPr/>
            </p:nvGrpSpPr>
            <p:grpSpPr>
              <a:xfrm rot="5400000">
                <a:off x="5188865" y="1862773"/>
                <a:ext cx="935819" cy="430643"/>
                <a:chOff x="10999716" y="5997124"/>
                <a:chExt cx="227875" cy="104863"/>
              </a:xfrm>
            </p:grpSpPr>
            <p:sp>
              <p:nvSpPr>
                <p:cNvPr id="179" name="Arc 178">
                  <a:extLst>
                    <a:ext uri="{FF2B5EF4-FFF2-40B4-BE49-F238E27FC236}">
                      <a16:creationId xmlns:a16="http://schemas.microsoft.com/office/drawing/2014/main" id="{1C30C683-6771-456D-BEB7-CC94CB7B1686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Arc 179">
                  <a:extLst>
                    <a:ext uri="{FF2B5EF4-FFF2-40B4-BE49-F238E27FC236}">
                      <a16:creationId xmlns:a16="http://schemas.microsoft.com/office/drawing/2014/main" id="{F1AFC14E-8AB7-4405-97B8-7CB93E37037C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81" name="Arc 180">
                  <a:extLst>
                    <a:ext uri="{FF2B5EF4-FFF2-40B4-BE49-F238E27FC236}">
                      <a16:creationId xmlns:a16="http://schemas.microsoft.com/office/drawing/2014/main" id="{ADE50DA5-6D7C-42D6-80A5-603AF93C489C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176" name="Arc 175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Arc 176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Arc 177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73" name="Arc 172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Arc 173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Arc 174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7" name="Group 116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146" name="Group 14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70" name="Arc 169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1" name="Arc 170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2" name="Arc 171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7" name="Group 14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7" name="Arc 166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8" name="Arc 167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9" name="Arc 168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8" name="Group 14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4" name="Arc 163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5" name="Arc 164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6" name="Arc 165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49" name="Group 14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61" name="Arc 160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2" name="Arc 161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3" name="Arc 162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50" name="Group 14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158" name="Arc 157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59" name="Arc 158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60" name="Arc 159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52" name="Oval 15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8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153" name="Oval 15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Oval 153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Oval 154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Oval 15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Rectangle 156"/>
                <p:cNvSpPr/>
                <p:nvPr/>
              </p:nvSpPr>
              <p:spPr>
                <a:xfrm>
                  <a:off x="4031624" y="1501945"/>
                  <a:ext cx="671934" cy="82260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118" name="Rectangle 117"/>
              <p:cNvSpPr/>
              <p:nvPr/>
            </p:nvSpPr>
            <p:spPr>
              <a:xfrm>
                <a:off x="5588301" y="4061216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119" name="Group 118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43" name="Arc 142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Arc 143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Arc 144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140" name="Arc 139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Arc 140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Arc 141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Arc 138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" name="Group 122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26" name="Oval 125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" name="Oval 126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3" name="Oval 33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9"/>
                    <a:stretch>
                      <a:fillRect l="-23077" t="-869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" name="Oval 127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34" name="Oval 33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26923" t="-8696" r="-3846" b="-21739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0" name="Rectangle 129"/>
              <p:cNvSpPr/>
              <p:nvPr/>
            </p:nvSpPr>
            <p:spPr>
              <a:xfrm>
                <a:off x="7086380" y="1586584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</p:grpSp>
        <p:grpSp>
          <p:nvGrpSpPr>
            <p:cNvPr id="209" name="Group 208"/>
            <p:cNvGrpSpPr/>
            <p:nvPr/>
          </p:nvGrpSpPr>
          <p:grpSpPr>
            <a:xfrm flipH="1">
              <a:off x="7777206" y="1136511"/>
              <a:ext cx="1370177" cy="1555814"/>
              <a:chOff x="4042965" y="674683"/>
              <a:chExt cx="4756923" cy="5401410"/>
            </a:xfrm>
          </p:grpSpPr>
          <p:grpSp>
            <p:nvGrpSpPr>
              <p:cNvPr id="210" name="Group 209"/>
              <p:cNvGrpSpPr/>
              <p:nvPr/>
            </p:nvGrpSpPr>
            <p:grpSpPr>
              <a:xfrm rot="3515067">
                <a:off x="2662405" y="2189072"/>
                <a:ext cx="5401410" cy="2372632"/>
                <a:chOff x="3398478" y="1009204"/>
                <a:chExt cx="5401410" cy="2372632"/>
              </a:xfrm>
            </p:grpSpPr>
            <p:grpSp>
              <p:nvGrpSpPr>
                <p:cNvPr id="244" name="Group 243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3" name="Arc 302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4" name="Arc 303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45" name="Group 244"/>
                <p:cNvGrpSpPr/>
                <p:nvPr/>
              </p:nvGrpSpPr>
              <p:grpSpPr>
                <a:xfrm>
                  <a:off x="3398478" y="1009204"/>
                  <a:ext cx="2278694" cy="2342130"/>
                  <a:chOff x="3398478" y="1009204"/>
                  <a:chExt cx="2278694" cy="2342130"/>
                </a:xfrm>
              </p:grpSpPr>
              <p:grpSp>
                <p:nvGrpSpPr>
                  <p:cNvPr id="276" name="Group 275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99" name="Arc 298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00" name="Arc 299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301" name="Arc 300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77" name="Group 276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96" name="Arc 295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7" name="Arc 296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8" name="Arc 297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78" name="Group 277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93" name="Arc 292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4" name="Arc 293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5" name="Arc 294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79" name="Group 278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90" name="Arc 289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1" name="Arc 290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92" name="Arc 291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280" name="Group 279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287" name="Arc 286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8" name="Arc 287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289" name="Arc 288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281" name="Oval 280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1035972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282" name="Oval 28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6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6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358" name="Oval 357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8084933">
                        <a:off x="5204247" y="1461304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30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283" name="Oval 28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rgbClr val="4472C4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6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Oval 283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Oval 284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Oval 285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6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46" name="Group 245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73" name="Arc 27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4" name="Arc 27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5" name="Arc 27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47" name="Group 246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70" name="Arc 26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1" name="Arc 27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72" name="Arc 27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48" name="Group 247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67" name="Arc 26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8" name="Arc 26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9" name="Arc 26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49" name="Group 248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264" name="Arc 26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5" name="Arc 26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6" name="Arc 26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50" name="Group 249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261" name="Arc 26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2" name="Arc 26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3" name="Arc 26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51" name="Oval 250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Oval 251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 rot="18084933"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Oval 252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54" name="Oval 253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5" name="Oval 324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1491808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1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55" name="Oval 254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26" name="Oval 325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256" name="Oval 255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7344023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257" name="Group 256"/>
                <p:cNvGrpSpPr/>
                <p:nvPr/>
              </p:nvGrpSpPr>
              <p:grpSpPr>
                <a:xfrm>
                  <a:off x="5635014" y="2553042"/>
                  <a:ext cx="894366" cy="474092"/>
                  <a:chOff x="5817155" y="5558782"/>
                  <a:chExt cx="894366" cy="474092"/>
                </a:xfrm>
              </p:grpSpPr>
              <p:sp>
                <p:nvSpPr>
                  <p:cNvPr id="258" name="Arc 257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6223482" y="5522733"/>
                    <a:ext cx="451989" cy="524088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59" name="Arc 258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5195198">
                    <a:off x="5853203" y="5544834"/>
                    <a:ext cx="451992" cy="524088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60" name="Arc 259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15995198">
                    <a:off x="6085219" y="5719261"/>
                    <a:ext cx="358251" cy="1531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211" name="Rectangle 210"/>
              <p:cNvSpPr/>
              <p:nvPr/>
            </p:nvSpPr>
            <p:spPr>
              <a:xfrm>
                <a:off x="5631339" y="401075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3</a:t>
                </a:r>
                <a:endParaRPr lang="en-US" sz="1400" dirty="0"/>
              </a:p>
            </p:txBody>
          </p:sp>
          <p:sp>
            <p:nvSpPr>
              <p:cNvPr id="212" name="Rectangle 211"/>
              <p:cNvSpPr/>
              <p:nvPr/>
            </p:nvSpPr>
            <p:spPr>
              <a:xfrm>
                <a:off x="4042965" y="1427221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2</a:t>
                </a:r>
                <a:endParaRPr lang="en-US" sz="1400" dirty="0"/>
              </a:p>
            </p:txBody>
          </p:sp>
          <p:grpSp>
            <p:nvGrpSpPr>
              <p:cNvPr id="213" name="Group 212">
                <a:extLst>
                  <a:ext uri="{FF2B5EF4-FFF2-40B4-BE49-F238E27FC236}">
                    <a16:creationId xmlns:a16="http://schemas.microsoft.com/office/drawing/2014/main" id="{6EA482A2-C374-4927-B2BC-A53CED725C53}"/>
                  </a:ext>
                </a:extLst>
              </p:cNvPr>
              <p:cNvGrpSpPr/>
              <p:nvPr/>
            </p:nvGrpSpPr>
            <p:grpSpPr>
              <a:xfrm rot="15994291">
                <a:off x="6100068" y="1869090"/>
                <a:ext cx="935819" cy="430643"/>
                <a:chOff x="10999716" y="5997124"/>
                <a:chExt cx="227875" cy="104863"/>
              </a:xfrm>
            </p:grpSpPr>
            <p:sp>
              <p:nvSpPr>
                <p:cNvPr id="241" name="Arc 240">
                  <a:extLst>
                    <a:ext uri="{FF2B5EF4-FFF2-40B4-BE49-F238E27FC236}">
                      <a16:creationId xmlns:a16="http://schemas.microsoft.com/office/drawing/2014/main" id="{DEF0D7D9-666F-47FA-9F21-B8F0ED2E4DF3}"/>
                    </a:ext>
                  </a:extLst>
                </p:cNvPr>
                <p:cNvSpPr/>
                <p:nvPr/>
              </p:nvSpPr>
              <p:spPr>
                <a:xfrm rot="16200000">
                  <a:off x="11014001" y="5982839"/>
                  <a:ext cx="104863" cy="13343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2" name="Arc 241">
                  <a:extLst>
                    <a:ext uri="{FF2B5EF4-FFF2-40B4-BE49-F238E27FC236}">
                      <a16:creationId xmlns:a16="http://schemas.microsoft.com/office/drawing/2014/main" id="{7D4F0112-3E7C-4019-B456-8EE1633104CE}"/>
                    </a:ext>
                  </a:extLst>
                </p:cNvPr>
                <p:cNvSpPr/>
                <p:nvPr/>
              </p:nvSpPr>
              <p:spPr>
                <a:xfrm rot="16200000">
                  <a:off x="11108443" y="5982839"/>
                  <a:ext cx="104863" cy="13343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Arc 242">
                  <a:extLst>
                    <a:ext uri="{FF2B5EF4-FFF2-40B4-BE49-F238E27FC236}">
                      <a16:creationId xmlns:a16="http://schemas.microsoft.com/office/drawing/2014/main" id="{5B767222-EABA-4B20-B221-0A0D65F5C8AD}"/>
                    </a:ext>
                  </a:extLst>
                </p:cNvPr>
                <p:cNvSpPr/>
                <p:nvPr/>
              </p:nvSpPr>
              <p:spPr>
                <a:xfrm rot="5400000">
                  <a:off x="11072096" y="6030060"/>
                  <a:ext cx="83115" cy="38991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4" name="Group 213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38" name="Arc 237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Arc 238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Arc 239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5" name="Group 214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235" name="Arc 234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Arc 235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Arc 236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6" name="Group 215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232" name="Arc 231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Arc 232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Arc 233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7" name="Group 216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229" name="Arc 228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0" name="Arc 229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Arc 230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18" name="Group 217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226" name="Arc 225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7" name="Arc 226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8" name="Arc 227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19" name="Oval 218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Oval 219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2" name="Oval 221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0" name="Oval 4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33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23" name="Oval 222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441" name="Oval 4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4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224" name="Oval 223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5" name="Rectangle 224"/>
              <p:cNvSpPr/>
              <p:nvPr/>
            </p:nvSpPr>
            <p:spPr>
              <a:xfrm>
                <a:off x="7054691" y="1461807"/>
                <a:ext cx="1091903" cy="138908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2000" b="1" dirty="0" smtClean="0">
                    <a:solidFill>
                      <a:prstClr val="black"/>
                    </a:solidFill>
                  </a:rPr>
                  <a:t>1</a:t>
                </a:r>
                <a:endParaRPr lang="en-US" sz="1400" dirty="0"/>
              </a:p>
            </p:txBody>
          </p: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05" name="Rectangle 304"/>
                <p:cNvSpPr/>
                <p:nvPr/>
              </p:nvSpPr>
              <p:spPr>
                <a:xfrm>
                  <a:off x="6198931" y="1339239"/>
                  <a:ext cx="888385" cy="64633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+</m:t>
                        </m:r>
                        <m:r>
                          <a:rPr lang="en-US" sz="3600" b="0" i="1" smtClean="0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305" name="Rectangle 30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98931" y="1339239"/>
                  <a:ext cx="888385" cy="646331"/>
                </a:xfrm>
                <a:prstGeom prst="rect">
                  <a:avLst/>
                </a:prstGeom>
                <a:blipFill>
                  <a:blip r:embed="rId35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07" name="Rectangle 306"/>
              <p:cNvSpPr/>
              <p:nvPr/>
            </p:nvSpPr>
            <p:spPr>
              <a:xfrm>
                <a:off x="2432177" y="2578197"/>
                <a:ext cx="6031651" cy="1078757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b="0" i="0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2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sSup>
                            <m:sSup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2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2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sSup>
                                <m:sSupPr>
                                  <m:ctrlP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p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[</m:t>
                                  </m:r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3200" b="0" i="1" smtClean="0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]</m:t>
                                  </m:r>
                                </m:sup>
                              </m:sSup>
                            </m:sup>
                          </m:sSup>
                        </m:den>
                      </m:f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⋅</m:t>
                      </m:r>
                      <m:sSup>
                        <m:sSupPr>
                          <m:ctrlP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i="1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i="1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i="1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sSup>
                        <m:sSupPr>
                          <m:ctrlP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</m:oMath>
                  </m:oMathPara>
                </a14:m>
                <a:endParaRPr lang="en-US" sz="2000" dirty="0"/>
              </a:p>
            </p:txBody>
          </p:sp>
        </mc:Choice>
        <mc:Fallback xmlns="">
          <p:sp>
            <p:nvSpPr>
              <p:cNvPr id="307" name="Rectangle 30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2177" y="2578197"/>
                <a:ext cx="6031651" cy="1078757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0" name="Group 9"/>
          <p:cNvGrpSpPr/>
          <p:nvPr/>
        </p:nvGrpSpPr>
        <p:grpSpPr>
          <a:xfrm>
            <a:off x="3389129" y="3889540"/>
            <a:ext cx="6445695" cy="1465731"/>
            <a:chOff x="3389129" y="4165311"/>
            <a:chExt cx="6445695" cy="1465731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Rectangle 434"/>
                <p:cNvSpPr/>
                <p:nvPr/>
              </p:nvSpPr>
              <p:spPr>
                <a:xfrm>
                  <a:off x="3389129" y="4346331"/>
                  <a:ext cx="3032047" cy="584775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m:rPr>
                            <m:sty m:val="p"/>
                          </m:rPr>
                          <a:rPr lang="en-US" sz="3200" b="0" i="0" smtClean="0">
                            <a:solidFill>
                              <a:schemeClr val="tx1"/>
                            </a:solidFill>
                            <a:latin typeface="Cambria Math" panose="02040503050406030204" pitchFamily="18" charset="0"/>
                          </a:rPr>
                          <m:t>Pr</m:t>
                        </m:r>
                        <m:d>
                          <m:dPr>
                            <m:begChr m:val="["/>
                            <m:endChr m:val="]"/>
                            <m:ctrlPr>
                              <a:rPr lang="en-US" sz="3200" b="0" i="1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r>
                              <a:rPr lang="en-US" sz="3200" b="0" i="0" smtClean="0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                       </m:t>
                            </m:r>
                          </m:e>
                        </m:d>
                      </m:oMath>
                    </m:oMathPara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435" name="Rectangle 434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89129" y="4346331"/>
                  <a:ext cx="3032047" cy="584775"/>
                </a:xfrm>
                <a:prstGeom prst="rect">
                  <a:avLst/>
                </a:prstGeom>
                <a:blipFill>
                  <a:blip r:embed="rId3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310" name="Group 309"/>
            <p:cNvGrpSpPr/>
            <p:nvPr/>
          </p:nvGrpSpPr>
          <p:grpSpPr>
            <a:xfrm>
              <a:off x="4315798" y="4165311"/>
              <a:ext cx="1521515" cy="1465731"/>
              <a:chOff x="3398478" y="1035971"/>
              <a:chExt cx="5401410" cy="4861498"/>
            </a:xfrm>
          </p:grpSpPr>
          <p:grpSp>
            <p:nvGrpSpPr>
              <p:cNvPr id="311" name="Group 310">
                <a:extLst>
                  <a:ext uri="{FF2B5EF4-FFF2-40B4-BE49-F238E27FC236}">
                    <a16:creationId xmlns:a16="http://schemas.microsoft.com/office/drawing/2014/main" id="{CCB892C3-3FE4-433E-9A5F-A28590882EA8}"/>
                  </a:ext>
                </a:extLst>
              </p:cNvPr>
              <p:cNvGrpSpPr/>
              <p:nvPr/>
            </p:nvGrpSpPr>
            <p:grpSpPr>
              <a:xfrm rot="19802505">
                <a:off x="4997484" y="3578933"/>
                <a:ext cx="2228068" cy="2318536"/>
                <a:chOff x="8575215" y="3940287"/>
                <a:chExt cx="567266" cy="537903"/>
              </a:xfrm>
            </p:grpSpPr>
            <p:grpSp>
              <p:nvGrpSpPr>
                <p:cNvPr id="408" name="Group 407">
                  <a:extLst>
                    <a:ext uri="{FF2B5EF4-FFF2-40B4-BE49-F238E27FC236}">
                      <a16:creationId xmlns:a16="http://schemas.microsoft.com/office/drawing/2014/main" id="{FA978714-74C6-4E52-A151-1936F6551AA0}"/>
                    </a:ext>
                  </a:extLst>
                </p:cNvPr>
                <p:cNvGrpSpPr/>
                <p:nvPr/>
              </p:nvGrpSpPr>
              <p:grpSpPr>
                <a:xfrm rot="5400000">
                  <a:off x="8976112" y="4154266"/>
                  <a:ext cx="227875" cy="104863"/>
                  <a:chOff x="5055812" y="4366770"/>
                  <a:chExt cx="2263784" cy="880852"/>
                </a:xfrm>
              </p:grpSpPr>
              <p:sp>
                <p:nvSpPr>
                  <p:cNvPr id="431" name="Arc 430">
                    <a:extLst>
                      <a:ext uri="{FF2B5EF4-FFF2-40B4-BE49-F238E27FC236}">
                        <a16:creationId xmlns:a16="http://schemas.microsoft.com/office/drawing/2014/main" id="{BA23E2D8-A83F-4259-8317-42A628B125C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1" y="4144411"/>
                    <a:ext cx="880848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2" name="Arc 431">
                    <a:extLst>
                      <a:ext uri="{FF2B5EF4-FFF2-40B4-BE49-F238E27FC236}">
                        <a16:creationId xmlns:a16="http://schemas.microsoft.com/office/drawing/2014/main" id="{4939C379-A71E-44CD-AC3F-C7ACB19378C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0" y="4144415"/>
                    <a:ext cx="880848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3" name="Arc 432">
                    <a:extLst>
                      <a:ext uri="{FF2B5EF4-FFF2-40B4-BE49-F238E27FC236}">
                        <a16:creationId xmlns:a16="http://schemas.microsoft.com/office/drawing/2014/main" id="{B7FD4D8F-3D54-4E5C-8CD0-2B8E015F19C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3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09" name="Group 408">
                  <a:extLst>
                    <a:ext uri="{FF2B5EF4-FFF2-40B4-BE49-F238E27FC236}">
                      <a16:creationId xmlns:a16="http://schemas.microsoft.com/office/drawing/2014/main" id="{8B0BA443-51BF-49F4-8F86-713AFAA71888}"/>
                    </a:ext>
                  </a:extLst>
                </p:cNvPr>
                <p:cNvGrpSpPr/>
                <p:nvPr/>
              </p:nvGrpSpPr>
              <p:grpSpPr>
                <a:xfrm rot="8714912">
                  <a:off x="8853160" y="4363551"/>
                  <a:ext cx="227876" cy="104865"/>
                  <a:chOff x="5055817" y="4366767"/>
                  <a:chExt cx="2263790" cy="880861"/>
                </a:xfrm>
              </p:grpSpPr>
              <p:sp>
                <p:nvSpPr>
                  <p:cNvPr id="428" name="Arc 427">
                    <a:extLst>
                      <a:ext uri="{FF2B5EF4-FFF2-40B4-BE49-F238E27FC236}">
                        <a16:creationId xmlns:a16="http://schemas.microsoft.com/office/drawing/2014/main" id="{3B1B9798-DB20-4F86-8A69-A56808729388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23"/>
                    <a:ext cx="880845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9" name="Arc 428">
                    <a:extLst>
                      <a:ext uri="{FF2B5EF4-FFF2-40B4-BE49-F238E27FC236}">
                        <a16:creationId xmlns:a16="http://schemas.microsoft.com/office/drawing/2014/main" id="{91B2A21E-7492-41FB-8AC3-411DB1A9F61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403" y="4144406"/>
                    <a:ext cx="880843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0" name="Arc 429">
                    <a:extLst>
                      <a:ext uri="{FF2B5EF4-FFF2-40B4-BE49-F238E27FC236}">
                        <a16:creationId xmlns:a16="http://schemas.microsoft.com/office/drawing/2014/main" id="{C2241815-F1BE-4125-9BBE-0AD4995A0FDA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4" y="4613521"/>
                    <a:ext cx="698169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0" name="Group 409">
                  <a:extLst>
                    <a:ext uri="{FF2B5EF4-FFF2-40B4-BE49-F238E27FC236}">
                      <a16:creationId xmlns:a16="http://schemas.microsoft.com/office/drawing/2014/main" id="{E8EF0EBA-BCA3-4301-BE8E-B2144111912F}"/>
                    </a:ext>
                  </a:extLst>
                </p:cNvPr>
                <p:cNvGrpSpPr/>
                <p:nvPr/>
              </p:nvGrpSpPr>
              <p:grpSpPr>
                <a:xfrm rot="12392693">
                  <a:off x="8629914" y="4338808"/>
                  <a:ext cx="227873" cy="104866"/>
                  <a:chOff x="5055834" y="4366768"/>
                  <a:chExt cx="2263767" cy="880875"/>
                </a:xfrm>
              </p:grpSpPr>
              <p:sp>
                <p:nvSpPr>
                  <p:cNvPr id="425" name="Arc 424">
                    <a:extLst>
                      <a:ext uri="{FF2B5EF4-FFF2-40B4-BE49-F238E27FC236}">
                        <a16:creationId xmlns:a16="http://schemas.microsoft.com/office/drawing/2014/main" id="{937D9CBE-E79E-4E74-A61D-13F56889C4D5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96" y="4144440"/>
                    <a:ext cx="880841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6" name="Arc 425">
                    <a:extLst>
                      <a:ext uri="{FF2B5EF4-FFF2-40B4-BE49-F238E27FC236}">
                        <a16:creationId xmlns:a16="http://schemas.microsoft.com/office/drawing/2014/main" id="{F7E593BF-BB13-4E8D-B295-2FF1C15C815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4" y="4144409"/>
                    <a:ext cx="880848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7" name="Arc 426">
                    <a:extLst>
                      <a:ext uri="{FF2B5EF4-FFF2-40B4-BE49-F238E27FC236}">
                        <a16:creationId xmlns:a16="http://schemas.microsoft.com/office/drawing/2014/main" id="{C8924F34-BBC7-45E6-9134-431F0C6990D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0" y="4613520"/>
                    <a:ext cx="698165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1" name="Group 410">
                  <a:extLst>
                    <a:ext uri="{FF2B5EF4-FFF2-40B4-BE49-F238E27FC236}">
                      <a16:creationId xmlns:a16="http://schemas.microsoft.com/office/drawing/2014/main" id="{71D102A7-515C-4D69-B722-60C23C0F776A}"/>
                    </a:ext>
                  </a:extLst>
                </p:cNvPr>
                <p:cNvGrpSpPr/>
                <p:nvPr/>
              </p:nvGrpSpPr>
              <p:grpSpPr>
                <a:xfrm rot="15992138">
                  <a:off x="8513709" y="4154265"/>
                  <a:ext cx="227875" cy="104864"/>
                  <a:chOff x="5055824" y="4366774"/>
                  <a:chExt cx="2263781" cy="880860"/>
                </a:xfrm>
              </p:grpSpPr>
              <p:sp>
                <p:nvSpPr>
                  <p:cNvPr id="422" name="Arc 421">
                    <a:extLst>
                      <a:ext uri="{FF2B5EF4-FFF2-40B4-BE49-F238E27FC236}">
                        <a16:creationId xmlns:a16="http://schemas.microsoft.com/office/drawing/2014/main" id="{688AF0AC-87A6-4E0E-969C-ED490D52B66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85" y="4144413"/>
                    <a:ext cx="880844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3" name="Arc 422">
                    <a:extLst>
                      <a:ext uri="{FF2B5EF4-FFF2-40B4-BE49-F238E27FC236}">
                        <a16:creationId xmlns:a16="http://schemas.microsoft.com/office/drawing/2014/main" id="{085E9AF5-F19A-4CD9-88DC-ED28DFAECFC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6" y="4144425"/>
                    <a:ext cx="880852" cy="132556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rm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4" name="Arc 423">
                    <a:extLst>
                      <a:ext uri="{FF2B5EF4-FFF2-40B4-BE49-F238E27FC236}">
                        <a16:creationId xmlns:a16="http://schemas.microsoft.com/office/drawing/2014/main" id="{651B8B97-AFE1-4086-9547-F05E4DE63B7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7" y="4613529"/>
                    <a:ext cx="698168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12" name="Group 411">
                  <a:extLst>
                    <a:ext uri="{FF2B5EF4-FFF2-40B4-BE49-F238E27FC236}">
                      <a16:creationId xmlns:a16="http://schemas.microsoft.com/office/drawing/2014/main" id="{D3C8A3E7-38E9-40EF-AA65-15EC054257F2}"/>
                    </a:ext>
                  </a:extLst>
                </p:cNvPr>
                <p:cNvGrpSpPr/>
                <p:nvPr/>
              </p:nvGrpSpPr>
              <p:grpSpPr>
                <a:xfrm rot="19284772">
                  <a:off x="8622959" y="3971064"/>
                  <a:ext cx="227875" cy="104864"/>
                  <a:chOff x="5055804" y="4366787"/>
                  <a:chExt cx="2263782" cy="880858"/>
                </a:xfrm>
              </p:grpSpPr>
              <p:sp>
                <p:nvSpPr>
                  <p:cNvPr id="419" name="Arc 418">
                    <a:extLst>
                      <a:ext uri="{FF2B5EF4-FFF2-40B4-BE49-F238E27FC236}">
                        <a16:creationId xmlns:a16="http://schemas.microsoft.com/office/drawing/2014/main" id="{69D9F9A8-B586-41CF-8031-7618BDDC7867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67" y="4144424"/>
                    <a:ext cx="880840" cy="1325566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0" name="Arc 419">
                    <a:extLst>
                      <a:ext uri="{FF2B5EF4-FFF2-40B4-BE49-F238E27FC236}">
                        <a16:creationId xmlns:a16="http://schemas.microsoft.com/office/drawing/2014/main" id="{8BEDCB49-DE97-4C61-9C90-6EC30E42C33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78" y="4144437"/>
                    <a:ext cx="880851" cy="132556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1" name="Arc 420">
                    <a:extLst>
                      <a:ext uri="{FF2B5EF4-FFF2-40B4-BE49-F238E27FC236}">
                        <a16:creationId xmlns:a16="http://schemas.microsoft.com/office/drawing/2014/main" id="{9E9202AB-1310-4B19-B9FE-1E293ACD9BB6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8" y="4613525"/>
                    <a:ext cx="698167" cy="387349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13" name="Oval 412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" name="Oval 9">
                      <a:extLst>
                        <a:ext uri="{FF2B5EF4-FFF2-40B4-BE49-F238E27FC236}">
                          <a16:creationId xmlns:a16="http://schemas.microsoft.com/office/drawing/2014/main" id="{20FAEFAC-5FA8-4017-BAB2-8220B3D4EDDF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9000803" y="4040256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0"/>
                      <a:stretch>
                        <a:fillRect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14" name="Oval 413">
                  <a:extLst>
                    <a:ext uri="{FF2B5EF4-FFF2-40B4-BE49-F238E27FC236}">
                      <a16:creationId xmlns:a16="http://schemas.microsoft.com/office/drawing/2014/main" id="{1E72F472-C53B-4746-9F40-690D00A4C7CF}"/>
                    </a:ext>
                  </a:extLst>
                </p:cNvPr>
                <p:cNvSpPr/>
                <p:nvPr/>
              </p:nvSpPr>
              <p:spPr>
                <a:xfrm rot="1797495">
                  <a:off x="9000803" y="426636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415" name="Oval 414">
                  <a:extLst>
                    <a:ext uri="{FF2B5EF4-FFF2-40B4-BE49-F238E27FC236}">
                      <a16:creationId xmlns:a16="http://schemas.microsoft.com/office/drawing/2014/main" id="{3465992D-5964-42AE-BF2A-08086AAD88E6}"/>
                    </a:ext>
                  </a:extLst>
                </p:cNvPr>
                <p:cNvSpPr/>
                <p:nvPr/>
              </p:nvSpPr>
              <p:spPr>
                <a:xfrm rot="1797495">
                  <a:off x="8804709" y="4373327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lvl="0" algn="ctr"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6" name="Oval 415">
                  <a:extLst>
                    <a:ext uri="{FF2B5EF4-FFF2-40B4-BE49-F238E27FC236}">
                      <a16:creationId xmlns:a16="http://schemas.microsoft.com/office/drawing/2014/main" id="{52B785AE-62FB-44B6-B788-B2EC2E335DB5}"/>
                    </a:ext>
                  </a:extLst>
                </p:cNvPr>
                <p:cNvSpPr/>
                <p:nvPr/>
              </p:nvSpPr>
              <p:spPr>
                <a:xfrm rot="1797495">
                  <a:off x="8607919" y="4268464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7" name="Oval 416">
                  <a:extLst>
                    <a:ext uri="{FF2B5EF4-FFF2-40B4-BE49-F238E27FC236}">
                      <a16:creationId xmlns:a16="http://schemas.microsoft.com/office/drawing/2014/main" id="{20B0D1B8-269D-4689-8584-C53357BDD174}"/>
                    </a:ext>
                  </a:extLst>
                </p:cNvPr>
                <p:cNvSpPr/>
                <p:nvPr/>
              </p:nvSpPr>
              <p:spPr>
                <a:xfrm rot="1797495">
                  <a:off x="8607919" y="4040256"/>
                  <a:ext cx="117446" cy="104863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18" name="Oval 417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/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lvl="0" algn="ctr"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lang="en-US" sz="4800" i="1">
                                <a:solidFill>
                                  <a:schemeClr val="tx1"/>
                                </a:solidFill>
                                <a:latin typeface="Cambria Math" panose="02040503050406030204" pitchFamily="18" charset="0"/>
                              </a:rPr>
                              <m:t>𝑃</m:t>
                            </m:r>
                          </m:oMath>
                        </m:oMathPara>
                      </a14:m>
                      <a:endParaRPr lang="en-US" sz="800" dirty="0">
                        <a:solidFill>
                          <a:schemeClr val="tx1"/>
                        </a:solidFill>
                      </a:endParaRPr>
                    </a:p>
                  </p:txBody>
                </p:sp>
              </mc:Choice>
              <mc:Fallback xmlns="">
                <p:sp>
                  <p:nvSpPr>
                    <p:cNvPr id="687" name="Oval 686">
                      <a:extLst>
                        <a:ext uri="{FF2B5EF4-FFF2-40B4-BE49-F238E27FC236}">
                          <a16:creationId xmlns:a16="http://schemas.microsoft.com/office/drawing/2014/main" id="{E69FEA5E-2B3C-4C9C-88F3-D8D370AA58F1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797495">
                      <a:off x="8804710" y="3940287"/>
                      <a:ext cx="117446" cy="104863"/>
                    </a:xfrm>
                    <a:prstGeom prst="ellipse">
                      <a:avLst/>
                    </a:prstGeom>
                    <a:blipFill>
                      <a:blip r:embed="rId21"/>
                      <a:stretch>
                        <a:fillRect l="-34783" t="-4000" r="-13043" b="-16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grpSp>
            <p:nvGrpSpPr>
              <p:cNvPr id="312" name="Group 311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05" name="Arc 404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Arc 406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3" name="Group 312"/>
              <p:cNvGrpSpPr/>
              <p:nvPr/>
            </p:nvGrpSpPr>
            <p:grpSpPr>
              <a:xfrm>
                <a:off x="3398478" y="1035971"/>
                <a:ext cx="2305462" cy="2288595"/>
                <a:chOff x="3398478" y="1035971"/>
                <a:chExt cx="2305462" cy="2288595"/>
              </a:xfrm>
            </p:grpSpPr>
            <p:grpSp>
              <p:nvGrpSpPr>
                <p:cNvPr id="350" name="Group 349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02" name="Arc 401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3" name="Arc 402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4" name="Arc 403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51" name="Group 35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99" name="Arc 398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0" name="Arc 399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01" name="Arc 400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52" name="Group 35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96" name="Arc 395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7" name="Arc 396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8" name="Arc 397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81" name="Group 380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93" name="Arc 392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4" name="Arc 393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5" name="Arc 394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82" name="Group 381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390" name="Arc 389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1" name="Arc 390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92" name="Arc 391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83" name="Oval 382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4369937" y="103597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84" name="Oval 383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4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2" name="Oval 81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5204247" y="146130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2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385" name="Oval 384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4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6" name="Oval 38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Oval 38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Oval 387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9" name="Rectangle 388"/>
                <p:cNvSpPr/>
                <p:nvPr/>
              </p:nvSpPr>
              <p:spPr>
                <a:xfrm>
                  <a:off x="4105326" y="1511431"/>
                  <a:ext cx="1070992" cy="122499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1</a:t>
                  </a:r>
                  <a:endParaRPr lang="en-US" sz="1200" dirty="0"/>
                </a:p>
              </p:txBody>
            </p:sp>
          </p:grpSp>
          <p:sp>
            <p:nvSpPr>
              <p:cNvPr id="314" name="Rectangle 313"/>
              <p:cNvSpPr/>
              <p:nvPr/>
            </p:nvSpPr>
            <p:spPr>
              <a:xfrm>
                <a:off x="5554771" y="4063874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3</a:t>
                </a:r>
                <a:endParaRPr lang="en-US" sz="1200" dirty="0"/>
              </a:p>
            </p:txBody>
          </p:sp>
          <p:grpSp>
            <p:nvGrpSpPr>
              <p:cNvPr id="315" name="Group 31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7" name="Arc 34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Arc 34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Arc 34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6" name="Group 31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4" name="Arc 34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Arc 34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Arc 34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7" name="Group 31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41" name="Arc 34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Arc 34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Arc 34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8" name="Group 31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338" name="Arc 33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Arc 33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Arc 33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19" name="Group 31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5" name="Arc 33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Arc 33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7" name="Arc 33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20" name="Oval 31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1" name="Oval 320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2" name="Oval 321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23" name="Oval 322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0" name="Oval 61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1491807"/>
                    <a:ext cx="499693" cy="446157"/>
                  </a:xfrm>
                  <a:prstGeom prst="ellipse">
                    <a:avLst/>
                  </a:prstGeom>
                  <a:blipFill>
                    <a:blip r:embed="rId23"/>
                    <a:stretch>
                      <a:fillRect l="-24000" t="-8333" r="-4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24" name="Oval 323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21" name="Oval 62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4"/>
                    <a:stretch>
                      <a:fillRect l="-28000" t="-8333" r="-8000" b="-20833"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25" name="Oval 32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7344024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6" name="Rectangle 325"/>
              <p:cNvSpPr/>
              <p:nvPr/>
            </p:nvSpPr>
            <p:spPr>
              <a:xfrm>
                <a:off x="7077017" y="1547215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2</a:t>
                </a:r>
                <a:endParaRPr lang="en-US" sz="1200" dirty="0"/>
              </a:p>
            </p:txBody>
          </p:sp>
          <p:grpSp>
            <p:nvGrpSpPr>
              <p:cNvPr id="327" name="Group 326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347445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32" name="Arc 331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Arc 332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4" name="Arc 333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28" name="Group 327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329" name="Arc 328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Arc 329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31" name="Arc 330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4472C4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436" name="Group 435"/>
            <p:cNvGrpSpPr/>
            <p:nvPr/>
          </p:nvGrpSpPr>
          <p:grpSpPr>
            <a:xfrm>
              <a:off x="6166010" y="4221572"/>
              <a:ext cx="3668814" cy="1369375"/>
              <a:chOff x="3405242" y="5243243"/>
              <a:chExt cx="3668814" cy="1369375"/>
            </a:xfrm>
          </p:grpSpPr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70" name="Rectangle 469"/>
                  <p:cNvSpPr/>
                  <p:nvPr/>
                </p:nvSpPr>
                <p:spPr>
                  <a:xfrm>
                    <a:off x="4042009" y="5356638"/>
                    <a:ext cx="3032047" cy="584775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m:rPr>
                              <m:sty m:val="p"/>
                            </m:rPr>
                            <a:rPr lang="en-US" sz="3200" b="0" i="0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Pr</m:t>
                          </m:r>
                          <m:d>
                            <m:dPr>
                              <m:begChr m:val="["/>
                              <m:endChr m:val="]"/>
                              <m:ctrlPr>
                                <a:rPr lang="en-US" sz="32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3200" b="0" i="0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                       </m:t>
                              </m:r>
                            </m:e>
                          </m:d>
                        </m:oMath>
                      </m:oMathPara>
                    </a14:m>
                    <a:endParaRPr lang="en-US" dirty="0"/>
                  </a:p>
                </p:txBody>
              </p:sp>
            </mc:Choice>
            <mc:Fallback xmlns="">
              <p:sp>
                <p:nvSpPr>
                  <p:cNvPr id="470" name="Rectangle 469"/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4042009" y="5356638"/>
                    <a:ext cx="3032047" cy="584775"/>
                  </a:xfrm>
                  <a:prstGeom prst="rect">
                    <a:avLst/>
                  </a:prstGeom>
                  <a:blipFill>
                    <a:blip r:embed="rId3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467" name="Group 466"/>
              <p:cNvGrpSpPr/>
              <p:nvPr/>
            </p:nvGrpSpPr>
            <p:grpSpPr>
              <a:xfrm>
                <a:off x="4983311" y="5243243"/>
                <a:ext cx="1521456" cy="1369375"/>
                <a:chOff x="3398478" y="1035971"/>
                <a:chExt cx="5401410" cy="4861498"/>
              </a:xfrm>
            </p:grpSpPr>
            <p:grpSp>
              <p:nvGrpSpPr>
                <p:cNvPr id="471" name="Group 470">
                  <a:extLst>
                    <a:ext uri="{FF2B5EF4-FFF2-40B4-BE49-F238E27FC236}">
                      <a16:creationId xmlns:a16="http://schemas.microsoft.com/office/drawing/2014/main" id="{CCB892C3-3FE4-433E-9A5F-A28590882EA8}"/>
                    </a:ext>
                  </a:extLst>
                </p:cNvPr>
                <p:cNvGrpSpPr/>
                <p:nvPr/>
              </p:nvGrpSpPr>
              <p:grpSpPr>
                <a:xfrm rot="19802505">
                  <a:off x="4997484" y="3578933"/>
                  <a:ext cx="2228068" cy="2318536"/>
                  <a:chOff x="8575215" y="3940287"/>
                  <a:chExt cx="567266" cy="537903"/>
                </a:xfrm>
              </p:grpSpPr>
              <p:grpSp>
                <p:nvGrpSpPr>
                  <p:cNvPr id="550" name="Group 549">
                    <a:extLst>
                      <a:ext uri="{FF2B5EF4-FFF2-40B4-BE49-F238E27FC236}">
                        <a16:creationId xmlns:a16="http://schemas.microsoft.com/office/drawing/2014/main" id="{FA978714-74C6-4E52-A151-1936F6551AA0}"/>
                      </a:ext>
                    </a:extLst>
                  </p:cNvPr>
                  <p:cNvGrpSpPr/>
                  <p:nvPr/>
                </p:nvGrpSpPr>
                <p:grpSpPr>
                  <a:xfrm rot="5400000">
                    <a:off x="8976112" y="4154266"/>
                    <a:ext cx="227875" cy="104863"/>
                    <a:chOff x="5055812" y="4366770"/>
                    <a:chExt cx="2263784" cy="880852"/>
                  </a:xfrm>
                </p:grpSpPr>
                <p:sp>
                  <p:nvSpPr>
                    <p:cNvPr id="603" name="Arc 602">
                      <a:extLst>
                        <a:ext uri="{FF2B5EF4-FFF2-40B4-BE49-F238E27FC236}">
                          <a16:creationId xmlns:a16="http://schemas.microsoft.com/office/drawing/2014/main" id="{BA23E2D8-A83F-4259-8317-42A628B125C3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1" y="4144411"/>
                      <a:ext cx="880848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4" name="Arc 603">
                      <a:extLst>
                        <a:ext uri="{FF2B5EF4-FFF2-40B4-BE49-F238E27FC236}">
                          <a16:creationId xmlns:a16="http://schemas.microsoft.com/office/drawing/2014/main" id="{4939C379-A71E-44CD-AC3F-C7ACB19378C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0" y="4144415"/>
                      <a:ext cx="880848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5" name="Arc 604">
                      <a:extLst>
                        <a:ext uri="{FF2B5EF4-FFF2-40B4-BE49-F238E27FC236}">
                          <a16:creationId xmlns:a16="http://schemas.microsoft.com/office/drawing/2014/main" id="{B7FD4D8F-3D54-4E5C-8CD0-2B8E015F19C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4" y="4613523"/>
                      <a:ext cx="698165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1" name="Group 580">
                    <a:extLst>
                      <a:ext uri="{FF2B5EF4-FFF2-40B4-BE49-F238E27FC236}">
                        <a16:creationId xmlns:a16="http://schemas.microsoft.com/office/drawing/2014/main" id="{8B0BA443-51BF-49F4-8F86-713AFAA71888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8853160" y="4363551"/>
                    <a:ext cx="227876" cy="104865"/>
                    <a:chOff x="5055817" y="4366767"/>
                    <a:chExt cx="2263790" cy="880861"/>
                  </a:xfrm>
                </p:grpSpPr>
                <p:sp>
                  <p:nvSpPr>
                    <p:cNvPr id="600" name="Arc 599">
                      <a:extLst>
                        <a:ext uri="{FF2B5EF4-FFF2-40B4-BE49-F238E27FC236}">
                          <a16:creationId xmlns:a16="http://schemas.microsoft.com/office/drawing/2014/main" id="{3B1B9798-DB20-4F86-8A69-A56808729388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23"/>
                      <a:ext cx="880845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1" name="Arc 600">
                      <a:extLst>
                        <a:ext uri="{FF2B5EF4-FFF2-40B4-BE49-F238E27FC236}">
                          <a16:creationId xmlns:a16="http://schemas.microsoft.com/office/drawing/2014/main" id="{91B2A21E-7492-41FB-8AC3-411DB1A9F61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403" y="4144406"/>
                      <a:ext cx="880843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602" name="Arc 601">
                      <a:extLst>
                        <a:ext uri="{FF2B5EF4-FFF2-40B4-BE49-F238E27FC236}">
                          <a16:creationId xmlns:a16="http://schemas.microsoft.com/office/drawing/2014/main" id="{C2241815-F1BE-4125-9BBE-0AD4995A0FDA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4" y="4613521"/>
                      <a:ext cx="698169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2" name="Group 581">
                    <a:extLst>
                      <a:ext uri="{FF2B5EF4-FFF2-40B4-BE49-F238E27FC236}">
                        <a16:creationId xmlns:a16="http://schemas.microsoft.com/office/drawing/2014/main" id="{E8EF0EBA-BCA3-4301-BE8E-B2144111912F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8629914" y="4338808"/>
                    <a:ext cx="227873" cy="104866"/>
                    <a:chOff x="5055834" y="4366768"/>
                    <a:chExt cx="2263767" cy="880875"/>
                  </a:xfrm>
                </p:grpSpPr>
                <p:sp>
                  <p:nvSpPr>
                    <p:cNvPr id="597" name="Arc 596">
                      <a:extLst>
                        <a:ext uri="{FF2B5EF4-FFF2-40B4-BE49-F238E27FC236}">
                          <a16:creationId xmlns:a16="http://schemas.microsoft.com/office/drawing/2014/main" id="{937D9CBE-E79E-4E74-A61D-13F56889C4D5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96" y="4144440"/>
                      <a:ext cx="880841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8" name="Arc 597">
                      <a:extLst>
                        <a:ext uri="{FF2B5EF4-FFF2-40B4-BE49-F238E27FC236}">
                          <a16:creationId xmlns:a16="http://schemas.microsoft.com/office/drawing/2014/main" id="{F7E593BF-BB13-4E8D-B295-2FF1C15C815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4" y="4144409"/>
                      <a:ext cx="880848" cy="1325566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9" name="Arc 598">
                      <a:extLst>
                        <a:ext uri="{FF2B5EF4-FFF2-40B4-BE49-F238E27FC236}">
                          <a16:creationId xmlns:a16="http://schemas.microsoft.com/office/drawing/2014/main" id="{C8924F34-BBC7-45E6-9134-431F0C6990D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0" y="4613520"/>
                      <a:ext cx="698165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3" name="Group 582">
                    <a:extLst>
                      <a:ext uri="{FF2B5EF4-FFF2-40B4-BE49-F238E27FC236}">
                        <a16:creationId xmlns:a16="http://schemas.microsoft.com/office/drawing/2014/main" id="{71D102A7-515C-4D69-B722-60C23C0F776A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8513709" y="4154265"/>
                    <a:ext cx="227875" cy="104864"/>
                    <a:chOff x="5055824" y="4366774"/>
                    <a:chExt cx="2263781" cy="880860"/>
                  </a:xfrm>
                </p:grpSpPr>
                <p:sp>
                  <p:nvSpPr>
                    <p:cNvPr id="594" name="Arc 593">
                      <a:extLst>
                        <a:ext uri="{FF2B5EF4-FFF2-40B4-BE49-F238E27FC236}">
                          <a16:creationId xmlns:a16="http://schemas.microsoft.com/office/drawing/2014/main" id="{688AF0AC-87A6-4E0E-969C-ED490D52B663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85" y="4144413"/>
                      <a:ext cx="880844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5" name="Arc 594">
                      <a:extLst>
                        <a:ext uri="{FF2B5EF4-FFF2-40B4-BE49-F238E27FC236}">
                          <a16:creationId xmlns:a16="http://schemas.microsoft.com/office/drawing/2014/main" id="{085E9AF5-F19A-4CD9-88DC-ED28DFAECFC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6" y="4144425"/>
                      <a:ext cx="880852" cy="1325566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6" name="Arc 595">
                      <a:extLst>
                        <a:ext uri="{FF2B5EF4-FFF2-40B4-BE49-F238E27FC236}">
                          <a16:creationId xmlns:a16="http://schemas.microsoft.com/office/drawing/2014/main" id="{651B8B97-AFE1-4086-9547-F05E4DE63B7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7" y="4613529"/>
                      <a:ext cx="698168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84" name="Group 583">
                    <a:extLst>
                      <a:ext uri="{FF2B5EF4-FFF2-40B4-BE49-F238E27FC236}">
                        <a16:creationId xmlns:a16="http://schemas.microsoft.com/office/drawing/2014/main" id="{D3C8A3E7-38E9-40EF-AA65-15EC054257F2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8622959" y="3971064"/>
                    <a:ext cx="227875" cy="104864"/>
                    <a:chOff x="5055804" y="4366787"/>
                    <a:chExt cx="2263782" cy="880858"/>
                  </a:xfrm>
                </p:grpSpPr>
                <p:sp>
                  <p:nvSpPr>
                    <p:cNvPr id="591" name="Arc 590">
                      <a:extLst>
                        <a:ext uri="{FF2B5EF4-FFF2-40B4-BE49-F238E27FC236}">
                          <a16:creationId xmlns:a16="http://schemas.microsoft.com/office/drawing/2014/main" id="{69D9F9A8-B586-41CF-8031-7618BDDC7867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67" y="4144424"/>
                      <a:ext cx="880840" cy="1325566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2" name="Arc 591">
                      <a:extLst>
                        <a:ext uri="{FF2B5EF4-FFF2-40B4-BE49-F238E27FC236}">
                          <a16:creationId xmlns:a16="http://schemas.microsoft.com/office/drawing/2014/main" id="{8BEDCB49-DE97-4C61-9C90-6EC30E42C33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78" y="4144437"/>
                      <a:ext cx="880851" cy="132556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93" name="Arc 592">
                      <a:extLst>
                        <a:ext uri="{FF2B5EF4-FFF2-40B4-BE49-F238E27FC236}">
                          <a16:creationId xmlns:a16="http://schemas.microsoft.com/office/drawing/2014/main" id="{9E9202AB-1310-4B19-B9FE-1E293ACD9BB6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8" y="4613525"/>
                      <a:ext cx="698167" cy="387349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>
                      <a:normAutofit fontScale="25000" lnSpcReduction="20000"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85" name="Oval 584">
                        <a:extLst>
                          <a:ext uri="{FF2B5EF4-FFF2-40B4-BE49-F238E27FC236}">
                            <a16:creationId xmlns:a16="http://schemas.microsoft.com/office/drawing/2014/main" id="{20FAEFAC-5FA8-4017-BAB2-8220B3D4EDDF}"/>
                          </a:ext>
                        </a:extLst>
                      </p:cNvPr>
                      <p:cNvSpPr/>
                      <p:nvPr/>
                    </p:nvSpPr>
                    <p:spPr>
                      <a:xfrm rot="1797495">
                        <a:off x="9000803" y="4040256"/>
                        <a:ext cx="117446" cy="104863"/>
                      </a:xfrm>
                      <a:prstGeom prst="ellipse">
                        <a:avLst/>
                      </a:prstGeom>
                      <a:solidFill>
                        <a:srgbClr val="92D050"/>
                      </a:solidFill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>
                        <a:noAutofit/>
                      </a:bodyPr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4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oMath>
                          </m:oMathPara>
                        </a14:m>
                        <a:endPara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10" name="Oval 9">
                        <a:extLst>
                          <a:ext uri="{FF2B5EF4-FFF2-40B4-BE49-F238E27FC236}">
                            <a16:creationId xmlns:a16="http://schemas.microsoft.com/office/drawing/2014/main" id="{20FAEFAC-5FA8-4017-BAB2-8220B3D4EDDF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797495">
                        <a:off x="9000803" y="4040256"/>
                        <a:ext cx="117446" cy="104863"/>
                      </a:xfrm>
                      <a:prstGeom prst="ellipse">
                        <a:avLst/>
                      </a:prstGeom>
                      <a:blipFill>
                        <a:blip r:embed="rId39"/>
                        <a:stretch>
                          <a:fillRect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86" name="Oval 585">
                    <a:extLst>
                      <a:ext uri="{FF2B5EF4-FFF2-40B4-BE49-F238E27FC236}">
                        <a16:creationId xmlns:a16="http://schemas.microsoft.com/office/drawing/2014/main" id="{1E72F472-C53B-4746-9F40-690D00A4C7C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266367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lvl="0" algn="ctr"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587" name="Oval 586">
                    <a:extLst>
                      <a:ext uri="{FF2B5EF4-FFF2-40B4-BE49-F238E27FC236}">
                        <a16:creationId xmlns:a16="http://schemas.microsoft.com/office/drawing/2014/main" id="{3465992D-5964-42AE-BF2A-08086AAD88E6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09" y="4373327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:endParaRPr kumimoji="0" lang="en-US" sz="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8" name="Oval 587">
                    <a:extLst>
                      <a:ext uri="{FF2B5EF4-FFF2-40B4-BE49-F238E27FC236}">
                        <a16:creationId xmlns:a16="http://schemas.microsoft.com/office/drawing/2014/main" id="{52B785AE-62FB-44B6-B788-B2EC2E335DB5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607919" y="4268464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89" name="Oval 588">
                    <a:extLst>
                      <a:ext uri="{FF2B5EF4-FFF2-40B4-BE49-F238E27FC236}">
                        <a16:creationId xmlns:a16="http://schemas.microsoft.com/office/drawing/2014/main" id="{20B0D1B8-269D-4689-8584-C53357BDD174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607919" y="4040256"/>
                    <a:ext cx="117446" cy="104863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90" name="Oval 589">
                        <a:extLst>
                          <a:ext uri="{FF2B5EF4-FFF2-40B4-BE49-F238E27FC236}">
                            <a16:creationId xmlns:a16="http://schemas.microsoft.com/office/drawing/2014/main" id="{E69FEA5E-2B3C-4C9C-88F3-D8D370AA58F1}"/>
                          </a:ext>
                        </a:extLst>
                      </p:cNvPr>
                      <p:cNvSpPr/>
                      <p:nvPr/>
                    </p:nvSpPr>
                    <p:spPr>
                      <a:xfrm rot="1797495">
                        <a:off x="8804710" y="3940287"/>
                        <a:ext cx="117446" cy="104863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>
                        <a:normAutofit fontScale="25000" lnSpcReduction="20000"/>
                      </a:bodyPr>
                      <a:lstStyle/>
                      <a:p>
                        <a:pPr lvl="0" algn="ctr"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lang="en-US" sz="4800" i="1">
                                  <a:solidFill>
                                    <a:prstClr val="black"/>
                                  </a:solidFill>
                                  <a:latin typeface="Cambria Math" panose="02040503050406030204" pitchFamily="18" charset="0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lang="en-US" sz="1200" dirty="0">
                          <a:solidFill>
                            <a:prstClr val="black"/>
                          </a:solidFill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494" name="Oval 493">
                        <a:extLst>
                          <a:ext uri="{FF2B5EF4-FFF2-40B4-BE49-F238E27FC236}">
                            <a16:creationId xmlns:a16="http://schemas.microsoft.com/office/drawing/2014/main" id="{E69FEA5E-2B3C-4C9C-88F3-D8D370AA58F1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 rot="1797495">
                        <a:off x="8804710" y="3940287"/>
                        <a:ext cx="117446" cy="104863"/>
                      </a:xfrm>
                      <a:prstGeom prst="ellipse">
                        <a:avLst/>
                      </a:prstGeom>
                      <a:blipFill>
                        <a:blip r:embed="rId40"/>
                        <a:stretch>
                          <a:fillRect l="-39130" t="-13636" r="-8696" b="-27273"/>
                        </a:stretch>
                      </a:blipFill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</p:grpSp>
            <p:grpSp>
              <p:nvGrpSpPr>
                <p:cNvPr id="472" name="Group 471">
                  <a:extLst>
                    <a:ext uri="{FF2B5EF4-FFF2-40B4-BE49-F238E27FC236}">
                      <a16:creationId xmlns:a16="http://schemas.microsoft.com/office/drawing/2014/main" id="{80B3972D-4B28-4C30-87B8-DFBFB12809FE}"/>
                    </a:ext>
                  </a:extLst>
                </p:cNvPr>
                <p:cNvGrpSpPr/>
                <p:nvPr/>
              </p:nvGrpSpPr>
              <p:grpSpPr>
                <a:xfrm rot="5400000">
                  <a:off x="5210537" y="3008370"/>
                  <a:ext cx="935819" cy="430643"/>
                  <a:chOff x="10999716" y="5997124"/>
                  <a:chExt cx="227875" cy="104863"/>
                </a:xfrm>
              </p:grpSpPr>
              <p:sp>
                <p:nvSpPr>
                  <p:cNvPr id="543" name="Arc 542">
                    <a:extLst>
                      <a:ext uri="{FF2B5EF4-FFF2-40B4-BE49-F238E27FC236}">
                        <a16:creationId xmlns:a16="http://schemas.microsoft.com/office/drawing/2014/main" id="{1C30C683-6771-456D-BEB7-CC94CB7B168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014001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4" name="Arc 543">
                    <a:extLst>
                      <a:ext uri="{FF2B5EF4-FFF2-40B4-BE49-F238E27FC236}">
                        <a16:creationId xmlns:a16="http://schemas.microsoft.com/office/drawing/2014/main" id="{F1AFC14E-8AB7-4405-97B8-7CB93E37037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108443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6" name="Arc 545">
                    <a:extLst>
                      <a:ext uri="{FF2B5EF4-FFF2-40B4-BE49-F238E27FC236}">
                        <a16:creationId xmlns:a16="http://schemas.microsoft.com/office/drawing/2014/main" id="{ADE50DA5-6D7C-42D6-80A5-603AF93C489C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72096" y="6030060"/>
                    <a:ext cx="83115" cy="38991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3" name="Group 472">
                  <a:extLst>
                    <a:ext uri="{FF2B5EF4-FFF2-40B4-BE49-F238E27FC236}">
                      <a16:creationId xmlns:a16="http://schemas.microsoft.com/office/drawing/2014/main" id="{6EA482A2-C374-4927-B2BC-A53CED725C53}"/>
                    </a:ext>
                  </a:extLst>
                </p:cNvPr>
                <p:cNvGrpSpPr/>
                <p:nvPr/>
              </p:nvGrpSpPr>
              <p:grpSpPr>
                <a:xfrm rot="15994291">
                  <a:off x="6079135" y="2987722"/>
                  <a:ext cx="935819" cy="430643"/>
                  <a:chOff x="10999716" y="5997124"/>
                  <a:chExt cx="227875" cy="104863"/>
                </a:xfrm>
              </p:grpSpPr>
              <p:sp>
                <p:nvSpPr>
                  <p:cNvPr id="540" name="Arc 539">
                    <a:extLst>
                      <a:ext uri="{FF2B5EF4-FFF2-40B4-BE49-F238E27FC236}">
                        <a16:creationId xmlns:a16="http://schemas.microsoft.com/office/drawing/2014/main" id="{DEF0D7D9-666F-47FA-9F21-B8F0ED2E4DF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014001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1" name="Arc 540">
                    <a:extLst>
                      <a:ext uri="{FF2B5EF4-FFF2-40B4-BE49-F238E27FC236}">
                        <a16:creationId xmlns:a16="http://schemas.microsoft.com/office/drawing/2014/main" id="{7D4F0112-3E7C-4019-B456-8EE1633104C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11108443" y="5982839"/>
                    <a:ext cx="104863" cy="13343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42" name="Arc 541">
                    <a:extLst>
                      <a:ext uri="{FF2B5EF4-FFF2-40B4-BE49-F238E27FC236}">
                        <a16:creationId xmlns:a16="http://schemas.microsoft.com/office/drawing/2014/main" id="{5B767222-EABA-4B20-B221-0A0D65F5C8A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11072096" y="6030060"/>
                    <a:ext cx="83115" cy="38991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6C3B97E3-B4B7-4DEC-BB12-56ACE64F6C0A}"/>
                    </a:ext>
                  </a:extLst>
                </p:cNvPr>
                <p:cNvGrpSpPr/>
                <p:nvPr/>
              </p:nvGrpSpPr>
              <p:grpSpPr>
                <a:xfrm>
                  <a:off x="5604534" y="13814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37" name="Arc 536">
                    <a:extLst>
                      <a:ext uri="{FF2B5EF4-FFF2-40B4-BE49-F238E27FC236}">
                        <a16:creationId xmlns:a16="http://schemas.microsoft.com/office/drawing/2014/main" id="{4CB41E76-D51A-4C81-AC98-DE356E80CBB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8" name="Arc 537">
                    <a:extLst>
                      <a:ext uri="{FF2B5EF4-FFF2-40B4-BE49-F238E27FC236}">
                        <a16:creationId xmlns:a16="http://schemas.microsoft.com/office/drawing/2014/main" id="{33711A3F-F431-4628-9EF7-66C6C04D5A8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39" name="Arc 538">
                    <a:extLst>
                      <a:ext uri="{FF2B5EF4-FFF2-40B4-BE49-F238E27FC236}">
                        <a16:creationId xmlns:a16="http://schemas.microsoft.com/office/drawing/2014/main" id="{77E39B86-1961-4F5A-8BD9-4AF35B8512A8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FF0000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1" name="Group 480"/>
                <p:cNvGrpSpPr/>
                <p:nvPr/>
              </p:nvGrpSpPr>
              <p:grpSpPr>
                <a:xfrm>
                  <a:off x="3398478" y="1035971"/>
                  <a:ext cx="2305462" cy="2288595"/>
                  <a:chOff x="3398478" y="1035971"/>
                  <a:chExt cx="2305462" cy="2288595"/>
                </a:xfrm>
              </p:grpSpPr>
              <p:grpSp>
                <p:nvGrpSpPr>
                  <p:cNvPr id="510" name="Group 509">
                    <a:extLst>
                      <a:ext uri="{FF2B5EF4-FFF2-40B4-BE49-F238E27FC236}">
                        <a16:creationId xmlns:a16="http://schemas.microsoft.com/office/drawing/2014/main" id="{C5594B2B-525A-49A6-9B96-F9B71BBF4360}"/>
                      </a:ext>
                    </a:extLst>
                  </p:cNvPr>
                  <p:cNvGrpSpPr/>
                  <p:nvPr/>
                </p:nvGrpSpPr>
                <p:grpSpPr>
                  <a:xfrm rot="1116573">
                    <a:off x="4665627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34" name="Arc 533">
                      <a:extLst>
                        <a:ext uri="{FF2B5EF4-FFF2-40B4-BE49-F238E27FC236}">
                          <a16:creationId xmlns:a16="http://schemas.microsoft.com/office/drawing/2014/main" id="{709FBBDE-C453-4980-A9E3-329636F9CD0C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5" name="Arc 534">
                      <a:extLst>
                        <a:ext uri="{FF2B5EF4-FFF2-40B4-BE49-F238E27FC236}">
                          <a16:creationId xmlns:a16="http://schemas.microsoft.com/office/drawing/2014/main" id="{5E441380-6BE2-47C0-896C-2A9483A4A1C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6" name="Arc 535">
                      <a:extLst>
                        <a:ext uri="{FF2B5EF4-FFF2-40B4-BE49-F238E27FC236}">
                          <a16:creationId xmlns:a16="http://schemas.microsoft.com/office/drawing/2014/main" id="{73DF3E85-E4A1-4E9C-BCE8-02807BA15137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11" name="Group 510">
                    <a:extLst>
                      <a:ext uri="{FF2B5EF4-FFF2-40B4-BE49-F238E27FC236}">
                        <a16:creationId xmlns:a16="http://schemas.microsoft.com/office/drawing/2014/main" id="{435971AD-472F-4993-9A16-381862614386}"/>
                      </a:ext>
                    </a:extLst>
                  </p:cNvPr>
                  <p:cNvGrpSpPr/>
                  <p:nvPr/>
                </p:nvGrpSpPr>
                <p:grpSpPr>
                  <a:xfrm rot="8714912">
                    <a:off x="4581028" y="2828996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31" name="Arc 530">
                      <a:extLst>
                        <a:ext uri="{FF2B5EF4-FFF2-40B4-BE49-F238E27FC236}">
                          <a16:creationId xmlns:a16="http://schemas.microsoft.com/office/drawing/2014/main" id="{D4EFAFCE-2724-41C3-948F-73B2E72BD7BF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2" name="Arc 531">
                      <a:extLst>
                        <a:ext uri="{FF2B5EF4-FFF2-40B4-BE49-F238E27FC236}">
                          <a16:creationId xmlns:a16="http://schemas.microsoft.com/office/drawing/2014/main" id="{AE77D53F-5206-40F3-9498-25F23012900A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3" name="Arc 532">
                      <a:extLst>
                        <a:ext uri="{FF2B5EF4-FFF2-40B4-BE49-F238E27FC236}">
                          <a16:creationId xmlns:a16="http://schemas.microsoft.com/office/drawing/2014/main" id="{1722DEE6-A12D-46F9-A383-D5E5A9130AE2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12" name="Group 511">
                    <a:extLst>
                      <a:ext uri="{FF2B5EF4-FFF2-40B4-BE49-F238E27FC236}">
                        <a16:creationId xmlns:a16="http://schemas.microsoft.com/office/drawing/2014/main" id="{F18A838D-3BCD-4E95-81FF-5F66C6E19222}"/>
                      </a:ext>
                    </a:extLst>
                  </p:cNvPr>
                  <p:cNvGrpSpPr/>
                  <p:nvPr/>
                </p:nvGrpSpPr>
                <p:grpSpPr>
                  <a:xfrm rot="12392693">
                    <a:off x="3631183" y="2723714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28" name="Arc 527">
                      <a:extLst>
                        <a:ext uri="{FF2B5EF4-FFF2-40B4-BE49-F238E27FC236}">
                          <a16:creationId xmlns:a16="http://schemas.microsoft.com/office/drawing/2014/main" id="{56BD1ECC-93C0-4763-AB7F-0C9D1DBD6922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9" name="Arc 528">
                      <a:extLst>
                        <a:ext uri="{FF2B5EF4-FFF2-40B4-BE49-F238E27FC236}">
                          <a16:creationId xmlns:a16="http://schemas.microsoft.com/office/drawing/2014/main" id="{F5F83411-586B-4734-AA14-006371454F6D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30" name="Arc 529">
                      <a:extLst>
                        <a:ext uri="{FF2B5EF4-FFF2-40B4-BE49-F238E27FC236}">
                          <a16:creationId xmlns:a16="http://schemas.microsoft.com/office/drawing/2014/main" id="{2F7C083B-CEFF-426A-B7DE-396B2B712889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13" name="Group 512">
                    <a:extLst>
                      <a:ext uri="{FF2B5EF4-FFF2-40B4-BE49-F238E27FC236}">
                        <a16:creationId xmlns:a16="http://schemas.microsoft.com/office/drawing/2014/main" id="{413E6D51-4F73-4A2E-A159-486E7D9D73C0}"/>
                      </a:ext>
                    </a:extLst>
                  </p:cNvPr>
                  <p:cNvGrpSpPr/>
                  <p:nvPr/>
                </p:nvGrpSpPr>
                <p:grpSpPr>
                  <a:xfrm rot="15992138">
                    <a:off x="3136791" y="1938559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25" name="Arc 524">
                      <a:extLst>
                        <a:ext uri="{FF2B5EF4-FFF2-40B4-BE49-F238E27FC236}">
                          <a16:creationId xmlns:a16="http://schemas.microsoft.com/office/drawing/2014/main" id="{1BC818F7-A735-4B47-84E8-A1DC33E6CFDB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6" name="Arc 525">
                      <a:extLst>
                        <a:ext uri="{FF2B5EF4-FFF2-40B4-BE49-F238E27FC236}">
                          <a16:creationId xmlns:a16="http://schemas.microsoft.com/office/drawing/2014/main" id="{F47CA407-7C99-43DB-8D62-B397A94E3711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7" name="Arc 526">
                      <a:extLst>
                        <a:ext uri="{FF2B5EF4-FFF2-40B4-BE49-F238E27FC236}">
                          <a16:creationId xmlns:a16="http://schemas.microsoft.com/office/drawing/2014/main" id="{A1C35E0E-22AE-495C-819B-63577A332F9D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grpSp>
                <p:nvGrpSpPr>
                  <p:cNvPr id="514" name="Group 513">
                    <a:extLst>
                      <a:ext uri="{FF2B5EF4-FFF2-40B4-BE49-F238E27FC236}">
                        <a16:creationId xmlns:a16="http://schemas.microsoft.com/office/drawing/2014/main" id="{2BE94123-699E-484C-A74A-D88C797E92F7}"/>
                      </a:ext>
                    </a:extLst>
                  </p:cNvPr>
                  <p:cNvGrpSpPr/>
                  <p:nvPr/>
                </p:nvGrpSpPr>
                <p:grpSpPr>
                  <a:xfrm rot="19284772">
                    <a:off x="3601600" y="1159097"/>
                    <a:ext cx="969531" cy="446157"/>
                    <a:chOff x="5055817" y="4366777"/>
                    <a:chExt cx="2263783" cy="880844"/>
                  </a:xfrm>
                </p:grpSpPr>
                <p:sp>
                  <p:nvSpPr>
                    <p:cNvPr id="522" name="Arc 521">
                      <a:extLst>
                        <a:ext uri="{FF2B5EF4-FFF2-40B4-BE49-F238E27FC236}">
                          <a16:creationId xmlns:a16="http://schemas.microsoft.com/office/drawing/2014/main" id="{5D75530E-52CB-49A9-A61B-43D596E36D26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527817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15427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3" name="Arc 522">
                      <a:extLst>
                        <a:ext uri="{FF2B5EF4-FFF2-40B4-BE49-F238E27FC236}">
                          <a16:creationId xmlns:a16="http://schemas.microsoft.com/office/drawing/2014/main" id="{C00489A7-2907-4023-A07C-476D5FFA18AE}"/>
                        </a:ext>
                      </a:extLst>
                    </p:cNvPr>
                    <p:cNvSpPr/>
                    <p:nvPr/>
                  </p:nvSpPr>
                  <p:spPr>
                    <a:xfrm rot="16200000">
                      <a:off x="6216397" y="4144417"/>
                      <a:ext cx="880844" cy="1325563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524" name="Arc 523">
                      <a:extLst>
                        <a:ext uri="{FF2B5EF4-FFF2-40B4-BE49-F238E27FC236}">
                          <a16:creationId xmlns:a16="http://schemas.microsoft.com/office/drawing/2014/main" id="{740C137A-F5F3-4692-8A66-34C05D7C9211}"/>
                        </a:ext>
                      </a:extLst>
                    </p:cNvPr>
                    <p:cNvSpPr/>
                    <p:nvPr/>
                  </p:nvSpPr>
                  <p:spPr>
                    <a:xfrm rot="5400000">
                      <a:off x="5838626" y="4613526"/>
                      <a:ext cx="698166" cy="387345"/>
                    </a:xfrm>
                    <a:prstGeom prst="arc">
                      <a:avLst>
                        <a:gd name="adj1" fmla="val 16200000"/>
                        <a:gd name="adj2" fmla="val 5457808"/>
                      </a:avLst>
                    </a:prstGeom>
                    <a:ln>
                      <a:solidFill>
                        <a:schemeClr val="accent1"/>
                      </a:solidFill>
                    </a:ln>
                  </p:spPr>
                  <p:style>
                    <a:lnRef idx="3">
                      <a:schemeClr val="accent1"/>
                    </a:lnRef>
                    <a:fillRef idx="0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p:grpSp>
              <p:sp>
                <p:nvSpPr>
                  <p:cNvPr id="515" name="Oval 514">
                    <a:extLst>
                      <a:ext uri="{FF2B5EF4-FFF2-40B4-BE49-F238E27FC236}">
                        <a16:creationId xmlns:a16="http://schemas.microsoft.com/office/drawing/2014/main" id="{3D7B70D1-DEEC-4B23-96B2-1F10D4575A2F}"/>
                      </a:ext>
                    </a:extLst>
                  </p:cNvPr>
                  <p:cNvSpPr/>
                  <p:nvPr/>
                </p:nvSpPr>
                <p:spPr>
                  <a:xfrm>
                    <a:off x="4369937" y="1035971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mc:AlternateContent xmlns:mc="http://schemas.openxmlformats.org/markup-compatibility/2006" xmlns:a14="http://schemas.microsoft.com/office/drawing/2010/main">
                <mc:Choice Requires="a14">
                  <p:sp>
                    <p:nvSpPr>
                      <p:cNvPr id="516" name="Oval 515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pattFill prst="dkUpDiag">
                        <a:fgClr>
                          <a:srgbClr val="FF8989"/>
                        </a:fgClr>
                        <a:bgClr>
                          <a:schemeClr val="bg1"/>
                        </a:bgClr>
                      </a:pattFill>
                      <a:ln>
                        <a:solidFill>
                          <a:schemeClr val="accent1"/>
                        </a:solidFill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 anchorCtr="1"/>
                      <a:lstStyle/>
                      <a:p>
                        <a:pPr marL="0" marR="0" lvl="0" indent="0" algn="ctr" defTabSz="914400" rtl="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14:m>
                          <m:oMathPara xmlns:m="http://schemas.openxmlformats.org/officeDocument/2006/math">
                            <m:oMathParaPr>
                              <m:jc m:val="centerGroup"/>
                            </m:oMathParaPr>
                            <m:oMath xmlns:m="http://schemas.openxmlformats.org/officeDocument/2006/math">
                              <m:r>
                                <a:rPr kumimoji="0" lang="en-US" sz="14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chemeClr val="tx1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𝑃</m:t>
                              </m:r>
                            </m:oMath>
                          </m:oMathPara>
                        </a14:m>
                        <a:endParaRPr kumimoji="0" lang="en-US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white"/>
                          </a:solidFill>
                          <a:effectLst/>
                          <a:uLnTx/>
                          <a:uFillTx/>
                          <a:latin typeface="Calibri" panose="020F0502020204030204"/>
                          <a:ea typeface="+mn-ea"/>
                          <a:cs typeface="+mn-cs"/>
                        </a:endParaRPr>
                      </a:p>
                    </p:txBody>
                  </p:sp>
                </mc:Choice>
                <mc:Fallback xmlns="">
                  <p:sp>
                    <p:nvSpPr>
                      <p:cNvPr id="82" name="Oval 81">
                        <a:extLst>
                          <a:ext uri="{FF2B5EF4-FFF2-40B4-BE49-F238E27FC236}">
                            <a16:creationId xmlns:a16="http://schemas.microsoft.com/office/drawing/2014/main" id="{45ED7371-A37A-4BF7-AD24-D20EFF981E13}"/>
                          </a:ext>
                        </a:extLst>
                      </p:cNvPr>
                      <p:cNvSpPr>
                        <a:spLocks noRot="1" noChangeAspect="1" noMove="1" noResize="1" noEditPoints="1" noAdjustHandles="1" noChangeArrowheads="1" noChangeShapeType="1" noTextEdit="1"/>
                      </p:cNvSpPr>
                      <p:nvPr/>
                    </p:nvSpPr>
                    <p:spPr>
                      <a:xfrm>
                        <a:off x="5204247" y="1461305"/>
                        <a:ext cx="499693" cy="446157"/>
                      </a:xfrm>
                      <a:prstGeom prst="ellipse">
                        <a:avLst/>
                      </a:prstGeom>
                      <a:blipFill>
                        <a:blip r:embed="rId11"/>
                        <a:stretch>
                          <a:fillRect/>
                        </a:stretch>
                      </a:blipFill>
                      <a:ln>
                        <a:solidFill>
                          <a:schemeClr val="accent1"/>
                        </a:solidFill>
                      </a:ln>
                    </p:spPr>
                    <p:txBody>
                      <a:bodyPr/>
                      <a:lstStyle/>
                      <a:p>
                        <a:r>
                          <a:rPr lang="en-US">
                            <a:noFill/>
                          </a:rPr>
                          <a:t> </a:t>
                        </a:r>
                      </a:p>
                    </p:txBody>
                  </p:sp>
                </mc:Fallback>
              </mc:AlternateContent>
              <p:sp>
                <p:nvSpPr>
                  <p:cNvPr id="517" name="Oval 516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sz="1400" b="0" i="0" u="none" strike="noStrike" kern="1200" cap="none" spc="0" normalizeH="0" baseline="0" noProof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rPr>
                      <a:t>1</a:t>
                    </a: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8" name="Oval 51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>
                    <a:off x="3532657" y="1461305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19" name="Oval 51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>
                    <a:off x="3532657" y="2432253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0" name="Oval 519">
                    <a:extLst>
                      <a:ext uri="{FF2B5EF4-FFF2-40B4-BE49-F238E27FC236}">
                        <a16:creationId xmlns:a16="http://schemas.microsoft.com/office/drawing/2014/main" id="{EF6A4008-B59B-4630-8811-F9305968C916}"/>
                      </a:ext>
                    </a:extLst>
                  </p:cNvPr>
                  <p:cNvSpPr/>
                  <p:nvPr/>
                </p:nvSpPr>
                <p:spPr>
                  <a:xfrm>
                    <a:off x="4369937" y="2878409"/>
                    <a:ext cx="499693" cy="446157"/>
                  </a:xfrm>
                  <a:prstGeom prst="ellipse">
                    <a:avLst/>
                  </a:prstGeom>
                  <a:solidFill>
                    <a:schemeClr val="accent1"/>
                  </a:solidFill>
                  <a:ln>
                    <a:solidFill>
                      <a:srgbClr val="46659B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21" name="Rectangle 520"/>
                  <p:cNvSpPr/>
                  <p:nvPr/>
                </p:nvSpPr>
                <p:spPr>
                  <a:xfrm>
                    <a:off x="4073931" y="1489624"/>
                    <a:ext cx="1071033" cy="1311187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it-IT" b="1" dirty="0" smtClean="0">
                        <a:solidFill>
                          <a:prstClr val="black"/>
                        </a:solidFill>
                      </a:rPr>
                      <a:t>1</a:t>
                    </a:r>
                    <a:endParaRPr lang="en-US" sz="1200" dirty="0"/>
                  </a:p>
                </p:txBody>
              </p:sp>
            </p:grpSp>
            <p:sp>
              <p:nvSpPr>
                <p:cNvPr id="482" name="Rectangle 481"/>
                <p:cNvSpPr/>
                <p:nvPr/>
              </p:nvSpPr>
              <p:spPr>
                <a:xfrm>
                  <a:off x="5617210" y="3978221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3</a:t>
                  </a:r>
                  <a:endParaRPr lang="en-US" sz="1200" dirty="0"/>
                </a:p>
              </p:txBody>
            </p:sp>
            <p:grpSp>
              <p:nvGrpSpPr>
                <p:cNvPr id="483" name="Group 482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7639714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07" name="Arc 506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8" name="Arc 507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9" name="Arc 508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4" name="Group 483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7555115" y="2859498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04" name="Arc 503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5" name="Arc 504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6" name="Arc 505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5" name="Group 484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6605270" y="275421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501" name="Arc 500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2" name="Arc 501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rgbClr val="4472C4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3" name="Arc 502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6" name="Group 485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5400000">
                  <a:off x="8092043" y="1922616"/>
                  <a:ext cx="969532" cy="446158"/>
                  <a:chOff x="4826671" y="9319634"/>
                  <a:chExt cx="2263786" cy="880847"/>
                </a:xfrm>
              </p:grpSpPr>
              <p:sp>
                <p:nvSpPr>
                  <p:cNvPr id="498" name="Arc 497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049031" y="9097274"/>
                    <a:ext cx="880844" cy="1325564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9" name="Arc 498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987253" y="9097276"/>
                    <a:ext cx="880846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500" name="Arc 499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609480" y="9566389"/>
                    <a:ext cx="698169" cy="387346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487" name="Group 486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6575687" y="118959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495" name="Arc 494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6" name="Arc 495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97" name="Arc 496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2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488" name="Oval 487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>
                  <a:off x="7344024" y="106647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9" name="Oval 488">
                  <a:extLst>
                    <a:ext uri="{FF2B5EF4-FFF2-40B4-BE49-F238E27FC236}">
                      <a16:creationId xmlns:a16="http://schemas.microsoft.com/office/drawing/2014/main" id="{45ED7371-A37A-4BF7-AD24-D20EFF981E13}"/>
                    </a:ext>
                  </a:extLst>
                </p:cNvPr>
                <p:cNvSpPr/>
                <p:nvPr/>
              </p:nvSpPr>
              <p:spPr>
                <a:xfrm>
                  <a:off x="8178334" y="1491807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0" name="Oval 489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>
                  <a:off x="8178334" y="245383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1" name="Oval 490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1491807"/>
                      <a:ext cx="499693" cy="446157"/>
                    </a:xfrm>
                    <a:prstGeom prst="ellipse">
                      <a:avLst/>
                    </a:prstGeom>
                    <a:solidFill>
                      <a:srgbClr val="92D050"/>
                    </a:solid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429" name="Oval 428">
                      <a:extLst>
                        <a:ext uri="{FF2B5EF4-FFF2-40B4-BE49-F238E27FC236}">
                          <a16:creationId xmlns:a16="http://schemas.microsoft.com/office/drawing/2014/main" id="{5DC1E62E-ED1C-4A51-AB4A-6697AF6E09A9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1491807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2"/>
                      <a:stretch>
                        <a:fillRect l="-24000" t="-13636" r="-4000" b="-27273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492" name="Oval 491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430" name="Oval 429">
                      <a:extLst>
                        <a:ext uri="{FF2B5EF4-FFF2-40B4-BE49-F238E27FC236}">
                          <a16:creationId xmlns:a16="http://schemas.microsoft.com/office/drawing/2014/main" id="{21ACC3F8-708F-4FB7-BA9D-BA1CF0FE1824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506744" y="2462755"/>
                      <a:ext cx="499693" cy="446157"/>
                    </a:xfrm>
                    <a:prstGeom prst="ellipse">
                      <a:avLst/>
                    </a:prstGeom>
                    <a:blipFill>
                      <a:blip r:embed="rId13"/>
                      <a:stretch>
                        <a:fillRect l="-28000" t="-13636" r="-8000" b="-27273"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493" name="Oval 492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>
                  <a:off x="7344024" y="2908911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4" name="Rectangle 493"/>
                <p:cNvSpPr/>
                <p:nvPr/>
              </p:nvSpPr>
              <p:spPr>
                <a:xfrm>
                  <a:off x="7145099" y="1557645"/>
                  <a:ext cx="1071033" cy="131118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it-IT" b="1" dirty="0" smtClean="0">
                      <a:solidFill>
                        <a:prstClr val="black"/>
                      </a:solidFill>
                    </a:rPr>
                    <a:t>2</a:t>
                  </a:r>
                  <a:endParaRPr lang="en-US" sz="1200" dirty="0"/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69" name="Rectangle 468"/>
                  <p:cNvSpPr/>
                  <p:nvPr/>
                </p:nvSpPr>
                <p:spPr>
                  <a:xfrm>
                    <a:off x="3405242" y="5331878"/>
                    <a:ext cx="888385" cy="646331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3600" b="0" i="1" smtClean="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3600" b="0" i="1" smtClean="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oMath>
                      </m:oMathPara>
                    </a14:m>
                    <a:endParaRPr lang="en-US" dirty="0"/>
                  </a:p>
                </p:txBody>
              </p:sp>
            </mc:Choice>
            <mc:Fallback xmlns="">
              <p:sp>
                <p:nvSpPr>
                  <p:cNvPr id="310" name="Rectangle 309"/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3405242" y="5331878"/>
                    <a:ext cx="888385" cy="646331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06" name="Rectangle 605"/>
              <p:cNvSpPr/>
              <p:nvPr/>
            </p:nvSpPr>
            <p:spPr>
              <a:xfrm>
                <a:off x="1091155" y="4065608"/>
                <a:ext cx="2415468" cy="58477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n-US" sz="3200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Pr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32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3200" b="0" i="1" smtClean="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32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→</m:t>
                          </m:r>
                          <m:r>
                            <a:rPr lang="en-US" sz="3200" b="0" i="1" smtClean="0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e>
                      </m:d>
                      <m:r>
                        <a:rPr lang="en-US" sz="32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</m:oMath>
                  </m:oMathPara>
                </a14:m>
                <a:endParaRPr lang="en-US" sz="2000" dirty="0"/>
              </a:p>
            </p:txBody>
          </p:sp>
        </mc:Choice>
        <mc:Fallback xmlns="">
          <p:sp>
            <p:nvSpPr>
              <p:cNvPr id="606" name="Rectangle 605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091155" y="4065608"/>
                <a:ext cx="2415468" cy="584775"/>
              </a:xfrm>
              <a:prstGeom prst="rect">
                <a:avLst/>
              </a:prstGeom>
              <a:blipFill>
                <a:blip r:embed="rId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07" name="Rectangle 606"/>
              <p:cNvSpPr/>
              <p:nvPr/>
            </p:nvSpPr>
            <p:spPr>
              <a:xfrm>
                <a:off x="2453120" y="5517049"/>
                <a:ext cx="6613157" cy="1078757"/>
              </a:xfrm>
              <a:prstGeom prst="rect">
                <a:avLst/>
              </a:prstGeom>
              <a:solidFill>
                <a:schemeClr val="accent1">
                  <a:lumMod val="20000"/>
                  <a:lumOff val="80000"/>
                </a:schemeClr>
              </a:solidFill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200" b="0" i="0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32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1</m:t>
                      </m:r>
                      <m:r>
                        <a:rPr lang="en-US" sz="3200" b="0" i="1" smtClean="0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f>
                        <m:fPr>
                          <m:ctrlPr>
                            <a:rPr lang="en-US" sz="32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200" i="1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sSup>
                            <m:sSupPr>
                              <m:ctrlPr>
                                <a:rPr lang="en-US" sz="3200" i="1"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2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200" i="1"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sSup>
                                <m:sSupPr>
                                  <m:ctrlP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p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[</m:t>
                                  </m:r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,</m:t>
                                  </m:r>
                                  <m:r>
                                    <a:rPr lang="en-US" sz="3200" b="0" i="1" smtClean="0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3</m:t>
                                  </m:r>
                                  <m:r>
                                    <a:rPr lang="en-US" sz="3200" i="1">
                                      <a:solidFill>
                                        <a:schemeClr val="accent2">
                                          <a:lumMod val="75000"/>
                                        </a:schemeClr>
                                      </a:solidFill>
                                      <a:latin typeface="Cambria Math" panose="02040503050406030204" pitchFamily="18" charset="0"/>
                                    </a:rPr>
                                    <m:t>]</m:t>
                                  </m:r>
                                </m:sup>
                              </m:sSup>
                            </m:sup>
                          </m:sSup>
                        </m:den>
                      </m:f>
                      <m:r>
                        <a:rPr lang="en-US" sz="3200" b="0" i="1" smtClean="0">
                          <a:latin typeface="Cambria Math" panose="02040503050406030204" pitchFamily="18" charset="0"/>
                        </a:rPr>
                        <m:t>⋅</m:t>
                      </m:r>
                      <m:sSup>
                        <m:sSupPr>
                          <m:ctrlP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200" i="1">
                          <a:solidFill>
                            <a:prstClr val="black"/>
                          </a:solidFill>
                          <a:latin typeface="Cambria Math" panose="02040503050406030204" pitchFamily="18" charset="0"/>
                        </a:rPr>
                        <m:t>⋅</m:t>
                      </m:r>
                      <m:sSup>
                        <m:sSupPr>
                          <m:ctrlP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  <m:r>
                                <a:rPr lang="en-US" sz="36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  <m:r>
                                <a:rPr lang="en-US" sz="3600" i="1">
                                  <a:solidFill>
                                    <a:srgbClr val="ED7D31">
                                      <a:lumMod val="75000"/>
                                    </a:srgb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</m:oMath>
                  </m:oMathPara>
                </a14:m>
                <a:endParaRPr lang="en-US" sz="2000" dirty="0"/>
              </a:p>
            </p:txBody>
          </p:sp>
        </mc:Choice>
        <mc:Fallback xmlns="">
          <p:sp>
            <p:nvSpPr>
              <p:cNvPr id="607" name="Rectangle 606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53120" y="5517049"/>
                <a:ext cx="6613157" cy="1078757"/>
              </a:xfrm>
              <a:prstGeom prst="rect">
                <a:avLst/>
              </a:prstGeom>
              <a:blipFill>
                <a:blip r:embed="rId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08" name="Rectangle 607"/>
          <p:cNvSpPr/>
          <p:nvPr/>
        </p:nvSpPr>
        <p:spPr>
          <a:xfrm>
            <a:off x="6511449" y="2614871"/>
            <a:ext cx="1911887" cy="1000278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9" name="Rectangle 608"/>
          <p:cNvSpPr/>
          <p:nvPr/>
        </p:nvSpPr>
        <p:spPr>
          <a:xfrm>
            <a:off x="7173065" y="5538343"/>
            <a:ext cx="1911887" cy="1000278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13832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307" grpId="0" animBg="1"/>
      <p:bldP spid="606" grpId="0"/>
      <p:bldP spid="607" grpId="0" animBg="1"/>
      <p:bldP spid="608" grpId="0" animBg="1"/>
      <p:bldP spid="609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36525"/>
            <a:ext cx="10515600" cy="1325563"/>
          </a:xfrm>
        </p:spPr>
        <p:txBody>
          <a:bodyPr>
            <a:noAutofit/>
          </a:bodyPr>
          <a:lstStyle/>
          <a:p>
            <a:pPr algn="ctr"/>
            <a:r>
              <a:rPr lang="en-US" b="1" dirty="0" err="1" smtClean="0"/>
              <a:t>Hirshberg</a:t>
            </a:r>
            <a:r>
              <a:rPr lang="en-US" b="1" dirty="0" smtClean="0"/>
              <a:t> et al.’s Recurrence Relations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5" name="TextBox 4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894358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36525"/>
            <a:ext cx="10515600" cy="1325563"/>
          </a:xfrm>
        </p:spPr>
        <p:txBody>
          <a:bodyPr>
            <a:noAutofit/>
          </a:bodyPr>
          <a:lstStyle/>
          <a:p>
            <a:pPr algn="ctr"/>
            <a:r>
              <a:rPr lang="en-US" b="1" dirty="0" smtClean="0"/>
              <a:t>Yet Another Recurrence Relation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den>
                      </m:f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=1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𝑘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+1,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1419226"/>
                <a:ext cx="7763151" cy="155773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/>
              <p:nvPr/>
            </p:nvSpPr>
            <p:spPr>
              <a:xfrm>
                <a:off x="2400333" y="3463480"/>
                <a:ext cx="6774739" cy="155773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𝑒</m:t>
                          </m:r>
                        </m:e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𝛽</m:t>
                          </m:r>
                          <m:sSup>
                            <m:sSupPr>
                              <m:ctrlP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360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[</m:t>
                              </m:r>
                              <m:r>
                                <a:rPr lang="en-US" sz="36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𝑢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,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  <m:r>
                                <a:rPr lang="en-US" sz="3600" b="0" i="1" smtClean="0">
                                  <a:solidFill>
                                    <a:schemeClr val="accent2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]</m:t>
                              </m:r>
                            </m:sup>
                          </m:sSup>
                        </m:sup>
                      </m:sSup>
                      <m:r>
                        <a:rPr lang="en-US" sz="3600" b="0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ctrlPr>
                            <a:rPr lang="en-US" sz="360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ℓ=</m:t>
                          </m:r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𝑢</m:t>
                          </m:r>
                        </m:sub>
                        <m:sup>
                          <m:r>
                            <a:rPr lang="en-US" sz="3600" b="0" i="1" smtClean="0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sup>
                        <m:e>
                          <m:sSup>
                            <m:sSupPr>
                              <m:ctrlPr>
                                <a:rPr lang="en-US" sz="360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f>
                                <m:fPr>
                                  <m:ctrlPr>
                                    <a:rPr lang="en-US" sz="3600" i="1"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a:rPr lang="en-US" sz="36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r>
                                    <a:rPr lang="en-US" sz="3600" b="0" i="1" smtClean="0">
                                      <a:latin typeface="Cambria Math" panose="02040503050406030204" pitchFamily="18" charset="0"/>
                                    </a:rPr>
                                    <m:t>ℓ</m:t>
                                  </m:r>
                                </m:den>
                              </m:f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e>
                            <m:sup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3600" b="0" i="1" smtClean="0">
                                  <a:solidFill>
                                    <a:schemeClr val="tx1"/>
                                  </a:solidFill>
                                  <a:latin typeface="Cambria Math" panose="02040503050406030204" pitchFamily="18" charset="0"/>
                                </a:rPr>
                                <m:t>𝛽</m:t>
                              </m:r>
                              <m:d>
                                <m:dPr>
                                  <m:begChr m:val="["/>
                                  <m:endChr m:val="]"/>
                                  <m:ctrlPr>
                                    <a:rPr lang="en-US" sz="3600" b="0" i="1" smtClean="0">
                                      <a:solidFill>
                                        <a:schemeClr val="tx1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𝐸</m:t>
                                      </m:r>
                                    </m:e>
                                    <m:sup>
                                      <m:r>
                                        <a:rPr lang="en-US" sz="3600" i="1" smtClean="0">
                                          <a:solidFill>
                                            <a:srgbClr val="147BC5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147BC5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𝑢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ℓ</m:t>
                                      </m:r>
                                      <m:r>
                                        <a:rPr lang="en-US" sz="3600" i="1">
                                          <a:solidFill>
                                            <a:srgbClr val="0070C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  <m:r>
                                    <a:rPr lang="en-US" sz="3600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360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p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[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rgbClr val="FF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ℓ+1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,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  <m:r>
                                        <a:rPr lang="en-US" sz="3600" b="0" i="1" smtClean="0">
                                          <a:solidFill>
                                            <a:schemeClr val="accent2">
                                              <a:lumMod val="75000"/>
                                            </a:schemeClr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]</m:t>
                                      </m:r>
                                    </m:sup>
                                  </m:sSup>
                                </m:e>
                              </m:d>
                            </m:sup>
                          </m:sSup>
                        </m:e>
                      </m:nary>
                    </m:oMath>
                  </m:oMathPara>
                </a14:m>
                <a:endParaRPr lang="en-US" sz="36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535B58E4-8E12-48E9-8E90-049E2FCAF88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0333" y="3463480"/>
                <a:ext cx="6774739" cy="15577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" name="Rectangle 6"/>
          <p:cNvSpPr/>
          <p:nvPr/>
        </p:nvSpPr>
        <p:spPr>
          <a:xfrm>
            <a:off x="1451430" y="3352800"/>
            <a:ext cx="9073696" cy="1828800"/>
          </a:xfrm>
          <a:prstGeom prst="rect">
            <a:avLst/>
          </a:prstGeom>
          <a:noFill/>
          <a:ln w="5715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5" name="Rectangle 4"/>
              <p:cNvSpPr/>
              <p:nvPr/>
            </p:nvSpPr>
            <p:spPr>
              <a:xfrm>
                <a:off x="4404059" y="5557440"/>
                <a:ext cx="2977482" cy="53296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2800" b="1" i="1">
                        <a:solidFill>
                          <a:prstClr val="black"/>
                        </a:solidFill>
                        <a:latin typeface="Cambria Math" panose="02040503050406030204" pitchFamily="18" charset="0"/>
                      </a:rPr>
                      <m:t>𝓞</m:t>
                    </m:r>
                    <m:r>
                      <a:rPr lang="en-US" sz="2800" b="1" i="1">
                        <a:solidFill>
                          <a:prstClr val="black"/>
                        </a:solidFill>
                        <a:latin typeface="Cambria Math" panose="02040503050406030204" pitchFamily="18" charset="0"/>
                      </a:rPr>
                      <m:t>(</m:t>
                    </m:r>
                    <m:sSup>
                      <m:sSupPr>
                        <m:ctrlPr>
                          <a:rPr lang="en-US" sz="2800" b="1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2800" b="1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2800" b="1" i="1">
                            <a:solidFill>
                              <a:prstClr val="black"/>
                            </a:solidFill>
                            <a:latin typeface="Cambria Math" panose="02040503050406030204" pitchFamily="18" charset="0"/>
                          </a:rPr>
                          <m:t>𝟐</m:t>
                        </m:r>
                      </m:sup>
                    </m:sSup>
                    <m:r>
                      <a:rPr lang="en-US" sz="2800" b="1" i="1">
                        <a:solidFill>
                          <a:prstClr val="black"/>
                        </a:solidFill>
                        <a:latin typeface="Cambria Math" panose="02040503050406030204" pitchFamily="18" charset="0"/>
                      </a:rPr>
                      <m:t>)</m:t>
                    </m:r>
                  </m:oMath>
                </a14:m>
                <a:r>
                  <a:rPr lang="en-US" sz="2800" dirty="0">
                    <a:solidFill>
                      <a:prstClr val="black"/>
                    </a:solidFill>
                  </a:rPr>
                  <a:t> to evaluate </a:t>
                </a:r>
                <a:endParaRPr lang="en-US" dirty="0"/>
              </a:p>
            </p:txBody>
          </p:sp>
        </mc:Choice>
        <mc:Fallback xmlns="">
          <p:sp>
            <p:nvSpPr>
              <p:cNvPr id="5" name="Rectangle 4"/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059" y="5557440"/>
                <a:ext cx="2977482" cy="532966"/>
              </a:xfrm>
              <a:prstGeom prst="rect">
                <a:avLst/>
              </a:prstGeom>
              <a:blipFill>
                <a:blip r:embed="rId5"/>
                <a:stretch>
                  <a:fillRect t="-9195" r="-3272" b="-33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15918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5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Exchange Symmetry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5463884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Exchange Symmetry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743496" y="1329801"/>
                <a:ext cx="11249026" cy="1078499"/>
              </a:xfrm>
            </p:spPr>
            <p:txBody>
              <a:bodyPr>
                <a:noAutofit/>
              </a:bodyPr>
              <a:lstStyle/>
              <a:p>
                <a:pPr marL="0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𝑍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eqArr>
                                <m:eqArrPr>
                                  <m:ctrlPr>
                                    <a:rPr lang="en-US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p>
                                    <m:sSupPr>
                                      <m:ctrlPr>
                                        <a:rPr lang="en-US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 smtClean="0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(1)(2)(3)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b="0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(12)(3)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(1</m:t>
                                          </m:r>
                                          <m:r>
                                            <a:rPr lang="en-US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(13</m:t>
                                          </m:r>
                                          <m:r>
                                            <a:rPr lang="en-US" b="0" i="1" smtClean="0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2) </m:t>
                                          </m:r>
                                        </m:sup>
                                      </m:sSup>
                                    </m:sup>
                                  </m:sSup>
                                </m:e>
                                <m:e>
                                  <m:r>
                                    <a:rPr lang="en-US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(123)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(132)</m:t>
                                          </m:r>
                                        </m:sup>
                                      </m:sSup>
                                    </m:sup>
                                  </m:sSup>
                                </m:e>
                              </m:eqArr>
                            </m:e>
                          </m:d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sz="3200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743496" y="1329801"/>
                <a:ext cx="11249026" cy="1078499"/>
              </a:xfr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6" name="Group 315"/>
          <p:cNvGrpSpPr/>
          <p:nvPr/>
        </p:nvGrpSpPr>
        <p:grpSpPr>
          <a:xfrm>
            <a:off x="1436329" y="2804756"/>
            <a:ext cx="1554521" cy="1399135"/>
            <a:chOff x="3398478" y="1035971"/>
            <a:chExt cx="5401410" cy="4861498"/>
          </a:xfrm>
        </p:grpSpPr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388" name="Group 387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411" name="Arc 410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Arc 411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Arc 412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408" name="Arc 407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Arc 408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Arc 409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405" name="Arc 404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Arc 406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1" name="Group 390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02" name="Arc 401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Arc 402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Arc 403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399" name="Arc 398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Arc 399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Arc 400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3" name="Oval 392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20" name="Group 319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385" name="Arc 384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Arc 385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7" name="Arc 386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382" name="Arc 381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Arc 382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Arc 383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379" name="Arc 37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Arc 37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Arc 38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3" name="Group 322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6" name="Arc 37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Arc 37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Arc 37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0" name="Arc 36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Arc 37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Arc 37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7" name="Arc 36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Arc 36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Arc 36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8" name="Oval 357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324" name="Rectangle 323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349" name="Arc 348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0" name="Arc 349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1" name="Arc 350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46" name="Arc 345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7" name="Arc 346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8" name="Arc 347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43" name="Arc 342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4" name="Arc 343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5" name="Arc 344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40" name="Arc 339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Arc 340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Arc 341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337" name="Arc 336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8" name="Arc 337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Arc 338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30" name="Oval 329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Rectangle 335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525544" y="4258158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(1)(2)(3)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5544" y="4258158"/>
                <a:ext cx="1418145" cy="47699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44289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Exchange Symmetry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743496" y="1329801"/>
                <a:ext cx="11249026" cy="1078499"/>
              </a:xfrm>
            </p:spPr>
            <p:txBody>
              <a:bodyPr>
                <a:noAutofit/>
              </a:bodyPr>
              <a:lstStyle/>
              <a:p>
                <a:pPr marL="0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𝑍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eqArr>
                                <m:eqArrPr>
                                  <m:ctrlPr>
                                    <a:rPr lang="en-US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p>
                                    <m:sSupPr>
                                      <m:ctrlPr>
                                        <a:rPr lang="en-US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 smtClean="0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(1)(2)(3)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(12)(3)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(1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23)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(13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2) </m:t>
                                          </m:r>
                                        </m:sup>
                                      </m:sSup>
                                    </m:sup>
                                  </m:sSup>
                                </m:e>
                                <m:e>
                                  <m:r>
                                    <a:rPr lang="en-US" i="1" smtClean="0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(123)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solidFill>
                                        <a:schemeClr val="bg1"/>
                                      </a:solidFill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solidFill>
                                            <a:schemeClr val="bg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solidFill>
                                                <a:schemeClr val="bg1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(132)</m:t>
                                          </m:r>
                                        </m:sup>
                                      </m:sSup>
                                    </m:sup>
                                  </m:sSup>
                                </m:e>
                              </m:eqArr>
                            </m:e>
                          </m:d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sz="3200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743496" y="1329801"/>
                <a:ext cx="11249026" cy="1078499"/>
              </a:xfr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6" name="Group 315"/>
          <p:cNvGrpSpPr/>
          <p:nvPr/>
        </p:nvGrpSpPr>
        <p:grpSpPr>
          <a:xfrm>
            <a:off x="1436329" y="2804756"/>
            <a:ext cx="1554521" cy="1399135"/>
            <a:chOff x="3398478" y="1035971"/>
            <a:chExt cx="5401410" cy="4861498"/>
          </a:xfrm>
        </p:grpSpPr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388" name="Group 387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411" name="Arc 410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Arc 411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Arc 412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408" name="Arc 407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Arc 408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Arc 409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405" name="Arc 404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Arc 406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1" name="Group 390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02" name="Arc 401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Arc 402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Arc 403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399" name="Arc 398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Arc 399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Arc 400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3" name="Oval 392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20" name="Group 319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385" name="Arc 384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Arc 385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7" name="Arc 386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382" name="Arc 381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Arc 382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Arc 383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379" name="Arc 37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Arc 37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Arc 38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3" name="Group 322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6" name="Arc 37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Arc 37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Arc 37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0" name="Arc 36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Arc 37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Arc 37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7" name="Arc 36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Arc 36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Arc 36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8" name="Oval 357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324" name="Rectangle 323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349" name="Arc 348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0" name="Arc 349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1" name="Arc 350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46" name="Arc 345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7" name="Arc 346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8" name="Arc 347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43" name="Arc 342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4" name="Arc 343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5" name="Arc 344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40" name="Arc 339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Arc 340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Arc 341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337" name="Arc 336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8" name="Arc 337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Arc 338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30" name="Oval 329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Rectangle 335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607" name="Group 606"/>
          <p:cNvGrpSpPr/>
          <p:nvPr/>
        </p:nvGrpSpPr>
        <p:grpSpPr>
          <a:xfrm>
            <a:off x="5343524" y="2739325"/>
            <a:ext cx="1521515" cy="1465731"/>
            <a:chOff x="3398478" y="1035971"/>
            <a:chExt cx="5401410" cy="4861498"/>
          </a:xfrm>
        </p:grpSpPr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677" name="Group 676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700" name="Arc 699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97" name="Arc 696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8" name="Arc 697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9" name="Arc 698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694" name="Arc 69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Arc 69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Arc 69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Arc 692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1" name="Group 680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2" name="Oval 681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8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21"/>
                    <a:stretch>
                      <a:fillRect l="-34783" t="-4000" r="-1304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09" name="Group 608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674" name="Arc 673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5" name="Arc 674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6" name="Arc 675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0" name="Group 609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9" name="Group 64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0" name="Group 64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52" name="Oval 65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3" name="Oval 652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54" name="Oval 65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Oval 655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8" name="Rectangle 657"/>
              <p:cNvSpPr/>
              <p:nvPr/>
            </p:nvSpPr>
            <p:spPr>
              <a:xfrm>
                <a:off x="4105326" y="1511431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611" name="Rectangle 610"/>
            <p:cNvSpPr/>
            <p:nvPr/>
          </p:nvSpPr>
          <p:spPr>
            <a:xfrm>
              <a:off x="5554771" y="4063874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612" name="Group 611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644" name="Arc 64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5" name="Arc 64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6" name="Arc 64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3" name="Group 612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641" name="Arc 64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2" name="Arc 64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3" name="Arc 64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638" name="Arc 63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Arc 63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0" name="Arc 63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635" name="Arc 63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Arc 63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Arc 63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632" name="Arc 63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Arc 63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Arc 63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3"/>
                  <a:stretch>
                    <a:fillRect l="-24000" t="-8333" r="-4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4"/>
                  <a:stretch>
                    <a:fillRect l="-28000" t="-8333" r="-8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3" name="Rectangle 622"/>
            <p:cNvSpPr/>
            <p:nvPr/>
          </p:nvSpPr>
          <p:spPr>
            <a:xfrm>
              <a:off x="7077017" y="1547215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629" name="Arc 62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Arc 62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1" name="Arc 63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25" name="Group 624"/>
            <p:cNvGrpSpPr/>
            <p:nvPr/>
          </p:nvGrpSpPr>
          <p:grpSpPr>
            <a:xfrm>
              <a:off x="5635014" y="2553042"/>
              <a:ext cx="894366" cy="474092"/>
              <a:chOff x="5817155" y="5558782"/>
              <a:chExt cx="894366" cy="474092"/>
            </a:xfrm>
          </p:grpSpPr>
          <p:sp>
            <p:nvSpPr>
              <p:cNvPr id="626" name="Arc 625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82" y="5522733"/>
                <a:ext cx="451989" cy="524088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Arc 626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203" y="5544834"/>
                <a:ext cx="451992" cy="524088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Arc 627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3" name="Group 702"/>
          <p:cNvGrpSpPr/>
          <p:nvPr/>
        </p:nvGrpSpPr>
        <p:grpSpPr>
          <a:xfrm>
            <a:off x="6642171" y="4653082"/>
            <a:ext cx="1396770" cy="1602443"/>
            <a:chOff x="4091747" y="674683"/>
            <a:chExt cx="4708141" cy="5401410"/>
          </a:xfrm>
        </p:grpSpPr>
        <p:grpSp>
          <p:nvGrpSpPr>
            <p:cNvPr id="704" name="Group 703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96" name="Arc 79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7" name="Arc 79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8" name="Arc 79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39" name="Group 738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770" name="Group 769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3" name="Arc 79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4" name="Arc 79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Arc 79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1" name="Group 77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0" name="Arc 78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1" name="Arc 79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2" name="Arc 79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2" name="Group 77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7" name="Arc 78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8" name="Arc 78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9" name="Arc 78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3" name="Group 77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4" name="Arc 78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5" name="Arc 78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6" name="Arc 78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4" name="Group 773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1" name="Arc 78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" name="Arc 78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3" name="Arc 78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75" name="Oval 774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76" name="Oval 775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5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77" name="Oval 776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Oval 77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Oval 77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Oval 779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7" name="Arc 76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8" name="Arc 76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9" name="Arc 76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4" name="Arc 76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5" name="Arc 76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6" name="Arc 76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2" name="Group 74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Arc 76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3" name="Group 74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45" name="Oval 74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6" name="Oval 74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7" name="Oval 74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Oval 74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Oval 74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51" name="Group 750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05" name="Rectangle 704"/>
            <p:cNvSpPr/>
            <p:nvPr/>
          </p:nvSpPr>
          <p:spPr>
            <a:xfrm>
              <a:off x="5606926" y="3956376"/>
              <a:ext cx="1060130" cy="1348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706" name="Rectangle 705"/>
            <p:cNvSpPr/>
            <p:nvPr/>
          </p:nvSpPr>
          <p:spPr>
            <a:xfrm>
              <a:off x="4091747" y="1345486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  <p:grpSp>
          <p:nvGrpSpPr>
            <p:cNvPr id="707" name="Group 70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735" name="Arc 73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6" name="Arc 73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7" name="Arc 73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8" name="Group 70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732" name="Arc 73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Arc 73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Arc 73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9" name="Group 70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729" name="Arc 72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0" name="Arc 72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1" name="Arc 73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726" name="Arc 72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7" name="Arc 72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8" name="Arc 72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723" name="Arc 72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Arc 72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5" name="Arc 72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720" name="Arc 71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Arc 72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Arc 72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13" name="Oval 71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Oval 71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5" name="Oval 71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8"/>
                  <a:stretch>
                    <a:fillRect l="-30769" t="-12500" r="-7692" b="-2916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9"/>
                  <a:stretch>
                    <a:fillRect l="-34615" t="-12500" r="-11538" b="-333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9" name="Rectangle 718"/>
            <p:cNvSpPr/>
            <p:nvPr/>
          </p:nvSpPr>
          <p:spPr>
            <a:xfrm>
              <a:off x="7065439" y="1443659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</p:grpSp>
      <p:grpSp>
        <p:nvGrpSpPr>
          <p:cNvPr id="895" name="Group 894"/>
          <p:cNvGrpSpPr/>
          <p:nvPr/>
        </p:nvGrpSpPr>
        <p:grpSpPr>
          <a:xfrm flipH="1">
            <a:off x="4176799" y="4727751"/>
            <a:ext cx="1370177" cy="1555814"/>
            <a:chOff x="4042965" y="674683"/>
            <a:chExt cx="4756923" cy="5401410"/>
          </a:xfrm>
        </p:grpSpPr>
        <p:grpSp>
          <p:nvGrpSpPr>
            <p:cNvPr id="896" name="Group 895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930" name="Group 929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88" name="Arc 98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9" name="Arc 98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0" name="Arc 98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1" name="Group 930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962" name="Group 96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5" name="Arc 98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6" name="Arc 98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7" name="Arc 98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3" name="Group 96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2" name="Arc 98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3" name="Arc 98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4" name="Arc 98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4" name="Group 96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9" name="Arc 97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0" name="Arc 97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1" name="Arc 98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6" name="Arc 97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7" name="Arc 97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8" name="Arc 97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3" name="Arc 97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4" name="Arc 97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5" name="Arc 97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67" name="Oval 96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68" name="Oval 96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69" name="Oval 96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0" name="Oval 96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Oval 97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9" name="Arc 95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0" name="Arc 95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1" name="Arc 96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6" name="Arc 95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Arc 95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Arc 95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3" name="Arc 95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Arc 95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Arc 95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50" name="Arc 94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1" name="Arc 95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2" name="Arc 95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47" name="Arc 94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Arc 94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Arc 94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Oval 93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Oval 93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Oval 93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0" name="Oval 9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1" name="Oval 9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42" name="Oval 94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943" name="Group 942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Arc 94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97" name="Rectangle 896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898" name="Rectangle 897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899" name="Group 898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927" name="Arc 926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Arc 927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Arc 928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924" name="Arc 92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Arc 92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Arc 92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1" name="Group 900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921" name="Arc 92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Arc 92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Arc 92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2" name="Group 901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918" name="Arc 91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Arc 91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Arc 91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3" name="Group 902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915" name="Arc 91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Arc 91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Arc 91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4" name="Group 903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912" name="Arc 91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Arc 91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Arc 91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05" name="Oval 904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7" name="Oval 906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8" name="Oval 90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9" name="Oval 90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10" name="Oval 909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1" name="Rectangle 910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525544" y="4258158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(1)(2)(3)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5544" y="4258158"/>
                <a:ext cx="1418145" cy="47699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9" name="Rectangle 79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6661551" y="6269815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(13)(2)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99" name="Rectangle 79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1551" y="6269815"/>
                <a:ext cx="1232197" cy="47699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0" name="Rectangle 79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4341470" y="6278907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0" name="Rectangle 79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1470" y="6278907"/>
                <a:ext cx="1232197" cy="47699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1" name="Rectangle 80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5513756" y="4217728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1" name="Rectangle 80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3756" y="4217728"/>
                <a:ext cx="1232197" cy="47699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6097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Exchange Symmetry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743496" y="1329801"/>
                <a:ext cx="11249026" cy="1078499"/>
              </a:xfrm>
            </p:spPr>
            <p:txBody>
              <a:bodyPr>
                <a:noAutofit/>
              </a:bodyPr>
              <a:lstStyle/>
              <a:p>
                <a:pPr marL="0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𝑍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eqArr>
                                <m:eqArrPr>
                                  <m:ctrlPr>
                                    <a:rPr lang="en-US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p>
                                    <m:sSupPr>
                                      <m:ctrlPr>
                                        <a:rPr lang="en-US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 smtClean="0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(1)(2)(3)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(12)(3)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(1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23)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(13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2) </m:t>
                                          </m:r>
                                        </m:sup>
                                      </m:sSup>
                                    </m:sup>
                                  </m:sSup>
                                </m:e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(123)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(132)</m:t>
                                          </m:r>
                                        </m:sup>
                                      </m:sSup>
                                    </m:sup>
                                  </m:sSup>
                                </m:e>
                              </m:eqArr>
                            </m:e>
                          </m:d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sz="3200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743496" y="1329801"/>
                <a:ext cx="11249026" cy="1078499"/>
              </a:xfr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6" name="Group 315"/>
          <p:cNvGrpSpPr/>
          <p:nvPr/>
        </p:nvGrpSpPr>
        <p:grpSpPr>
          <a:xfrm>
            <a:off x="1436329" y="2804756"/>
            <a:ext cx="1554521" cy="1399135"/>
            <a:chOff x="3398478" y="1035971"/>
            <a:chExt cx="5401410" cy="4861498"/>
          </a:xfrm>
        </p:grpSpPr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388" name="Group 387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411" name="Arc 410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Arc 411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Arc 412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408" name="Arc 407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Arc 408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Arc 409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405" name="Arc 404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Arc 406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1" name="Group 390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02" name="Arc 401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Arc 402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Arc 403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399" name="Arc 398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Arc 399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Arc 400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3" name="Oval 392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20" name="Group 319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385" name="Arc 384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Arc 385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7" name="Arc 386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382" name="Arc 381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Arc 382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Arc 383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379" name="Arc 37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Arc 37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Arc 38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3" name="Group 322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6" name="Arc 37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Arc 37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Arc 37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0" name="Arc 36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Arc 37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Arc 37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7" name="Arc 36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Arc 36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Arc 36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8" name="Oval 357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324" name="Rectangle 323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349" name="Arc 348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0" name="Arc 349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1" name="Arc 350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46" name="Arc 345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7" name="Arc 346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8" name="Arc 347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43" name="Arc 342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4" name="Arc 343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5" name="Arc 344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40" name="Arc 339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Arc 340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Arc 341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337" name="Arc 336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8" name="Arc 337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Arc 338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30" name="Oval 329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Rectangle 335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414" name="Group 413"/>
          <p:cNvGrpSpPr/>
          <p:nvPr/>
        </p:nvGrpSpPr>
        <p:grpSpPr>
          <a:xfrm>
            <a:off x="9190834" y="2758223"/>
            <a:ext cx="1521456" cy="1369375"/>
            <a:chOff x="3398478" y="1035971"/>
            <a:chExt cx="5401410" cy="4861498"/>
          </a:xfrm>
        </p:grpSpPr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507" name="Arc 506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Arc 507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Arc 508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504" name="Arc 503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5" name="Arc 504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Arc 505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01" name="Arc 500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Arc 501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3" name="Arc 502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98" name="Arc 497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9" name="Arc 498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Arc 499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495" name="Arc 494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6" name="Arc 495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7" name="Arc 496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9" name="Oval 488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Oval 491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Oval 492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1200" dirty="0">
                      <a:solidFill>
                        <a:prstClr val="black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39130" t="-13636" r="-8696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481" name="Arc 480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2" name="Arc 481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Arc 482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478" name="Arc 477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Arc 478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Arc 479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475" name="Arc 474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Arc 475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Arc 476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9" name="Group 418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72" name="Arc 471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Arc 472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4" name="Arc 473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9" name="Arc 468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Arc 469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Arc 470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6" name="Arc 465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7" name="Arc 466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Arc 467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1" name="Group 450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3" name="Arc 462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4" name="Arc 463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5" name="Arc 464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2" name="Group 451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0" name="Arc 459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Arc 460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Arc 461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4" name="Oval 453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Oval 455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Oval 457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Rectangle 458"/>
              <p:cNvSpPr/>
              <p:nvPr/>
            </p:nvSpPr>
            <p:spPr>
              <a:xfrm>
                <a:off x="4073931" y="1489624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420" name="Rectangle 419"/>
            <p:cNvSpPr/>
            <p:nvPr/>
          </p:nvSpPr>
          <p:spPr>
            <a:xfrm>
              <a:off x="5617210" y="3978221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445" name="Arc 444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6" name="Arc 445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7" name="Arc 446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442" name="Arc 441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Arc 442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4" name="Arc 443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3" name="Group 422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439" name="Arc 438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0" name="Arc 439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436" name="Arc 435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7" name="Arc 436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8" name="Arc 437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433" name="Arc 432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Arc 433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5" name="Arc 434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2"/>
                  <a:stretch>
                    <a:fillRect l="-24000" t="-13636" r="-4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3"/>
                  <a:stretch>
                    <a:fillRect l="-28000" t="-13636" r="-8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2" name="Rectangle 431"/>
            <p:cNvSpPr/>
            <p:nvPr/>
          </p:nvSpPr>
          <p:spPr>
            <a:xfrm>
              <a:off x="7145099" y="1557645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511" name="Group 510"/>
          <p:cNvGrpSpPr/>
          <p:nvPr/>
        </p:nvGrpSpPr>
        <p:grpSpPr>
          <a:xfrm>
            <a:off x="9238671" y="4777233"/>
            <a:ext cx="1534324" cy="1380957"/>
            <a:chOff x="3398478" y="1035971"/>
            <a:chExt cx="5401410" cy="4861498"/>
          </a:xfrm>
        </p:grpSpPr>
        <p:grpSp>
          <p:nvGrpSpPr>
            <p:cNvPr id="512" name="Group 511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604" name="Arc 603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5" name="Arc 604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Arc 605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01" name="Arc 600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2" name="Arc 601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3" name="Arc 602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98" name="Arc 59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Arc 59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Arc 59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595" name="Arc 594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6" name="Arc 595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7" name="Arc 596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5" name="Group 584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592" name="Arc 591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3" name="Arc 592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4" name="Arc 593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Oval 585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1" name="Oval 590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9" name="Oval 8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578" name="Arc 577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9" name="Arc 578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0" name="Arc 579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4" name="Group 513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575" name="Arc 57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Arc 57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7" name="Arc 57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5" name="Group 514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572" name="Arc 571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3" name="Arc 572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Arc 573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6" name="Group 515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545" name="Group 54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6" name="Group 54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7" name="Group 54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8" name="Group 54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50" name="Oval 54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1" name="Oval 550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2" name="Oval 551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3" name="Oval 8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4" name="Oval 553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5" name="Oval 55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6" name="Rectangle 555"/>
              <p:cNvSpPr/>
              <p:nvPr/>
            </p:nvSpPr>
            <p:spPr>
              <a:xfrm>
                <a:off x="4037034" y="1559540"/>
                <a:ext cx="1016906" cy="119184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1600" b="1" dirty="0" smtClean="0">
                    <a:solidFill>
                      <a:prstClr val="black"/>
                    </a:solidFill>
                  </a:rPr>
                  <a:t>1</a:t>
                </a:r>
                <a:endParaRPr lang="en-US" sz="1100" dirty="0"/>
              </a:p>
            </p:txBody>
          </p:sp>
        </p:grpSp>
        <p:sp>
          <p:nvSpPr>
            <p:cNvPr id="517" name="Rectangle 516"/>
            <p:cNvSpPr/>
            <p:nvPr/>
          </p:nvSpPr>
          <p:spPr>
            <a:xfrm>
              <a:off x="5556488" y="4076132"/>
              <a:ext cx="1016905" cy="11918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3</a:t>
              </a:r>
              <a:endParaRPr lang="en-US" sz="1100" dirty="0"/>
            </a:p>
          </p:txBody>
        </p: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542" name="Arc 54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Arc 54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Arc 54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9" name="Group 51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539" name="Arc 53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0" name="Arc 53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1" name="Arc 54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536" name="Arc 53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Arc 53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8" name="Arc 53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1" name="Group 52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533" name="Arc 53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Arc 53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Arc 53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2" name="Group 52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530" name="Arc 52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Arc 53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2" name="Arc 53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4" name="Oval 52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5" name="Oval 52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8"/>
                  <a:stretch>
                    <a:fillRect l="-20000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9"/>
                  <a:stretch>
                    <a:fillRect l="-16000" b="-2272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28" name="Oval 52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9" name="Rectangle 528"/>
            <p:cNvSpPr/>
            <p:nvPr/>
          </p:nvSpPr>
          <p:spPr>
            <a:xfrm>
              <a:off x="7073323" y="1549373"/>
              <a:ext cx="1026843" cy="11918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2</a:t>
              </a:r>
              <a:endParaRPr lang="en-US" sz="1100" dirty="0"/>
            </a:p>
          </p:txBody>
        </p:sp>
      </p:grpSp>
      <p:grpSp>
        <p:nvGrpSpPr>
          <p:cNvPr id="607" name="Group 606"/>
          <p:cNvGrpSpPr/>
          <p:nvPr/>
        </p:nvGrpSpPr>
        <p:grpSpPr>
          <a:xfrm>
            <a:off x="5343524" y="2739325"/>
            <a:ext cx="1521515" cy="1465731"/>
            <a:chOff x="3398478" y="1035971"/>
            <a:chExt cx="5401410" cy="4861498"/>
          </a:xfrm>
        </p:grpSpPr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677" name="Group 676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700" name="Arc 699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97" name="Arc 696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8" name="Arc 697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9" name="Arc 698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694" name="Arc 69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Arc 69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Arc 69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Arc 692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1" name="Group 680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2" name="Oval 681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8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21"/>
                    <a:stretch>
                      <a:fillRect l="-34783" t="-4000" r="-1304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09" name="Group 608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674" name="Arc 673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5" name="Arc 674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6" name="Arc 675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0" name="Group 609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9" name="Group 64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0" name="Group 64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52" name="Oval 65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3" name="Oval 652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54" name="Oval 65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Oval 655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8" name="Rectangle 657"/>
              <p:cNvSpPr/>
              <p:nvPr/>
            </p:nvSpPr>
            <p:spPr>
              <a:xfrm>
                <a:off x="4105326" y="1511431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611" name="Rectangle 610"/>
            <p:cNvSpPr/>
            <p:nvPr/>
          </p:nvSpPr>
          <p:spPr>
            <a:xfrm>
              <a:off x="5554771" y="4063874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612" name="Group 611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644" name="Arc 64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5" name="Arc 64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6" name="Arc 64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3" name="Group 612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641" name="Arc 64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2" name="Arc 64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3" name="Arc 64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638" name="Arc 63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Arc 63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0" name="Arc 63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635" name="Arc 63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Arc 63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Arc 63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632" name="Arc 63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Arc 63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Arc 63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3"/>
                  <a:stretch>
                    <a:fillRect l="-24000" t="-8333" r="-4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4"/>
                  <a:stretch>
                    <a:fillRect l="-28000" t="-8333" r="-8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3" name="Rectangle 622"/>
            <p:cNvSpPr/>
            <p:nvPr/>
          </p:nvSpPr>
          <p:spPr>
            <a:xfrm>
              <a:off x="7077017" y="1547215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629" name="Arc 62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Arc 62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1" name="Arc 63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25" name="Group 624"/>
            <p:cNvGrpSpPr/>
            <p:nvPr/>
          </p:nvGrpSpPr>
          <p:grpSpPr>
            <a:xfrm>
              <a:off x="5635014" y="2553042"/>
              <a:ext cx="894366" cy="474092"/>
              <a:chOff x="5817155" y="5558782"/>
              <a:chExt cx="894366" cy="474092"/>
            </a:xfrm>
          </p:grpSpPr>
          <p:sp>
            <p:nvSpPr>
              <p:cNvPr id="626" name="Arc 625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82" y="5522733"/>
                <a:ext cx="451989" cy="524088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Arc 626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203" y="5544834"/>
                <a:ext cx="451992" cy="524088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Arc 627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3" name="Group 702"/>
          <p:cNvGrpSpPr/>
          <p:nvPr/>
        </p:nvGrpSpPr>
        <p:grpSpPr>
          <a:xfrm>
            <a:off x="6642171" y="4653082"/>
            <a:ext cx="1396770" cy="1602443"/>
            <a:chOff x="4091747" y="674683"/>
            <a:chExt cx="4708141" cy="5401410"/>
          </a:xfrm>
        </p:grpSpPr>
        <p:grpSp>
          <p:nvGrpSpPr>
            <p:cNvPr id="704" name="Group 703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96" name="Arc 79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7" name="Arc 79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8" name="Arc 79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39" name="Group 738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770" name="Group 769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3" name="Arc 79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4" name="Arc 79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Arc 79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1" name="Group 77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0" name="Arc 78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1" name="Arc 79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2" name="Arc 79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2" name="Group 77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7" name="Arc 78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8" name="Arc 78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9" name="Arc 78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3" name="Group 77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4" name="Arc 78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5" name="Arc 78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6" name="Arc 78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4" name="Group 773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1" name="Arc 78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" name="Arc 78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3" name="Arc 78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75" name="Oval 774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76" name="Oval 775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5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77" name="Oval 776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Oval 77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Oval 77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Oval 779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7" name="Arc 76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8" name="Arc 76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9" name="Arc 76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4" name="Arc 76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5" name="Arc 76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6" name="Arc 76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2" name="Group 74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Arc 76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3" name="Group 74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45" name="Oval 74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6" name="Oval 74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7" name="Oval 74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Oval 74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Oval 74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51" name="Group 750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05" name="Rectangle 704"/>
            <p:cNvSpPr/>
            <p:nvPr/>
          </p:nvSpPr>
          <p:spPr>
            <a:xfrm>
              <a:off x="5606926" y="3956376"/>
              <a:ext cx="1060130" cy="1348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706" name="Rectangle 705"/>
            <p:cNvSpPr/>
            <p:nvPr/>
          </p:nvSpPr>
          <p:spPr>
            <a:xfrm>
              <a:off x="4091747" y="1345486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  <p:grpSp>
          <p:nvGrpSpPr>
            <p:cNvPr id="707" name="Group 70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735" name="Arc 73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6" name="Arc 73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7" name="Arc 73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8" name="Group 70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732" name="Arc 73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Arc 73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Arc 73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9" name="Group 70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729" name="Arc 72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0" name="Arc 72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1" name="Arc 73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726" name="Arc 72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7" name="Arc 72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8" name="Arc 72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723" name="Arc 72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Arc 72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5" name="Arc 72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720" name="Arc 71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Arc 72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Arc 72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13" name="Oval 71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Oval 71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5" name="Oval 71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8"/>
                  <a:stretch>
                    <a:fillRect l="-30769" t="-12500" r="-7692" b="-2916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9"/>
                  <a:stretch>
                    <a:fillRect l="-34615" t="-12500" r="-11538" b="-333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9" name="Rectangle 718"/>
            <p:cNvSpPr/>
            <p:nvPr/>
          </p:nvSpPr>
          <p:spPr>
            <a:xfrm>
              <a:off x="7065439" y="1443659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</p:grpSp>
      <p:grpSp>
        <p:nvGrpSpPr>
          <p:cNvPr id="895" name="Group 894"/>
          <p:cNvGrpSpPr/>
          <p:nvPr/>
        </p:nvGrpSpPr>
        <p:grpSpPr>
          <a:xfrm flipH="1">
            <a:off x="4176799" y="4727751"/>
            <a:ext cx="1370177" cy="1555814"/>
            <a:chOff x="4042965" y="674683"/>
            <a:chExt cx="4756923" cy="5401410"/>
          </a:xfrm>
        </p:grpSpPr>
        <p:grpSp>
          <p:nvGrpSpPr>
            <p:cNvPr id="896" name="Group 895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930" name="Group 929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88" name="Arc 98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9" name="Arc 98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0" name="Arc 98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1" name="Group 930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962" name="Group 96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5" name="Arc 98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6" name="Arc 98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7" name="Arc 98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3" name="Group 96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2" name="Arc 98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3" name="Arc 98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4" name="Arc 98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4" name="Group 96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9" name="Arc 97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0" name="Arc 97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1" name="Arc 98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6" name="Arc 97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7" name="Arc 97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8" name="Arc 97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3" name="Arc 97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4" name="Arc 97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5" name="Arc 97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67" name="Oval 96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68" name="Oval 96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69" name="Oval 96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0" name="Oval 96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Oval 97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9" name="Arc 95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0" name="Arc 95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1" name="Arc 96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6" name="Arc 95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Arc 95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Arc 95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3" name="Arc 95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Arc 95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Arc 95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50" name="Arc 94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1" name="Arc 95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2" name="Arc 95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47" name="Arc 94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Arc 94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Arc 94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Oval 93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Oval 93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Oval 93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0" name="Oval 9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1" name="Oval 9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42" name="Oval 94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943" name="Group 942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Arc 94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97" name="Rectangle 896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898" name="Rectangle 897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899" name="Group 898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927" name="Arc 926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Arc 927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Arc 928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924" name="Arc 92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Arc 92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Arc 92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1" name="Group 900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921" name="Arc 92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Arc 92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Arc 92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2" name="Group 901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918" name="Arc 91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Arc 91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Arc 91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3" name="Group 902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915" name="Arc 91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Arc 91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Arc 91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4" name="Group 903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912" name="Arc 91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Arc 91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Arc 91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05" name="Oval 904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7" name="Oval 906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8" name="Oval 90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9" name="Oval 90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10" name="Oval 909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1" name="Rectangle 910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525544" y="4258158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(1)(2)(3)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5544" y="4258158"/>
                <a:ext cx="1418145" cy="47699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9" name="Rectangle 79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6661551" y="6269815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(13)(2)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99" name="Rectangle 79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1551" y="6269815"/>
                <a:ext cx="1232197" cy="476990"/>
              </a:xfrm>
              <a:prstGeom prst="rect">
                <a:avLst/>
              </a:prstGeom>
              <a:blipFill>
                <a:blip r:embed="rId3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0" name="Rectangle 79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4341470" y="6278907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(1)(23)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0" name="Rectangle 79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1470" y="6278907"/>
                <a:ext cx="1232197" cy="47699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1" name="Rectangle 80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5513756" y="4217728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1" name="Rectangle 80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3756" y="4217728"/>
                <a:ext cx="1232197" cy="47699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2" name="Rectangle 801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9445904" y="4190969"/>
                <a:ext cx="1046248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(123)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2" name="Rectangle 801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45904" y="4190969"/>
                <a:ext cx="1046248" cy="47699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3" name="Rectangle 802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9527030" y="6249169"/>
                <a:ext cx="104624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(132)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3" name="Rectangle 802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27030" y="6249169"/>
                <a:ext cx="1046247" cy="47699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3281350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66937A-DD56-45D2-9FD3-0F6988221BD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63789"/>
            <a:ext cx="10515600" cy="1325563"/>
          </a:xfrm>
        </p:spPr>
        <p:txBody>
          <a:bodyPr/>
          <a:lstStyle/>
          <a:p>
            <a:pPr algn="ctr"/>
            <a:r>
              <a:rPr lang="en-US" b="1" dirty="0" smtClean="0"/>
              <a:t>Exchange Symmetry</a:t>
            </a:r>
            <a:endParaRPr lang="en-US" b="1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/>
              </p:cNvSpPr>
              <p:nvPr>
                <p:ph idx="1"/>
              </p:nvPr>
            </p:nvSpPr>
            <p:spPr>
              <a:xfrm>
                <a:off x="743496" y="1329801"/>
                <a:ext cx="11249026" cy="1078499"/>
              </a:xfrm>
            </p:spPr>
            <p:txBody>
              <a:bodyPr>
                <a:noAutofit/>
              </a:bodyPr>
              <a:lstStyle/>
              <a:p>
                <a:pPr marL="0" indent="0">
                  <a:lnSpc>
                    <a:spcPct val="100000"/>
                  </a:lnSpc>
                  <a:buNone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𝑍</m:t>
                      </m:r>
                      <m:r>
                        <a:rPr lang="en-US" b="0" i="1" smtClean="0">
                          <a:latin typeface="Cambria Math" panose="02040503050406030204" pitchFamily="18" charset="0"/>
                          <a:ea typeface="Cambria Math" panose="02040503050406030204" pitchFamily="18" charset="0"/>
                        </a:rPr>
                        <m:t>~</m:t>
                      </m:r>
                      <m:f>
                        <m:fPr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6</m:t>
                          </m:r>
                        </m:den>
                      </m:f>
                      <m:nary>
                        <m:naryPr>
                          <m:limLoc m:val="undOvr"/>
                          <m:subHide m:val="on"/>
                          <m:supHide m:val="on"/>
                          <m:ctrlPr>
                            <a:rPr lang="en-US" i="1" smtClean="0">
                              <a:latin typeface="Cambria Math" panose="02040503050406030204" pitchFamily="18" charset="0"/>
                            </a:rPr>
                          </m:ctrlPr>
                        </m:naryPr>
                        <m:sub/>
                        <m:sup/>
                        <m:e>
                          <m:d>
                            <m:d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eqArr>
                                <m:eqArrPr>
                                  <m:ctrlPr>
                                    <a:rPr lang="en-US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p>
                                    <m:sSupPr>
                                      <m:ctrlPr>
                                        <a:rPr lang="en-US" i="1" smtClean="0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b="0" i="1" smtClean="0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 smtClean="0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(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3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b="0" i="1" smtClean="0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12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3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1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23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13</m:t>
                                          </m:r>
                                          <m:r>
                                            <a:rPr lang="en-US" b="0" i="1" smtClean="0">
                                              <a:latin typeface="Cambria Math" panose="02040503050406030204" pitchFamily="18" charset="0"/>
                                            </a:rPr>
                                            <m:t>)(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2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) </m:t>
                                          </m:r>
                                        </m:sup>
                                      </m:sSup>
                                    </m:sup>
                                  </m:sSup>
                                </m:e>
                                <m:e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123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sup>
                                      </m:sSup>
                                    </m:sup>
                                  </m:sSup>
                                  <m:r>
                                    <a:rPr lang="en-US" i="1">
                                      <a:latin typeface="Cambria Math" panose="02040503050406030204" pitchFamily="18" charset="0"/>
                                    </a:rPr>
                                    <m:t>+</m:t>
                                  </m:r>
                                  <m:sSup>
                                    <m:sSupPr>
                                      <m:ctrlP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𝑒</m:t>
                                      </m:r>
                                    </m:e>
                                    <m:sup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−</m:t>
                                      </m:r>
                                      <m:r>
                                        <a:rPr lang="en-US" i="1">
                                          <a:latin typeface="Cambria Math" panose="02040503050406030204" pitchFamily="18" charset="0"/>
                                        </a:rPr>
                                        <m:t>𝛽</m:t>
                                      </m:r>
                                      <m:sSup>
                                        <m:sSupPr>
                                          <m:ctrlP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𝐸</m:t>
                                          </m:r>
                                        </m:e>
                                        <m:sup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(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132</m:t>
                                          </m:r>
                                          <m:r>
                                            <a:rPr lang="en-US" i="1">
                                              <a:latin typeface="Cambria Math" panose="02040503050406030204" pitchFamily="18" charset="0"/>
                                            </a:rPr>
                                            <m:t>)</m:t>
                                          </m:r>
                                        </m:sup>
                                      </m:sSup>
                                    </m:sup>
                                  </m:sSup>
                                </m:e>
                              </m:eqArr>
                            </m:e>
                          </m:d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𝑑</m:t>
                          </m:r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1" i="1" smtClean="0">
                                  <a:latin typeface="Cambria Math" panose="02040503050406030204" pitchFamily="18" charset="0"/>
                                </a:rPr>
                                <m:t>𝒒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3</m:t>
                              </m:r>
                            </m:sub>
                          </m:sSub>
                        </m:e>
                      </m:nary>
                    </m:oMath>
                  </m:oMathPara>
                </a14:m>
                <a:endParaRPr lang="en-US" sz="3200" dirty="0"/>
              </a:p>
            </p:txBody>
          </p:sp>
        </mc:Choice>
        <mc:Fallback xmlns="">
          <p:sp>
            <p:nvSpPr>
              <p:cNvPr id="7" name="Content Placeholder 2">
                <a:extLst>
                  <a:ext uri="{FF2B5EF4-FFF2-40B4-BE49-F238E27FC236}">
                    <a16:creationId xmlns:a16="http://schemas.microsoft.com/office/drawing/2014/main" id="{836596EE-4990-491B-80BD-8A1678526F66}"/>
                  </a:ext>
                </a:extLst>
              </p:cNvPr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idx="1"/>
              </p:nvPr>
            </p:nvSpPr>
            <p:spPr>
              <a:xfrm>
                <a:off x="743496" y="1329801"/>
                <a:ext cx="11249026" cy="1078499"/>
              </a:xfr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16" name="Group 315"/>
          <p:cNvGrpSpPr/>
          <p:nvPr/>
        </p:nvGrpSpPr>
        <p:grpSpPr>
          <a:xfrm>
            <a:off x="1436329" y="2804756"/>
            <a:ext cx="1554521" cy="1399135"/>
            <a:chOff x="3398478" y="1035971"/>
            <a:chExt cx="5401410" cy="4861498"/>
          </a:xfrm>
        </p:grpSpPr>
        <p:grpSp>
          <p:nvGrpSpPr>
            <p:cNvPr id="317" name="Group 316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388" name="Group 387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411" name="Arc 410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2" name="Arc 411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3" name="Arc 412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9" name="Group 388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408" name="Arc 407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9" name="Arc 408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0" name="Arc 409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0" name="Group 389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405" name="Arc 404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6" name="Arc 405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7" name="Arc 406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1" name="Group 390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02" name="Arc 401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3" name="Arc 402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70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9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4" name="Arc 403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92" name="Group 391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399" name="Arc 398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0" name="Arc 399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5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1" name="Arc 400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3" name="Oval 392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94" name="Oval 393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95" name="Oval 394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6" name="Oval 395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97" name="Oval 396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mc:Choice>
            <mc:Fallback xmlns="">
              <p:sp>
                <p:nvSpPr>
                  <p:cNvPr id="398" name="Oval 397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5"/>
                    <a:stretch>
                      <a:fillRect l="-39130" t="-8696" r="-8696" b="-260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20" name="Group 319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188865" y="1862773"/>
              <a:ext cx="935819" cy="430643"/>
              <a:chOff x="10999716" y="5997124"/>
              <a:chExt cx="227875" cy="104863"/>
            </a:xfrm>
          </p:grpSpPr>
          <p:sp>
            <p:nvSpPr>
              <p:cNvPr id="385" name="Arc 384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6" name="Arc 385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7" name="Arc 386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1" name="Group 320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382" name="Arc 381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3" name="Arc 382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4" name="Arc 383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2" name="Group 321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379" name="Arc 37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0" name="Arc 37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81" name="Arc 38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3" name="Group 322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352" name="Group 35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6" name="Arc 375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Arc 376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Arc 377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3" name="Group 35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4" name="Group 35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370" name="Arc 369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Arc 370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Arc 371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5" name="Group 35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7" name="Arc 366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Arc 367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Arc 368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56" name="Group 35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364" name="Arc 363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5" name="Arc 364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66" name="Arc 365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57" name="Oval 35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8" name="Oval 357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359" name="Oval 35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0" name="Oval 359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1" name="Oval 360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2" name="Oval 36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63" name="Rectangle 362"/>
              <p:cNvSpPr/>
              <p:nvPr/>
            </p:nvSpPr>
            <p:spPr>
              <a:xfrm>
                <a:off x="4031624" y="1501945"/>
                <a:ext cx="671934" cy="82260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324" name="Rectangle 323"/>
            <p:cNvSpPr/>
            <p:nvPr/>
          </p:nvSpPr>
          <p:spPr>
            <a:xfrm>
              <a:off x="5588301" y="4061216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325" name="Group 324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349" name="Arc 348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0" name="Arc 349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1" name="Arc 350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6" name="Group 325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346" name="Arc 345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7" name="Arc 346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8" name="Arc 347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343" name="Arc 342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4" name="Arc 343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5" name="Arc 344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8" name="Group 327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340" name="Arc 339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1" name="Arc 340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2" name="Arc 341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329" name="Group 328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337" name="Arc 336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8" name="Arc 337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9" name="Arc 338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330" name="Oval 329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1" name="Oval 330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2" name="Oval 331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3" name="Oval 332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7"/>
                  <a:stretch>
                    <a:fillRect l="-23077" t="-869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334" name="Oval 333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8"/>
                  <a:stretch>
                    <a:fillRect l="-26923" t="-8696" r="-3846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335" name="Oval 334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6" name="Rectangle 335"/>
            <p:cNvSpPr/>
            <p:nvPr/>
          </p:nvSpPr>
          <p:spPr>
            <a:xfrm>
              <a:off x="7086380" y="1586584"/>
              <a:ext cx="671934" cy="82260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414" name="Group 413"/>
          <p:cNvGrpSpPr/>
          <p:nvPr/>
        </p:nvGrpSpPr>
        <p:grpSpPr>
          <a:xfrm>
            <a:off x="9190834" y="2758223"/>
            <a:ext cx="1521456" cy="1369375"/>
            <a:chOff x="3398478" y="1035971"/>
            <a:chExt cx="5401410" cy="4861498"/>
          </a:xfrm>
        </p:grpSpPr>
        <p:grpSp>
          <p:nvGrpSpPr>
            <p:cNvPr id="415" name="Group 414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507" name="Arc 506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8" name="Arc 507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9" name="Arc 508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504" name="Arc 503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5" name="Arc 504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6" name="Arc 505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01" name="Arc 500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2" name="Arc 501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3" name="Arc 502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498" name="Arc 497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9" name="Arc 498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00" name="Arc 499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495" name="Arc 494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6" name="Arc 495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7" name="Arc 496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9" name="Oval 488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90" name="Oval 489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491" name="Oval 490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2" name="Oval 491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3" name="Oval 492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prstClr val="black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1200" dirty="0">
                      <a:solidFill>
                        <a:prstClr val="black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494" name="Oval 493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0"/>
                    <a:stretch>
                      <a:fillRect l="-39130" t="-13636" r="-8696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416" name="Group 415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481" name="Arc 480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2" name="Arc 481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3" name="Arc 482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7" name="Group 41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478" name="Arc 477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9" name="Arc 478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0" name="Arc 479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475" name="Arc 474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6" name="Arc 475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7" name="Arc 476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19" name="Group 418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448" name="Group 447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72" name="Arc 471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3" name="Arc 472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4" name="Arc 473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9" name="Arc 468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0" name="Arc 469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1" name="Arc 470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0" name="Group 449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6" name="Arc 465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7" name="Arc 466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8" name="Arc 467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1" name="Group 450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3" name="Arc 462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4" name="Arc 463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5" name="Arc 464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52" name="Group 451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460" name="Arc 459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1" name="Arc 460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2" name="Arc 461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53" name="Oval 452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54" name="Oval 453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6" name="Oval 455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7" name="Oval 456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8" name="Oval 457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9" name="Rectangle 458"/>
              <p:cNvSpPr/>
              <p:nvPr/>
            </p:nvSpPr>
            <p:spPr>
              <a:xfrm>
                <a:off x="4073931" y="1489624"/>
                <a:ext cx="1071033" cy="13111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420" name="Rectangle 419"/>
            <p:cNvSpPr/>
            <p:nvPr/>
          </p:nvSpPr>
          <p:spPr>
            <a:xfrm>
              <a:off x="5617210" y="3978221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445" name="Arc 444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6" name="Arc 445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7" name="Arc 446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442" name="Arc 441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3" name="Arc 442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4" name="Arc 443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3" name="Group 422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439" name="Arc 438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0" name="Arc 439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41" name="Arc 440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4" name="Group 423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436" name="Arc 435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7" name="Arc 436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8" name="Arc 437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425" name="Group 424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433" name="Arc 432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4" name="Arc 433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35" name="Arc 434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8" name="Oval 427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29" name="Oval 428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2"/>
                  <a:stretch>
                    <a:fillRect l="-24000" t="-13636" r="-4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30" name="Oval 429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3"/>
                  <a:stretch>
                    <a:fillRect l="-28000" t="-13636" r="-8000" b="-2727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1" name="Oval 430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2" name="Rectangle 431"/>
            <p:cNvSpPr/>
            <p:nvPr/>
          </p:nvSpPr>
          <p:spPr>
            <a:xfrm>
              <a:off x="7145099" y="1557645"/>
              <a:ext cx="1071033" cy="131118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</p:grpSp>
      <p:grpSp>
        <p:nvGrpSpPr>
          <p:cNvPr id="511" name="Group 510"/>
          <p:cNvGrpSpPr/>
          <p:nvPr/>
        </p:nvGrpSpPr>
        <p:grpSpPr>
          <a:xfrm>
            <a:off x="9238671" y="4777233"/>
            <a:ext cx="1534324" cy="1380957"/>
            <a:chOff x="3398478" y="1035971"/>
            <a:chExt cx="5401410" cy="4861498"/>
          </a:xfrm>
        </p:grpSpPr>
        <p:grpSp>
          <p:nvGrpSpPr>
            <p:cNvPr id="512" name="Group 511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604" name="Arc 603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5" name="Arc 604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6" name="Arc 605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01" name="Arc 600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2" name="Arc 601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3" name="Arc 602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598" name="Arc 597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9" name="Arc 598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0" name="Arc 599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595" name="Arc 594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6" name="Arc 595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7" name="Arc 596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5" name="Group 584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592" name="Arc 591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3" name="Arc 592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4" name="Arc 593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Oval 585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1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lvl="0" algn="ctr"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rmAutofit fontScale="25000" lnSpcReduction="20000"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1" name="Oval 590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9" name="Oval 8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1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513" name="Group 512">
              <a:extLst>
                <a:ext uri="{FF2B5EF4-FFF2-40B4-BE49-F238E27FC236}">
                  <a16:creationId xmlns:a16="http://schemas.microsoft.com/office/drawing/2014/main" id="{80B3972D-4B28-4C30-87B8-DFBFB12809FE}"/>
                </a:ext>
              </a:extLst>
            </p:cNvPr>
            <p:cNvGrpSpPr/>
            <p:nvPr/>
          </p:nvGrpSpPr>
          <p:grpSpPr>
            <a:xfrm rot="5400000">
              <a:off x="5210537" y="3008370"/>
              <a:ext cx="935819" cy="430643"/>
              <a:chOff x="10999716" y="5997124"/>
              <a:chExt cx="227875" cy="104863"/>
            </a:xfrm>
          </p:grpSpPr>
          <p:sp>
            <p:nvSpPr>
              <p:cNvPr id="578" name="Arc 577">
                <a:extLst>
                  <a:ext uri="{FF2B5EF4-FFF2-40B4-BE49-F238E27FC236}">
                    <a16:creationId xmlns:a16="http://schemas.microsoft.com/office/drawing/2014/main" id="{1C30C683-6771-456D-BEB7-CC94CB7B1686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9" name="Arc 578">
                <a:extLst>
                  <a:ext uri="{FF2B5EF4-FFF2-40B4-BE49-F238E27FC236}">
                    <a16:creationId xmlns:a16="http://schemas.microsoft.com/office/drawing/2014/main" id="{F1AFC14E-8AB7-4405-97B8-7CB93E37037C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0" name="Arc 579">
                <a:extLst>
                  <a:ext uri="{FF2B5EF4-FFF2-40B4-BE49-F238E27FC236}">
                    <a16:creationId xmlns:a16="http://schemas.microsoft.com/office/drawing/2014/main" id="{ADE50DA5-6D7C-42D6-80A5-603AF93C489C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4" name="Group 513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079135" y="2987722"/>
              <a:ext cx="935819" cy="430643"/>
              <a:chOff x="10999716" y="5997124"/>
              <a:chExt cx="227875" cy="104863"/>
            </a:xfrm>
          </p:grpSpPr>
          <p:sp>
            <p:nvSpPr>
              <p:cNvPr id="575" name="Arc 57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6" name="Arc 57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7" name="Arc 57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5" name="Group 514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572" name="Arc 571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3" name="Arc 572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4" name="Arc 573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6" name="Group 515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545" name="Group 544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6" name="Group 545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7" name="Group 546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8" name="Group 547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49" name="Group 548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50" name="Oval 549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1" name="Oval 550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1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2" name="Oval 551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/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200" b="0" i="1" u="none" strike="noStrike" kern="1200" cap="none" spc="0" normalizeH="0" baseline="0" noProof="0" dirty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3" name="Oval 82">
                    <a:extLst>
                      <a:ext uri="{FF2B5EF4-FFF2-40B4-BE49-F238E27FC236}">
                        <a16:creationId xmlns:a16="http://schemas.microsoft.com/office/drawing/2014/main" id="{9641C520-7D9A-41A2-9B83-D5F3AB1EBBC0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2423331"/>
                    <a:ext cx="499693" cy="446157"/>
                  </a:xfrm>
                  <a:prstGeom prst="ellipse">
                    <a:avLst/>
                  </a:prstGeom>
                  <a:blipFill>
                    <a:blip r:embed="rId1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53" name="Oval 552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4" name="Oval 553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5" name="Oval 554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56" name="Rectangle 555"/>
              <p:cNvSpPr/>
              <p:nvPr/>
            </p:nvSpPr>
            <p:spPr>
              <a:xfrm>
                <a:off x="4037034" y="1559540"/>
                <a:ext cx="1016906" cy="119184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sz="1600" b="1" dirty="0" smtClean="0">
                    <a:solidFill>
                      <a:prstClr val="black"/>
                    </a:solidFill>
                  </a:rPr>
                  <a:t>1</a:t>
                </a:r>
                <a:endParaRPr lang="en-US" sz="1100" dirty="0"/>
              </a:p>
            </p:txBody>
          </p:sp>
        </p:grpSp>
        <p:sp>
          <p:nvSpPr>
            <p:cNvPr id="517" name="Rectangle 516"/>
            <p:cNvSpPr/>
            <p:nvPr/>
          </p:nvSpPr>
          <p:spPr>
            <a:xfrm>
              <a:off x="5556488" y="4076132"/>
              <a:ext cx="1016905" cy="119184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3</a:t>
              </a:r>
              <a:endParaRPr lang="en-US" sz="1100" dirty="0"/>
            </a:p>
          </p:txBody>
        </p:sp>
        <p:grpSp>
          <p:nvGrpSpPr>
            <p:cNvPr id="518" name="Group 51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542" name="Arc 54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3" name="Arc 54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4" name="Arc 54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19" name="Group 51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539" name="Arc 53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0" name="Arc 53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41" name="Arc 54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0" name="Group 51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536" name="Arc 53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7" name="Arc 53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8" name="Arc 53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1" name="Group 52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533" name="Arc 53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4" name="Arc 53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5" name="Arc 53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22" name="Group 52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530" name="Arc 52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1" name="Arc 53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32" name="Arc 53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523" name="Oval 52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4" name="Oval 52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5" name="Oval 52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dirty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6" name="Oval 52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18"/>
                  <a:stretch>
                    <a:fillRect l="-20000" b="-21739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527" name="Oval 52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19"/>
                  <a:stretch>
                    <a:fillRect l="-16000" b="-2272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28" name="Oval 52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9" name="Rectangle 528"/>
            <p:cNvSpPr/>
            <p:nvPr/>
          </p:nvSpPr>
          <p:spPr>
            <a:xfrm>
              <a:off x="7073323" y="1549373"/>
              <a:ext cx="1026843" cy="119184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1600" b="1" dirty="0" smtClean="0">
                  <a:solidFill>
                    <a:prstClr val="black"/>
                  </a:solidFill>
                </a:rPr>
                <a:t>2</a:t>
              </a:r>
              <a:endParaRPr lang="en-US" sz="1100" dirty="0"/>
            </a:p>
          </p:txBody>
        </p:sp>
      </p:grpSp>
      <p:grpSp>
        <p:nvGrpSpPr>
          <p:cNvPr id="607" name="Group 606"/>
          <p:cNvGrpSpPr/>
          <p:nvPr/>
        </p:nvGrpSpPr>
        <p:grpSpPr>
          <a:xfrm>
            <a:off x="5343524" y="2739325"/>
            <a:ext cx="1521515" cy="1465731"/>
            <a:chOff x="3398478" y="1035971"/>
            <a:chExt cx="5401410" cy="4861498"/>
          </a:xfrm>
        </p:grpSpPr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CCB892C3-3FE4-433E-9A5F-A28590882EA8}"/>
                </a:ext>
              </a:extLst>
            </p:cNvPr>
            <p:cNvGrpSpPr/>
            <p:nvPr/>
          </p:nvGrpSpPr>
          <p:grpSpPr>
            <a:xfrm rot="19802505">
              <a:off x="4997484" y="3578933"/>
              <a:ext cx="2228068" cy="2318536"/>
              <a:chOff x="8575215" y="3940287"/>
              <a:chExt cx="567266" cy="537903"/>
            </a:xfrm>
          </p:grpSpPr>
          <p:grpSp>
            <p:nvGrpSpPr>
              <p:cNvPr id="677" name="Group 676">
                <a:extLst>
                  <a:ext uri="{FF2B5EF4-FFF2-40B4-BE49-F238E27FC236}">
                    <a16:creationId xmlns:a16="http://schemas.microsoft.com/office/drawing/2014/main" id="{FA978714-74C6-4E52-A151-1936F6551AA0}"/>
                  </a:ext>
                </a:extLst>
              </p:cNvPr>
              <p:cNvGrpSpPr/>
              <p:nvPr/>
            </p:nvGrpSpPr>
            <p:grpSpPr>
              <a:xfrm rot="5400000">
                <a:off x="8976112" y="4154266"/>
                <a:ext cx="227875" cy="104863"/>
                <a:chOff x="5055812" y="4366770"/>
                <a:chExt cx="2263784" cy="880852"/>
              </a:xfrm>
            </p:grpSpPr>
            <p:sp>
              <p:nvSpPr>
                <p:cNvPr id="700" name="Arc 699">
                  <a:extLst>
                    <a:ext uri="{FF2B5EF4-FFF2-40B4-BE49-F238E27FC236}">
                      <a16:creationId xmlns:a16="http://schemas.microsoft.com/office/drawing/2014/main" id="{BA23E2D8-A83F-4259-8317-42A628B125C3}"/>
                    </a:ext>
                  </a:extLst>
                </p:cNvPr>
                <p:cNvSpPr/>
                <p:nvPr/>
              </p:nvSpPr>
              <p:spPr>
                <a:xfrm rot="16200000">
                  <a:off x="5278171" y="4144411"/>
                  <a:ext cx="880848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4939C379-A71E-44CD-AC3F-C7ACB19378CA}"/>
                    </a:ext>
                  </a:extLst>
                </p:cNvPr>
                <p:cNvSpPr/>
                <p:nvPr/>
              </p:nvSpPr>
              <p:spPr>
                <a:xfrm rot="16200000">
                  <a:off x="6216390" y="4144415"/>
                  <a:ext cx="880848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B7FD4D8F-3D54-4E5C-8CD0-2B8E015F19C2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3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8B0BA443-51BF-49F4-8F86-713AFAA71888}"/>
                  </a:ext>
                </a:extLst>
              </p:cNvPr>
              <p:cNvGrpSpPr/>
              <p:nvPr/>
            </p:nvGrpSpPr>
            <p:grpSpPr>
              <a:xfrm rot="8714912">
                <a:off x="8853160" y="4363551"/>
                <a:ext cx="227876" cy="104865"/>
                <a:chOff x="5055817" y="4366767"/>
                <a:chExt cx="2263790" cy="880861"/>
              </a:xfrm>
            </p:grpSpPr>
            <p:sp>
              <p:nvSpPr>
                <p:cNvPr id="697" name="Arc 696">
                  <a:extLst>
                    <a:ext uri="{FF2B5EF4-FFF2-40B4-BE49-F238E27FC236}">
                      <a16:creationId xmlns:a16="http://schemas.microsoft.com/office/drawing/2014/main" id="{3B1B9798-DB20-4F86-8A69-A56808729388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23"/>
                  <a:ext cx="880845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8" name="Arc 697">
                  <a:extLst>
                    <a:ext uri="{FF2B5EF4-FFF2-40B4-BE49-F238E27FC236}">
                      <a16:creationId xmlns:a16="http://schemas.microsoft.com/office/drawing/2014/main" id="{91B2A21E-7492-41FB-8AC3-411DB1A9F61F}"/>
                    </a:ext>
                  </a:extLst>
                </p:cNvPr>
                <p:cNvSpPr/>
                <p:nvPr/>
              </p:nvSpPr>
              <p:spPr>
                <a:xfrm rot="16200000">
                  <a:off x="6216403" y="4144406"/>
                  <a:ext cx="880843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9" name="Arc 698">
                  <a:extLst>
                    <a:ext uri="{FF2B5EF4-FFF2-40B4-BE49-F238E27FC236}">
                      <a16:creationId xmlns:a16="http://schemas.microsoft.com/office/drawing/2014/main" id="{C2241815-F1BE-4125-9BBE-0AD4995A0FDA}"/>
                    </a:ext>
                  </a:extLst>
                </p:cNvPr>
                <p:cNvSpPr/>
                <p:nvPr/>
              </p:nvSpPr>
              <p:spPr>
                <a:xfrm rot="5400000">
                  <a:off x="5838624" y="4613521"/>
                  <a:ext cx="698169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E8EF0EBA-BCA3-4301-BE8E-B2144111912F}"/>
                  </a:ext>
                </a:extLst>
              </p:cNvPr>
              <p:cNvGrpSpPr/>
              <p:nvPr/>
            </p:nvGrpSpPr>
            <p:grpSpPr>
              <a:xfrm rot="12392693">
                <a:off x="8629914" y="4338808"/>
                <a:ext cx="227873" cy="104866"/>
                <a:chOff x="5055834" y="4366768"/>
                <a:chExt cx="2263767" cy="880875"/>
              </a:xfrm>
            </p:grpSpPr>
            <p:sp>
              <p:nvSpPr>
                <p:cNvPr id="694" name="Arc 69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16200000">
                  <a:off x="5278196" y="4144440"/>
                  <a:ext cx="880841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5" name="Arc 69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16200000">
                  <a:off x="6216394" y="4144409"/>
                  <a:ext cx="880848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Arc 69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5400000">
                  <a:off x="5838620" y="4613520"/>
                  <a:ext cx="698165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71D102A7-515C-4D69-B722-60C23C0F776A}"/>
                  </a:ext>
                </a:extLst>
              </p:cNvPr>
              <p:cNvGrpSpPr/>
              <p:nvPr/>
            </p:nvGrpSpPr>
            <p:grpSpPr>
              <a:xfrm rot="15992138">
                <a:off x="8513709" y="4154265"/>
                <a:ext cx="227875" cy="104864"/>
                <a:chOff x="5055824" y="4366774"/>
                <a:chExt cx="2263781" cy="880860"/>
              </a:xfrm>
            </p:grpSpPr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688AF0AC-87A6-4E0E-969C-ED490D52B663}"/>
                    </a:ext>
                  </a:extLst>
                </p:cNvPr>
                <p:cNvSpPr/>
                <p:nvPr/>
              </p:nvSpPr>
              <p:spPr>
                <a:xfrm rot="16200000">
                  <a:off x="5278185" y="4144413"/>
                  <a:ext cx="880844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085E9AF5-F19A-4CD9-88DC-ED28DFAECFC1}"/>
                    </a:ext>
                  </a:extLst>
                </p:cNvPr>
                <p:cNvSpPr/>
                <p:nvPr/>
              </p:nvSpPr>
              <p:spPr>
                <a:xfrm rot="16200000">
                  <a:off x="6216396" y="4144425"/>
                  <a:ext cx="880852" cy="132556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Arc 692">
                  <a:extLst>
                    <a:ext uri="{FF2B5EF4-FFF2-40B4-BE49-F238E27FC236}">
                      <a16:creationId xmlns:a16="http://schemas.microsoft.com/office/drawing/2014/main" id="{651B8B97-AFE1-4086-9547-F05E4DE63B77}"/>
                    </a:ext>
                  </a:extLst>
                </p:cNvPr>
                <p:cNvSpPr/>
                <p:nvPr/>
              </p:nvSpPr>
              <p:spPr>
                <a:xfrm rot="5400000">
                  <a:off x="5838627" y="4613529"/>
                  <a:ext cx="698168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81" name="Group 680">
                <a:extLst>
                  <a:ext uri="{FF2B5EF4-FFF2-40B4-BE49-F238E27FC236}">
                    <a16:creationId xmlns:a16="http://schemas.microsoft.com/office/drawing/2014/main" id="{D3C8A3E7-38E9-40EF-AA65-15EC054257F2}"/>
                  </a:ext>
                </a:extLst>
              </p:cNvPr>
              <p:cNvGrpSpPr/>
              <p:nvPr/>
            </p:nvGrpSpPr>
            <p:grpSpPr>
              <a:xfrm rot="19284772">
                <a:off x="8622959" y="3971064"/>
                <a:ext cx="227875" cy="104864"/>
                <a:chOff x="5055804" y="4366787"/>
                <a:chExt cx="2263782" cy="880858"/>
              </a:xfrm>
            </p:grpSpPr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69D9F9A8-B586-41CF-8031-7618BDDC7867}"/>
                    </a:ext>
                  </a:extLst>
                </p:cNvPr>
                <p:cNvSpPr/>
                <p:nvPr/>
              </p:nvSpPr>
              <p:spPr>
                <a:xfrm rot="16200000">
                  <a:off x="5278167" y="4144424"/>
                  <a:ext cx="880840" cy="1325566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8BEDCB49-DE97-4C61-9C90-6EC30E42C33D}"/>
                    </a:ext>
                  </a:extLst>
                </p:cNvPr>
                <p:cNvSpPr/>
                <p:nvPr/>
              </p:nvSpPr>
              <p:spPr>
                <a:xfrm rot="16200000">
                  <a:off x="6216378" y="4144437"/>
                  <a:ext cx="880851" cy="132556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9E9202AB-1310-4B19-B9FE-1E293ACD9BB6}"/>
                    </a:ext>
                  </a:extLst>
                </p:cNvPr>
                <p:cNvSpPr/>
                <p:nvPr/>
              </p:nvSpPr>
              <p:spPr>
                <a:xfrm rot="5400000">
                  <a:off x="5838628" y="4613525"/>
                  <a:ext cx="698167" cy="387349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2" name="Oval 681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solidFill>
                    <a:srgbClr val="92D050"/>
                  </a:solid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" name="Oval 9">
                    <a:extLst>
                      <a:ext uri="{FF2B5EF4-FFF2-40B4-BE49-F238E27FC236}">
                        <a16:creationId xmlns:a16="http://schemas.microsoft.com/office/drawing/2014/main" id="{20FAEFAC-5FA8-4017-BAB2-8220B3D4EDDF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9000803" y="4040256"/>
                    <a:ext cx="117446" cy="104863"/>
                  </a:xfrm>
                  <a:prstGeom prst="ellipse">
                    <a:avLst/>
                  </a:prstGeom>
                  <a:blipFill>
                    <a:blip r:embed="rId2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1E72F472-C53B-4746-9F40-690D00A4C7CF}"/>
                  </a:ext>
                </a:extLst>
              </p:cNvPr>
              <p:cNvSpPr/>
              <p:nvPr/>
            </p:nvSpPr>
            <p:spPr>
              <a:xfrm rot="1797495">
                <a:off x="9000803" y="426636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3465992D-5964-42AE-BF2A-08086AAD88E6}"/>
                  </a:ext>
                </a:extLst>
              </p:cNvPr>
              <p:cNvSpPr/>
              <p:nvPr/>
            </p:nvSpPr>
            <p:spPr>
              <a:xfrm rot="1797495">
                <a:off x="8804709" y="4373327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lvl="0" algn="ctr"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52B785AE-62FB-44B6-B788-B2EC2E335DB5}"/>
                  </a:ext>
                </a:extLst>
              </p:cNvPr>
              <p:cNvSpPr/>
              <p:nvPr/>
            </p:nvSpPr>
            <p:spPr>
              <a:xfrm rot="1797495">
                <a:off x="8607919" y="4268464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20B0D1B8-269D-4689-8584-C53357BDD174}"/>
                  </a:ext>
                </a:extLst>
              </p:cNvPr>
              <p:cNvSpPr/>
              <p:nvPr/>
            </p:nvSpPr>
            <p:spPr>
              <a:xfrm rot="1797495">
                <a:off x="8607919" y="4040256"/>
                <a:ext cx="117446" cy="104863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/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>
                    <a:normAutofit fontScale="25000" lnSpcReduction="20000"/>
                  </a:bodyPr>
                  <a:lstStyle/>
                  <a:p>
                    <a:pPr lvl="0" algn="ctr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4800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𝑃</m:t>
                          </m:r>
                        </m:oMath>
                      </m:oMathPara>
                    </a14:m>
                    <a:endParaRPr lang="en-US" sz="800" dirty="0">
                      <a:solidFill>
                        <a:schemeClr val="tx1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87" name="Oval 686">
                    <a:extLst>
                      <a:ext uri="{FF2B5EF4-FFF2-40B4-BE49-F238E27FC236}">
                        <a16:creationId xmlns:a16="http://schemas.microsoft.com/office/drawing/2014/main" id="{E69FEA5E-2B3C-4C9C-88F3-D8D370AA58F1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797495">
                    <a:off x="8804710" y="3940287"/>
                    <a:ext cx="117446" cy="104863"/>
                  </a:xfrm>
                  <a:prstGeom prst="ellipse">
                    <a:avLst/>
                  </a:prstGeom>
                  <a:blipFill>
                    <a:blip r:embed="rId21"/>
                    <a:stretch>
                      <a:fillRect l="-34783" t="-4000" r="-1304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09" name="Group 608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1381496"/>
              <a:ext cx="969531" cy="446157"/>
              <a:chOff x="5055817" y="4366777"/>
              <a:chExt cx="2263783" cy="880844"/>
            </a:xfrm>
          </p:grpSpPr>
          <p:sp>
            <p:nvSpPr>
              <p:cNvPr id="674" name="Arc 673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5" name="Arc 674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6" name="Arc 675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0" name="Group 609"/>
            <p:cNvGrpSpPr/>
            <p:nvPr/>
          </p:nvGrpSpPr>
          <p:grpSpPr>
            <a:xfrm>
              <a:off x="3398478" y="1035971"/>
              <a:ext cx="2305462" cy="2288595"/>
              <a:chOff x="3398478" y="1035971"/>
              <a:chExt cx="2305462" cy="2288595"/>
            </a:xfrm>
          </p:grpSpPr>
          <p:grpSp>
            <p:nvGrpSpPr>
              <p:cNvPr id="647" name="Group 646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4665627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8" name="Group 647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4581028" y="28289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49" name="Group 648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3631183" y="2723714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0" name="Group 649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15992138">
                <a:off x="3136791" y="1938559"/>
                <a:ext cx="969531" cy="446157"/>
                <a:chOff x="5055817" y="4366777"/>
                <a:chExt cx="2263783" cy="880844"/>
              </a:xfrm>
            </p:grpSpPr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51" name="Group 650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3601600" y="1159097"/>
                <a:ext cx="969531" cy="446157"/>
                <a:chOff x="5055817" y="4366777"/>
                <a:chExt cx="2263783" cy="880844"/>
              </a:xfrm>
            </p:grpSpPr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2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52" name="Oval 651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>
                <a:off x="4369937" y="103597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3" name="Oval 652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/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white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2" name="Oval 81">
                    <a:extLst>
                      <a:ext uri="{FF2B5EF4-FFF2-40B4-BE49-F238E27FC236}">
                        <a16:creationId xmlns:a16="http://schemas.microsoft.com/office/drawing/2014/main" id="{45ED7371-A37A-4BF7-AD24-D20EFF981E13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4247" y="1461305"/>
                    <a:ext cx="499693" cy="446157"/>
                  </a:xfrm>
                  <a:prstGeom prst="ellipse">
                    <a:avLst/>
                  </a:prstGeom>
                  <a:blipFill>
                    <a:blip r:embed="rId2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654" name="Oval 653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>
                <a:off x="5204247" y="2423331"/>
                <a:ext cx="499693" cy="446157"/>
              </a:xfrm>
              <a:prstGeom prst="ellipse">
                <a:avLst/>
              </a:prstGeom>
              <a:solidFill>
                <a:srgbClr val="92D050"/>
              </a:solidFill>
              <a:ln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0" i="0" u="none" strike="noStrike" kern="1200" cap="none" spc="0" normalizeH="0" baseline="0" noProof="0" dirty="0" smtClean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rPr>
                  <a:t>1</a:t>
                </a: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5" name="Oval 654">
                <a:extLst>
                  <a:ext uri="{FF2B5EF4-FFF2-40B4-BE49-F238E27FC236}">
                    <a16:creationId xmlns:a16="http://schemas.microsoft.com/office/drawing/2014/main" id="{5DC1E62E-ED1C-4A51-AB4A-6697AF6E09A9}"/>
                  </a:ext>
                </a:extLst>
              </p:cNvPr>
              <p:cNvSpPr/>
              <p:nvPr/>
            </p:nvSpPr>
            <p:spPr>
              <a:xfrm>
                <a:off x="3532657" y="1461305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6" name="Oval 655">
                <a:extLst>
                  <a:ext uri="{FF2B5EF4-FFF2-40B4-BE49-F238E27FC236}">
                    <a16:creationId xmlns:a16="http://schemas.microsoft.com/office/drawing/2014/main" id="{21ACC3F8-708F-4FB7-BA9D-BA1CF0FE1824}"/>
                  </a:ext>
                </a:extLst>
              </p:cNvPr>
              <p:cNvSpPr/>
              <p:nvPr/>
            </p:nvSpPr>
            <p:spPr>
              <a:xfrm>
                <a:off x="3532657" y="243225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7" name="Oval 656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>
                <a:off x="4369937" y="2878409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58" name="Rectangle 657"/>
              <p:cNvSpPr/>
              <p:nvPr/>
            </p:nvSpPr>
            <p:spPr>
              <a:xfrm>
                <a:off x="4105326" y="1511431"/>
                <a:ext cx="1070992" cy="122499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it-IT" b="1" dirty="0" smtClean="0">
                    <a:solidFill>
                      <a:prstClr val="black"/>
                    </a:solidFill>
                  </a:rPr>
                  <a:t>1</a:t>
                </a:r>
                <a:endParaRPr lang="en-US" sz="1200" dirty="0"/>
              </a:p>
            </p:txBody>
          </p:sp>
        </p:grpSp>
        <p:sp>
          <p:nvSpPr>
            <p:cNvPr id="611" name="Rectangle 610"/>
            <p:cNvSpPr/>
            <p:nvPr/>
          </p:nvSpPr>
          <p:spPr>
            <a:xfrm>
              <a:off x="5554771" y="4063874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3</a:t>
              </a:r>
              <a:endParaRPr lang="en-US" sz="1200" dirty="0"/>
            </a:p>
          </p:txBody>
        </p:sp>
        <p:grpSp>
          <p:nvGrpSpPr>
            <p:cNvPr id="612" name="Group 611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644" name="Arc 64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5" name="Arc 64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6" name="Arc 64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3" name="Group 612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641" name="Arc 64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2" name="Arc 64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3" name="Arc 64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4" name="Group 613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638" name="Arc 63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9" name="Arc 63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0" name="Arc 63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5" name="Group 614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635" name="Arc 63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6" name="Arc 63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7" name="Arc 63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16" name="Group 615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632" name="Arc 63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3" name="Arc 63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4" name="Arc 63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17" name="Oval 616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8" name="Oval 617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19" name="Oval 618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0" name="Oval 61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3"/>
                  <a:stretch>
                    <a:fillRect l="-24000" t="-8333" r="-4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621" name="Oval 62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4"/>
                  <a:stretch>
                    <a:fillRect l="-28000" t="-8333" r="-8000" b="-208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2" name="Oval 621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623" name="Rectangle 622"/>
            <p:cNvSpPr/>
            <p:nvPr/>
          </p:nvSpPr>
          <p:spPr>
            <a:xfrm>
              <a:off x="7077017" y="1547215"/>
              <a:ext cx="1070992" cy="1224991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b="1" dirty="0" smtClean="0">
                  <a:solidFill>
                    <a:prstClr val="black"/>
                  </a:solidFill>
                </a:rPr>
                <a:t>2</a:t>
              </a:r>
              <a:endParaRPr lang="en-US" sz="1200" dirty="0"/>
            </a:p>
          </p:txBody>
        </p:sp>
        <p:grpSp>
          <p:nvGrpSpPr>
            <p:cNvPr id="624" name="Group 623">
              <a:extLst>
                <a:ext uri="{FF2B5EF4-FFF2-40B4-BE49-F238E27FC236}">
                  <a16:creationId xmlns:a16="http://schemas.microsoft.com/office/drawing/2014/main" id="{6C3B97E3-B4B7-4DEC-BB12-56ACE64F6C0A}"/>
                </a:ext>
              </a:extLst>
            </p:cNvPr>
            <p:cNvGrpSpPr/>
            <p:nvPr/>
          </p:nvGrpSpPr>
          <p:grpSpPr>
            <a:xfrm>
              <a:off x="5604534" y="3474456"/>
              <a:ext cx="969531" cy="446157"/>
              <a:chOff x="5055817" y="4366777"/>
              <a:chExt cx="2263783" cy="880844"/>
            </a:xfrm>
          </p:grpSpPr>
          <p:sp>
            <p:nvSpPr>
              <p:cNvPr id="629" name="Arc 628">
                <a:extLst>
                  <a:ext uri="{FF2B5EF4-FFF2-40B4-BE49-F238E27FC236}">
                    <a16:creationId xmlns:a16="http://schemas.microsoft.com/office/drawing/2014/main" id="{4CB41E76-D51A-4C81-AC98-DE356E80CBB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0" name="Arc 629">
                <a:extLst>
                  <a:ext uri="{FF2B5EF4-FFF2-40B4-BE49-F238E27FC236}">
                    <a16:creationId xmlns:a16="http://schemas.microsoft.com/office/drawing/2014/main" id="{33711A3F-F431-4628-9EF7-66C6C04D5A8C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1" name="Arc 630">
                <a:extLst>
                  <a:ext uri="{FF2B5EF4-FFF2-40B4-BE49-F238E27FC236}">
                    <a16:creationId xmlns:a16="http://schemas.microsoft.com/office/drawing/2014/main" id="{77E39B86-1961-4F5A-8BD9-4AF35B8512A8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25" name="Group 624"/>
            <p:cNvGrpSpPr/>
            <p:nvPr/>
          </p:nvGrpSpPr>
          <p:grpSpPr>
            <a:xfrm>
              <a:off x="5635014" y="2553042"/>
              <a:ext cx="894366" cy="474092"/>
              <a:chOff x="5817155" y="5558782"/>
              <a:chExt cx="894366" cy="474092"/>
            </a:xfrm>
          </p:grpSpPr>
          <p:sp>
            <p:nvSpPr>
              <p:cNvPr id="626" name="Arc 625">
                <a:extLst>
                  <a:ext uri="{FF2B5EF4-FFF2-40B4-BE49-F238E27FC236}">
                    <a16:creationId xmlns:a16="http://schemas.microsoft.com/office/drawing/2014/main" id="{937D9CBE-E79E-4E74-A61D-13F56889C4D5}"/>
                  </a:ext>
                </a:extLst>
              </p:cNvPr>
              <p:cNvSpPr/>
              <p:nvPr/>
            </p:nvSpPr>
            <p:spPr>
              <a:xfrm rot="5195198">
                <a:off x="6223482" y="5522733"/>
                <a:ext cx="451989" cy="524088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7" name="Arc 626">
                <a:extLst>
                  <a:ext uri="{FF2B5EF4-FFF2-40B4-BE49-F238E27FC236}">
                    <a16:creationId xmlns:a16="http://schemas.microsoft.com/office/drawing/2014/main" id="{F7E593BF-BB13-4E8D-B295-2FF1C15C8151}"/>
                  </a:ext>
                </a:extLst>
              </p:cNvPr>
              <p:cNvSpPr/>
              <p:nvPr/>
            </p:nvSpPr>
            <p:spPr>
              <a:xfrm rot="5195198">
                <a:off x="5853203" y="5544834"/>
                <a:ext cx="451992" cy="524088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8" name="Arc 627">
                <a:extLst>
                  <a:ext uri="{FF2B5EF4-FFF2-40B4-BE49-F238E27FC236}">
                    <a16:creationId xmlns:a16="http://schemas.microsoft.com/office/drawing/2014/main" id="{C8924F34-BBC7-45E6-9134-431F0C6990D2}"/>
                  </a:ext>
                </a:extLst>
              </p:cNvPr>
              <p:cNvSpPr/>
              <p:nvPr/>
            </p:nvSpPr>
            <p:spPr>
              <a:xfrm rot="15995198">
                <a:off x="6085219" y="5719261"/>
                <a:ext cx="358251" cy="1531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rgbClr val="FF0000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03" name="Group 702"/>
          <p:cNvGrpSpPr/>
          <p:nvPr/>
        </p:nvGrpSpPr>
        <p:grpSpPr>
          <a:xfrm>
            <a:off x="6642171" y="4653082"/>
            <a:ext cx="1396770" cy="1602443"/>
            <a:chOff x="4091747" y="674683"/>
            <a:chExt cx="4708141" cy="5401410"/>
          </a:xfrm>
        </p:grpSpPr>
        <p:grpSp>
          <p:nvGrpSpPr>
            <p:cNvPr id="704" name="Group 703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96" name="Arc 795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7" name="Arc 796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8" name="Arc 797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39" name="Group 738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770" name="Group 769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3" name="Arc 792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4" name="Arc 793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5" name="Arc 794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1" name="Group 770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90" name="Arc 789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1" name="Arc 790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92" name="Arc 791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2" name="Group 771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7" name="Arc 786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8" name="Arc 787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9" name="Arc 788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3" name="Group 772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4" name="Arc 783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5" name="Arc 784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6" name="Arc 785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74" name="Group 773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781" name="Arc 780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2" name="Arc 781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83" name="Arc 782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75" name="Oval 774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76" name="Oval 775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25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777" name="Oval 776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Oval 77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Oval 77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Oval 779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0" name="Group 739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7" name="Arc 766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8" name="Arc 767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9" name="Arc 768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1" name="Group 740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4" name="Arc 763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5" name="Arc 764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6" name="Arc 765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2" name="Group 741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Arc 762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3" name="Group 742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44" name="Group 743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45" name="Oval 744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6" name="Oval 745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47" name="Oval 746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Oval 747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26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Oval 748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27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750" name="Oval 749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751" name="Group 750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05" name="Rectangle 704"/>
            <p:cNvSpPr/>
            <p:nvPr/>
          </p:nvSpPr>
          <p:spPr>
            <a:xfrm>
              <a:off x="5606926" y="3956376"/>
              <a:ext cx="1060130" cy="1348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706" name="Rectangle 705"/>
            <p:cNvSpPr/>
            <p:nvPr/>
          </p:nvSpPr>
          <p:spPr>
            <a:xfrm>
              <a:off x="4091747" y="1345486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  <p:grpSp>
          <p:nvGrpSpPr>
            <p:cNvPr id="707" name="Group 706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735" name="Arc 734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6" name="Arc 735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7" name="Arc 736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8" name="Group 707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732" name="Arc 731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3" name="Arc 732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4" name="Arc 733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09" name="Group 708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729" name="Arc 728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0" name="Arc 729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31" name="Arc 730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726" name="Arc 725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7" name="Arc 726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8" name="Arc 727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723" name="Arc 722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4" name="Arc 723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5" name="Arc 724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720" name="Arc 719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1" name="Arc 720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722" name="Arc 721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713" name="Oval 712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4" name="Oval 713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5" name="Oval 714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6" name="Oval 715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28"/>
                  <a:stretch>
                    <a:fillRect l="-30769" t="-12500" r="-7692" b="-29167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717" name="Oval 716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29"/>
                  <a:stretch>
                    <a:fillRect l="-34615" t="-12500" r="-11538" b="-33333"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18" name="Oval 717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19" name="Rectangle 718"/>
            <p:cNvSpPr/>
            <p:nvPr/>
          </p:nvSpPr>
          <p:spPr>
            <a:xfrm>
              <a:off x="7065439" y="1443659"/>
              <a:ext cx="1060130" cy="1348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</p:grpSp>
      <p:grpSp>
        <p:nvGrpSpPr>
          <p:cNvPr id="895" name="Group 894"/>
          <p:cNvGrpSpPr/>
          <p:nvPr/>
        </p:nvGrpSpPr>
        <p:grpSpPr>
          <a:xfrm flipH="1">
            <a:off x="4176799" y="4727751"/>
            <a:ext cx="1370177" cy="1555814"/>
            <a:chOff x="4042965" y="674683"/>
            <a:chExt cx="4756923" cy="5401410"/>
          </a:xfrm>
        </p:grpSpPr>
        <p:grpSp>
          <p:nvGrpSpPr>
            <p:cNvPr id="896" name="Group 895"/>
            <p:cNvGrpSpPr/>
            <p:nvPr/>
          </p:nvGrpSpPr>
          <p:grpSpPr>
            <a:xfrm rot="3515067">
              <a:off x="2662405" y="2189072"/>
              <a:ext cx="5401410" cy="2372632"/>
              <a:chOff x="3398478" y="1009204"/>
              <a:chExt cx="5401410" cy="2372632"/>
            </a:xfrm>
          </p:grpSpPr>
          <p:grpSp>
            <p:nvGrpSpPr>
              <p:cNvPr id="930" name="Group 929">
                <a:extLst>
                  <a:ext uri="{FF2B5EF4-FFF2-40B4-BE49-F238E27FC236}">
                    <a16:creationId xmlns:a16="http://schemas.microsoft.com/office/drawing/2014/main" id="{6C3B97E3-B4B7-4DEC-BB12-56ACE64F6C0A}"/>
                  </a:ext>
                </a:extLst>
              </p:cNvPr>
              <p:cNvGrpSpPr/>
              <p:nvPr/>
            </p:nvGrpSpPr>
            <p:grpSpPr>
              <a:xfrm>
                <a:off x="5604534" y="138149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88" name="Arc 987">
                  <a:extLst>
                    <a:ext uri="{FF2B5EF4-FFF2-40B4-BE49-F238E27FC236}">
                      <a16:creationId xmlns:a16="http://schemas.microsoft.com/office/drawing/2014/main" id="{4CB41E76-D51A-4C81-AC98-DE356E80CBB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9" name="Arc 988">
                  <a:extLst>
                    <a:ext uri="{FF2B5EF4-FFF2-40B4-BE49-F238E27FC236}">
                      <a16:creationId xmlns:a16="http://schemas.microsoft.com/office/drawing/2014/main" id="{33711A3F-F431-4628-9EF7-66C6C04D5A8C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0" name="Arc 989">
                  <a:extLst>
                    <a:ext uri="{FF2B5EF4-FFF2-40B4-BE49-F238E27FC236}">
                      <a16:creationId xmlns:a16="http://schemas.microsoft.com/office/drawing/2014/main" id="{77E39B86-1961-4F5A-8BD9-4AF35B8512A8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1" name="Group 930"/>
              <p:cNvGrpSpPr/>
              <p:nvPr/>
            </p:nvGrpSpPr>
            <p:grpSpPr>
              <a:xfrm>
                <a:off x="3398478" y="1009204"/>
                <a:ext cx="2278694" cy="2342130"/>
                <a:chOff x="3398478" y="1009204"/>
                <a:chExt cx="2278694" cy="2342130"/>
              </a:xfrm>
            </p:grpSpPr>
            <p:grpSp>
              <p:nvGrpSpPr>
                <p:cNvPr id="962" name="Group 961">
                  <a:extLst>
                    <a:ext uri="{FF2B5EF4-FFF2-40B4-BE49-F238E27FC236}">
                      <a16:creationId xmlns:a16="http://schemas.microsoft.com/office/drawing/2014/main" id="{C5594B2B-525A-49A6-9B96-F9B71BBF4360}"/>
                    </a:ext>
                  </a:extLst>
                </p:cNvPr>
                <p:cNvGrpSpPr/>
                <p:nvPr/>
              </p:nvGrpSpPr>
              <p:grpSpPr>
                <a:xfrm rot="1116573">
                  <a:off x="4665627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5" name="Arc 984">
                    <a:extLst>
                      <a:ext uri="{FF2B5EF4-FFF2-40B4-BE49-F238E27FC236}">
                        <a16:creationId xmlns:a16="http://schemas.microsoft.com/office/drawing/2014/main" id="{709FBBDE-C453-4980-A9E3-329636F9CD0C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6" name="Arc 985">
                    <a:extLst>
                      <a:ext uri="{FF2B5EF4-FFF2-40B4-BE49-F238E27FC236}">
                        <a16:creationId xmlns:a16="http://schemas.microsoft.com/office/drawing/2014/main" id="{5E441380-6BE2-47C0-896C-2A9483A4A1C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7" name="Arc 986">
                    <a:extLst>
                      <a:ext uri="{FF2B5EF4-FFF2-40B4-BE49-F238E27FC236}">
                        <a16:creationId xmlns:a16="http://schemas.microsoft.com/office/drawing/2014/main" id="{73DF3E85-E4A1-4E9C-BCE8-02807BA15137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3" name="Group 962">
                  <a:extLst>
                    <a:ext uri="{FF2B5EF4-FFF2-40B4-BE49-F238E27FC236}">
                      <a16:creationId xmlns:a16="http://schemas.microsoft.com/office/drawing/2014/main" id="{435971AD-472F-4993-9A16-381862614386}"/>
                    </a:ext>
                  </a:extLst>
                </p:cNvPr>
                <p:cNvGrpSpPr/>
                <p:nvPr/>
              </p:nvGrpSpPr>
              <p:grpSpPr>
                <a:xfrm rot="8714912">
                  <a:off x="4581028" y="2828996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82" name="Arc 981">
                    <a:extLst>
                      <a:ext uri="{FF2B5EF4-FFF2-40B4-BE49-F238E27FC236}">
                        <a16:creationId xmlns:a16="http://schemas.microsoft.com/office/drawing/2014/main" id="{D4EFAFCE-2724-41C3-948F-73B2E72BD7BF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3" name="Arc 982">
                    <a:extLst>
                      <a:ext uri="{FF2B5EF4-FFF2-40B4-BE49-F238E27FC236}">
                        <a16:creationId xmlns:a16="http://schemas.microsoft.com/office/drawing/2014/main" id="{AE77D53F-5206-40F3-9498-25F23012900A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4" name="Arc 983">
                    <a:extLst>
                      <a:ext uri="{FF2B5EF4-FFF2-40B4-BE49-F238E27FC236}">
                        <a16:creationId xmlns:a16="http://schemas.microsoft.com/office/drawing/2014/main" id="{1722DEE6-A12D-46F9-A383-D5E5A9130AE2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4" name="Group 963">
                  <a:extLst>
                    <a:ext uri="{FF2B5EF4-FFF2-40B4-BE49-F238E27FC236}">
                      <a16:creationId xmlns:a16="http://schemas.microsoft.com/office/drawing/2014/main" id="{F18A838D-3BCD-4E95-81FF-5F66C6E19222}"/>
                    </a:ext>
                  </a:extLst>
                </p:cNvPr>
                <p:cNvGrpSpPr/>
                <p:nvPr/>
              </p:nvGrpSpPr>
              <p:grpSpPr>
                <a:xfrm rot="12392693">
                  <a:off x="3631183" y="2723714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9" name="Arc 978">
                    <a:extLst>
                      <a:ext uri="{FF2B5EF4-FFF2-40B4-BE49-F238E27FC236}">
                        <a16:creationId xmlns:a16="http://schemas.microsoft.com/office/drawing/2014/main" id="{56BD1ECC-93C0-4763-AB7F-0C9D1DBD6922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0" name="Arc 979">
                    <a:extLst>
                      <a:ext uri="{FF2B5EF4-FFF2-40B4-BE49-F238E27FC236}">
                        <a16:creationId xmlns:a16="http://schemas.microsoft.com/office/drawing/2014/main" id="{F5F83411-586B-4734-AA14-006371454F6D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81" name="Arc 980">
                    <a:extLst>
                      <a:ext uri="{FF2B5EF4-FFF2-40B4-BE49-F238E27FC236}">
                        <a16:creationId xmlns:a16="http://schemas.microsoft.com/office/drawing/2014/main" id="{2F7C083B-CEFF-426A-B7DE-396B2B712889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5" name="Group 964">
                  <a:extLst>
                    <a:ext uri="{FF2B5EF4-FFF2-40B4-BE49-F238E27FC236}">
                      <a16:creationId xmlns:a16="http://schemas.microsoft.com/office/drawing/2014/main" id="{413E6D51-4F73-4A2E-A159-486E7D9D73C0}"/>
                    </a:ext>
                  </a:extLst>
                </p:cNvPr>
                <p:cNvGrpSpPr/>
                <p:nvPr/>
              </p:nvGrpSpPr>
              <p:grpSpPr>
                <a:xfrm rot="15992138">
                  <a:off x="3136791" y="1938559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6" name="Arc 975">
                    <a:extLst>
                      <a:ext uri="{FF2B5EF4-FFF2-40B4-BE49-F238E27FC236}">
                        <a16:creationId xmlns:a16="http://schemas.microsoft.com/office/drawing/2014/main" id="{1BC818F7-A735-4B47-84E8-A1DC33E6CFDB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7" name="Arc 976">
                    <a:extLst>
                      <a:ext uri="{FF2B5EF4-FFF2-40B4-BE49-F238E27FC236}">
                        <a16:creationId xmlns:a16="http://schemas.microsoft.com/office/drawing/2014/main" id="{F47CA407-7C99-43DB-8D62-B397A94E3711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8" name="Arc 977">
                    <a:extLst>
                      <a:ext uri="{FF2B5EF4-FFF2-40B4-BE49-F238E27FC236}">
                        <a16:creationId xmlns:a16="http://schemas.microsoft.com/office/drawing/2014/main" id="{A1C35E0E-22AE-495C-819B-63577A332F9D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966" name="Group 965">
                  <a:extLst>
                    <a:ext uri="{FF2B5EF4-FFF2-40B4-BE49-F238E27FC236}">
                      <a16:creationId xmlns:a16="http://schemas.microsoft.com/office/drawing/2014/main" id="{2BE94123-699E-484C-A74A-D88C797E92F7}"/>
                    </a:ext>
                  </a:extLst>
                </p:cNvPr>
                <p:cNvGrpSpPr/>
                <p:nvPr/>
              </p:nvGrpSpPr>
              <p:grpSpPr>
                <a:xfrm rot="19284772">
                  <a:off x="3601600" y="1159097"/>
                  <a:ext cx="969531" cy="446157"/>
                  <a:chOff x="5055817" y="4366777"/>
                  <a:chExt cx="2263783" cy="880844"/>
                </a:xfrm>
              </p:grpSpPr>
              <p:sp>
                <p:nvSpPr>
                  <p:cNvPr id="973" name="Arc 972">
                    <a:extLst>
                      <a:ext uri="{FF2B5EF4-FFF2-40B4-BE49-F238E27FC236}">
                        <a16:creationId xmlns:a16="http://schemas.microsoft.com/office/drawing/2014/main" id="{5D75530E-52CB-49A9-A61B-43D596E36D26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527817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15427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4" name="Arc 973">
                    <a:extLst>
                      <a:ext uri="{FF2B5EF4-FFF2-40B4-BE49-F238E27FC236}">
                        <a16:creationId xmlns:a16="http://schemas.microsoft.com/office/drawing/2014/main" id="{C00489A7-2907-4023-A07C-476D5FFA18AE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216397" y="4144417"/>
                    <a:ext cx="880844" cy="1325563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75" name="Arc 974">
                    <a:extLst>
                      <a:ext uri="{FF2B5EF4-FFF2-40B4-BE49-F238E27FC236}">
                        <a16:creationId xmlns:a16="http://schemas.microsoft.com/office/drawing/2014/main" id="{740C137A-F5F3-4692-8A66-34C05D7C9211}"/>
                      </a:ext>
                    </a:extLst>
                  </p:cNvPr>
                  <p:cNvSpPr/>
                  <p:nvPr/>
                </p:nvSpPr>
                <p:spPr>
                  <a:xfrm rot="5400000">
                    <a:off x="5838626" y="4613526"/>
                    <a:ext cx="698166" cy="387345"/>
                  </a:xfrm>
                  <a:prstGeom prst="arc">
                    <a:avLst>
                      <a:gd name="adj1" fmla="val 16200000"/>
                      <a:gd name="adj2" fmla="val 5457808"/>
                    </a:avLst>
                  </a:prstGeom>
                  <a:ln>
                    <a:solidFill>
                      <a:schemeClr val="accent1"/>
                    </a:solidFill>
                  </a:ln>
                </p:spPr>
                <p:style>
                  <a:lnRef idx="3">
                    <a:schemeClr val="accent1"/>
                  </a:lnRef>
                  <a:fillRef idx="0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967" name="Oval 966">
                  <a:extLst>
                    <a:ext uri="{FF2B5EF4-FFF2-40B4-BE49-F238E27FC236}">
                      <a16:creationId xmlns:a16="http://schemas.microsoft.com/office/drawing/2014/main" id="{3D7B70D1-DEEC-4B23-96B2-1F10D4575A2F}"/>
                    </a:ext>
                  </a:extLst>
                </p:cNvPr>
                <p:cNvSpPr/>
                <p:nvPr/>
              </p:nvSpPr>
              <p:spPr>
                <a:xfrm rot="18084933">
                  <a:off x="4369937" y="1035972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68" name="Oval 96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/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pattFill prst="dkUpDiag">
                      <a:fgClr>
                        <a:srgbClr val="FF8989"/>
                      </a:fgClr>
                      <a:bgClr>
                        <a:schemeClr val="bg1"/>
                      </a:bgClr>
                    </a:pattFill>
                    <a:ln>
                      <a:solidFill>
                        <a:schemeClr val="accent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 anchorCtr="1"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6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chemeClr val="tx1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𝑃</m:t>
                            </m:r>
                          </m:oMath>
                        </m:oMathPara>
                      </a14:m>
                      <a:endParaRPr kumimoji="0" lang="en-US" sz="16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white"/>
                        </a:solidFill>
                        <a:effectLst/>
                        <a:uLnTx/>
                        <a:uFillTx/>
                        <a:latin typeface="Calibri" panose="020F0502020204030204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58" name="Oval 357">
                      <a:extLst>
                        <a:ext uri="{FF2B5EF4-FFF2-40B4-BE49-F238E27FC236}">
                          <a16:creationId xmlns:a16="http://schemas.microsoft.com/office/drawing/2014/main" id="{45ED7371-A37A-4BF7-AD24-D20EFF981E13}"/>
                        </a:ext>
                      </a:extLst>
                    </p:cNvPr>
                    <p:cNvSpPr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 rot="18084933">
                      <a:off x="5204247" y="1461304"/>
                      <a:ext cx="499693" cy="446157"/>
                    </a:xfrm>
                    <a:prstGeom prst="ellipse">
                      <a:avLst/>
                    </a:prstGeom>
                    <a:blipFill>
                      <a:blip r:embed="rId30"/>
                      <a:stretch>
                        <a:fillRect/>
                      </a:stretch>
                    </a:blipFill>
                    <a:ln>
                      <a:solidFill>
                        <a:schemeClr val="accent1"/>
                      </a:solidFill>
                    </a:ln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sp>
              <p:nvSpPr>
                <p:cNvPr id="969" name="Oval 968">
                  <a:extLst>
                    <a:ext uri="{FF2B5EF4-FFF2-40B4-BE49-F238E27FC236}">
                      <a16:creationId xmlns:a16="http://schemas.microsoft.com/office/drawing/2014/main" id="{9641C520-7D9A-41A2-9B83-D5F3AB1EBBC0}"/>
                    </a:ext>
                  </a:extLst>
                </p:cNvPr>
                <p:cNvSpPr/>
                <p:nvPr/>
              </p:nvSpPr>
              <p:spPr>
                <a:xfrm rot="18084933">
                  <a:off x="5204247" y="2423331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1600" b="0" i="0" u="none" strike="noStrike" kern="1200" cap="none" spc="0" normalizeH="0" baseline="0" noProof="0" dirty="0" smtClean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rPr>
                    <a:t>1</a:t>
                  </a: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0" name="Oval 96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 rot="18084933">
                  <a:off x="3532657" y="1461305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1" name="Oval 97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 rot="18084933">
                  <a:off x="3532657" y="2432253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2" name="Oval 971">
                  <a:extLst>
                    <a:ext uri="{FF2B5EF4-FFF2-40B4-BE49-F238E27FC236}">
                      <a16:creationId xmlns:a16="http://schemas.microsoft.com/office/drawing/2014/main" id="{EF6A4008-B59B-4630-8811-F9305968C916}"/>
                    </a:ext>
                  </a:extLst>
                </p:cNvPr>
                <p:cNvSpPr/>
                <p:nvPr/>
              </p:nvSpPr>
              <p:spPr>
                <a:xfrm rot="18084933">
                  <a:off x="4369937" y="2878409"/>
                  <a:ext cx="499693" cy="446157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rgbClr val="46659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2" name="Group 931">
                <a:extLst>
                  <a:ext uri="{FF2B5EF4-FFF2-40B4-BE49-F238E27FC236}">
                    <a16:creationId xmlns:a16="http://schemas.microsoft.com/office/drawing/2014/main" id="{C5594B2B-525A-49A6-9B96-F9B71BBF4360}"/>
                  </a:ext>
                </a:extLst>
              </p:cNvPr>
              <p:cNvGrpSpPr/>
              <p:nvPr/>
            </p:nvGrpSpPr>
            <p:grpSpPr>
              <a:xfrm rot="1116573">
                <a:off x="7639714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9" name="Arc 958">
                  <a:extLst>
                    <a:ext uri="{FF2B5EF4-FFF2-40B4-BE49-F238E27FC236}">
                      <a16:creationId xmlns:a16="http://schemas.microsoft.com/office/drawing/2014/main" id="{709FBBDE-C453-4980-A9E3-329636F9CD0C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0" name="Arc 959">
                  <a:extLst>
                    <a:ext uri="{FF2B5EF4-FFF2-40B4-BE49-F238E27FC236}">
                      <a16:creationId xmlns:a16="http://schemas.microsoft.com/office/drawing/2014/main" id="{5E441380-6BE2-47C0-896C-2A9483A4A1CB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1" name="Arc 960">
                  <a:extLst>
                    <a:ext uri="{FF2B5EF4-FFF2-40B4-BE49-F238E27FC236}">
                      <a16:creationId xmlns:a16="http://schemas.microsoft.com/office/drawing/2014/main" id="{73DF3E85-E4A1-4E9C-BCE8-02807BA15137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3" name="Group 932">
                <a:extLst>
                  <a:ext uri="{FF2B5EF4-FFF2-40B4-BE49-F238E27FC236}">
                    <a16:creationId xmlns:a16="http://schemas.microsoft.com/office/drawing/2014/main" id="{435971AD-472F-4993-9A16-381862614386}"/>
                  </a:ext>
                </a:extLst>
              </p:cNvPr>
              <p:cNvGrpSpPr/>
              <p:nvPr/>
            </p:nvGrpSpPr>
            <p:grpSpPr>
              <a:xfrm rot="8714912">
                <a:off x="7555115" y="2859498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6" name="Arc 955">
                  <a:extLst>
                    <a:ext uri="{FF2B5EF4-FFF2-40B4-BE49-F238E27FC236}">
                      <a16:creationId xmlns:a16="http://schemas.microsoft.com/office/drawing/2014/main" id="{D4EFAFCE-2724-41C3-948F-73B2E72BD7BF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Arc 956">
                  <a:extLst>
                    <a:ext uri="{FF2B5EF4-FFF2-40B4-BE49-F238E27FC236}">
                      <a16:creationId xmlns:a16="http://schemas.microsoft.com/office/drawing/2014/main" id="{AE77D53F-5206-40F3-9498-25F23012900A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8" name="Arc 957">
                  <a:extLst>
                    <a:ext uri="{FF2B5EF4-FFF2-40B4-BE49-F238E27FC236}">
                      <a16:creationId xmlns:a16="http://schemas.microsoft.com/office/drawing/2014/main" id="{1722DEE6-A12D-46F9-A383-D5E5A9130AE2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F18A838D-3BCD-4E95-81FF-5F66C6E19222}"/>
                  </a:ext>
                </a:extLst>
              </p:cNvPr>
              <p:cNvGrpSpPr/>
              <p:nvPr/>
            </p:nvGrpSpPr>
            <p:grpSpPr>
              <a:xfrm rot="12392693">
                <a:off x="6605270" y="2754216"/>
                <a:ext cx="969531" cy="446157"/>
                <a:chOff x="5055817" y="4366777"/>
                <a:chExt cx="2263783" cy="880844"/>
              </a:xfrm>
            </p:grpSpPr>
            <p:sp>
              <p:nvSpPr>
                <p:cNvPr id="953" name="Arc 952">
                  <a:extLst>
                    <a:ext uri="{FF2B5EF4-FFF2-40B4-BE49-F238E27FC236}">
                      <a16:creationId xmlns:a16="http://schemas.microsoft.com/office/drawing/2014/main" id="{56BD1ECC-93C0-4763-AB7F-0C9D1DBD6922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4" name="Arc 953">
                  <a:extLst>
                    <a:ext uri="{FF2B5EF4-FFF2-40B4-BE49-F238E27FC236}">
                      <a16:creationId xmlns:a16="http://schemas.microsoft.com/office/drawing/2014/main" id="{F5F83411-586B-4734-AA14-006371454F6D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Arc 954">
                  <a:extLst>
                    <a:ext uri="{FF2B5EF4-FFF2-40B4-BE49-F238E27FC236}">
                      <a16:creationId xmlns:a16="http://schemas.microsoft.com/office/drawing/2014/main" id="{2F7C083B-CEFF-426A-B7DE-396B2B712889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413E6D51-4F73-4A2E-A159-486E7D9D73C0}"/>
                  </a:ext>
                </a:extLst>
              </p:cNvPr>
              <p:cNvGrpSpPr/>
              <p:nvPr/>
            </p:nvGrpSpPr>
            <p:grpSpPr>
              <a:xfrm rot="5400000">
                <a:off x="8092043" y="1922616"/>
                <a:ext cx="969532" cy="446158"/>
                <a:chOff x="4826671" y="9319634"/>
                <a:chExt cx="2263786" cy="880847"/>
              </a:xfrm>
            </p:grpSpPr>
            <p:sp>
              <p:nvSpPr>
                <p:cNvPr id="950" name="Arc 949">
                  <a:extLst>
                    <a:ext uri="{FF2B5EF4-FFF2-40B4-BE49-F238E27FC236}">
                      <a16:creationId xmlns:a16="http://schemas.microsoft.com/office/drawing/2014/main" id="{1BC818F7-A735-4B47-84E8-A1DC33E6CFDB}"/>
                    </a:ext>
                  </a:extLst>
                </p:cNvPr>
                <p:cNvSpPr/>
                <p:nvPr/>
              </p:nvSpPr>
              <p:spPr>
                <a:xfrm rot="16200000">
                  <a:off x="5049031" y="9097274"/>
                  <a:ext cx="880844" cy="1325564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1" name="Arc 950">
                  <a:extLst>
                    <a:ext uri="{FF2B5EF4-FFF2-40B4-BE49-F238E27FC236}">
                      <a16:creationId xmlns:a16="http://schemas.microsoft.com/office/drawing/2014/main" id="{F47CA407-7C99-43DB-8D62-B397A94E3711}"/>
                    </a:ext>
                  </a:extLst>
                </p:cNvPr>
                <p:cNvSpPr/>
                <p:nvPr/>
              </p:nvSpPr>
              <p:spPr>
                <a:xfrm rot="16200000">
                  <a:off x="5987253" y="9097276"/>
                  <a:ext cx="880846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2" name="Arc 951">
                  <a:extLst>
                    <a:ext uri="{FF2B5EF4-FFF2-40B4-BE49-F238E27FC236}">
                      <a16:creationId xmlns:a16="http://schemas.microsoft.com/office/drawing/2014/main" id="{A1C35E0E-22AE-495C-819B-63577A332F9D}"/>
                    </a:ext>
                  </a:extLst>
                </p:cNvPr>
                <p:cNvSpPr/>
                <p:nvPr/>
              </p:nvSpPr>
              <p:spPr>
                <a:xfrm rot="5400000">
                  <a:off x="5609480" y="9566389"/>
                  <a:ext cx="698169" cy="3873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2BE94123-699E-484C-A74A-D88C797E92F7}"/>
                  </a:ext>
                </a:extLst>
              </p:cNvPr>
              <p:cNvGrpSpPr/>
              <p:nvPr/>
            </p:nvGrpSpPr>
            <p:grpSpPr>
              <a:xfrm rot="19284772">
                <a:off x="6575687" y="1189599"/>
                <a:ext cx="969531" cy="446157"/>
                <a:chOff x="5055817" y="4366777"/>
                <a:chExt cx="2263783" cy="880844"/>
              </a:xfrm>
            </p:grpSpPr>
            <p:sp>
              <p:nvSpPr>
                <p:cNvPr id="947" name="Arc 946">
                  <a:extLst>
                    <a:ext uri="{FF2B5EF4-FFF2-40B4-BE49-F238E27FC236}">
                      <a16:creationId xmlns:a16="http://schemas.microsoft.com/office/drawing/2014/main" id="{5D75530E-52CB-49A9-A61B-43D596E36D26}"/>
                    </a:ext>
                  </a:extLst>
                </p:cNvPr>
                <p:cNvSpPr/>
                <p:nvPr/>
              </p:nvSpPr>
              <p:spPr>
                <a:xfrm rot="16200000">
                  <a:off x="5278177" y="4144417"/>
                  <a:ext cx="880844" cy="1325563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8" name="Arc 947">
                  <a:extLst>
                    <a:ext uri="{FF2B5EF4-FFF2-40B4-BE49-F238E27FC236}">
                      <a16:creationId xmlns:a16="http://schemas.microsoft.com/office/drawing/2014/main" id="{C00489A7-2907-4023-A07C-476D5FFA18AE}"/>
                    </a:ext>
                  </a:extLst>
                </p:cNvPr>
                <p:cNvSpPr/>
                <p:nvPr/>
              </p:nvSpPr>
              <p:spPr>
                <a:xfrm rot="16200000">
                  <a:off x="6216397" y="4144417"/>
                  <a:ext cx="880844" cy="1325563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9" name="Arc 948">
                  <a:extLst>
                    <a:ext uri="{FF2B5EF4-FFF2-40B4-BE49-F238E27FC236}">
                      <a16:creationId xmlns:a16="http://schemas.microsoft.com/office/drawing/2014/main" id="{740C137A-F5F3-4692-8A66-34C05D7C9211}"/>
                    </a:ext>
                  </a:extLst>
                </p:cNvPr>
                <p:cNvSpPr/>
                <p:nvPr/>
              </p:nvSpPr>
              <p:spPr>
                <a:xfrm rot="5400000">
                  <a:off x="5838626" y="4613526"/>
                  <a:ext cx="698166" cy="387345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chemeClr val="accent1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Oval 936">
                <a:extLst>
                  <a:ext uri="{FF2B5EF4-FFF2-40B4-BE49-F238E27FC236}">
                    <a16:creationId xmlns:a16="http://schemas.microsoft.com/office/drawing/2014/main" id="{3D7B70D1-DEEC-4B23-96B2-1F10D4575A2F}"/>
                  </a:ext>
                </a:extLst>
              </p:cNvPr>
              <p:cNvSpPr/>
              <p:nvPr/>
            </p:nvSpPr>
            <p:spPr>
              <a:xfrm rot="18084933">
                <a:off x="7344024" y="106647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8" name="Oval 937">
                <a:extLst>
                  <a:ext uri="{FF2B5EF4-FFF2-40B4-BE49-F238E27FC236}">
                    <a16:creationId xmlns:a16="http://schemas.microsoft.com/office/drawing/2014/main" id="{45ED7371-A37A-4BF7-AD24-D20EFF981E13}"/>
                  </a:ext>
                </a:extLst>
              </p:cNvPr>
              <p:cNvSpPr/>
              <p:nvPr/>
            </p:nvSpPr>
            <p:spPr>
              <a:xfrm rot="18084933">
                <a:off x="8178334" y="1491807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9" name="Oval 938">
                <a:extLst>
                  <a:ext uri="{FF2B5EF4-FFF2-40B4-BE49-F238E27FC236}">
                    <a16:creationId xmlns:a16="http://schemas.microsoft.com/office/drawing/2014/main" id="{9641C520-7D9A-41A2-9B83-D5F3AB1EBBC0}"/>
                  </a:ext>
                </a:extLst>
              </p:cNvPr>
              <p:cNvSpPr/>
              <p:nvPr/>
            </p:nvSpPr>
            <p:spPr>
              <a:xfrm rot="18084933">
                <a:off x="8178334" y="2453833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0" name="Oval 939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solidFill>
                    <a:srgbClr val="92D050"/>
                  </a:solid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5" name="Oval 324">
                    <a:extLst>
                      <a:ext uri="{FF2B5EF4-FFF2-40B4-BE49-F238E27FC236}">
                        <a16:creationId xmlns:a16="http://schemas.microsoft.com/office/drawing/2014/main" id="{5DC1E62E-ED1C-4A51-AB4A-6697AF6E09A9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1491808"/>
                    <a:ext cx="499693" cy="446157"/>
                  </a:xfrm>
                  <a:prstGeom prst="ellipse">
                    <a:avLst/>
                  </a:prstGeom>
                  <a:blipFill>
                    <a:blip r:embed="rId31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41" name="Oval 940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/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pattFill prst="dkUpDiag">
                    <a:fgClr>
                      <a:srgbClr val="FF8989"/>
                    </a:fgClr>
                    <a:bgClr>
                      <a:schemeClr val="bg1"/>
                    </a:bgClr>
                  </a:pattFill>
                  <a:ln>
                    <a:solidFill>
                      <a:schemeClr val="accent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 anchorCtr="1"/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4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𝑃</m:t>
                          </m:r>
                        </m:oMath>
                      </m:oMathPara>
                    </a14:m>
                    <a:endParaRPr kumimoji="0" lang="en-US" sz="1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Calibri" panose="020F0502020204030204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26" name="Oval 325">
                    <a:extLst>
                      <a:ext uri="{FF2B5EF4-FFF2-40B4-BE49-F238E27FC236}">
                        <a16:creationId xmlns:a16="http://schemas.microsoft.com/office/drawing/2014/main" id="{21ACC3F8-708F-4FB7-BA9D-BA1CF0FE1824}"/>
                      </a:ext>
                    </a:extLst>
                  </p:cNvPr>
                  <p:cNvSpPr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rot="18084933">
                    <a:off x="6506744" y="2462755"/>
                    <a:ext cx="499693" cy="446157"/>
                  </a:xfrm>
                  <a:prstGeom prst="ellipse">
                    <a:avLst/>
                  </a:prstGeom>
                  <a:blipFill>
                    <a:blip r:embed="rId32"/>
                    <a:stretch>
                      <a:fillRect/>
                    </a:stretch>
                  </a:blipFill>
                  <a:ln>
                    <a:solidFill>
                      <a:schemeClr val="accent1"/>
                    </a:solidFill>
                  </a:ln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942" name="Oval 941">
                <a:extLst>
                  <a:ext uri="{FF2B5EF4-FFF2-40B4-BE49-F238E27FC236}">
                    <a16:creationId xmlns:a16="http://schemas.microsoft.com/office/drawing/2014/main" id="{EF6A4008-B59B-4630-8811-F9305968C916}"/>
                  </a:ext>
                </a:extLst>
              </p:cNvPr>
              <p:cNvSpPr/>
              <p:nvPr/>
            </p:nvSpPr>
            <p:spPr>
              <a:xfrm rot="18084933">
                <a:off x="7344023" y="2908911"/>
                <a:ext cx="499693" cy="446157"/>
              </a:xfrm>
              <a:prstGeom prst="ellipse">
                <a:avLst/>
              </a:prstGeom>
              <a:solidFill>
                <a:schemeClr val="accent1"/>
              </a:solidFill>
              <a:ln>
                <a:solidFill>
                  <a:srgbClr val="46659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943" name="Group 942"/>
              <p:cNvGrpSpPr/>
              <p:nvPr/>
            </p:nvGrpSpPr>
            <p:grpSpPr>
              <a:xfrm>
                <a:off x="5635014" y="2553042"/>
                <a:ext cx="894366" cy="474092"/>
                <a:chOff x="5817155" y="5558782"/>
                <a:chExt cx="894366" cy="474092"/>
              </a:xfrm>
            </p:grpSpPr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937D9CBE-E79E-4E74-A61D-13F56889C4D5}"/>
                    </a:ext>
                  </a:extLst>
                </p:cNvPr>
                <p:cNvSpPr/>
                <p:nvPr/>
              </p:nvSpPr>
              <p:spPr>
                <a:xfrm rot="5195198">
                  <a:off x="6223482" y="5522733"/>
                  <a:ext cx="451989" cy="524088"/>
                </a:xfrm>
                <a:prstGeom prst="arc">
                  <a:avLst>
                    <a:gd name="adj1" fmla="val 16200000"/>
                    <a:gd name="adj2" fmla="val 5415427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F7E593BF-BB13-4E8D-B295-2FF1C15C8151}"/>
                    </a:ext>
                  </a:extLst>
                </p:cNvPr>
                <p:cNvSpPr/>
                <p:nvPr/>
              </p:nvSpPr>
              <p:spPr>
                <a:xfrm rot="5195198">
                  <a:off x="5853203" y="5544834"/>
                  <a:ext cx="451992" cy="524088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6" name="Arc 945">
                  <a:extLst>
                    <a:ext uri="{FF2B5EF4-FFF2-40B4-BE49-F238E27FC236}">
                      <a16:creationId xmlns:a16="http://schemas.microsoft.com/office/drawing/2014/main" id="{C8924F34-BBC7-45E6-9134-431F0C6990D2}"/>
                    </a:ext>
                  </a:extLst>
                </p:cNvPr>
                <p:cNvSpPr/>
                <p:nvPr/>
              </p:nvSpPr>
              <p:spPr>
                <a:xfrm rot="15995198">
                  <a:off x="6085219" y="5719261"/>
                  <a:ext cx="358251" cy="153146"/>
                </a:xfrm>
                <a:prstGeom prst="arc">
                  <a:avLst>
                    <a:gd name="adj1" fmla="val 16200000"/>
                    <a:gd name="adj2" fmla="val 5457808"/>
                  </a:avLst>
                </a:prstGeom>
                <a:ln>
                  <a:solidFill>
                    <a:srgbClr val="FF0000"/>
                  </a:solidFill>
                </a:ln>
              </p:spPr>
              <p:style>
                <a:lnRef idx="3">
                  <a:schemeClr val="accent1"/>
                </a:lnRef>
                <a:fillRef idx="0">
                  <a:schemeClr val="accent1"/>
                </a:fillRef>
                <a:effectRef idx="2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 anchorCtr="1">
                  <a:normAutofit fontScale="25000" lnSpcReduction="20000"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97" name="Rectangle 896"/>
            <p:cNvSpPr/>
            <p:nvPr/>
          </p:nvSpPr>
          <p:spPr>
            <a:xfrm>
              <a:off x="5631339" y="401075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3</a:t>
              </a:r>
              <a:endParaRPr lang="en-US" sz="1400" dirty="0"/>
            </a:p>
          </p:txBody>
        </p:sp>
        <p:sp>
          <p:nvSpPr>
            <p:cNvPr id="898" name="Rectangle 897"/>
            <p:cNvSpPr/>
            <p:nvPr/>
          </p:nvSpPr>
          <p:spPr>
            <a:xfrm>
              <a:off x="4042965" y="1427221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2</a:t>
              </a:r>
              <a:endParaRPr lang="en-US" sz="1400" dirty="0"/>
            </a:p>
          </p:txBody>
        </p:sp>
        <p:grpSp>
          <p:nvGrpSpPr>
            <p:cNvPr id="899" name="Group 898">
              <a:extLst>
                <a:ext uri="{FF2B5EF4-FFF2-40B4-BE49-F238E27FC236}">
                  <a16:creationId xmlns:a16="http://schemas.microsoft.com/office/drawing/2014/main" id="{6EA482A2-C374-4927-B2BC-A53CED725C53}"/>
                </a:ext>
              </a:extLst>
            </p:cNvPr>
            <p:cNvGrpSpPr/>
            <p:nvPr/>
          </p:nvGrpSpPr>
          <p:grpSpPr>
            <a:xfrm rot="15994291">
              <a:off x="6100068" y="1869090"/>
              <a:ext cx="935819" cy="430643"/>
              <a:chOff x="10999716" y="5997124"/>
              <a:chExt cx="227875" cy="104863"/>
            </a:xfrm>
          </p:grpSpPr>
          <p:sp>
            <p:nvSpPr>
              <p:cNvPr id="927" name="Arc 926">
                <a:extLst>
                  <a:ext uri="{FF2B5EF4-FFF2-40B4-BE49-F238E27FC236}">
                    <a16:creationId xmlns:a16="http://schemas.microsoft.com/office/drawing/2014/main" id="{DEF0D7D9-666F-47FA-9F21-B8F0ED2E4DF3}"/>
                  </a:ext>
                </a:extLst>
              </p:cNvPr>
              <p:cNvSpPr/>
              <p:nvPr/>
            </p:nvSpPr>
            <p:spPr>
              <a:xfrm rot="16200000">
                <a:off x="11014001" y="5982839"/>
                <a:ext cx="104863" cy="13343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Arc 927">
                <a:extLst>
                  <a:ext uri="{FF2B5EF4-FFF2-40B4-BE49-F238E27FC236}">
                    <a16:creationId xmlns:a16="http://schemas.microsoft.com/office/drawing/2014/main" id="{7D4F0112-3E7C-4019-B456-8EE1633104CE}"/>
                  </a:ext>
                </a:extLst>
              </p:cNvPr>
              <p:cNvSpPr/>
              <p:nvPr/>
            </p:nvSpPr>
            <p:spPr>
              <a:xfrm rot="16200000">
                <a:off x="11108443" y="5982839"/>
                <a:ext cx="104863" cy="13343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Arc 928">
                <a:extLst>
                  <a:ext uri="{FF2B5EF4-FFF2-40B4-BE49-F238E27FC236}">
                    <a16:creationId xmlns:a16="http://schemas.microsoft.com/office/drawing/2014/main" id="{5B767222-EABA-4B20-B221-0A0D65F5C8AD}"/>
                  </a:ext>
                </a:extLst>
              </p:cNvPr>
              <p:cNvSpPr/>
              <p:nvPr/>
            </p:nvSpPr>
            <p:spPr>
              <a:xfrm rot="5400000">
                <a:off x="11072096" y="6030060"/>
                <a:ext cx="83115" cy="38991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0" name="Group 899">
              <a:extLst>
                <a:ext uri="{FF2B5EF4-FFF2-40B4-BE49-F238E27FC236}">
                  <a16:creationId xmlns:a16="http://schemas.microsoft.com/office/drawing/2014/main" id="{C5594B2B-525A-49A6-9B96-F9B71BBF4360}"/>
                </a:ext>
              </a:extLst>
            </p:cNvPr>
            <p:cNvGrpSpPr/>
            <p:nvPr/>
          </p:nvGrpSpPr>
          <p:grpSpPr>
            <a:xfrm rot="1116573">
              <a:off x="7639714" y="1189599"/>
              <a:ext cx="969531" cy="446157"/>
              <a:chOff x="5055817" y="4366777"/>
              <a:chExt cx="2263783" cy="880844"/>
            </a:xfrm>
          </p:grpSpPr>
          <p:sp>
            <p:nvSpPr>
              <p:cNvPr id="924" name="Arc 923">
                <a:extLst>
                  <a:ext uri="{FF2B5EF4-FFF2-40B4-BE49-F238E27FC236}">
                    <a16:creationId xmlns:a16="http://schemas.microsoft.com/office/drawing/2014/main" id="{709FBBDE-C453-4980-A9E3-329636F9CD0C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Arc 924">
                <a:extLst>
                  <a:ext uri="{FF2B5EF4-FFF2-40B4-BE49-F238E27FC236}">
                    <a16:creationId xmlns:a16="http://schemas.microsoft.com/office/drawing/2014/main" id="{5E441380-6BE2-47C0-896C-2A9483A4A1CB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Arc 925">
                <a:extLst>
                  <a:ext uri="{FF2B5EF4-FFF2-40B4-BE49-F238E27FC236}">
                    <a16:creationId xmlns:a16="http://schemas.microsoft.com/office/drawing/2014/main" id="{73DF3E85-E4A1-4E9C-BCE8-02807BA15137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1" name="Group 900">
              <a:extLst>
                <a:ext uri="{FF2B5EF4-FFF2-40B4-BE49-F238E27FC236}">
                  <a16:creationId xmlns:a16="http://schemas.microsoft.com/office/drawing/2014/main" id="{435971AD-472F-4993-9A16-381862614386}"/>
                </a:ext>
              </a:extLst>
            </p:cNvPr>
            <p:cNvGrpSpPr/>
            <p:nvPr/>
          </p:nvGrpSpPr>
          <p:grpSpPr>
            <a:xfrm rot="8714912">
              <a:off x="7555115" y="2859498"/>
              <a:ext cx="969531" cy="446157"/>
              <a:chOff x="5055817" y="4366777"/>
              <a:chExt cx="2263783" cy="880844"/>
            </a:xfrm>
          </p:grpSpPr>
          <p:sp>
            <p:nvSpPr>
              <p:cNvPr id="921" name="Arc 920">
                <a:extLst>
                  <a:ext uri="{FF2B5EF4-FFF2-40B4-BE49-F238E27FC236}">
                    <a16:creationId xmlns:a16="http://schemas.microsoft.com/office/drawing/2014/main" id="{D4EFAFCE-2724-41C3-948F-73B2E72BD7BF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Arc 921">
                <a:extLst>
                  <a:ext uri="{FF2B5EF4-FFF2-40B4-BE49-F238E27FC236}">
                    <a16:creationId xmlns:a16="http://schemas.microsoft.com/office/drawing/2014/main" id="{AE77D53F-5206-40F3-9498-25F23012900A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Arc 922">
                <a:extLst>
                  <a:ext uri="{FF2B5EF4-FFF2-40B4-BE49-F238E27FC236}">
                    <a16:creationId xmlns:a16="http://schemas.microsoft.com/office/drawing/2014/main" id="{1722DEE6-A12D-46F9-A383-D5E5A9130AE2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2" name="Group 901">
              <a:extLst>
                <a:ext uri="{FF2B5EF4-FFF2-40B4-BE49-F238E27FC236}">
                  <a16:creationId xmlns:a16="http://schemas.microsoft.com/office/drawing/2014/main" id="{F18A838D-3BCD-4E95-81FF-5F66C6E19222}"/>
                </a:ext>
              </a:extLst>
            </p:cNvPr>
            <p:cNvGrpSpPr/>
            <p:nvPr/>
          </p:nvGrpSpPr>
          <p:grpSpPr>
            <a:xfrm rot="12392693">
              <a:off x="6605270" y="2754216"/>
              <a:ext cx="969531" cy="446157"/>
              <a:chOff x="5055817" y="4366777"/>
              <a:chExt cx="2263783" cy="880844"/>
            </a:xfrm>
          </p:grpSpPr>
          <p:sp>
            <p:nvSpPr>
              <p:cNvPr id="918" name="Arc 917">
                <a:extLst>
                  <a:ext uri="{FF2B5EF4-FFF2-40B4-BE49-F238E27FC236}">
                    <a16:creationId xmlns:a16="http://schemas.microsoft.com/office/drawing/2014/main" id="{56BD1ECC-93C0-4763-AB7F-0C9D1DBD6922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Arc 918">
                <a:extLst>
                  <a:ext uri="{FF2B5EF4-FFF2-40B4-BE49-F238E27FC236}">
                    <a16:creationId xmlns:a16="http://schemas.microsoft.com/office/drawing/2014/main" id="{F5F83411-586B-4734-AA14-006371454F6D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Arc 919">
                <a:extLst>
                  <a:ext uri="{FF2B5EF4-FFF2-40B4-BE49-F238E27FC236}">
                    <a16:creationId xmlns:a16="http://schemas.microsoft.com/office/drawing/2014/main" id="{2F7C083B-CEFF-426A-B7DE-396B2B712889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3" name="Group 902">
              <a:extLst>
                <a:ext uri="{FF2B5EF4-FFF2-40B4-BE49-F238E27FC236}">
                  <a16:creationId xmlns:a16="http://schemas.microsoft.com/office/drawing/2014/main" id="{413E6D51-4F73-4A2E-A159-486E7D9D73C0}"/>
                </a:ext>
              </a:extLst>
            </p:cNvPr>
            <p:cNvGrpSpPr/>
            <p:nvPr/>
          </p:nvGrpSpPr>
          <p:grpSpPr>
            <a:xfrm rot="5400000">
              <a:off x="8092043" y="1922616"/>
              <a:ext cx="969532" cy="446158"/>
              <a:chOff x="4826671" y="9319634"/>
              <a:chExt cx="2263786" cy="880847"/>
            </a:xfrm>
          </p:grpSpPr>
          <p:sp>
            <p:nvSpPr>
              <p:cNvPr id="915" name="Arc 914">
                <a:extLst>
                  <a:ext uri="{FF2B5EF4-FFF2-40B4-BE49-F238E27FC236}">
                    <a16:creationId xmlns:a16="http://schemas.microsoft.com/office/drawing/2014/main" id="{1BC818F7-A735-4B47-84E8-A1DC33E6CFDB}"/>
                  </a:ext>
                </a:extLst>
              </p:cNvPr>
              <p:cNvSpPr/>
              <p:nvPr/>
            </p:nvSpPr>
            <p:spPr>
              <a:xfrm rot="16200000">
                <a:off x="5049031" y="9097274"/>
                <a:ext cx="880844" cy="1325564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Arc 915">
                <a:extLst>
                  <a:ext uri="{FF2B5EF4-FFF2-40B4-BE49-F238E27FC236}">
                    <a16:creationId xmlns:a16="http://schemas.microsoft.com/office/drawing/2014/main" id="{F47CA407-7C99-43DB-8D62-B397A94E3711}"/>
                  </a:ext>
                </a:extLst>
              </p:cNvPr>
              <p:cNvSpPr/>
              <p:nvPr/>
            </p:nvSpPr>
            <p:spPr>
              <a:xfrm rot="16200000">
                <a:off x="5987253" y="9097276"/>
                <a:ext cx="880846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Arc 916">
                <a:extLst>
                  <a:ext uri="{FF2B5EF4-FFF2-40B4-BE49-F238E27FC236}">
                    <a16:creationId xmlns:a16="http://schemas.microsoft.com/office/drawing/2014/main" id="{A1C35E0E-22AE-495C-819B-63577A332F9D}"/>
                  </a:ext>
                </a:extLst>
              </p:cNvPr>
              <p:cNvSpPr/>
              <p:nvPr/>
            </p:nvSpPr>
            <p:spPr>
              <a:xfrm rot="5400000">
                <a:off x="5609480" y="9566389"/>
                <a:ext cx="698169" cy="387346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904" name="Group 903">
              <a:extLst>
                <a:ext uri="{FF2B5EF4-FFF2-40B4-BE49-F238E27FC236}">
                  <a16:creationId xmlns:a16="http://schemas.microsoft.com/office/drawing/2014/main" id="{2BE94123-699E-484C-A74A-D88C797E92F7}"/>
                </a:ext>
              </a:extLst>
            </p:cNvPr>
            <p:cNvGrpSpPr/>
            <p:nvPr/>
          </p:nvGrpSpPr>
          <p:grpSpPr>
            <a:xfrm rot="19284772">
              <a:off x="6575687" y="1189599"/>
              <a:ext cx="969531" cy="446157"/>
              <a:chOff x="5055817" y="4366777"/>
              <a:chExt cx="2263783" cy="880844"/>
            </a:xfrm>
          </p:grpSpPr>
          <p:sp>
            <p:nvSpPr>
              <p:cNvPr id="912" name="Arc 911">
                <a:extLst>
                  <a:ext uri="{FF2B5EF4-FFF2-40B4-BE49-F238E27FC236}">
                    <a16:creationId xmlns:a16="http://schemas.microsoft.com/office/drawing/2014/main" id="{5D75530E-52CB-49A9-A61B-43D596E36D26}"/>
                  </a:ext>
                </a:extLst>
              </p:cNvPr>
              <p:cNvSpPr/>
              <p:nvPr/>
            </p:nvSpPr>
            <p:spPr>
              <a:xfrm rot="16200000">
                <a:off x="5278177" y="4144417"/>
                <a:ext cx="880844" cy="1325563"/>
              </a:xfrm>
              <a:prstGeom prst="arc">
                <a:avLst>
                  <a:gd name="adj1" fmla="val 16200000"/>
                  <a:gd name="adj2" fmla="val 5415427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Arc 912">
                <a:extLst>
                  <a:ext uri="{FF2B5EF4-FFF2-40B4-BE49-F238E27FC236}">
                    <a16:creationId xmlns:a16="http://schemas.microsoft.com/office/drawing/2014/main" id="{C00489A7-2907-4023-A07C-476D5FFA18AE}"/>
                  </a:ext>
                </a:extLst>
              </p:cNvPr>
              <p:cNvSpPr/>
              <p:nvPr/>
            </p:nvSpPr>
            <p:spPr>
              <a:xfrm rot="16200000">
                <a:off x="6216397" y="4144417"/>
                <a:ext cx="880844" cy="1325563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Arc 913">
                <a:extLst>
                  <a:ext uri="{FF2B5EF4-FFF2-40B4-BE49-F238E27FC236}">
                    <a16:creationId xmlns:a16="http://schemas.microsoft.com/office/drawing/2014/main" id="{740C137A-F5F3-4692-8A66-34C05D7C9211}"/>
                  </a:ext>
                </a:extLst>
              </p:cNvPr>
              <p:cNvSpPr/>
              <p:nvPr/>
            </p:nvSpPr>
            <p:spPr>
              <a:xfrm rot="5400000">
                <a:off x="5838626" y="4613526"/>
                <a:ext cx="698166" cy="387345"/>
              </a:xfrm>
              <a:prstGeom prst="arc">
                <a:avLst>
                  <a:gd name="adj1" fmla="val 16200000"/>
                  <a:gd name="adj2" fmla="val 5457808"/>
                </a:avLst>
              </a:prstGeom>
              <a:ln>
                <a:solidFill>
                  <a:schemeClr val="accent1"/>
                </a:solidFill>
              </a:ln>
            </p:spPr>
            <p:style>
              <a:lnRef idx="3">
                <a:schemeClr val="accent1"/>
              </a:lnRef>
              <a:fillRef idx="0">
                <a:schemeClr val="accent1"/>
              </a:fillRef>
              <a:effectRef idx="2">
                <a:schemeClr val="accent1"/>
              </a:effectRef>
              <a:fontRef idx="minor">
                <a:schemeClr val="tx1"/>
              </a:fontRef>
            </p:style>
            <p:txBody>
              <a:bodyPr rtlCol="0" anchor="ctr" anchorCtr="1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05" name="Oval 904">
              <a:extLst>
                <a:ext uri="{FF2B5EF4-FFF2-40B4-BE49-F238E27FC236}">
                  <a16:creationId xmlns:a16="http://schemas.microsoft.com/office/drawing/2014/main" id="{3D7B70D1-DEEC-4B23-96B2-1F10D4575A2F}"/>
                </a:ext>
              </a:extLst>
            </p:cNvPr>
            <p:cNvSpPr/>
            <p:nvPr/>
          </p:nvSpPr>
          <p:spPr>
            <a:xfrm>
              <a:off x="7344024" y="106647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6" name="Oval 905">
              <a:extLst>
                <a:ext uri="{FF2B5EF4-FFF2-40B4-BE49-F238E27FC236}">
                  <a16:creationId xmlns:a16="http://schemas.microsoft.com/office/drawing/2014/main" id="{45ED7371-A37A-4BF7-AD24-D20EFF981E13}"/>
                </a:ext>
              </a:extLst>
            </p:cNvPr>
            <p:cNvSpPr/>
            <p:nvPr/>
          </p:nvSpPr>
          <p:spPr>
            <a:xfrm>
              <a:off x="8178334" y="1491807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07" name="Oval 906">
              <a:extLst>
                <a:ext uri="{FF2B5EF4-FFF2-40B4-BE49-F238E27FC236}">
                  <a16:creationId xmlns:a16="http://schemas.microsoft.com/office/drawing/2014/main" id="{9641C520-7D9A-41A2-9B83-D5F3AB1EBBC0}"/>
                </a:ext>
              </a:extLst>
            </p:cNvPr>
            <p:cNvSpPr/>
            <p:nvPr/>
          </p:nvSpPr>
          <p:spPr>
            <a:xfrm>
              <a:off x="8178334" y="2453833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8" name="Oval 907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/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pattFill prst="dkUpDiag">
                  <a:fgClr>
                    <a:srgbClr val="FF8989"/>
                  </a:fgClr>
                  <a:bgClr>
                    <a:schemeClr val="bg1"/>
                  </a:bgClr>
                </a:patt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𝑃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0" name="Oval 439">
                  <a:extLst>
                    <a:ext uri="{FF2B5EF4-FFF2-40B4-BE49-F238E27FC236}">
                      <a16:creationId xmlns:a16="http://schemas.microsoft.com/office/drawing/2014/main" id="{5DC1E62E-ED1C-4A51-AB4A-6697AF6E09A9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1491807"/>
                  <a:ext cx="499693" cy="446157"/>
                </a:xfrm>
                <a:prstGeom prst="ellipse">
                  <a:avLst/>
                </a:prstGeom>
                <a:blipFill>
                  <a:blip r:embed="rId33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9" name="Oval 908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/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solidFill>
                  <a:srgbClr val="92D050"/>
                </a:solidFill>
                <a:ln>
                  <a:solidFill>
                    <a:schemeClr val="accent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 anchorCtr="1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4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1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41" name="Oval 440">
                  <a:extLst>
                    <a:ext uri="{FF2B5EF4-FFF2-40B4-BE49-F238E27FC236}">
                      <a16:creationId xmlns:a16="http://schemas.microsoft.com/office/drawing/2014/main" id="{21ACC3F8-708F-4FB7-BA9D-BA1CF0FE182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06744" y="2462755"/>
                  <a:ext cx="499693" cy="446157"/>
                </a:xfrm>
                <a:prstGeom prst="ellipse">
                  <a:avLst/>
                </a:prstGeom>
                <a:blipFill>
                  <a:blip r:embed="rId34"/>
                  <a:stretch>
                    <a:fillRect/>
                  </a:stretch>
                </a:blipFill>
                <a:ln>
                  <a:solidFill>
                    <a:schemeClr val="accent1"/>
                  </a:solidFill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10" name="Oval 909">
              <a:extLst>
                <a:ext uri="{FF2B5EF4-FFF2-40B4-BE49-F238E27FC236}">
                  <a16:creationId xmlns:a16="http://schemas.microsoft.com/office/drawing/2014/main" id="{EF6A4008-B59B-4630-8811-F9305968C916}"/>
                </a:ext>
              </a:extLst>
            </p:cNvPr>
            <p:cNvSpPr/>
            <p:nvPr/>
          </p:nvSpPr>
          <p:spPr>
            <a:xfrm>
              <a:off x="7344024" y="2908911"/>
              <a:ext cx="499693" cy="446157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rgbClr val="46659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 anchorCtr="1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11" name="Rectangle 910"/>
            <p:cNvSpPr/>
            <p:nvPr/>
          </p:nvSpPr>
          <p:spPr>
            <a:xfrm>
              <a:off x="7054691" y="1461807"/>
              <a:ext cx="1091903" cy="138908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it-IT" sz="2000" b="1" dirty="0" smtClean="0">
                  <a:solidFill>
                    <a:prstClr val="black"/>
                  </a:solidFill>
                </a:rPr>
                <a:t>1</a:t>
              </a:r>
              <a:endParaRPr lang="en-US" sz="1400" dirty="0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1525544" y="4258158"/>
                <a:ext cx="1418145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25544" y="4258158"/>
                <a:ext cx="1418145" cy="476990"/>
              </a:xfrm>
              <a:prstGeom prst="rect">
                <a:avLst/>
              </a:prstGeom>
              <a:blipFill>
                <a:blip r:embed="rId3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99" name="Rectangle 79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6661551" y="6269815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2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799" name="Rectangle 798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61551" y="6269815"/>
                <a:ext cx="1232197" cy="476990"/>
              </a:xfrm>
              <a:prstGeom prst="rect">
                <a:avLst/>
              </a:prstGeom>
              <a:blipFill>
                <a:blip r:embed="rId3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0" name="Rectangle 79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4341470" y="6278907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23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0" name="Rectangle 799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1470" y="6278907"/>
                <a:ext cx="1232197" cy="476990"/>
              </a:xfrm>
              <a:prstGeom prst="rect">
                <a:avLst/>
              </a:prstGeom>
              <a:blipFill>
                <a:blip r:embed="rId3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1" name="Rectangle 80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5513756" y="4217728"/>
                <a:ext cx="123219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12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)(</m:t>
                          </m:r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1" name="Rectangle 800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13756" y="4217728"/>
                <a:ext cx="1232197" cy="476990"/>
              </a:xfrm>
              <a:prstGeom prst="rect">
                <a:avLst/>
              </a:prstGeom>
              <a:blipFill>
                <a:blip r:embed="rId3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2" name="Rectangle 801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9445904" y="4190969"/>
                <a:ext cx="1046248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123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2" name="Rectangle 801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445904" y="4190969"/>
                <a:ext cx="1046248" cy="476990"/>
              </a:xfrm>
              <a:prstGeom prst="rect">
                <a:avLst/>
              </a:prstGeom>
              <a:blipFill>
                <a:blip r:embed="rId4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03" name="Rectangle 802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/>
              <p:nvPr/>
            </p:nvSpPr>
            <p:spPr>
              <a:xfrm>
                <a:off x="9527030" y="6249169"/>
                <a:ext cx="1046247" cy="4769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2400" i="1" smtClean="0"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𝐸</m:t>
                          </m:r>
                        </m:e>
                        <m:sup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132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</m:oMath>
                  </m:oMathPara>
                </a14:m>
                <a:endParaRPr lang="en-US" sz="2400" dirty="0">
                  <a:solidFill>
                    <a:schemeClr val="tx1"/>
                  </a:solidFill>
                </a:endParaRPr>
              </a:p>
            </p:txBody>
          </p:sp>
        </mc:Choice>
        <mc:Fallback xmlns="">
          <p:sp>
            <p:nvSpPr>
              <p:cNvPr id="803" name="Rectangle 802">
                <a:extLst>
                  <a:ext uri="{FF2B5EF4-FFF2-40B4-BE49-F238E27FC236}">
                    <a16:creationId xmlns:a16="http://schemas.microsoft.com/office/drawing/2014/main" id="{9FE14AEF-E94F-46ED-B294-5632DC5100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527030" y="6249169"/>
                <a:ext cx="1046247" cy="476990"/>
              </a:xfrm>
              <a:prstGeom prst="rect">
                <a:avLst/>
              </a:prstGeom>
              <a:blipFill>
                <a:blip r:embed="rId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04" name="Rectangle 803"/>
          <p:cNvSpPr/>
          <p:nvPr/>
        </p:nvSpPr>
        <p:spPr>
          <a:xfrm>
            <a:off x="794416" y="2463715"/>
            <a:ext cx="11015781" cy="4292182"/>
          </a:xfrm>
          <a:prstGeom prst="rect">
            <a:avLst/>
          </a:prstGeom>
          <a:solidFill>
            <a:schemeClr val="bg1">
              <a:alpha val="8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grpSp>
        <p:nvGrpSpPr>
          <p:cNvPr id="805" name="Group 804"/>
          <p:cNvGrpSpPr/>
          <p:nvPr/>
        </p:nvGrpSpPr>
        <p:grpSpPr>
          <a:xfrm>
            <a:off x="2501895" y="2862294"/>
            <a:ext cx="7415374" cy="1054599"/>
            <a:chOff x="2059661" y="1290436"/>
            <a:chExt cx="7415374" cy="1054599"/>
          </a:xfrm>
        </p:grpSpPr>
        <p:sp>
          <p:nvSpPr>
            <p:cNvPr id="806" name="Rectangular Callout 805"/>
            <p:cNvSpPr/>
            <p:nvPr/>
          </p:nvSpPr>
          <p:spPr>
            <a:xfrm>
              <a:off x="2059661" y="1290436"/>
              <a:ext cx="7415374" cy="1054599"/>
            </a:xfrm>
            <a:prstGeom prst="wedgeRectCallout">
              <a:avLst>
                <a:gd name="adj1" fmla="val -16417"/>
                <a:gd name="adj2" fmla="val -33773"/>
              </a:avLst>
            </a:prstGeom>
          </p:spPr>
          <p:style>
            <a:lnRef idx="1">
              <a:schemeClr val="accent4"/>
            </a:lnRef>
            <a:fillRef idx="2">
              <a:schemeClr val="accent4"/>
            </a:fillRef>
            <a:effectRef idx="1">
              <a:schemeClr val="accent4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lvl="0" algn="ctr" defTabSz="685800">
                <a:defRPr/>
              </a:pPr>
              <a:endParaRPr lang="en-US" sz="2800" kern="0" dirty="0">
                <a:solidFill>
                  <a:schemeClr val="tx1"/>
                </a:solidFill>
                <a:cs typeface="Arial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Rectangle 806"/>
                <p:cNvSpPr/>
                <p:nvPr/>
              </p:nvSpPr>
              <p:spPr>
                <a:xfrm>
                  <a:off x="2399299" y="1389640"/>
                  <a:ext cx="6978577" cy="67076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>
                    <a:lnSpc>
                      <a:spcPct val="150000"/>
                    </a:lnSpc>
                  </a:pPr>
                  <a:r>
                    <a:rPr lang="en-US" sz="2800" dirty="0" smtClean="0">
                      <a:solidFill>
                        <a:schemeClr val="tx1"/>
                      </a:solidFill>
                    </a:rPr>
                    <a:t>The number of configurations grows as </a:t>
                  </a:r>
                  <a14:m>
                    <m:oMath xmlns:m="http://schemas.openxmlformats.org/officeDocument/2006/math">
                      <m:r>
                        <a:rPr lang="en-US" sz="2800" b="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𝒪</m:t>
                      </m:r>
                      <m:r>
                        <a:rPr lang="en-US" sz="2800" b="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r>
                        <a:rPr lang="en-US" sz="2800" b="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𝑁</m:t>
                      </m:r>
                      <m:r>
                        <a:rPr lang="en-US" sz="2800" b="0" i="1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!)</m:t>
                      </m:r>
                    </m:oMath>
                  </a14:m>
                  <a:endParaRPr lang="en-US" sz="2800" dirty="0">
                    <a:solidFill>
                      <a:schemeClr val="tx1"/>
                    </a:solidFill>
                  </a:endParaRPr>
                </a:p>
              </p:txBody>
            </p:sp>
          </mc:Choice>
          <mc:Fallback xmlns="">
            <p:sp>
              <p:nvSpPr>
                <p:cNvPr id="807" name="Rectangle 806"/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399299" y="1389640"/>
                  <a:ext cx="6978577" cy="670761"/>
                </a:xfrm>
                <a:prstGeom prst="rect">
                  <a:avLst/>
                </a:prstGeom>
                <a:blipFill>
                  <a:blip r:embed="rId42"/>
                  <a:stretch>
                    <a:fillRect l="-1747" b="-2545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353100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2011</Words>
  <Application>Microsoft Office PowerPoint</Application>
  <PresentationFormat>Widescreen</PresentationFormat>
  <Paragraphs>1504</Paragraphs>
  <Slides>48</Slides>
  <Notes>44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48</vt:i4>
      </vt:variant>
    </vt:vector>
  </HeadingPairs>
  <TitlesOfParts>
    <vt:vector size="58" baseType="lpstr">
      <vt:lpstr>-apple-system</vt:lpstr>
      <vt:lpstr>Arial</vt:lpstr>
      <vt:lpstr>Calibri</vt:lpstr>
      <vt:lpstr>Calibri Light</vt:lpstr>
      <vt:lpstr>Calibri Light (Headings)</vt:lpstr>
      <vt:lpstr>Cambria Math</vt:lpstr>
      <vt:lpstr>Helvetica Neue</vt:lpstr>
      <vt:lpstr>Nexa Light</vt:lpstr>
      <vt:lpstr>Times New Roman</vt:lpstr>
      <vt:lpstr>Office Theme</vt:lpstr>
      <vt:lpstr>Quadratic Scaling Bosonic Path Integral Molecular Dynamics</vt:lpstr>
      <vt:lpstr>PowerPoint Presentation</vt:lpstr>
      <vt:lpstr>PowerPoint Presentation</vt:lpstr>
      <vt:lpstr>Path-Integral Molecular Dynamics</vt:lpstr>
      <vt:lpstr>Exchange Symmetry</vt:lpstr>
      <vt:lpstr>Exchange Symmetry</vt:lpstr>
      <vt:lpstr>Exchange Symmetry</vt:lpstr>
      <vt:lpstr>Exchange Symmetry</vt:lpstr>
      <vt:lpstr>Exchange Symmetry</vt:lpstr>
      <vt:lpstr>Scaling of Bosonic Path-Integral MD</vt:lpstr>
      <vt:lpstr>Speedup O(PN)</vt:lpstr>
      <vt:lpstr>1600 Particles</vt:lpstr>
      <vt:lpstr>1372 Particles</vt:lpstr>
      <vt:lpstr>The Cost of Bosonic Exchange</vt:lpstr>
      <vt:lpstr>The Cost of Bosonic Exchange</vt:lpstr>
      <vt:lpstr>The Algorithm</vt:lpstr>
      <vt:lpstr>Hirshberg et al.’s Recurrence Relations</vt:lpstr>
      <vt:lpstr>Our Technique</vt:lpstr>
      <vt:lpstr>Hirshberg et al.’s Recurrence Relations</vt:lpstr>
      <vt:lpstr>PowerPoint Presentation</vt:lpstr>
      <vt:lpstr>PowerPoint Presentation</vt:lpstr>
      <vt:lpstr>Our Technique</vt:lpstr>
      <vt:lpstr>Our Technique</vt:lpstr>
      <vt:lpstr>Potential as an Average Over Permutations</vt:lpstr>
      <vt:lpstr>Potential as an Average Over Permutations</vt:lpstr>
      <vt:lpstr>PowerPoint Presentation</vt:lpstr>
      <vt:lpstr>PowerPoint Presentation</vt:lpstr>
      <vt:lpstr>Potential as an Average Over Permutations</vt:lpstr>
      <vt:lpstr>Potential as an Average Over Permutations</vt:lpstr>
      <vt:lpstr>Potential as an Average Over Permutations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Cost of Bosonic Exchange in i-Pi</vt:lpstr>
      <vt:lpstr>Hirshberg et al.’s Recurrence Relations</vt:lpstr>
      <vt:lpstr>PowerPoint Presentation</vt:lpstr>
      <vt:lpstr>Hirshberg et al.’s Recurrence Relations</vt:lpstr>
      <vt:lpstr>Yet Another Recurrence Relation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/>
  <cp:revision>1</cp:revision>
  <dcterms:created xsi:type="dcterms:W3CDTF">2023-06-06T09:59:18Z</dcterms:created>
  <dcterms:modified xsi:type="dcterms:W3CDTF">2023-06-06T09:59:54Z</dcterms:modified>
</cp:coreProperties>
</file>