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92" r:id="rId3"/>
    <p:sldId id="293" r:id="rId4"/>
    <p:sldId id="294" r:id="rId5"/>
    <p:sldId id="282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/>
    <p:restoredTop sz="94762"/>
  </p:normalViewPr>
  <p:slideViewPr>
    <p:cSldViewPr snapToGrid="0" snapToObjects="1">
      <p:cViewPr varScale="1">
        <p:scale>
          <a:sx n="121" d="100"/>
          <a:sy n="121" d="100"/>
        </p:scale>
        <p:origin x="16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4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9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2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1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1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0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10/9/21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2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10/9/21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9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10/9/21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3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1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1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FF3EA-E3ED-3F40-8D68-5456B6EAB176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0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tau.ac.il/~maon/" TargetMode="External"/><Relationship Id="rId2" Type="http://schemas.openxmlformats.org/officeDocument/2006/relationships/hyperlink" Target="http://www.cs.tau.ac.il/~mao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7771"/>
            <a:ext cx="7772400" cy="3062680"/>
          </a:xfrm>
        </p:spPr>
        <p:txBody>
          <a:bodyPr>
            <a:normAutofit/>
          </a:bodyPr>
          <a:lstStyle/>
          <a:p>
            <a:r>
              <a:rPr lang="en-US" sz="5400" b="1" dirty="0"/>
              <a:t>Symbolic Execution Tools for Software Testing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916452"/>
            <a:ext cx="6400800" cy="1510970"/>
          </a:xfrm>
        </p:spPr>
        <p:txBody>
          <a:bodyPr>
            <a:noAutofit/>
          </a:bodyPr>
          <a:lstStyle/>
          <a:p>
            <a:r>
              <a:rPr lang="en-US" sz="2800" dirty="0"/>
              <a:t>Noam Rinetzky</a:t>
            </a:r>
            <a:endParaRPr lang="en-US" sz="1200" dirty="0">
              <a:hlinkClick r:id="rId2"/>
            </a:endParaRPr>
          </a:p>
          <a:p>
            <a:r>
              <a:rPr lang="en-US" sz="2000" dirty="0"/>
              <a:t>Check Point 342</a:t>
            </a:r>
          </a:p>
          <a:p>
            <a:r>
              <a:rPr lang="en-US" sz="2000" dirty="0">
                <a:hlinkClick r:id="rId3"/>
              </a:rPr>
              <a:t>http://www.cs.tau.ac.il/~maon/</a:t>
            </a:r>
            <a:endParaRPr lang="en-US" sz="2000" dirty="0"/>
          </a:p>
          <a:p>
            <a:endParaRPr lang="en-US" sz="1200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0" y="3643419"/>
            <a:ext cx="6400800" cy="9673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  <a:p>
            <a:r>
              <a:rPr lang="en-US" sz="2000" dirty="0"/>
              <a:t>Semester A. Sunday, 09:00-11:00. Schreiber 008</a:t>
            </a: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E51FF9E8-FB48-9341-8D83-C8E2C6241610}"/>
              </a:ext>
            </a:extLst>
          </p:cNvPr>
          <p:cNvSpPr txBox="1">
            <a:spLocks/>
          </p:cNvSpPr>
          <p:nvPr/>
        </p:nvSpPr>
        <p:spPr>
          <a:xfrm>
            <a:off x="1524000" y="2676053"/>
            <a:ext cx="6400800" cy="9673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  <a:p>
            <a:r>
              <a:rPr lang="en-US" sz="2000" dirty="0"/>
              <a:t>0368–3181</a:t>
            </a:r>
          </a:p>
        </p:txBody>
      </p:sp>
    </p:spTree>
    <p:extLst>
      <p:ext uri="{BB962C8B-B14F-4D97-AF65-F5344CB8AC3E}">
        <p14:creationId xmlns:p14="http://schemas.microsoft.com/office/powerpoint/2010/main" val="379678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are required to be present in every lesson</a:t>
            </a:r>
          </a:p>
          <a:p>
            <a:pPr lvl="1"/>
            <a:r>
              <a:rPr lang="en-US" dirty="0"/>
              <a:t>unless coordinated ahead with the lecturer</a:t>
            </a:r>
          </a:p>
          <a:p>
            <a:pPr lvl="1"/>
            <a:endParaRPr lang="en-US" dirty="0"/>
          </a:p>
          <a:p>
            <a:r>
              <a:rPr lang="en-US" dirty="0"/>
              <a:t>Meet me before lecture</a:t>
            </a:r>
          </a:p>
          <a:p>
            <a:pPr lvl="1"/>
            <a:r>
              <a:rPr lang="en-US" dirty="0"/>
              <a:t>Sunday 1500-1600</a:t>
            </a:r>
            <a:r>
              <a:rPr lang="en-US"/>
              <a:t>, Check Point 342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7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a 70-80 minutes talk about his or hers assigned topic.</a:t>
            </a:r>
          </a:p>
          <a:p>
            <a:r>
              <a:rPr lang="en-US" dirty="0"/>
              <a:t>Answer students questions during the talk.</a:t>
            </a:r>
          </a:p>
          <a:p>
            <a:r>
              <a:rPr lang="en-US" dirty="0"/>
              <a:t>Say something original</a:t>
            </a:r>
          </a:p>
          <a:p>
            <a:r>
              <a:rPr lang="en-US" dirty="0"/>
              <a:t>Lead a discussion a summary discussion.</a:t>
            </a:r>
          </a:p>
          <a:p>
            <a:r>
              <a:rPr lang="en-US" dirty="0"/>
              <a:t>Write a short (1 page) summary</a:t>
            </a:r>
          </a:p>
          <a:p>
            <a:r>
              <a:rPr lang="en-US" dirty="0"/>
              <a:t>Participate in the discussions</a:t>
            </a:r>
          </a:p>
        </p:txBody>
      </p:sp>
    </p:spTree>
    <p:extLst>
      <p:ext uri="{BB962C8B-B14F-4D97-AF65-F5344CB8AC3E}">
        <p14:creationId xmlns:p14="http://schemas.microsoft.com/office/powerpoint/2010/main" val="405122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90% Presentation</a:t>
            </a:r>
          </a:p>
          <a:p>
            <a:endParaRPr lang="en-US" dirty="0"/>
          </a:p>
          <a:p>
            <a:r>
              <a:rPr lang="en-US" dirty="0"/>
              <a:t>10</a:t>
            </a:r>
            <a:r>
              <a:rPr lang="en-US"/>
              <a:t>% Summary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0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done</a:t>
            </a:r>
          </a:p>
          <a:p>
            <a:r>
              <a:rPr lang="en-US" dirty="0"/>
              <a:t>Why is it important</a:t>
            </a:r>
          </a:p>
          <a:p>
            <a:r>
              <a:rPr lang="en-US" dirty="0"/>
              <a:t>Novel idea</a:t>
            </a:r>
          </a:p>
          <a:p>
            <a:r>
              <a:rPr lang="en-US" dirty="0"/>
              <a:t>What we learned </a:t>
            </a:r>
          </a:p>
        </p:txBody>
      </p:sp>
    </p:spTree>
    <p:extLst>
      <p:ext uri="{BB962C8B-B14F-4D97-AF65-F5344CB8AC3E}">
        <p14:creationId xmlns:p14="http://schemas.microsoft.com/office/powerpoint/2010/main" val="209675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own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Surprise me</a:t>
            </a:r>
          </a:p>
        </p:txBody>
      </p:sp>
    </p:spTree>
    <p:extLst>
      <p:ext uri="{BB962C8B-B14F-4D97-AF65-F5344CB8AC3E}">
        <p14:creationId xmlns:p14="http://schemas.microsoft.com/office/powerpoint/2010/main" val="976891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128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Symbolic Execution Tools for Software Testing</vt:lpstr>
      <vt:lpstr>Requirements</vt:lpstr>
      <vt:lpstr>Requirements</vt:lpstr>
      <vt:lpstr>Grades</vt:lpstr>
      <vt:lpstr>Conclusions</vt:lpstr>
      <vt:lpstr>Your own conclusion</vt:lpstr>
    </vt:vector>
  </TitlesOfParts>
  <Company>Tel Aviv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 </dc:title>
  <dc:creator>Noam Rinetzky</dc:creator>
  <cp:lastModifiedBy>Noam Rinetzky</cp:lastModifiedBy>
  <cp:revision>141</cp:revision>
  <dcterms:created xsi:type="dcterms:W3CDTF">2014-02-16T10:41:37Z</dcterms:created>
  <dcterms:modified xsi:type="dcterms:W3CDTF">2021-10-09T09:56:30Z</dcterms:modified>
</cp:coreProperties>
</file>