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rtl="0">
              <a:defRPr/>
            </a:lvl1pPr>
          </a:lstStyle>
          <a:p>
            <a:r>
              <a:rPr lang="he-IL" dirty="0" smtClean="0"/>
              <a:t>לחץ כדי לערוך סגנון כותרת של תבנית בסיס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l" rtl="0">
              <a:defRPr/>
            </a:lvl1pPr>
            <a:lvl2pPr algn="l" rtl="0">
              <a:defRPr/>
            </a:lvl2pPr>
            <a:lvl3pPr algn="l" rtl="0">
              <a:defRPr/>
            </a:lvl3pPr>
            <a:lvl4pPr algn="l" rtl="0">
              <a:defRPr/>
            </a:lvl4pPr>
            <a:lvl5pPr algn="l" rtl="0">
              <a:defRPr/>
            </a:lvl5pPr>
          </a:lstStyle>
          <a:p>
            <a:pPr lvl="0"/>
            <a:r>
              <a:rPr lang="he-IL" dirty="0" smtClean="0"/>
              <a:t>לחץ כדי לערוך סגנונות טקסט של תבנית בסיס</a:t>
            </a:r>
          </a:p>
          <a:p>
            <a:pPr lvl="1"/>
            <a:r>
              <a:rPr lang="he-IL" dirty="0" smtClean="0"/>
              <a:t>רמה שנייה</a:t>
            </a:r>
          </a:p>
          <a:p>
            <a:pPr lvl="2"/>
            <a:r>
              <a:rPr lang="he-IL" dirty="0" smtClean="0"/>
              <a:t>רמה שלישית</a:t>
            </a:r>
          </a:p>
          <a:p>
            <a:pPr lvl="3"/>
            <a:r>
              <a:rPr lang="he-IL" dirty="0" smtClean="0"/>
              <a:t>רמה רביעית</a:t>
            </a:r>
          </a:p>
          <a:p>
            <a:pPr lvl="4"/>
            <a:r>
              <a:rPr lang="he-IL" dirty="0" smtClean="0"/>
              <a:t>רמה חמישית</a:t>
            </a:r>
            <a:endParaRPr lang="he-IL" dirty="0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ציור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438E1-117D-44FB-AC24-B79D899BA877}" type="datetimeFigureOut">
              <a:rPr lang="he-IL" smtClean="0"/>
              <a:pPr/>
              <a:t>א'/חשון/תשע"ב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22AC9-109E-4E4D-92F9-530E51D9A3A2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rtl="0"/>
            <a:r>
              <a:rPr lang="en-US" dirty="0" err="1" smtClean="0"/>
              <a:t>Sadna</a:t>
            </a:r>
            <a:r>
              <a:rPr lang="en-US" dirty="0" smtClean="0"/>
              <a:t> in </a:t>
            </a:r>
            <a:r>
              <a:rPr lang="en-US" dirty="0" smtClean="0"/>
              <a:t>Reinforcement Learning</a:t>
            </a:r>
            <a:br>
              <a:rPr lang="en-US" dirty="0" smtClean="0"/>
            </a:br>
            <a:r>
              <a:rPr lang="en-US" sz="2000" dirty="0" smtClean="0"/>
              <a:t>https://sites.google.com/site/workshopingames/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Yishay</a:t>
            </a:r>
            <a:r>
              <a:rPr lang="en-US" dirty="0" smtClean="0"/>
              <a:t> </a:t>
            </a:r>
            <a:r>
              <a:rPr lang="en-US" dirty="0" err="1" smtClean="0"/>
              <a:t>Manour</a:t>
            </a:r>
            <a:endParaRPr lang="en-US" dirty="0" smtClean="0"/>
          </a:p>
          <a:p>
            <a:r>
              <a:rPr lang="en-US" dirty="0" smtClean="0"/>
              <a:t>Mariano </a:t>
            </a:r>
            <a:r>
              <a:rPr lang="en-US" dirty="0" err="1" smtClean="0"/>
              <a:t>Schain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</a:t>
            </a:r>
            <a:r>
              <a:rPr lang="en-US" dirty="0" err="1" smtClean="0"/>
              <a:t>Sadna</a:t>
            </a:r>
            <a:r>
              <a:rPr lang="en-US" dirty="0" smtClean="0"/>
              <a:t> About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Using Reinforcement Learning to build agents</a:t>
            </a:r>
          </a:p>
          <a:p>
            <a:r>
              <a:rPr lang="en-US" dirty="0" smtClean="0"/>
              <a:t>Agents will play a game: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4 in a row</a:t>
            </a:r>
          </a:p>
          <a:p>
            <a:r>
              <a:rPr lang="en-US" dirty="0" smtClean="0"/>
              <a:t>Reinforcement Learning</a:t>
            </a:r>
          </a:p>
          <a:p>
            <a:pPr lvl="1"/>
            <a:r>
              <a:rPr lang="en-US" dirty="0" smtClean="0"/>
              <a:t>Basic material taught in class</a:t>
            </a:r>
          </a:p>
          <a:p>
            <a:pPr lvl="2"/>
            <a:r>
              <a:rPr lang="en-US" dirty="0" smtClean="0"/>
              <a:t>3-4 lectures</a:t>
            </a:r>
          </a:p>
          <a:p>
            <a:pPr lvl="1"/>
            <a:r>
              <a:rPr lang="en-US" dirty="0" smtClean="0"/>
              <a:t>No knowledge of the area assumed</a:t>
            </a:r>
          </a:p>
          <a:p>
            <a:r>
              <a:rPr lang="en-US" dirty="0" smtClean="0"/>
              <a:t>One standard interface to all projects</a:t>
            </a:r>
          </a:p>
          <a:p>
            <a:pPr lvl="1"/>
            <a:r>
              <a:rPr lang="en-US" dirty="0" smtClean="0"/>
              <a:t>Will be able to play agents one against each other.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table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Lectures:</a:t>
            </a:r>
          </a:p>
          <a:p>
            <a:pPr lvl="1"/>
            <a:r>
              <a:rPr lang="en-US" dirty="0" smtClean="0"/>
              <a:t>About 4-6 lectures</a:t>
            </a:r>
          </a:p>
          <a:p>
            <a:pPr lvl="1"/>
            <a:r>
              <a:rPr lang="en-US" dirty="0" smtClean="0"/>
              <a:t>Includes all the theoretical material </a:t>
            </a:r>
          </a:p>
          <a:p>
            <a:pPr lvl="1"/>
            <a:r>
              <a:rPr lang="en-US" dirty="0" smtClean="0"/>
              <a:t>Some discussion of the software environment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Nov 14, 2011 – group formation</a:t>
            </a:r>
          </a:p>
          <a:p>
            <a:pPr lvl="1"/>
            <a:r>
              <a:rPr lang="en-US" dirty="0" smtClean="0"/>
              <a:t>Each group 2-3 students</a:t>
            </a:r>
          </a:p>
          <a:p>
            <a:r>
              <a:rPr lang="en-US" dirty="0" smtClean="0"/>
              <a:t>Dec 26, 2011 – Submit a basic manual agent</a:t>
            </a:r>
          </a:p>
          <a:p>
            <a:r>
              <a:rPr lang="en-US" dirty="0" smtClean="0"/>
              <a:t>Jan 10, 2012 – Submit a design document</a:t>
            </a:r>
          </a:p>
          <a:p>
            <a:pPr lvl="1"/>
            <a:r>
              <a:rPr lang="en-US" dirty="0" smtClean="0"/>
              <a:t>Outline how do you plan to structure the agent</a:t>
            </a:r>
          </a:p>
          <a:p>
            <a:pPr lvl="1"/>
            <a:r>
              <a:rPr lang="en-US" dirty="0" smtClean="0"/>
              <a:t>How do you plan to do the experiments</a:t>
            </a:r>
          </a:p>
          <a:p>
            <a:r>
              <a:rPr lang="en-US" dirty="0" smtClean="0"/>
              <a:t>Jan 24, 2012 – Class meeting</a:t>
            </a:r>
          </a:p>
          <a:p>
            <a:pPr lvl="1"/>
            <a:r>
              <a:rPr lang="en-US" dirty="0" smtClean="0"/>
              <a:t>Each group presents its design.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Timetable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April 15, 2012 – project submission</a:t>
            </a:r>
          </a:p>
          <a:p>
            <a:pPr lvl="1"/>
            <a:r>
              <a:rPr lang="en-US" dirty="0" smtClean="0"/>
              <a:t>Software</a:t>
            </a:r>
          </a:p>
          <a:p>
            <a:pPr lvl="1"/>
            <a:r>
              <a:rPr lang="en-US" dirty="0" smtClean="0"/>
              <a:t>Project report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של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151</Words>
  <Application>Microsoft Office PowerPoint</Application>
  <PresentationFormat>On-screen Show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ערכת נושא של Office</vt:lpstr>
      <vt:lpstr>Sadna in Reinforcement Learning https://sites.google.com/site/workshopingames/</vt:lpstr>
      <vt:lpstr>What is the Sadna About</vt:lpstr>
      <vt:lpstr>Time table</vt:lpstr>
      <vt:lpstr>Timeline</vt:lpstr>
      <vt:lpstr>Timetable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Sadna in Reinforcement Learning</dc:title>
  <cp:lastModifiedBy> </cp:lastModifiedBy>
  <cp:revision>6</cp:revision>
  <dcterms:modified xsi:type="dcterms:W3CDTF">2011-10-29T09:58:00Z</dcterms:modified>
</cp:coreProperties>
</file>