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81" r:id="rId3"/>
    <p:sldId id="300" r:id="rId4"/>
    <p:sldId id="301" r:id="rId5"/>
    <p:sldId id="283" r:id="rId6"/>
    <p:sldId id="282" r:id="rId7"/>
    <p:sldId id="284" r:id="rId8"/>
    <p:sldId id="285" r:id="rId9"/>
    <p:sldId id="286" r:id="rId10"/>
    <p:sldId id="288" r:id="rId11"/>
    <p:sldId id="287" r:id="rId12"/>
    <p:sldId id="289" r:id="rId13"/>
    <p:sldId id="299" r:id="rId14"/>
    <p:sldId id="290" r:id="rId15"/>
    <p:sldId id="296" r:id="rId16"/>
    <p:sldId id="292" r:id="rId17"/>
    <p:sldId id="291" r:id="rId18"/>
    <p:sldId id="293" r:id="rId19"/>
    <p:sldId id="294" r:id="rId20"/>
    <p:sldId id="295" r:id="rId21"/>
    <p:sldId id="298" r:id="rId22"/>
    <p:sldId id="297" r:id="rId2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yishay\sadna-auctions-2010\time-seri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yishay\sadna-auctions-2010\time-series\pgdvd_stats.csv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yishay\sadna-auctions-2010\time-series\nulldvd_stats.csv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yishay\sadna-auctions-2010\time-series\pgnull_stats.csv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yishay\sadna-auctions-2010\time-series\nulldvd_stats.csv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yishay\sadna-auctions-2010\time-series\nulldvd_stats.csv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yishay\sadna-auctions-2010\time-serie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yishay\sadna-auctions-2010\time-seri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marker>
            <c:symbol val="none"/>
          </c:marker>
          <c:val>
            <c:numRef>
              <c:f>Sheet1!$C$30:$C$79</c:f>
              <c:numCache>
                <c:formatCode>General</c:formatCode>
                <c:ptCount val="50"/>
                <c:pt idx="0">
                  <c:v>0.98717996582655909</c:v>
                </c:pt>
                <c:pt idx="1">
                  <c:v>0.91573673610083084</c:v>
                </c:pt>
                <c:pt idx="2">
                  <c:v>0.97535152706708927</c:v>
                </c:pt>
                <c:pt idx="3">
                  <c:v>0.48339656269326314</c:v>
                </c:pt>
                <c:pt idx="4">
                  <c:v>0.81220994897365928</c:v>
                </c:pt>
                <c:pt idx="5">
                  <c:v>0.72874821655646005</c:v>
                </c:pt>
                <c:pt idx="6">
                  <c:v>-4.3703289354921425E-2</c:v>
                </c:pt>
                <c:pt idx="7">
                  <c:v>-0.18386582034204471</c:v>
                </c:pt>
                <c:pt idx="8">
                  <c:v>-0.50870418077320956</c:v>
                </c:pt>
                <c:pt idx="9">
                  <c:v>-0.6107722278143588</c:v>
                </c:pt>
                <c:pt idx="10">
                  <c:v>-0.74174640770268985</c:v>
                </c:pt>
                <c:pt idx="11">
                  <c:v>-0.36166824064836028</c:v>
                </c:pt>
                <c:pt idx="12">
                  <c:v>-0.98311056920657458</c:v>
                </c:pt>
                <c:pt idx="13">
                  <c:v>-0.80798233081125415</c:v>
                </c:pt>
                <c:pt idx="14">
                  <c:v>-0.81936228250991328</c:v>
                </c:pt>
                <c:pt idx="15">
                  <c:v>-0.97382934624702033</c:v>
                </c:pt>
                <c:pt idx="16">
                  <c:v>-0.97709458933268878</c:v>
                </c:pt>
                <c:pt idx="17">
                  <c:v>-0.69020342089600595</c:v>
                </c:pt>
                <c:pt idx="18">
                  <c:v>-0.61282769340986121</c:v>
                </c:pt>
                <c:pt idx="19">
                  <c:v>-0.31828647765164669</c:v>
                </c:pt>
                <c:pt idx="20">
                  <c:v>-0.7606825732920387</c:v>
                </c:pt>
                <c:pt idx="21">
                  <c:v>-0.5269080122082328</c:v>
                </c:pt>
                <c:pt idx="22">
                  <c:v>-0.43154643405184762</c:v>
                </c:pt>
                <c:pt idx="23">
                  <c:v>0.44351124814118076</c:v>
                </c:pt>
                <c:pt idx="24">
                  <c:v>0.13824799879371791</c:v>
                </c:pt>
                <c:pt idx="25">
                  <c:v>9.6994965393768368E-2</c:v>
                </c:pt>
                <c:pt idx="26">
                  <c:v>0.40393511617257133</c:v>
                </c:pt>
                <c:pt idx="27">
                  <c:v>0.5888756950557521</c:v>
                </c:pt>
                <c:pt idx="28">
                  <c:v>0.60696004621451272</c:v>
                </c:pt>
                <c:pt idx="29">
                  <c:v>0.66006939239694273</c:v>
                </c:pt>
                <c:pt idx="30">
                  <c:v>0.9674656503484248</c:v>
                </c:pt>
                <c:pt idx="31">
                  <c:v>0.96828926752117384</c:v>
                </c:pt>
                <c:pt idx="32">
                  <c:v>0.97988873160648005</c:v>
                </c:pt>
                <c:pt idx="33">
                  <c:v>0.98546371434654378</c:v>
                </c:pt>
                <c:pt idx="34">
                  <c:v>0.94891300481256957</c:v>
                </c:pt>
                <c:pt idx="35">
                  <c:v>0.25828911229544571</c:v>
                </c:pt>
                <c:pt idx="36">
                  <c:v>0.63752769372710871</c:v>
                </c:pt>
                <c:pt idx="37">
                  <c:v>0.71663461397963724</c:v>
                </c:pt>
                <c:pt idx="38">
                  <c:v>-0.22569665544249737</c:v>
                </c:pt>
                <c:pt idx="39">
                  <c:v>0.33228519629698888</c:v>
                </c:pt>
                <c:pt idx="40">
                  <c:v>8.6213099061362625E-2</c:v>
                </c:pt>
                <c:pt idx="41">
                  <c:v>-0.53592555443813716</c:v>
                </c:pt>
                <c:pt idx="42">
                  <c:v>-0.87019112793336462</c:v>
                </c:pt>
                <c:pt idx="43">
                  <c:v>-0.83633972504333898</c:v>
                </c:pt>
                <c:pt idx="44">
                  <c:v>-0.89502996119358114</c:v>
                </c:pt>
                <c:pt idx="45">
                  <c:v>-0.89753512295892335</c:v>
                </c:pt>
                <c:pt idx="46">
                  <c:v>-0.88260873719170374</c:v>
                </c:pt>
                <c:pt idx="47">
                  <c:v>-0.98888602113286839</c:v>
                </c:pt>
                <c:pt idx="48">
                  <c:v>-0.99557779749960418</c:v>
                </c:pt>
                <c:pt idx="49">
                  <c:v>-0.69075553722996086</c:v>
                </c:pt>
              </c:numCache>
            </c:numRef>
          </c:val>
        </c:ser>
        <c:ser>
          <c:idx val="1"/>
          <c:order val="1"/>
          <c:marker>
            <c:symbol val="none"/>
          </c:marker>
          <c:val>
            <c:numRef>
              <c:f>Sheet1!$D$30:$D$79</c:f>
              <c:numCache>
                <c:formatCode>General</c:formatCode>
                <c:ptCount val="50"/>
                <c:pt idx="0">
                  <c:v>0</c:v>
                </c:pt>
                <c:pt idx="1">
                  <c:v>0.29615398974796836</c:v>
                </c:pt>
                <c:pt idx="2">
                  <c:v>0.48202881365382727</c:v>
                </c:pt>
                <c:pt idx="3">
                  <c:v>0.6300256276778069</c:v>
                </c:pt>
                <c:pt idx="4">
                  <c:v>0.58603690818244258</c:v>
                </c:pt>
                <c:pt idx="5">
                  <c:v>0.65388882041980889</c:v>
                </c:pt>
                <c:pt idx="6">
                  <c:v>0.67634663926080385</c:v>
                </c:pt>
                <c:pt idx="7">
                  <c:v>0.46033166067608566</c:v>
                </c:pt>
                <c:pt idx="8">
                  <c:v>0.26707241637064705</c:v>
                </c:pt>
                <c:pt idx="9">
                  <c:v>3.4339437227489701E-2</c:v>
                </c:pt>
                <c:pt idx="10">
                  <c:v>-0.15919406228506491</c:v>
                </c:pt>
                <c:pt idx="11">
                  <c:v>-0.33395976591035303</c:v>
                </c:pt>
                <c:pt idx="12">
                  <c:v>-0.34227230833175515</c:v>
                </c:pt>
                <c:pt idx="13">
                  <c:v>-0.53452378659420052</c:v>
                </c:pt>
                <c:pt idx="14">
                  <c:v>-0.61656134985931632</c:v>
                </c:pt>
                <c:pt idx="15">
                  <c:v>-0.67740162965449702</c:v>
                </c:pt>
                <c:pt idx="16">
                  <c:v>-0.76632994463225312</c:v>
                </c:pt>
                <c:pt idx="17">
                  <c:v>-0.82955933804238402</c:v>
                </c:pt>
                <c:pt idx="18">
                  <c:v>-0.78775256289847062</c:v>
                </c:pt>
                <c:pt idx="19">
                  <c:v>-0.73527510205188806</c:v>
                </c:pt>
                <c:pt idx="20">
                  <c:v>-0.61017851473181561</c:v>
                </c:pt>
                <c:pt idx="21">
                  <c:v>-0.65532973229988367</c:v>
                </c:pt>
                <c:pt idx="22">
                  <c:v>-0.6168032162723881</c:v>
                </c:pt>
                <c:pt idx="23">
                  <c:v>-0.56122618160622428</c:v>
                </c:pt>
                <c:pt idx="24">
                  <c:v>-0.25980495268200332</c:v>
                </c:pt>
                <c:pt idx="25">
                  <c:v>-0.14038906723928687</c:v>
                </c:pt>
                <c:pt idx="26">
                  <c:v>-6.9173857449370421E-2</c:v>
                </c:pt>
                <c:pt idx="27">
                  <c:v>7.2758834637212194E-2</c:v>
                </c:pt>
                <c:pt idx="28">
                  <c:v>0.22759389276277425</c:v>
                </c:pt>
                <c:pt idx="29">
                  <c:v>0.34140373879829561</c:v>
                </c:pt>
                <c:pt idx="30">
                  <c:v>0.43700343487788984</c:v>
                </c:pt>
                <c:pt idx="31">
                  <c:v>0.59614209951904984</c:v>
                </c:pt>
                <c:pt idx="32">
                  <c:v>0.70778624991968653</c:v>
                </c:pt>
                <c:pt idx="33">
                  <c:v>0.78941699442572422</c:v>
                </c:pt>
                <c:pt idx="34">
                  <c:v>0.84823101040197124</c:v>
                </c:pt>
                <c:pt idx="35">
                  <c:v>0.87843560872515025</c:v>
                </c:pt>
                <c:pt idx="36">
                  <c:v>0.69239165979623873</c:v>
                </c:pt>
                <c:pt idx="37">
                  <c:v>0.67593246997549961</c:v>
                </c:pt>
                <c:pt idx="38">
                  <c:v>0.68814311317674126</c:v>
                </c:pt>
                <c:pt idx="39">
                  <c:v>0.41399118259096934</c:v>
                </c:pt>
                <c:pt idx="40">
                  <c:v>0.38947938670277565</c:v>
                </c:pt>
                <c:pt idx="41">
                  <c:v>0.29849950041035139</c:v>
                </c:pt>
                <c:pt idx="42">
                  <c:v>4.8171983955805089E-2</c:v>
                </c:pt>
                <c:pt idx="43">
                  <c:v>-0.22733694961094594</c:v>
                </c:pt>
                <c:pt idx="44">
                  <c:v>-0.41003778224066406</c:v>
                </c:pt>
                <c:pt idx="45">
                  <c:v>-0.55553543592653853</c:v>
                </c:pt>
                <c:pt idx="46">
                  <c:v>-0.6581353420362539</c:v>
                </c:pt>
                <c:pt idx="47">
                  <c:v>-0.7254773605828887</c:v>
                </c:pt>
                <c:pt idx="48">
                  <c:v>-0.80449995874788272</c:v>
                </c:pt>
                <c:pt idx="49">
                  <c:v>-0.86182331037340021</c:v>
                </c:pt>
              </c:numCache>
            </c:numRef>
          </c:val>
        </c:ser>
        <c:ser>
          <c:idx val="2"/>
          <c:order val="2"/>
          <c:marker>
            <c:symbol val="none"/>
          </c:marker>
          <c:val>
            <c:numRef>
              <c:f>Sheet1!$E$30:$E$79</c:f>
              <c:numCache>
                <c:formatCode>General</c:formatCode>
                <c:ptCount val="50"/>
                <c:pt idx="0">
                  <c:v>0</c:v>
                </c:pt>
                <c:pt idx="1">
                  <c:v>9.8717996582656259E-2</c:v>
                </c:pt>
                <c:pt idx="2">
                  <c:v>0.18041987053447375</c:v>
                </c:pt>
                <c:pt idx="3">
                  <c:v>0.25991303618773509</c:v>
                </c:pt>
                <c:pt idx="4">
                  <c:v>0.28226138883828789</c:v>
                </c:pt>
                <c:pt idx="5">
                  <c:v>0.33525624485182531</c:v>
                </c:pt>
                <c:pt idx="6">
                  <c:v>0.3746054420222884</c:v>
                </c:pt>
                <c:pt idx="7">
                  <c:v>0.33277456888456808</c:v>
                </c:pt>
                <c:pt idx="8">
                  <c:v>0.28111052996190655</c:v>
                </c:pt>
                <c:pt idx="9">
                  <c:v>0.20212905888839486</c:v>
                </c:pt>
                <c:pt idx="10">
                  <c:v>0.12083893021811948</c:v>
                </c:pt>
                <c:pt idx="11">
                  <c:v>3.4580396426038475E-2</c:v>
                </c:pt>
                <c:pt idx="12">
                  <c:v>-5.0444672814014425E-3</c:v>
                </c:pt>
                <c:pt idx="13">
                  <c:v>-0.10285107747391879</c:v>
                </c:pt>
                <c:pt idx="14">
                  <c:v>-0.17336420280765241</c:v>
                </c:pt>
                <c:pt idx="15">
                  <c:v>-0.23796401077787876</c:v>
                </c:pt>
                <c:pt idx="16">
                  <c:v>-0.31155054432479301</c:v>
                </c:pt>
                <c:pt idx="17">
                  <c:v>-0.37810494882558238</c:v>
                </c:pt>
                <c:pt idx="18">
                  <c:v>-0.40931479603262527</c:v>
                </c:pt>
                <c:pt idx="19">
                  <c:v>-0.42966608577034876</c:v>
                </c:pt>
                <c:pt idx="20">
                  <c:v>-0.41852812495847846</c:v>
                </c:pt>
                <c:pt idx="21">
                  <c:v>-0.45274356979183411</c:v>
                </c:pt>
                <c:pt idx="22">
                  <c:v>-0.4601600140334739</c:v>
                </c:pt>
                <c:pt idx="23">
                  <c:v>-0.457298656035311</c:v>
                </c:pt>
                <c:pt idx="24">
                  <c:v>-0.36721766561766273</c:v>
                </c:pt>
                <c:pt idx="25">
                  <c:v>-0.31667109917652431</c:v>
                </c:pt>
                <c:pt idx="26">
                  <c:v>-0.27530449271949536</c:v>
                </c:pt>
                <c:pt idx="27">
                  <c:v>-0.20738053183028834</c:v>
                </c:pt>
                <c:pt idx="28">
                  <c:v>-0.12775490914168433</c:v>
                </c:pt>
                <c:pt idx="29">
                  <c:v>-5.4283413606064722E-2</c:v>
                </c:pt>
                <c:pt idx="30">
                  <c:v>1.7151866994236067E-2</c:v>
                </c:pt>
                <c:pt idx="31">
                  <c:v>0.112183245329655</c:v>
                </c:pt>
                <c:pt idx="32">
                  <c:v>0.19779384754880694</c:v>
                </c:pt>
                <c:pt idx="33">
                  <c:v>0.27600333595457432</c:v>
                </c:pt>
                <c:pt idx="34">
                  <c:v>0.34694937379377166</c:v>
                </c:pt>
                <c:pt idx="35">
                  <c:v>0.40714573689565098</c:v>
                </c:pt>
                <c:pt idx="36">
                  <c:v>0.39226007443563071</c:v>
                </c:pt>
                <c:pt idx="37">
                  <c:v>0.41678683636477865</c:v>
                </c:pt>
                <c:pt idx="38">
                  <c:v>0.44677161412626432</c:v>
                </c:pt>
                <c:pt idx="39">
                  <c:v>0.37952478716938887</c:v>
                </c:pt>
                <c:pt idx="40">
                  <c:v>0.37480082808214865</c:v>
                </c:pt>
                <c:pt idx="41">
                  <c:v>0.34594205518007004</c:v>
                </c:pt>
                <c:pt idx="42">
                  <c:v>0.257755294218249</c:v>
                </c:pt>
                <c:pt idx="43">
                  <c:v>0.14496065200308764</c:v>
                </c:pt>
                <c:pt idx="44">
                  <c:v>4.6830614298445011E-2</c:v>
                </c:pt>
                <c:pt idx="45">
                  <c:v>-4.7355443250757537E-2</c:v>
                </c:pt>
                <c:pt idx="46">
                  <c:v>-0.13237341122157412</c:v>
                </c:pt>
                <c:pt idx="47">
                  <c:v>-0.20739694381858703</c:v>
                </c:pt>
                <c:pt idx="48">
                  <c:v>-0.28554585155001527</c:v>
                </c:pt>
                <c:pt idx="49">
                  <c:v>-0.35654904614497418</c:v>
                </c:pt>
              </c:numCache>
            </c:numRef>
          </c:val>
        </c:ser>
        <c:marker val="1"/>
        <c:axId val="73439104"/>
        <c:axId val="73576448"/>
      </c:lineChart>
      <c:catAx>
        <c:axId val="73439104"/>
        <c:scaling>
          <c:orientation val="maxMin"/>
        </c:scaling>
        <c:axPos val="b"/>
        <c:tickLblPos val="nextTo"/>
        <c:crossAx val="73576448"/>
        <c:crosses val="autoZero"/>
        <c:auto val="1"/>
        <c:lblAlgn val="ctr"/>
        <c:lblOffset val="100"/>
      </c:catAx>
      <c:valAx>
        <c:axId val="73576448"/>
        <c:scaling>
          <c:orientation val="minMax"/>
        </c:scaling>
        <c:axPos val="r"/>
        <c:majorGridlines/>
        <c:numFmt formatCode="General" sourceLinked="1"/>
        <c:tickLblPos val="nextTo"/>
        <c:crossAx val="73439104"/>
        <c:crosses val="autoZero"/>
        <c:crossBetween val="between"/>
      </c:valAx>
    </c:plotArea>
    <c:legend>
      <c:legendPos val="l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marker>
            <c:symbol val="none"/>
          </c:marker>
          <c:val>
            <c:numRef>
              <c:f>pgdvd_stats!$B$2:$B$60</c:f>
              <c:numCache>
                <c:formatCode>General</c:formatCode>
                <c:ptCount val="59"/>
                <c:pt idx="0">
                  <c:v>18</c:v>
                </c:pt>
                <c:pt idx="1">
                  <c:v>18</c:v>
                </c:pt>
                <c:pt idx="2">
                  <c:v>24</c:v>
                </c:pt>
                <c:pt idx="3">
                  <c:v>9</c:v>
                </c:pt>
                <c:pt idx="4">
                  <c:v>11</c:v>
                </c:pt>
                <c:pt idx="5">
                  <c:v>8</c:v>
                </c:pt>
                <c:pt idx="6">
                  <c:v>11</c:v>
                </c:pt>
                <c:pt idx="7">
                  <c:v>8</c:v>
                </c:pt>
                <c:pt idx="8">
                  <c:v>7</c:v>
                </c:pt>
                <c:pt idx="9">
                  <c:v>9</c:v>
                </c:pt>
                <c:pt idx="10">
                  <c:v>10</c:v>
                </c:pt>
                <c:pt idx="11">
                  <c:v>21</c:v>
                </c:pt>
                <c:pt idx="12">
                  <c:v>20</c:v>
                </c:pt>
                <c:pt idx="13">
                  <c:v>18</c:v>
                </c:pt>
                <c:pt idx="14">
                  <c:v>16</c:v>
                </c:pt>
                <c:pt idx="15">
                  <c:v>15</c:v>
                </c:pt>
                <c:pt idx="16">
                  <c:v>16</c:v>
                </c:pt>
                <c:pt idx="17">
                  <c:v>23</c:v>
                </c:pt>
                <c:pt idx="18">
                  <c:v>20</c:v>
                </c:pt>
                <c:pt idx="19">
                  <c:v>18</c:v>
                </c:pt>
                <c:pt idx="20">
                  <c:v>17</c:v>
                </c:pt>
                <c:pt idx="21">
                  <c:v>18</c:v>
                </c:pt>
                <c:pt idx="22">
                  <c:v>23</c:v>
                </c:pt>
                <c:pt idx="23">
                  <c:v>18</c:v>
                </c:pt>
                <c:pt idx="24">
                  <c:v>17</c:v>
                </c:pt>
                <c:pt idx="25">
                  <c:v>21</c:v>
                </c:pt>
                <c:pt idx="26">
                  <c:v>18</c:v>
                </c:pt>
                <c:pt idx="27">
                  <c:v>14</c:v>
                </c:pt>
                <c:pt idx="28">
                  <c:v>20</c:v>
                </c:pt>
                <c:pt idx="29">
                  <c:v>14</c:v>
                </c:pt>
                <c:pt idx="30">
                  <c:v>15</c:v>
                </c:pt>
                <c:pt idx="31">
                  <c:v>13</c:v>
                </c:pt>
                <c:pt idx="32">
                  <c:v>12</c:v>
                </c:pt>
                <c:pt idx="33">
                  <c:v>13</c:v>
                </c:pt>
                <c:pt idx="34">
                  <c:v>12</c:v>
                </c:pt>
                <c:pt idx="35">
                  <c:v>11</c:v>
                </c:pt>
                <c:pt idx="36">
                  <c:v>12</c:v>
                </c:pt>
                <c:pt idx="37">
                  <c:v>14</c:v>
                </c:pt>
                <c:pt idx="38">
                  <c:v>13</c:v>
                </c:pt>
                <c:pt idx="39">
                  <c:v>12</c:v>
                </c:pt>
                <c:pt idx="40">
                  <c:v>12</c:v>
                </c:pt>
                <c:pt idx="41">
                  <c:v>13</c:v>
                </c:pt>
                <c:pt idx="42">
                  <c:v>13</c:v>
                </c:pt>
                <c:pt idx="43">
                  <c:v>16</c:v>
                </c:pt>
                <c:pt idx="44">
                  <c:v>18</c:v>
                </c:pt>
                <c:pt idx="45">
                  <c:v>12</c:v>
                </c:pt>
                <c:pt idx="46">
                  <c:v>12</c:v>
                </c:pt>
                <c:pt idx="47">
                  <c:v>13</c:v>
                </c:pt>
                <c:pt idx="48">
                  <c:v>11</c:v>
                </c:pt>
                <c:pt idx="49">
                  <c:v>15</c:v>
                </c:pt>
                <c:pt idx="50">
                  <c:v>13</c:v>
                </c:pt>
                <c:pt idx="51">
                  <c:v>16</c:v>
                </c:pt>
                <c:pt idx="52">
                  <c:v>15</c:v>
                </c:pt>
                <c:pt idx="53">
                  <c:v>10</c:v>
                </c:pt>
                <c:pt idx="54">
                  <c:v>12</c:v>
                </c:pt>
                <c:pt idx="55">
                  <c:v>11</c:v>
                </c:pt>
                <c:pt idx="56">
                  <c:v>10</c:v>
                </c:pt>
                <c:pt idx="57">
                  <c:v>10</c:v>
                </c:pt>
                <c:pt idx="58">
                  <c:v>10</c:v>
                </c:pt>
              </c:numCache>
            </c:numRef>
          </c:val>
        </c:ser>
        <c:marker val="1"/>
        <c:axId val="74196864"/>
        <c:axId val="74198400"/>
      </c:lineChart>
      <c:catAx>
        <c:axId val="74196864"/>
        <c:scaling>
          <c:orientation val="minMax"/>
        </c:scaling>
        <c:axPos val="b"/>
        <c:tickLblPos val="nextTo"/>
        <c:crossAx val="74198400"/>
        <c:crosses val="autoZero"/>
        <c:auto val="1"/>
        <c:lblAlgn val="ctr"/>
        <c:lblOffset val="100"/>
      </c:catAx>
      <c:valAx>
        <c:axId val="74198400"/>
        <c:scaling>
          <c:orientation val="minMax"/>
        </c:scaling>
        <c:axPos val="l"/>
        <c:majorGridlines/>
        <c:numFmt formatCode="General" sourceLinked="1"/>
        <c:tickLblPos val="nextTo"/>
        <c:crossAx val="7419686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cked"/>
        <c:ser>
          <c:idx val="0"/>
          <c:order val="0"/>
          <c:marker>
            <c:symbol val="none"/>
          </c:marker>
          <c:val>
            <c:numRef>
              <c:f>nullnull_stats!$B$1:$B$59</c:f>
              <c:numCache>
                <c:formatCode>General</c:formatCode>
                <c:ptCount val="59"/>
                <c:pt idx="0">
                  <c:v>15</c:v>
                </c:pt>
                <c:pt idx="1">
                  <c:v>15</c:v>
                </c:pt>
                <c:pt idx="2">
                  <c:v>13</c:v>
                </c:pt>
                <c:pt idx="3">
                  <c:v>15</c:v>
                </c:pt>
                <c:pt idx="4">
                  <c:v>14</c:v>
                </c:pt>
                <c:pt idx="5">
                  <c:v>16</c:v>
                </c:pt>
                <c:pt idx="6">
                  <c:v>19</c:v>
                </c:pt>
                <c:pt idx="7">
                  <c:v>22</c:v>
                </c:pt>
                <c:pt idx="8">
                  <c:v>26</c:v>
                </c:pt>
                <c:pt idx="9">
                  <c:v>22</c:v>
                </c:pt>
                <c:pt idx="10">
                  <c:v>23</c:v>
                </c:pt>
                <c:pt idx="11">
                  <c:v>19</c:v>
                </c:pt>
                <c:pt idx="12">
                  <c:v>79</c:v>
                </c:pt>
                <c:pt idx="13">
                  <c:v>50</c:v>
                </c:pt>
                <c:pt idx="14">
                  <c:v>25</c:v>
                </c:pt>
                <c:pt idx="15">
                  <c:v>28</c:v>
                </c:pt>
                <c:pt idx="16">
                  <c:v>52</c:v>
                </c:pt>
                <c:pt idx="17">
                  <c:v>22</c:v>
                </c:pt>
                <c:pt idx="18">
                  <c:v>25</c:v>
                </c:pt>
                <c:pt idx="19">
                  <c:v>28</c:v>
                </c:pt>
                <c:pt idx="20">
                  <c:v>24</c:v>
                </c:pt>
                <c:pt idx="21">
                  <c:v>23</c:v>
                </c:pt>
                <c:pt idx="22">
                  <c:v>29</c:v>
                </c:pt>
                <c:pt idx="23">
                  <c:v>22</c:v>
                </c:pt>
                <c:pt idx="24">
                  <c:v>22</c:v>
                </c:pt>
                <c:pt idx="25">
                  <c:v>28</c:v>
                </c:pt>
                <c:pt idx="26">
                  <c:v>22</c:v>
                </c:pt>
                <c:pt idx="27">
                  <c:v>21</c:v>
                </c:pt>
                <c:pt idx="28">
                  <c:v>24</c:v>
                </c:pt>
                <c:pt idx="29">
                  <c:v>24</c:v>
                </c:pt>
                <c:pt idx="30">
                  <c:v>25</c:v>
                </c:pt>
                <c:pt idx="31">
                  <c:v>23</c:v>
                </c:pt>
                <c:pt idx="32">
                  <c:v>24</c:v>
                </c:pt>
                <c:pt idx="33">
                  <c:v>22</c:v>
                </c:pt>
                <c:pt idx="34">
                  <c:v>22</c:v>
                </c:pt>
                <c:pt idx="35">
                  <c:v>24</c:v>
                </c:pt>
                <c:pt idx="36">
                  <c:v>38</c:v>
                </c:pt>
                <c:pt idx="37">
                  <c:v>37</c:v>
                </c:pt>
                <c:pt idx="38">
                  <c:v>22</c:v>
                </c:pt>
                <c:pt idx="39">
                  <c:v>42</c:v>
                </c:pt>
                <c:pt idx="40">
                  <c:v>30</c:v>
                </c:pt>
                <c:pt idx="41">
                  <c:v>24</c:v>
                </c:pt>
                <c:pt idx="42">
                  <c:v>21</c:v>
                </c:pt>
                <c:pt idx="43">
                  <c:v>25</c:v>
                </c:pt>
                <c:pt idx="44">
                  <c:v>24</c:v>
                </c:pt>
                <c:pt idx="45">
                  <c:v>22</c:v>
                </c:pt>
                <c:pt idx="46">
                  <c:v>24</c:v>
                </c:pt>
                <c:pt idx="47">
                  <c:v>35</c:v>
                </c:pt>
                <c:pt idx="48">
                  <c:v>22</c:v>
                </c:pt>
                <c:pt idx="49">
                  <c:v>21</c:v>
                </c:pt>
                <c:pt idx="50">
                  <c:v>22</c:v>
                </c:pt>
                <c:pt idx="51">
                  <c:v>29</c:v>
                </c:pt>
                <c:pt idx="52">
                  <c:v>22</c:v>
                </c:pt>
                <c:pt idx="53">
                  <c:v>21</c:v>
                </c:pt>
                <c:pt idx="54">
                  <c:v>28</c:v>
                </c:pt>
                <c:pt idx="55">
                  <c:v>32</c:v>
                </c:pt>
                <c:pt idx="56">
                  <c:v>32</c:v>
                </c:pt>
                <c:pt idx="57">
                  <c:v>26</c:v>
                </c:pt>
                <c:pt idx="58">
                  <c:v>32</c:v>
                </c:pt>
              </c:numCache>
            </c:numRef>
          </c:val>
        </c:ser>
        <c:marker val="1"/>
        <c:axId val="74218112"/>
        <c:axId val="74236288"/>
      </c:lineChart>
      <c:catAx>
        <c:axId val="74218112"/>
        <c:scaling>
          <c:orientation val="minMax"/>
        </c:scaling>
        <c:axPos val="b"/>
        <c:tickLblPos val="nextTo"/>
        <c:crossAx val="74236288"/>
        <c:crosses val="autoZero"/>
        <c:auto val="1"/>
        <c:lblAlgn val="ctr"/>
        <c:lblOffset val="100"/>
      </c:catAx>
      <c:valAx>
        <c:axId val="74236288"/>
        <c:scaling>
          <c:orientation val="minMax"/>
        </c:scaling>
        <c:axPos val="l"/>
        <c:majorGridlines/>
        <c:numFmt formatCode="General" sourceLinked="1"/>
        <c:tickLblPos val="nextTo"/>
        <c:crossAx val="7421811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marker>
            <c:symbol val="none"/>
          </c:marker>
          <c:val>
            <c:numRef>
              <c:f>pgnull_stats!$B$1:$B$59</c:f>
              <c:numCache>
                <c:formatCode>General</c:formatCode>
                <c:ptCount val="59"/>
                <c:pt idx="0">
                  <c:v>16</c:v>
                </c:pt>
                <c:pt idx="1">
                  <c:v>16</c:v>
                </c:pt>
                <c:pt idx="2">
                  <c:v>8</c:v>
                </c:pt>
                <c:pt idx="3">
                  <c:v>9</c:v>
                </c:pt>
                <c:pt idx="4">
                  <c:v>21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9</c:v>
                </c:pt>
                <c:pt idx="9">
                  <c:v>8</c:v>
                </c:pt>
                <c:pt idx="10">
                  <c:v>12</c:v>
                </c:pt>
                <c:pt idx="11">
                  <c:v>12</c:v>
                </c:pt>
                <c:pt idx="12">
                  <c:v>12</c:v>
                </c:pt>
                <c:pt idx="13">
                  <c:v>12</c:v>
                </c:pt>
                <c:pt idx="14">
                  <c:v>13</c:v>
                </c:pt>
                <c:pt idx="15">
                  <c:v>11</c:v>
                </c:pt>
                <c:pt idx="16">
                  <c:v>11</c:v>
                </c:pt>
                <c:pt idx="17">
                  <c:v>13</c:v>
                </c:pt>
                <c:pt idx="18">
                  <c:v>13</c:v>
                </c:pt>
                <c:pt idx="19">
                  <c:v>14</c:v>
                </c:pt>
                <c:pt idx="20">
                  <c:v>13</c:v>
                </c:pt>
                <c:pt idx="21">
                  <c:v>13</c:v>
                </c:pt>
                <c:pt idx="22">
                  <c:v>14</c:v>
                </c:pt>
                <c:pt idx="23">
                  <c:v>14</c:v>
                </c:pt>
                <c:pt idx="24">
                  <c:v>17</c:v>
                </c:pt>
                <c:pt idx="25">
                  <c:v>19</c:v>
                </c:pt>
                <c:pt idx="26">
                  <c:v>15</c:v>
                </c:pt>
                <c:pt idx="27">
                  <c:v>13</c:v>
                </c:pt>
                <c:pt idx="28">
                  <c:v>15</c:v>
                </c:pt>
                <c:pt idx="29">
                  <c:v>19</c:v>
                </c:pt>
                <c:pt idx="30">
                  <c:v>18</c:v>
                </c:pt>
                <c:pt idx="31">
                  <c:v>15</c:v>
                </c:pt>
                <c:pt idx="32">
                  <c:v>19</c:v>
                </c:pt>
                <c:pt idx="33">
                  <c:v>16</c:v>
                </c:pt>
                <c:pt idx="34">
                  <c:v>13</c:v>
                </c:pt>
                <c:pt idx="35">
                  <c:v>14</c:v>
                </c:pt>
                <c:pt idx="36">
                  <c:v>16</c:v>
                </c:pt>
                <c:pt idx="37">
                  <c:v>14</c:v>
                </c:pt>
                <c:pt idx="38">
                  <c:v>15</c:v>
                </c:pt>
                <c:pt idx="39">
                  <c:v>15</c:v>
                </c:pt>
                <c:pt idx="40">
                  <c:v>13</c:v>
                </c:pt>
                <c:pt idx="41">
                  <c:v>19</c:v>
                </c:pt>
                <c:pt idx="42">
                  <c:v>20</c:v>
                </c:pt>
                <c:pt idx="43">
                  <c:v>29</c:v>
                </c:pt>
                <c:pt idx="44">
                  <c:v>14</c:v>
                </c:pt>
                <c:pt idx="45">
                  <c:v>17</c:v>
                </c:pt>
                <c:pt idx="46">
                  <c:v>16</c:v>
                </c:pt>
                <c:pt idx="47">
                  <c:v>16</c:v>
                </c:pt>
                <c:pt idx="48">
                  <c:v>13</c:v>
                </c:pt>
                <c:pt idx="49">
                  <c:v>20</c:v>
                </c:pt>
                <c:pt idx="50">
                  <c:v>18</c:v>
                </c:pt>
                <c:pt idx="51">
                  <c:v>18</c:v>
                </c:pt>
                <c:pt idx="52">
                  <c:v>14</c:v>
                </c:pt>
                <c:pt idx="53">
                  <c:v>13</c:v>
                </c:pt>
                <c:pt idx="54">
                  <c:v>17</c:v>
                </c:pt>
                <c:pt idx="55">
                  <c:v>14</c:v>
                </c:pt>
                <c:pt idx="56">
                  <c:v>13</c:v>
                </c:pt>
                <c:pt idx="57">
                  <c:v>14</c:v>
                </c:pt>
                <c:pt idx="58">
                  <c:v>17</c:v>
                </c:pt>
              </c:numCache>
            </c:numRef>
          </c:val>
        </c:ser>
        <c:marker val="1"/>
        <c:axId val="74243456"/>
        <c:axId val="74249344"/>
      </c:lineChart>
      <c:catAx>
        <c:axId val="74243456"/>
        <c:scaling>
          <c:orientation val="minMax"/>
        </c:scaling>
        <c:axPos val="b"/>
        <c:tickLblPos val="nextTo"/>
        <c:crossAx val="74249344"/>
        <c:crosses val="autoZero"/>
        <c:auto val="1"/>
        <c:lblAlgn val="ctr"/>
        <c:lblOffset val="100"/>
      </c:catAx>
      <c:valAx>
        <c:axId val="74249344"/>
        <c:scaling>
          <c:orientation val="minMax"/>
        </c:scaling>
        <c:axPos val="l"/>
        <c:majorGridlines/>
        <c:numFmt formatCode="General" sourceLinked="1"/>
        <c:tickLblPos val="nextTo"/>
        <c:crossAx val="7424345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marker>
            <c:symbol val="none"/>
          </c:marker>
          <c:val>
            <c:numRef>
              <c:f>nulldvd_stats!$B$1:$B$59</c:f>
              <c:numCache>
                <c:formatCode>General</c:formatCode>
                <c:ptCount val="59"/>
                <c:pt idx="0">
                  <c:v>18</c:v>
                </c:pt>
                <c:pt idx="1">
                  <c:v>18</c:v>
                </c:pt>
                <c:pt idx="2">
                  <c:v>33</c:v>
                </c:pt>
                <c:pt idx="3">
                  <c:v>25</c:v>
                </c:pt>
                <c:pt idx="4">
                  <c:v>17</c:v>
                </c:pt>
                <c:pt idx="5">
                  <c:v>8</c:v>
                </c:pt>
                <c:pt idx="6">
                  <c:v>17</c:v>
                </c:pt>
                <c:pt idx="7">
                  <c:v>13</c:v>
                </c:pt>
                <c:pt idx="8">
                  <c:v>11</c:v>
                </c:pt>
                <c:pt idx="9">
                  <c:v>13</c:v>
                </c:pt>
                <c:pt idx="10">
                  <c:v>13</c:v>
                </c:pt>
                <c:pt idx="11">
                  <c:v>15</c:v>
                </c:pt>
                <c:pt idx="12">
                  <c:v>11</c:v>
                </c:pt>
                <c:pt idx="13">
                  <c:v>14</c:v>
                </c:pt>
                <c:pt idx="14">
                  <c:v>14</c:v>
                </c:pt>
                <c:pt idx="15">
                  <c:v>14</c:v>
                </c:pt>
                <c:pt idx="16">
                  <c:v>14</c:v>
                </c:pt>
                <c:pt idx="17">
                  <c:v>14</c:v>
                </c:pt>
                <c:pt idx="18">
                  <c:v>15</c:v>
                </c:pt>
                <c:pt idx="19">
                  <c:v>15</c:v>
                </c:pt>
                <c:pt idx="20">
                  <c:v>15</c:v>
                </c:pt>
                <c:pt idx="21">
                  <c:v>15</c:v>
                </c:pt>
                <c:pt idx="22">
                  <c:v>22</c:v>
                </c:pt>
                <c:pt idx="23">
                  <c:v>16</c:v>
                </c:pt>
                <c:pt idx="24">
                  <c:v>16</c:v>
                </c:pt>
                <c:pt idx="25">
                  <c:v>21</c:v>
                </c:pt>
                <c:pt idx="26">
                  <c:v>37</c:v>
                </c:pt>
                <c:pt idx="27">
                  <c:v>18</c:v>
                </c:pt>
                <c:pt idx="28">
                  <c:v>20</c:v>
                </c:pt>
                <c:pt idx="29">
                  <c:v>38</c:v>
                </c:pt>
                <c:pt idx="30">
                  <c:v>20</c:v>
                </c:pt>
                <c:pt idx="31">
                  <c:v>19</c:v>
                </c:pt>
                <c:pt idx="32">
                  <c:v>20</c:v>
                </c:pt>
                <c:pt idx="33">
                  <c:v>16</c:v>
                </c:pt>
                <c:pt idx="34">
                  <c:v>16</c:v>
                </c:pt>
                <c:pt idx="35">
                  <c:v>29</c:v>
                </c:pt>
                <c:pt idx="36">
                  <c:v>30</c:v>
                </c:pt>
                <c:pt idx="37">
                  <c:v>15</c:v>
                </c:pt>
                <c:pt idx="38">
                  <c:v>14</c:v>
                </c:pt>
                <c:pt idx="39">
                  <c:v>16</c:v>
                </c:pt>
                <c:pt idx="40">
                  <c:v>15</c:v>
                </c:pt>
                <c:pt idx="41">
                  <c:v>18</c:v>
                </c:pt>
                <c:pt idx="42">
                  <c:v>16</c:v>
                </c:pt>
                <c:pt idx="43">
                  <c:v>15</c:v>
                </c:pt>
                <c:pt idx="44">
                  <c:v>17</c:v>
                </c:pt>
                <c:pt idx="45">
                  <c:v>24</c:v>
                </c:pt>
                <c:pt idx="46">
                  <c:v>21</c:v>
                </c:pt>
                <c:pt idx="47">
                  <c:v>20</c:v>
                </c:pt>
                <c:pt idx="48">
                  <c:v>21</c:v>
                </c:pt>
                <c:pt idx="49">
                  <c:v>21</c:v>
                </c:pt>
                <c:pt idx="50">
                  <c:v>24</c:v>
                </c:pt>
                <c:pt idx="51">
                  <c:v>16</c:v>
                </c:pt>
                <c:pt idx="52">
                  <c:v>19</c:v>
                </c:pt>
                <c:pt idx="53">
                  <c:v>16</c:v>
                </c:pt>
                <c:pt idx="54">
                  <c:v>13</c:v>
                </c:pt>
                <c:pt idx="55">
                  <c:v>14</c:v>
                </c:pt>
                <c:pt idx="56">
                  <c:v>15</c:v>
                </c:pt>
                <c:pt idx="57">
                  <c:v>14</c:v>
                </c:pt>
                <c:pt idx="58">
                  <c:v>13</c:v>
                </c:pt>
              </c:numCache>
            </c:numRef>
          </c:val>
        </c:ser>
        <c:marker val="1"/>
        <c:axId val="74334592"/>
        <c:axId val="74336128"/>
      </c:lineChart>
      <c:catAx>
        <c:axId val="74334592"/>
        <c:scaling>
          <c:orientation val="minMax"/>
        </c:scaling>
        <c:axPos val="b"/>
        <c:tickLblPos val="nextTo"/>
        <c:crossAx val="74336128"/>
        <c:crosses val="autoZero"/>
        <c:auto val="1"/>
        <c:lblAlgn val="ctr"/>
        <c:lblOffset val="100"/>
      </c:catAx>
      <c:valAx>
        <c:axId val="74336128"/>
        <c:scaling>
          <c:orientation val="minMax"/>
        </c:scaling>
        <c:axPos val="l"/>
        <c:majorGridlines/>
        <c:numFmt formatCode="General" sourceLinked="1"/>
        <c:tickLblPos val="nextTo"/>
        <c:crossAx val="7433459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1"/>
          <c:order val="1"/>
          <c:marker>
            <c:symbol val="none"/>
          </c:marker>
          <c:val>
            <c:numRef>
              <c:f>pgdvd_stats!$B$2:$B$60</c:f>
              <c:numCache>
                <c:formatCode>General</c:formatCode>
                <c:ptCount val="59"/>
                <c:pt idx="0">
                  <c:v>18</c:v>
                </c:pt>
                <c:pt idx="1">
                  <c:v>18</c:v>
                </c:pt>
                <c:pt idx="2">
                  <c:v>24</c:v>
                </c:pt>
                <c:pt idx="3">
                  <c:v>9</c:v>
                </c:pt>
                <c:pt idx="4">
                  <c:v>11</c:v>
                </c:pt>
                <c:pt idx="5">
                  <c:v>8</c:v>
                </c:pt>
                <c:pt idx="6">
                  <c:v>11</c:v>
                </c:pt>
                <c:pt idx="7">
                  <c:v>8</c:v>
                </c:pt>
                <c:pt idx="8">
                  <c:v>7</c:v>
                </c:pt>
                <c:pt idx="9">
                  <c:v>9</c:v>
                </c:pt>
                <c:pt idx="10">
                  <c:v>10</c:v>
                </c:pt>
                <c:pt idx="11">
                  <c:v>21</c:v>
                </c:pt>
                <c:pt idx="12">
                  <c:v>20</c:v>
                </c:pt>
                <c:pt idx="13">
                  <c:v>18</c:v>
                </c:pt>
                <c:pt idx="14">
                  <c:v>16</c:v>
                </c:pt>
                <c:pt idx="15">
                  <c:v>15</c:v>
                </c:pt>
                <c:pt idx="16">
                  <c:v>16</c:v>
                </c:pt>
                <c:pt idx="17">
                  <c:v>23</c:v>
                </c:pt>
                <c:pt idx="18">
                  <c:v>20</c:v>
                </c:pt>
                <c:pt idx="19">
                  <c:v>18</c:v>
                </c:pt>
                <c:pt idx="20">
                  <c:v>17</c:v>
                </c:pt>
                <c:pt idx="21">
                  <c:v>18</c:v>
                </c:pt>
                <c:pt idx="22">
                  <c:v>23</c:v>
                </c:pt>
                <c:pt idx="23">
                  <c:v>18</c:v>
                </c:pt>
                <c:pt idx="24">
                  <c:v>17</c:v>
                </c:pt>
                <c:pt idx="25">
                  <c:v>21</c:v>
                </c:pt>
                <c:pt idx="26">
                  <c:v>18</c:v>
                </c:pt>
                <c:pt idx="27">
                  <c:v>14</c:v>
                </c:pt>
                <c:pt idx="28">
                  <c:v>20</c:v>
                </c:pt>
                <c:pt idx="29">
                  <c:v>14</c:v>
                </c:pt>
                <c:pt idx="30">
                  <c:v>15</c:v>
                </c:pt>
                <c:pt idx="31">
                  <c:v>13</c:v>
                </c:pt>
                <c:pt idx="32">
                  <c:v>12</c:v>
                </c:pt>
                <c:pt idx="33">
                  <c:v>13</c:v>
                </c:pt>
                <c:pt idx="34">
                  <c:v>12</c:v>
                </c:pt>
                <c:pt idx="35">
                  <c:v>11</c:v>
                </c:pt>
                <c:pt idx="36">
                  <c:v>12</c:v>
                </c:pt>
                <c:pt idx="37">
                  <c:v>14</c:v>
                </c:pt>
                <c:pt idx="38">
                  <c:v>13</c:v>
                </c:pt>
                <c:pt idx="39">
                  <c:v>12</c:v>
                </c:pt>
                <c:pt idx="40">
                  <c:v>12</c:v>
                </c:pt>
                <c:pt idx="41">
                  <c:v>13</c:v>
                </c:pt>
                <c:pt idx="42">
                  <c:v>13</c:v>
                </c:pt>
                <c:pt idx="43">
                  <c:v>16</c:v>
                </c:pt>
                <c:pt idx="44">
                  <c:v>18</c:v>
                </c:pt>
                <c:pt idx="45">
                  <c:v>12</c:v>
                </c:pt>
                <c:pt idx="46">
                  <c:v>12</c:v>
                </c:pt>
                <c:pt idx="47">
                  <c:v>13</c:v>
                </c:pt>
                <c:pt idx="48">
                  <c:v>11</c:v>
                </c:pt>
                <c:pt idx="49">
                  <c:v>15</c:v>
                </c:pt>
                <c:pt idx="50">
                  <c:v>13</c:v>
                </c:pt>
                <c:pt idx="51">
                  <c:v>16</c:v>
                </c:pt>
                <c:pt idx="52">
                  <c:v>15</c:v>
                </c:pt>
                <c:pt idx="53">
                  <c:v>10</c:v>
                </c:pt>
                <c:pt idx="54">
                  <c:v>12</c:v>
                </c:pt>
                <c:pt idx="55">
                  <c:v>11</c:v>
                </c:pt>
                <c:pt idx="56">
                  <c:v>10</c:v>
                </c:pt>
                <c:pt idx="57">
                  <c:v>10</c:v>
                </c:pt>
                <c:pt idx="58">
                  <c:v>10</c:v>
                </c:pt>
              </c:numCache>
            </c:numRef>
          </c:val>
        </c:ser>
        <c:ser>
          <c:idx val="2"/>
          <c:order val="2"/>
          <c:marker>
            <c:symbol val="none"/>
          </c:marker>
          <c:val>
            <c:numRef>
              <c:f>pgnull_stats.csv!$B$1:$B$59</c:f>
              <c:numCache>
                <c:formatCode>General</c:formatCode>
                <c:ptCount val="59"/>
                <c:pt idx="0">
                  <c:v>16</c:v>
                </c:pt>
                <c:pt idx="1">
                  <c:v>16</c:v>
                </c:pt>
                <c:pt idx="2">
                  <c:v>8</c:v>
                </c:pt>
                <c:pt idx="3">
                  <c:v>9</c:v>
                </c:pt>
                <c:pt idx="4">
                  <c:v>21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9</c:v>
                </c:pt>
                <c:pt idx="9">
                  <c:v>8</c:v>
                </c:pt>
                <c:pt idx="10">
                  <c:v>12</c:v>
                </c:pt>
                <c:pt idx="11">
                  <c:v>12</c:v>
                </c:pt>
                <c:pt idx="12">
                  <c:v>12</c:v>
                </c:pt>
                <c:pt idx="13">
                  <c:v>12</c:v>
                </c:pt>
                <c:pt idx="14">
                  <c:v>13</c:v>
                </c:pt>
                <c:pt idx="15">
                  <c:v>11</c:v>
                </c:pt>
                <c:pt idx="16">
                  <c:v>11</c:v>
                </c:pt>
                <c:pt idx="17">
                  <c:v>13</c:v>
                </c:pt>
                <c:pt idx="18">
                  <c:v>13</c:v>
                </c:pt>
                <c:pt idx="19">
                  <c:v>14</c:v>
                </c:pt>
                <c:pt idx="20">
                  <c:v>13</c:v>
                </c:pt>
                <c:pt idx="21">
                  <c:v>13</c:v>
                </c:pt>
                <c:pt idx="22">
                  <c:v>14</c:v>
                </c:pt>
                <c:pt idx="23">
                  <c:v>14</c:v>
                </c:pt>
                <c:pt idx="24">
                  <c:v>17</c:v>
                </c:pt>
                <c:pt idx="25">
                  <c:v>19</c:v>
                </c:pt>
                <c:pt idx="26">
                  <c:v>15</c:v>
                </c:pt>
                <c:pt idx="27">
                  <c:v>13</c:v>
                </c:pt>
                <c:pt idx="28">
                  <c:v>15</c:v>
                </c:pt>
                <c:pt idx="29">
                  <c:v>19</c:v>
                </c:pt>
                <c:pt idx="30">
                  <c:v>18</c:v>
                </c:pt>
                <c:pt idx="31">
                  <c:v>15</c:v>
                </c:pt>
                <c:pt idx="32">
                  <c:v>19</c:v>
                </c:pt>
                <c:pt idx="33">
                  <c:v>16</c:v>
                </c:pt>
                <c:pt idx="34">
                  <c:v>13</c:v>
                </c:pt>
                <c:pt idx="35">
                  <c:v>14</c:v>
                </c:pt>
                <c:pt idx="36">
                  <c:v>16</c:v>
                </c:pt>
                <c:pt idx="37">
                  <c:v>14</c:v>
                </c:pt>
                <c:pt idx="38">
                  <c:v>15</c:v>
                </c:pt>
                <c:pt idx="39">
                  <c:v>15</c:v>
                </c:pt>
                <c:pt idx="40">
                  <c:v>13</c:v>
                </c:pt>
                <c:pt idx="41">
                  <c:v>19</c:v>
                </c:pt>
                <c:pt idx="42">
                  <c:v>20</c:v>
                </c:pt>
                <c:pt idx="43">
                  <c:v>29</c:v>
                </c:pt>
                <c:pt idx="44">
                  <c:v>14</c:v>
                </c:pt>
                <c:pt idx="45">
                  <c:v>17</c:v>
                </c:pt>
                <c:pt idx="46">
                  <c:v>16</c:v>
                </c:pt>
                <c:pt idx="47">
                  <c:v>16</c:v>
                </c:pt>
                <c:pt idx="48">
                  <c:v>13</c:v>
                </c:pt>
                <c:pt idx="49">
                  <c:v>20</c:v>
                </c:pt>
                <c:pt idx="50">
                  <c:v>18</c:v>
                </c:pt>
                <c:pt idx="51">
                  <c:v>18</c:v>
                </c:pt>
                <c:pt idx="52">
                  <c:v>14</c:v>
                </c:pt>
                <c:pt idx="53">
                  <c:v>13</c:v>
                </c:pt>
                <c:pt idx="54">
                  <c:v>17</c:v>
                </c:pt>
                <c:pt idx="55">
                  <c:v>14</c:v>
                </c:pt>
                <c:pt idx="56">
                  <c:v>13</c:v>
                </c:pt>
                <c:pt idx="57">
                  <c:v>14</c:v>
                </c:pt>
                <c:pt idx="58">
                  <c:v>17</c:v>
                </c:pt>
              </c:numCache>
            </c:numRef>
          </c:val>
        </c:ser>
        <c:ser>
          <c:idx val="0"/>
          <c:order val="0"/>
          <c:marker>
            <c:symbol val="none"/>
          </c:marker>
          <c:val>
            <c:numRef>
              <c:f>nulldvd_stats.csv!$B$1:$B$59</c:f>
              <c:numCache>
                <c:formatCode>General</c:formatCode>
                <c:ptCount val="59"/>
                <c:pt idx="0">
                  <c:v>18</c:v>
                </c:pt>
                <c:pt idx="1">
                  <c:v>18</c:v>
                </c:pt>
                <c:pt idx="2">
                  <c:v>33</c:v>
                </c:pt>
                <c:pt idx="3">
                  <c:v>25</c:v>
                </c:pt>
                <c:pt idx="4">
                  <c:v>17</c:v>
                </c:pt>
                <c:pt idx="5">
                  <c:v>8</c:v>
                </c:pt>
                <c:pt idx="6">
                  <c:v>17</c:v>
                </c:pt>
                <c:pt idx="7">
                  <c:v>13</c:v>
                </c:pt>
                <c:pt idx="8">
                  <c:v>11</c:v>
                </c:pt>
                <c:pt idx="9">
                  <c:v>13</c:v>
                </c:pt>
                <c:pt idx="10">
                  <c:v>13</c:v>
                </c:pt>
                <c:pt idx="11">
                  <c:v>15</c:v>
                </c:pt>
                <c:pt idx="12">
                  <c:v>11</c:v>
                </c:pt>
                <c:pt idx="13">
                  <c:v>14</c:v>
                </c:pt>
                <c:pt idx="14">
                  <c:v>14</c:v>
                </c:pt>
                <c:pt idx="15">
                  <c:v>14</c:v>
                </c:pt>
                <c:pt idx="16">
                  <c:v>14</c:v>
                </c:pt>
                <c:pt idx="17">
                  <c:v>14</c:v>
                </c:pt>
                <c:pt idx="18">
                  <c:v>15</c:v>
                </c:pt>
                <c:pt idx="19">
                  <c:v>15</c:v>
                </c:pt>
                <c:pt idx="20">
                  <c:v>15</c:v>
                </c:pt>
                <c:pt idx="21">
                  <c:v>15</c:v>
                </c:pt>
                <c:pt idx="22">
                  <c:v>22</c:v>
                </c:pt>
                <c:pt idx="23">
                  <c:v>16</c:v>
                </c:pt>
                <c:pt idx="24">
                  <c:v>16</c:v>
                </c:pt>
                <c:pt idx="25">
                  <c:v>21</c:v>
                </c:pt>
                <c:pt idx="26">
                  <c:v>37</c:v>
                </c:pt>
                <c:pt idx="27">
                  <c:v>18</c:v>
                </c:pt>
                <c:pt idx="28">
                  <c:v>20</c:v>
                </c:pt>
                <c:pt idx="29">
                  <c:v>38</c:v>
                </c:pt>
                <c:pt idx="30">
                  <c:v>20</c:v>
                </c:pt>
                <c:pt idx="31">
                  <c:v>19</c:v>
                </c:pt>
                <c:pt idx="32">
                  <c:v>20</c:v>
                </c:pt>
                <c:pt idx="33">
                  <c:v>16</c:v>
                </c:pt>
                <c:pt idx="34">
                  <c:v>16</c:v>
                </c:pt>
                <c:pt idx="35">
                  <c:v>29</c:v>
                </c:pt>
                <c:pt idx="36">
                  <c:v>30</c:v>
                </c:pt>
                <c:pt idx="37">
                  <c:v>15</c:v>
                </c:pt>
                <c:pt idx="38">
                  <c:v>14</c:v>
                </c:pt>
                <c:pt idx="39">
                  <c:v>16</c:v>
                </c:pt>
                <c:pt idx="40">
                  <c:v>15</c:v>
                </c:pt>
                <c:pt idx="41">
                  <c:v>18</c:v>
                </c:pt>
                <c:pt idx="42">
                  <c:v>16</c:v>
                </c:pt>
                <c:pt idx="43">
                  <c:v>15</c:v>
                </c:pt>
                <c:pt idx="44">
                  <c:v>17</c:v>
                </c:pt>
                <c:pt idx="45">
                  <c:v>24</c:v>
                </c:pt>
                <c:pt idx="46">
                  <c:v>21</c:v>
                </c:pt>
                <c:pt idx="47">
                  <c:v>20</c:v>
                </c:pt>
                <c:pt idx="48">
                  <c:v>21</c:v>
                </c:pt>
                <c:pt idx="49">
                  <c:v>21</c:v>
                </c:pt>
                <c:pt idx="50">
                  <c:v>24</c:v>
                </c:pt>
                <c:pt idx="51">
                  <c:v>16</c:v>
                </c:pt>
                <c:pt idx="52">
                  <c:v>19</c:v>
                </c:pt>
                <c:pt idx="53">
                  <c:v>16</c:v>
                </c:pt>
                <c:pt idx="54">
                  <c:v>13</c:v>
                </c:pt>
                <c:pt idx="55">
                  <c:v>14</c:v>
                </c:pt>
                <c:pt idx="56">
                  <c:v>15</c:v>
                </c:pt>
                <c:pt idx="57">
                  <c:v>14</c:v>
                </c:pt>
                <c:pt idx="58">
                  <c:v>13</c:v>
                </c:pt>
              </c:numCache>
            </c:numRef>
          </c:val>
        </c:ser>
        <c:marker val="1"/>
        <c:axId val="81064320"/>
        <c:axId val="81065856"/>
      </c:lineChart>
      <c:catAx>
        <c:axId val="81064320"/>
        <c:scaling>
          <c:orientation val="minMax"/>
        </c:scaling>
        <c:axPos val="b"/>
        <c:tickLblPos val="nextTo"/>
        <c:crossAx val="81065856"/>
        <c:crosses val="autoZero"/>
        <c:auto val="1"/>
        <c:lblAlgn val="ctr"/>
        <c:lblOffset val="100"/>
      </c:catAx>
      <c:valAx>
        <c:axId val="81065856"/>
        <c:scaling>
          <c:orientation val="minMax"/>
        </c:scaling>
        <c:axPos val="l"/>
        <c:majorGridlines/>
        <c:numFmt formatCode="General" sourceLinked="1"/>
        <c:tickLblPos val="nextTo"/>
        <c:crossAx val="8106432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marker>
            <c:symbol val="none"/>
          </c:marker>
          <c:val>
            <c:numRef>
              <c:f>Sheet1!$C$30:$C$79</c:f>
              <c:numCache>
                <c:formatCode>General</c:formatCode>
                <c:ptCount val="50"/>
                <c:pt idx="0">
                  <c:v>0.98717996582655909</c:v>
                </c:pt>
                <c:pt idx="1">
                  <c:v>0.91573673610083084</c:v>
                </c:pt>
                <c:pt idx="2">
                  <c:v>0.97535152706708961</c:v>
                </c:pt>
                <c:pt idx="3">
                  <c:v>0.48339656269326314</c:v>
                </c:pt>
                <c:pt idx="4">
                  <c:v>0.81220994897365928</c:v>
                </c:pt>
                <c:pt idx="5">
                  <c:v>0.72874821655646005</c:v>
                </c:pt>
                <c:pt idx="6">
                  <c:v>-4.3703289354921418E-2</c:v>
                </c:pt>
                <c:pt idx="7">
                  <c:v>-0.18386582034204471</c:v>
                </c:pt>
                <c:pt idx="8">
                  <c:v>-0.50870418077320956</c:v>
                </c:pt>
                <c:pt idx="9">
                  <c:v>-0.6107722278143588</c:v>
                </c:pt>
                <c:pt idx="10">
                  <c:v>-0.74174640770268985</c:v>
                </c:pt>
                <c:pt idx="11">
                  <c:v>-0.36166824064836028</c:v>
                </c:pt>
                <c:pt idx="12">
                  <c:v>-0.98311056920657458</c:v>
                </c:pt>
                <c:pt idx="13">
                  <c:v>-0.80798233081125415</c:v>
                </c:pt>
                <c:pt idx="14">
                  <c:v>-0.81936228250991328</c:v>
                </c:pt>
                <c:pt idx="15">
                  <c:v>-0.973829346247021</c:v>
                </c:pt>
                <c:pt idx="16">
                  <c:v>-0.97709458933268933</c:v>
                </c:pt>
                <c:pt idx="17">
                  <c:v>-0.6902034208960055</c:v>
                </c:pt>
                <c:pt idx="18">
                  <c:v>-0.61282769340986121</c:v>
                </c:pt>
                <c:pt idx="19">
                  <c:v>-0.31828647765164669</c:v>
                </c:pt>
                <c:pt idx="20">
                  <c:v>-0.7606825732920387</c:v>
                </c:pt>
                <c:pt idx="21">
                  <c:v>-0.5269080122082328</c:v>
                </c:pt>
                <c:pt idx="22">
                  <c:v>-0.43154643405184762</c:v>
                </c:pt>
                <c:pt idx="23">
                  <c:v>0.44351124814118054</c:v>
                </c:pt>
                <c:pt idx="24">
                  <c:v>0.13824799879371791</c:v>
                </c:pt>
                <c:pt idx="25">
                  <c:v>9.6994965393768326E-2</c:v>
                </c:pt>
                <c:pt idx="26">
                  <c:v>0.40393511617257133</c:v>
                </c:pt>
                <c:pt idx="27">
                  <c:v>0.58887569505575155</c:v>
                </c:pt>
                <c:pt idx="28">
                  <c:v>0.60696004621451272</c:v>
                </c:pt>
                <c:pt idx="29">
                  <c:v>0.66006939239694273</c:v>
                </c:pt>
                <c:pt idx="30">
                  <c:v>0.9674656503484248</c:v>
                </c:pt>
                <c:pt idx="31">
                  <c:v>0.96828926752117384</c:v>
                </c:pt>
                <c:pt idx="32">
                  <c:v>0.97988873160648082</c:v>
                </c:pt>
                <c:pt idx="33">
                  <c:v>0.98546371434654378</c:v>
                </c:pt>
                <c:pt idx="34">
                  <c:v>0.94891300481256957</c:v>
                </c:pt>
                <c:pt idx="35">
                  <c:v>0.25828911229544571</c:v>
                </c:pt>
                <c:pt idx="36">
                  <c:v>0.63752769372710871</c:v>
                </c:pt>
                <c:pt idx="37">
                  <c:v>0.71663461397963724</c:v>
                </c:pt>
                <c:pt idx="38">
                  <c:v>-0.22569665544249726</c:v>
                </c:pt>
                <c:pt idx="39">
                  <c:v>0.33228519629698888</c:v>
                </c:pt>
                <c:pt idx="40">
                  <c:v>8.6213099061362625E-2</c:v>
                </c:pt>
                <c:pt idx="41">
                  <c:v>-0.53592555443813716</c:v>
                </c:pt>
                <c:pt idx="42">
                  <c:v>-0.87019112793336462</c:v>
                </c:pt>
                <c:pt idx="43">
                  <c:v>-0.83633972504333898</c:v>
                </c:pt>
                <c:pt idx="44">
                  <c:v>-0.89502996119358058</c:v>
                </c:pt>
                <c:pt idx="45">
                  <c:v>-0.89753512295892279</c:v>
                </c:pt>
                <c:pt idx="46">
                  <c:v>-0.88260873719170285</c:v>
                </c:pt>
                <c:pt idx="47">
                  <c:v>-0.98888602113286839</c:v>
                </c:pt>
                <c:pt idx="48">
                  <c:v>-0.99557779749960418</c:v>
                </c:pt>
                <c:pt idx="49">
                  <c:v>-0.69075553722996041</c:v>
                </c:pt>
              </c:numCache>
            </c:numRef>
          </c:val>
        </c:ser>
        <c:ser>
          <c:idx val="1"/>
          <c:order val="1"/>
          <c:marker>
            <c:symbol val="none"/>
          </c:marker>
          <c:val>
            <c:numRef>
              <c:f>Sheet1!$D$30:$D$79</c:f>
              <c:numCache>
                <c:formatCode>General</c:formatCode>
                <c:ptCount val="50"/>
                <c:pt idx="0">
                  <c:v>0</c:v>
                </c:pt>
                <c:pt idx="1">
                  <c:v>0.29615398974796836</c:v>
                </c:pt>
                <c:pt idx="2">
                  <c:v>0.48202881365382727</c:v>
                </c:pt>
                <c:pt idx="3">
                  <c:v>0.6300256276778069</c:v>
                </c:pt>
                <c:pt idx="4">
                  <c:v>0.58603690818244181</c:v>
                </c:pt>
                <c:pt idx="5">
                  <c:v>0.65388882041980889</c:v>
                </c:pt>
                <c:pt idx="6">
                  <c:v>0.67634663926080385</c:v>
                </c:pt>
                <c:pt idx="7">
                  <c:v>0.46033166067608566</c:v>
                </c:pt>
                <c:pt idx="8">
                  <c:v>0.26707241637064705</c:v>
                </c:pt>
                <c:pt idx="9">
                  <c:v>3.433943722748968E-2</c:v>
                </c:pt>
                <c:pt idx="10">
                  <c:v>-0.15919406228506491</c:v>
                </c:pt>
                <c:pt idx="11">
                  <c:v>-0.33395976591035303</c:v>
                </c:pt>
                <c:pt idx="12">
                  <c:v>-0.34227230833175482</c:v>
                </c:pt>
                <c:pt idx="13">
                  <c:v>-0.53452378659420052</c:v>
                </c:pt>
                <c:pt idx="14">
                  <c:v>-0.61656134985931632</c:v>
                </c:pt>
                <c:pt idx="15">
                  <c:v>-0.67740162965449702</c:v>
                </c:pt>
                <c:pt idx="16">
                  <c:v>-0.76632994463225312</c:v>
                </c:pt>
                <c:pt idx="17">
                  <c:v>-0.82955933804238402</c:v>
                </c:pt>
                <c:pt idx="18">
                  <c:v>-0.78775256289847062</c:v>
                </c:pt>
                <c:pt idx="19">
                  <c:v>-0.73527510205188806</c:v>
                </c:pt>
                <c:pt idx="20">
                  <c:v>-0.61017851473181561</c:v>
                </c:pt>
                <c:pt idx="21">
                  <c:v>-0.65532973229988367</c:v>
                </c:pt>
                <c:pt idx="22">
                  <c:v>-0.6168032162723881</c:v>
                </c:pt>
                <c:pt idx="23">
                  <c:v>-0.56122618160622428</c:v>
                </c:pt>
                <c:pt idx="24">
                  <c:v>-0.25980495268200332</c:v>
                </c:pt>
                <c:pt idx="25">
                  <c:v>-0.14038906723928687</c:v>
                </c:pt>
                <c:pt idx="26">
                  <c:v>-6.9173857449370407E-2</c:v>
                </c:pt>
                <c:pt idx="27">
                  <c:v>7.2758834637212194E-2</c:v>
                </c:pt>
                <c:pt idx="28">
                  <c:v>0.22759389276277409</c:v>
                </c:pt>
                <c:pt idx="29">
                  <c:v>0.34140373879829533</c:v>
                </c:pt>
                <c:pt idx="30">
                  <c:v>0.43700343487788984</c:v>
                </c:pt>
                <c:pt idx="31">
                  <c:v>0.59614209951904951</c:v>
                </c:pt>
                <c:pt idx="32">
                  <c:v>0.70778624991968653</c:v>
                </c:pt>
                <c:pt idx="33">
                  <c:v>0.78941699442572422</c:v>
                </c:pt>
                <c:pt idx="34">
                  <c:v>0.84823101040197124</c:v>
                </c:pt>
                <c:pt idx="35">
                  <c:v>0.87843560872515025</c:v>
                </c:pt>
                <c:pt idx="36">
                  <c:v>0.69239165979623851</c:v>
                </c:pt>
                <c:pt idx="37">
                  <c:v>0.67593246997549961</c:v>
                </c:pt>
                <c:pt idx="38">
                  <c:v>0.68814311317674071</c:v>
                </c:pt>
                <c:pt idx="39">
                  <c:v>0.41399118259096934</c:v>
                </c:pt>
                <c:pt idx="40">
                  <c:v>0.38947938670277565</c:v>
                </c:pt>
                <c:pt idx="41">
                  <c:v>0.29849950041035139</c:v>
                </c:pt>
                <c:pt idx="42">
                  <c:v>4.8171983955805034E-2</c:v>
                </c:pt>
                <c:pt idx="43">
                  <c:v>-0.22733694961094586</c:v>
                </c:pt>
                <c:pt idx="44">
                  <c:v>-0.41003778224066406</c:v>
                </c:pt>
                <c:pt idx="45">
                  <c:v>-0.55553543592653853</c:v>
                </c:pt>
                <c:pt idx="46">
                  <c:v>-0.6581353420362539</c:v>
                </c:pt>
                <c:pt idx="47">
                  <c:v>-0.7254773605828887</c:v>
                </c:pt>
                <c:pt idx="48">
                  <c:v>-0.80449995874788272</c:v>
                </c:pt>
                <c:pt idx="49">
                  <c:v>-0.86182331037340021</c:v>
                </c:pt>
              </c:numCache>
            </c:numRef>
          </c:val>
        </c:ser>
        <c:ser>
          <c:idx val="2"/>
          <c:order val="2"/>
          <c:marker>
            <c:symbol val="none"/>
          </c:marker>
          <c:val>
            <c:numRef>
              <c:f>Sheet1!$E$30:$E$79</c:f>
              <c:numCache>
                <c:formatCode>General</c:formatCode>
                <c:ptCount val="50"/>
                <c:pt idx="0">
                  <c:v>0</c:v>
                </c:pt>
                <c:pt idx="1">
                  <c:v>9.8717996582656189E-2</c:v>
                </c:pt>
                <c:pt idx="2">
                  <c:v>0.18041987053447375</c:v>
                </c:pt>
                <c:pt idx="3">
                  <c:v>0.25991303618773509</c:v>
                </c:pt>
                <c:pt idx="4">
                  <c:v>0.28226138883828789</c:v>
                </c:pt>
                <c:pt idx="5">
                  <c:v>0.33525624485182531</c:v>
                </c:pt>
                <c:pt idx="6">
                  <c:v>0.3746054420222884</c:v>
                </c:pt>
                <c:pt idx="7">
                  <c:v>0.33277456888456808</c:v>
                </c:pt>
                <c:pt idx="8">
                  <c:v>0.28111052996190655</c:v>
                </c:pt>
                <c:pt idx="9">
                  <c:v>0.20212905888839486</c:v>
                </c:pt>
                <c:pt idx="10">
                  <c:v>0.12083893021811948</c:v>
                </c:pt>
                <c:pt idx="11">
                  <c:v>3.458039642603844E-2</c:v>
                </c:pt>
                <c:pt idx="12">
                  <c:v>-5.0444672814014416E-3</c:v>
                </c:pt>
                <c:pt idx="13">
                  <c:v>-0.10285107747391879</c:v>
                </c:pt>
                <c:pt idx="14">
                  <c:v>-0.17336420280765241</c:v>
                </c:pt>
                <c:pt idx="15">
                  <c:v>-0.23796401077787876</c:v>
                </c:pt>
                <c:pt idx="16">
                  <c:v>-0.31155054432479301</c:v>
                </c:pt>
                <c:pt idx="17">
                  <c:v>-0.37810494882558238</c:v>
                </c:pt>
                <c:pt idx="18">
                  <c:v>-0.40931479603262527</c:v>
                </c:pt>
                <c:pt idx="19">
                  <c:v>-0.42966608577034876</c:v>
                </c:pt>
                <c:pt idx="20">
                  <c:v>-0.41852812495847846</c:v>
                </c:pt>
                <c:pt idx="21">
                  <c:v>-0.45274356979183411</c:v>
                </c:pt>
                <c:pt idx="22">
                  <c:v>-0.4601600140334739</c:v>
                </c:pt>
                <c:pt idx="23">
                  <c:v>-0.457298656035311</c:v>
                </c:pt>
                <c:pt idx="24">
                  <c:v>-0.36721766561766273</c:v>
                </c:pt>
                <c:pt idx="25">
                  <c:v>-0.31667109917652431</c:v>
                </c:pt>
                <c:pt idx="26">
                  <c:v>-0.27530449271949536</c:v>
                </c:pt>
                <c:pt idx="27">
                  <c:v>-0.20738053183028834</c:v>
                </c:pt>
                <c:pt idx="28">
                  <c:v>-0.12775490914168433</c:v>
                </c:pt>
                <c:pt idx="29">
                  <c:v>-5.4283413606064701E-2</c:v>
                </c:pt>
                <c:pt idx="30">
                  <c:v>1.7151866994236049E-2</c:v>
                </c:pt>
                <c:pt idx="31">
                  <c:v>0.11218324532965493</c:v>
                </c:pt>
                <c:pt idx="32">
                  <c:v>0.19779384754880674</c:v>
                </c:pt>
                <c:pt idx="33">
                  <c:v>0.27600333595457432</c:v>
                </c:pt>
                <c:pt idx="34">
                  <c:v>0.34694937379377139</c:v>
                </c:pt>
                <c:pt idx="35">
                  <c:v>0.40714573689565098</c:v>
                </c:pt>
                <c:pt idx="36">
                  <c:v>0.39226007443563071</c:v>
                </c:pt>
                <c:pt idx="37">
                  <c:v>0.41678683636477865</c:v>
                </c:pt>
                <c:pt idx="38">
                  <c:v>0.4467716141262642</c:v>
                </c:pt>
                <c:pt idx="39">
                  <c:v>0.37952478716938887</c:v>
                </c:pt>
                <c:pt idx="40">
                  <c:v>0.37480082808214865</c:v>
                </c:pt>
                <c:pt idx="41">
                  <c:v>0.34594205518006982</c:v>
                </c:pt>
                <c:pt idx="42">
                  <c:v>0.257755294218249</c:v>
                </c:pt>
                <c:pt idx="43">
                  <c:v>0.14496065200308764</c:v>
                </c:pt>
                <c:pt idx="44">
                  <c:v>4.6830614298444984E-2</c:v>
                </c:pt>
                <c:pt idx="45">
                  <c:v>-4.7355443250757537E-2</c:v>
                </c:pt>
                <c:pt idx="46">
                  <c:v>-0.13237341122157412</c:v>
                </c:pt>
                <c:pt idx="47">
                  <c:v>-0.20739694381858703</c:v>
                </c:pt>
                <c:pt idx="48">
                  <c:v>-0.28554585155001527</c:v>
                </c:pt>
                <c:pt idx="49">
                  <c:v>-0.35654904614497418</c:v>
                </c:pt>
              </c:numCache>
            </c:numRef>
          </c:val>
        </c:ser>
        <c:marker val="1"/>
        <c:axId val="73606272"/>
        <c:axId val="73607808"/>
      </c:lineChart>
      <c:catAx>
        <c:axId val="73606272"/>
        <c:scaling>
          <c:orientation val="maxMin"/>
        </c:scaling>
        <c:axPos val="b"/>
        <c:tickLblPos val="nextTo"/>
        <c:crossAx val="73607808"/>
        <c:crosses val="autoZero"/>
        <c:auto val="1"/>
        <c:lblAlgn val="ctr"/>
        <c:lblOffset val="100"/>
      </c:catAx>
      <c:valAx>
        <c:axId val="73607808"/>
        <c:scaling>
          <c:orientation val="minMax"/>
        </c:scaling>
        <c:axPos val="r"/>
        <c:majorGridlines/>
        <c:numFmt formatCode="General" sourceLinked="1"/>
        <c:tickLblPos val="nextTo"/>
        <c:crossAx val="73606272"/>
        <c:crosses val="autoZero"/>
        <c:crossBetween val="between"/>
      </c:valAx>
    </c:plotArea>
    <c:legend>
      <c:legendPos val="l"/>
      <c:legendEntry>
        <c:idx val="1"/>
        <c:txPr>
          <a:bodyPr/>
          <a:lstStyle/>
          <a:p>
            <a:pPr>
              <a:defRPr b="0"/>
            </a:pPr>
            <a:endParaRPr lang="en-US"/>
          </a:p>
        </c:txPr>
      </c:legendEntry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marker>
            <c:symbol val="none"/>
          </c:marker>
          <c:val>
            <c:numRef>
              <c:f>Sheet1!$C$84:$C$132</c:f>
              <c:numCache>
                <c:formatCode>General</c:formatCode>
                <c:ptCount val="49"/>
                <c:pt idx="0">
                  <c:v>1.0401499703349766</c:v>
                </c:pt>
                <c:pt idx="1">
                  <c:v>1.208349400915866</c:v>
                </c:pt>
                <c:pt idx="2">
                  <c:v>0.94046221732815494</c:v>
                </c:pt>
                <c:pt idx="3">
                  <c:v>1.2871057213918331</c:v>
                </c:pt>
                <c:pt idx="4">
                  <c:v>1.3939693502469013</c:v>
                </c:pt>
                <c:pt idx="5">
                  <c:v>0.72003084904845804</c:v>
                </c:pt>
                <c:pt idx="6">
                  <c:v>1.306731741618959</c:v>
                </c:pt>
                <c:pt idx="7">
                  <c:v>0.92050359591874509</c:v>
                </c:pt>
                <c:pt idx="8">
                  <c:v>0.62965745422812047</c:v>
                </c:pt>
                <c:pt idx="9">
                  <c:v>0.26783888409231932</c:v>
                </c:pt>
                <c:pt idx="10">
                  <c:v>0.84716650503876056</c:v>
                </c:pt>
                <c:pt idx="11">
                  <c:v>0.4882232665125964</c:v>
                </c:pt>
                <c:pt idx="12">
                  <c:v>0.40142767276111685</c:v>
                </c:pt>
                <c:pt idx="13">
                  <c:v>0.50071334147091806</c:v>
                </c:pt>
                <c:pt idx="14">
                  <c:v>0.6326126757441296</c:v>
                </c:pt>
                <c:pt idx="15">
                  <c:v>0.84774468853746165</c:v>
                </c:pt>
                <c:pt idx="16">
                  <c:v>0.99888886282422329</c:v>
                </c:pt>
                <c:pt idx="17">
                  <c:v>0.90720446089163487</c:v>
                </c:pt>
                <c:pt idx="18">
                  <c:v>1.3837343847207639</c:v>
                </c:pt>
                <c:pt idx="19">
                  <c:v>1.4409333789831982</c:v>
                </c:pt>
                <c:pt idx="20">
                  <c:v>2.1612810209765154</c:v>
                </c:pt>
                <c:pt idx="21">
                  <c:v>1.7528180760771013</c:v>
                </c:pt>
                <c:pt idx="22">
                  <c:v>2.5370579527828672</c:v>
                </c:pt>
                <c:pt idx="23">
                  <c:v>2.5668563202759547</c:v>
                </c:pt>
                <c:pt idx="24">
                  <c:v>3.2315221623162111</c:v>
                </c:pt>
                <c:pt idx="25">
                  <c:v>3.0093872894786111</c:v>
                </c:pt>
                <c:pt idx="26">
                  <c:v>3.1580815828054272</c:v>
                </c:pt>
                <c:pt idx="27">
                  <c:v>3.868137395977103</c:v>
                </c:pt>
                <c:pt idx="28">
                  <c:v>3.8191423443303347</c:v>
                </c:pt>
                <c:pt idx="29">
                  <c:v>4.0982669921649526</c:v>
                </c:pt>
                <c:pt idx="30">
                  <c:v>4.1238040738615656</c:v>
                </c:pt>
                <c:pt idx="31">
                  <c:v>4.2912417837134891</c:v>
                </c:pt>
                <c:pt idx="32">
                  <c:v>4.3950589115235319</c:v>
                </c:pt>
                <c:pt idx="33">
                  <c:v>4.2054712443691713</c:v>
                </c:pt>
                <c:pt idx="34">
                  <c:v>4.2019696798535193</c:v>
                </c:pt>
                <c:pt idx="35">
                  <c:v>4.3660464822717246</c:v>
                </c:pt>
                <c:pt idx="36">
                  <c:v>4.2181477468481949</c:v>
                </c:pt>
                <c:pt idx="37">
                  <c:v>3.9846385334583831</c:v>
                </c:pt>
                <c:pt idx="38">
                  <c:v>3.4733428108042279</c:v>
                </c:pt>
                <c:pt idx="39">
                  <c:v>4.2195141228381479</c:v>
                </c:pt>
                <c:pt idx="40">
                  <c:v>3.6239761834027382</c:v>
                </c:pt>
                <c:pt idx="41">
                  <c:v>3.5683823829038688</c:v>
                </c:pt>
                <c:pt idx="42">
                  <c:v>3.4470990043563607</c:v>
                </c:pt>
                <c:pt idx="43">
                  <c:v>3.7861534413514004</c:v>
                </c:pt>
                <c:pt idx="44">
                  <c:v>3.7136027863092034</c:v>
                </c:pt>
                <c:pt idx="45">
                  <c:v>3.7466089692059561</c:v>
                </c:pt>
                <c:pt idx="46">
                  <c:v>3.844337947727877</c:v>
                </c:pt>
                <c:pt idx="47">
                  <c:v>3.9028436323315332</c:v>
                </c:pt>
                <c:pt idx="48">
                  <c:v>4.1100033528262205</c:v>
                </c:pt>
              </c:numCache>
            </c:numRef>
          </c:val>
        </c:ser>
        <c:ser>
          <c:idx val="1"/>
          <c:order val="1"/>
          <c:marker>
            <c:symbol val="none"/>
          </c:marker>
          <c:val>
            <c:numRef>
              <c:f>Sheet1!$D$84:$D$132</c:f>
              <c:numCache>
                <c:formatCode>General</c:formatCode>
                <c:ptCount val="49"/>
                <c:pt idx="0">
                  <c:v>0.32994482915737844</c:v>
                </c:pt>
                <c:pt idx="1">
                  <c:v>0.54300637151065689</c:v>
                </c:pt>
                <c:pt idx="2">
                  <c:v>0.74260928033222051</c:v>
                </c:pt>
                <c:pt idx="3">
                  <c:v>0.80196516143100038</c:v>
                </c:pt>
                <c:pt idx="4">
                  <c:v>0.94750732941924909</c:v>
                </c:pt>
                <c:pt idx="5">
                  <c:v>1.0814459356675461</c:v>
                </c:pt>
                <c:pt idx="6">
                  <c:v>0.97302140968182005</c:v>
                </c:pt>
                <c:pt idx="7">
                  <c:v>1.0731345092629612</c:v>
                </c:pt>
                <c:pt idx="8">
                  <c:v>1.0273452352596952</c:v>
                </c:pt>
                <c:pt idx="9">
                  <c:v>0.90803890095022277</c:v>
                </c:pt>
                <c:pt idx="10">
                  <c:v>0.71597889589285202</c:v>
                </c:pt>
                <c:pt idx="11">
                  <c:v>0.75533517863662469</c:v>
                </c:pt>
                <c:pt idx="12">
                  <c:v>0.67520160499941695</c:v>
                </c:pt>
                <c:pt idx="13">
                  <c:v>0.5930694253279255</c:v>
                </c:pt>
                <c:pt idx="14">
                  <c:v>0.56536260017082407</c:v>
                </c:pt>
                <c:pt idx="15">
                  <c:v>0.58553762284281508</c:v>
                </c:pt>
                <c:pt idx="16">
                  <c:v>0.66419974255121006</c:v>
                </c:pt>
                <c:pt idx="17">
                  <c:v>0.76460647863311493</c:v>
                </c:pt>
                <c:pt idx="18">
                  <c:v>0.80738587331067069</c:v>
                </c:pt>
                <c:pt idx="19">
                  <c:v>0.98029042673369815</c:v>
                </c:pt>
                <c:pt idx="20">
                  <c:v>1.1184833124085485</c:v>
                </c:pt>
                <c:pt idx="21">
                  <c:v>1.4313226249789377</c:v>
                </c:pt>
                <c:pt idx="22">
                  <c:v>1.5277712603083857</c:v>
                </c:pt>
                <c:pt idx="23">
                  <c:v>1.8305572680507323</c:v>
                </c:pt>
                <c:pt idx="24">
                  <c:v>2.0514469837182929</c:v>
                </c:pt>
                <c:pt idx="25">
                  <c:v>2.4054695372976713</c:v>
                </c:pt>
                <c:pt idx="26">
                  <c:v>2.5866448629519554</c:v>
                </c:pt>
                <c:pt idx="27">
                  <c:v>2.7580758789079978</c:v>
                </c:pt>
                <c:pt idx="28">
                  <c:v>3.0910943340287229</c:v>
                </c:pt>
                <c:pt idx="29">
                  <c:v>3.3095087371192067</c:v>
                </c:pt>
                <c:pt idx="30">
                  <c:v>3.546136213632932</c:v>
                </c:pt>
                <c:pt idx="31">
                  <c:v>3.7194365717015216</c:v>
                </c:pt>
                <c:pt idx="32">
                  <c:v>3.8909781353051049</c:v>
                </c:pt>
                <c:pt idx="33">
                  <c:v>4.0422023681706394</c:v>
                </c:pt>
                <c:pt idx="34">
                  <c:v>4.0911830310301962</c:v>
                </c:pt>
                <c:pt idx="35">
                  <c:v>4.1244190256771871</c:v>
                </c:pt>
                <c:pt idx="36">
                  <c:v>4.1969072626555439</c:v>
                </c:pt>
                <c:pt idx="37">
                  <c:v>4.2032794079133513</c:v>
                </c:pt>
                <c:pt idx="38">
                  <c:v>4.137687145576856</c:v>
                </c:pt>
                <c:pt idx="39">
                  <c:v>3.9383838451450686</c:v>
                </c:pt>
                <c:pt idx="40">
                  <c:v>4.0227229284529882</c:v>
                </c:pt>
                <c:pt idx="41">
                  <c:v>3.9030989049379179</c:v>
                </c:pt>
                <c:pt idx="42">
                  <c:v>3.8026839483277013</c:v>
                </c:pt>
                <c:pt idx="43">
                  <c:v>3.6960084651362961</c:v>
                </c:pt>
                <c:pt idx="44">
                  <c:v>3.7230519580008292</c:v>
                </c:pt>
                <c:pt idx="45">
                  <c:v>3.7202172064933432</c:v>
                </c:pt>
                <c:pt idx="46">
                  <c:v>3.7281347353071292</c:v>
                </c:pt>
                <c:pt idx="47">
                  <c:v>3.7629956990333477</c:v>
                </c:pt>
                <c:pt idx="48">
                  <c:v>3.8049500790228037</c:v>
                </c:pt>
              </c:numCache>
            </c:numRef>
          </c:val>
        </c:ser>
        <c:ser>
          <c:idx val="2"/>
          <c:order val="2"/>
          <c:marker>
            <c:symbol val="none"/>
          </c:marker>
          <c:val>
            <c:numRef>
              <c:f>Sheet1!$E$84:$E$132</c:f>
              <c:numCache>
                <c:formatCode>General</c:formatCode>
                <c:ptCount val="49"/>
                <c:pt idx="0">
                  <c:v>0.10998160971912599</c:v>
                </c:pt>
                <c:pt idx="1">
                  <c:v>0.20299844578071133</c:v>
                </c:pt>
                <c:pt idx="2">
                  <c:v>0.30353354129422683</c:v>
                </c:pt>
                <c:pt idx="3">
                  <c:v>0.36722640889761993</c:v>
                </c:pt>
                <c:pt idx="4">
                  <c:v>0.45921434014704082</c:v>
                </c:pt>
                <c:pt idx="5">
                  <c:v>0.55268984115702691</c:v>
                </c:pt>
                <c:pt idx="6">
                  <c:v>0.56942394194616919</c:v>
                </c:pt>
                <c:pt idx="7">
                  <c:v>0.64315472191344891</c:v>
                </c:pt>
                <c:pt idx="8">
                  <c:v>0.6708896093139799</c:v>
                </c:pt>
                <c:pt idx="9">
                  <c:v>0.66676639380539271</c:v>
                </c:pt>
                <c:pt idx="10">
                  <c:v>0.62687364283408631</c:v>
                </c:pt>
                <c:pt idx="11">
                  <c:v>0.64890292905455305</c:v>
                </c:pt>
                <c:pt idx="12">
                  <c:v>0.63283496280035734</c:v>
                </c:pt>
                <c:pt idx="13">
                  <c:v>0.60969423379643406</c:v>
                </c:pt>
                <c:pt idx="14">
                  <c:v>0.59879614456388242</c:v>
                </c:pt>
                <c:pt idx="15">
                  <c:v>0.60217779768190671</c:v>
                </c:pt>
                <c:pt idx="16">
                  <c:v>0.62673448676746224</c:v>
                </c:pt>
                <c:pt idx="17">
                  <c:v>0.66394992437313982</c:v>
                </c:pt>
                <c:pt idx="18">
                  <c:v>0.68827537802498862</c:v>
                </c:pt>
                <c:pt idx="19">
                  <c:v>0.75782127869456695</c:v>
                </c:pt>
                <c:pt idx="20">
                  <c:v>0.82613248872342859</c:v>
                </c:pt>
                <c:pt idx="21">
                  <c:v>0.95964734194873735</c:v>
                </c:pt>
                <c:pt idx="22">
                  <c:v>1.0389644153615738</c:v>
                </c:pt>
                <c:pt idx="23">
                  <c:v>1.1887737691037052</c:v>
                </c:pt>
                <c:pt idx="24">
                  <c:v>1.3265820242209294</c:v>
                </c:pt>
                <c:pt idx="25">
                  <c:v>1.5170760380304558</c:v>
                </c:pt>
                <c:pt idx="26">
                  <c:v>1.6663071631752742</c:v>
                </c:pt>
                <c:pt idx="27">
                  <c:v>1.8154846051382874</c:v>
                </c:pt>
                <c:pt idx="28">
                  <c:v>2.0207498842221687</c:v>
                </c:pt>
                <c:pt idx="29">
                  <c:v>2.2005891302329852</c:v>
                </c:pt>
                <c:pt idx="30">
                  <c:v>2.3903569164261795</c:v>
                </c:pt>
                <c:pt idx="31">
                  <c:v>2.5637016321697206</c:v>
                </c:pt>
                <c:pt idx="32">
                  <c:v>2.7364556473240969</c:v>
                </c:pt>
                <c:pt idx="33">
                  <c:v>2.9023159737440385</c:v>
                </c:pt>
                <c:pt idx="34">
                  <c:v>3.0326315008065552</c:v>
                </c:pt>
                <c:pt idx="35">
                  <c:v>3.1495653187112511</c:v>
                </c:pt>
                <c:pt idx="36">
                  <c:v>3.2712134350672977</c:v>
                </c:pt>
                <c:pt idx="37">
                  <c:v>3.3659068662453882</c:v>
                </c:pt>
                <c:pt idx="38">
                  <c:v>3.4277800329666892</c:v>
                </c:pt>
                <c:pt idx="39">
                  <c:v>3.4323363107504408</c:v>
                </c:pt>
                <c:pt idx="40">
                  <c:v>3.5110540919592124</c:v>
                </c:pt>
                <c:pt idx="41">
                  <c:v>3.5223463011035627</c:v>
                </c:pt>
                <c:pt idx="42">
                  <c:v>3.5269499092835925</c:v>
                </c:pt>
                <c:pt idx="43">
                  <c:v>3.5189648187908715</c:v>
                </c:pt>
                <c:pt idx="44">
                  <c:v>3.5456836810469241</c:v>
                </c:pt>
                <c:pt idx="45">
                  <c:v>3.5624755915731496</c:v>
                </c:pt>
                <c:pt idx="46">
                  <c:v>3.5808889293364321</c:v>
                </c:pt>
                <c:pt idx="47">
                  <c:v>3.6072338311755789</c:v>
                </c:pt>
                <c:pt idx="48">
                  <c:v>3.6367948112911748</c:v>
                </c:pt>
              </c:numCache>
            </c:numRef>
          </c:val>
        </c:ser>
        <c:ser>
          <c:idx val="3"/>
          <c:order val="3"/>
          <c:marker>
            <c:symbol val="none"/>
          </c:marker>
          <c:val>
            <c:numRef>
              <c:f>Sheet1!$F$84:$F$132</c:f>
              <c:numCache>
                <c:formatCode>General</c:formatCode>
                <c:ptCount val="49"/>
                <c:pt idx="0">
                  <c:v>0.32994482915737844</c:v>
                </c:pt>
                <c:pt idx="1">
                  <c:v>0.61229478563370743</c:v>
                </c:pt>
                <c:pt idx="2">
                  <c:v>0.89890655096451821</c:v>
                </c:pt>
                <c:pt idx="3">
                  <c:v>1.0470184881153939</c:v>
                </c:pt>
                <c:pt idx="4">
                  <c:v>1.2450998309692578</c:v>
                </c:pt>
                <c:pt idx="5">
                  <c:v>1.4195963897615158</c:v>
                </c:pt>
                <c:pt idx="6">
                  <c:v>1.3372559970002487</c:v>
                </c:pt>
                <c:pt idx="7">
                  <c:v>1.4000777265228501</c:v>
                </c:pt>
                <c:pt idx="8">
                  <c:v>1.3197833548372571</c:v>
                </c:pt>
                <c:pt idx="9">
                  <c:v>1.140388273847488</c:v>
                </c:pt>
                <c:pt idx="10">
                  <c:v>0.86030037234816714</c:v>
                </c:pt>
                <c:pt idx="11">
                  <c:v>0.78471559363954824</c:v>
                </c:pt>
                <c:pt idx="12">
                  <c:v>0.62974385901159535</c:v>
                </c:pt>
                <c:pt idx="13">
                  <c:v>0.48248811332167379</c:v>
                </c:pt>
                <c:pt idx="14">
                  <c:v>0.40189935230121893</c:v>
                </c:pt>
                <c:pt idx="15">
                  <c:v>0.39395027889413764</c:v>
                </c:pt>
                <c:pt idx="16">
                  <c:v>0.47440514706367887</c:v>
                </c:pt>
                <c:pt idx="17">
                  <c:v>0.60966736580102632</c:v>
                </c:pt>
                <c:pt idx="18">
                  <c:v>0.71187553306948315</c:v>
                </c:pt>
                <c:pt idx="19">
                  <c:v>0.94395983081013335</c:v>
                </c:pt>
                <c:pt idx="20">
                  <c:v>1.1631582473592759</c:v>
                </c:pt>
                <c:pt idx="21">
                  <c:v>1.557701193387822</c:v>
                </c:pt>
                <c:pt idx="22">
                  <c:v>1.7656645566209634</c:v>
                </c:pt>
                <c:pt idx="23">
                  <c:v>2.1453546906469456</c:v>
                </c:pt>
                <c:pt idx="24">
                  <c:v>2.4553305883052916</c:v>
                </c:pt>
                <c:pt idx="25">
                  <c:v>2.8817507851555701</c:v>
                </c:pt>
                <c:pt idx="26">
                  <c:v>3.1450838850439431</c:v>
                </c:pt>
                <c:pt idx="27">
                  <c:v>3.3618126493629674</c:v>
                </c:pt>
                <c:pt idx="28">
                  <c:v>3.7082037323476107</c:v>
                </c:pt>
                <c:pt idx="29">
                  <c:v>3.950373004669482</c:v>
                </c:pt>
                <c:pt idx="30">
                  <c:v>4.1918181302146564</c:v>
                </c:pt>
                <c:pt idx="31">
                  <c:v>4.3600712401807842</c:v>
                </c:pt>
                <c:pt idx="32">
                  <c:v>4.5068156851439296</c:v>
                </c:pt>
                <c:pt idx="33">
                  <c:v>4.6212802838323963</c:v>
                </c:pt>
                <c:pt idx="34">
                  <c:v>4.6241692792602107</c:v>
                </c:pt>
                <c:pt idx="35">
                  <c:v>4.5874582835648106</c:v>
                </c:pt>
                <c:pt idx="36">
                  <c:v>4.5762896529694634</c:v>
                </c:pt>
                <c:pt idx="37">
                  <c:v>4.5051801055628706</c:v>
                </c:pt>
                <c:pt idx="38">
                  <c:v>4.3595177460769765</c:v>
                </c:pt>
                <c:pt idx="39">
                  <c:v>4.0704262485049485</c:v>
                </c:pt>
                <c:pt idx="40">
                  <c:v>4.0381760844216403</c:v>
                </c:pt>
                <c:pt idx="41">
                  <c:v>3.8532600111901747</c:v>
                </c:pt>
                <c:pt idx="42">
                  <c:v>3.6865050752776254</c:v>
                </c:pt>
                <c:pt idx="43">
                  <c:v>3.522760564260949</c:v>
                </c:pt>
                <c:pt idx="44">
                  <c:v>3.5030461972563742</c:v>
                </c:pt>
                <c:pt idx="45">
                  <c:v>3.492960595809063</c:v>
                </c:pt>
                <c:pt idx="46">
                  <c:v>3.5156603268099849</c:v>
                </c:pt>
                <c:pt idx="47">
                  <c:v>3.5816542098828448</c:v>
                </c:pt>
                <c:pt idx="48">
                  <c:v>3.6690431698209971</c:v>
                </c:pt>
              </c:numCache>
            </c:numRef>
          </c:val>
        </c:ser>
        <c:marker val="1"/>
        <c:axId val="73650944"/>
        <c:axId val="73652480"/>
      </c:lineChart>
      <c:catAx>
        <c:axId val="73650944"/>
        <c:scaling>
          <c:orientation val="minMax"/>
        </c:scaling>
        <c:axPos val="b"/>
        <c:tickLblPos val="nextTo"/>
        <c:crossAx val="73652480"/>
        <c:crosses val="autoZero"/>
        <c:auto val="1"/>
        <c:lblAlgn val="ctr"/>
        <c:lblOffset val="100"/>
      </c:catAx>
      <c:valAx>
        <c:axId val="73652480"/>
        <c:scaling>
          <c:orientation val="minMax"/>
        </c:scaling>
        <c:axPos val="l"/>
        <c:majorGridlines/>
        <c:numFmt formatCode="General" sourceLinked="1"/>
        <c:tickLblPos val="nextTo"/>
        <c:crossAx val="7365094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כ"ה/חשון/תשע"א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כ"ה/חשון/תשע"א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כ"ה/חשון/תשע"א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 rtl="0">
              <a:defRPr/>
            </a:lvl1pPr>
            <a:lvl2pPr algn="l" rtl="0">
              <a:defRPr/>
            </a:lvl2pPr>
            <a:lvl3pPr algn="l" rtl="0">
              <a:defRPr/>
            </a:lvl3pPr>
            <a:lvl4pPr algn="l" rtl="0">
              <a:defRPr/>
            </a:lvl4pPr>
            <a:lvl5pPr algn="l" rtl="0">
              <a:defRPr/>
            </a:lvl5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כ"ה/חשון/תשע"א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כ"ה/חשון/תשע"א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כ"ה/חשון/תשע"א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כ"ה/חשון/תשע"א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כ"ה/חשון/תשע"א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כ"ה/חשון/תשע"א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כ"ה/חשון/תשע"א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כ"ה/חשון/תשע"א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pPr/>
              <a:t>כ"ה/חשון/תשע"א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SADNA – Ad Auction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#3</a:t>
            </a:r>
            <a:br>
              <a:rPr lang="en-US" dirty="0" smtClean="0"/>
            </a:br>
            <a:r>
              <a:rPr lang="en-US" dirty="0" smtClean="0"/>
              <a:t>Time Series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Yishay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Mansour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Mariano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Schain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683568" y="980728"/>
          <a:ext cx="763284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Exponential Smoothing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r>
              <a:rPr lang="en-US" dirty="0" smtClean="0"/>
              <a:t>Simple Example:</a:t>
            </a:r>
          </a:p>
          <a:p>
            <a:pPr lvl="1"/>
            <a:r>
              <a:rPr lang="en-US" dirty="0" err="1" smtClean="0"/>
              <a:t>y</a:t>
            </a:r>
            <a:r>
              <a:rPr lang="en-US" baseline="-25000" dirty="0" err="1" smtClean="0"/>
              <a:t>t</a:t>
            </a:r>
            <a:r>
              <a:rPr lang="en-US" dirty="0" smtClean="0"/>
              <a:t> = t</a:t>
            </a:r>
          </a:p>
          <a:p>
            <a:pPr lvl="1"/>
            <a:r>
              <a:rPr lang="en-US" dirty="0" smtClean="0"/>
              <a:t>Then: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t</a:t>
            </a:r>
            <a:r>
              <a:rPr lang="en-US" dirty="0" smtClean="0"/>
              <a:t> = 1 and S</a:t>
            </a:r>
            <a:r>
              <a:rPr lang="en-US" baseline="-25000" dirty="0" smtClean="0"/>
              <a:t>t</a:t>
            </a:r>
            <a:r>
              <a:rPr lang="en-US" dirty="0" smtClean="0"/>
              <a:t> =t-1</a:t>
            </a:r>
          </a:p>
          <a:p>
            <a:r>
              <a:rPr lang="en-US" dirty="0" smtClean="0"/>
              <a:t>Residual Analysis</a:t>
            </a:r>
          </a:p>
          <a:p>
            <a:pPr lvl="1"/>
            <a:r>
              <a:rPr lang="en-US" dirty="0" err="1" smtClean="0"/>
              <a:t>R</a:t>
            </a:r>
            <a:r>
              <a:rPr lang="en-US" baseline="-25000" dirty="0" err="1" smtClean="0"/>
              <a:t>t</a:t>
            </a:r>
            <a:r>
              <a:rPr lang="en-US" dirty="0" smtClean="0"/>
              <a:t> =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t</a:t>
            </a:r>
            <a:r>
              <a:rPr lang="en-US" dirty="0" smtClean="0"/>
              <a:t> – S</a:t>
            </a:r>
            <a:r>
              <a:rPr lang="en-US" baseline="-25000" dirty="0" smtClean="0"/>
              <a:t>t</a:t>
            </a:r>
          </a:p>
          <a:p>
            <a:pPr lvl="1"/>
            <a:r>
              <a:rPr lang="en-US" dirty="0" smtClean="0"/>
              <a:t> Again  S</a:t>
            </a:r>
            <a:r>
              <a:rPr lang="en-US" baseline="-25000" dirty="0" smtClean="0"/>
              <a:t>t+1</a:t>
            </a:r>
            <a:r>
              <a:rPr lang="en-US" dirty="0" smtClean="0"/>
              <a:t> = S</a:t>
            </a:r>
            <a:r>
              <a:rPr lang="en-US" baseline="-25000" dirty="0" smtClean="0"/>
              <a:t>t</a:t>
            </a:r>
            <a:r>
              <a:rPr lang="en-US" dirty="0" smtClean="0"/>
              <a:t> + </a:t>
            </a:r>
            <a:r>
              <a:rPr lang="el-GR" dirty="0" smtClean="0"/>
              <a:t>α</a:t>
            </a:r>
            <a:r>
              <a:rPr lang="en-US" dirty="0" smtClean="0"/>
              <a:t>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t</a:t>
            </a: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Why not: </a:t>
            </a:r>
            <a:r>
              <a:rPr lang="en-US" dirty="0" smtClean="0">
                <a:sym typeface="Wingdings" pitchFamily="2" charset="2"/>
              </a:rPr>
              <a:t>b</a:t>
            </a:r>
            <a:r>
              <a:rPr lang="en-US" baseline="-25000" dirty="0" smtClean="0">
                <a:sym typeface="Wingdings" pitchFamily="2" charset="2"/>
              </a:rPr>
              <a:t>t+1</a:t>
            </a:r>
            <a:r>
              <a:rPr lang="en-US" dirty="0" smtClean="0">
                <a:sym typeface="Wingdings" pitchFamily="2" charset="2"/>
              </a:rPr>
              <a:t>  </a:t>
            </a:r>
            <a:r>
              <a:rPr lang="el-GR" dirty="0" smtClean="0"/>
              <a:t>γ</a:t>
            </a:r>
            <a:r>
              <a:rPr lang="en-US" dirty="0" smtClean="0"/>
              <a:t> (</a:t>
            </a:r>
            <a:r>
              <a:rPr lang="en-US" dirty="0" err="1" smtClean="0"/>
              <a:t>y</a:t>
            </a:r>
            <a:r>
              <a:rPr lang="en-US" baseline="-25000" dirty="0" err="1" smtClean="0"/>
              <a:t>t</a:t>
            </a:r>
            <a:r>
              <a:rPr lang="en-US" dirty="0" smtClean="0"/>
              <a:t> – y</a:t>
            </a:r>
            <a:r>
              <a:rPr lang="en-US" baseline="-25000" dirty="0" smtClean="0"/>
              <a:t>t-1</a:t>
            </a:r>
            <a:r>
              <a:rPr lang="en-US" dirty="0" smtClean="0"/>
              <a:t>) + (1- </a:t>
            </a:r>
            <a:r>
              <a:rPr lang="el-GR" dirty="0" smtClean="0"/>
              <a:t>γ</a:t>
            </a:r>
            <a:r>
              <a:rPr lang="en-US" dirty="0" smtClean="0"/>
              <a:t>)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t</a:t>
            </a:r>
            <a:r>
              <a:rPr lang="en-US" baseline="-25000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Triple Exponential Smoothing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Handles seasonality of cycle L</a:t>
            </a:r>
          </a:p>
          <a:p>
            <a:pPr lvl="1"/>
            <a:r>
              <a:rPr lang="en-US" dirty="0" smtClean="0"/>
              <a:t> (Holt-Winters)</a:t>
            </a:r>
          </a:p>
          <a:p>
            <a:r>
              <a:rPr lang="en-US" dirty="0" smtClean="0"/>
              <a:t>Parameters:  </a:t>
            </a:r>
            <a:r>
              <a:rPr lang="el-GR" dirty="0" smtClean="0"/>
              <a:t>α</a:t>
            </a:r>
            <a:r>
              <a:rPr lang="en-US" dirty="0" smtClean="0"/>
              <a:t>, </a:t>
            </a:r>
            <a:r>
              <a:rPr lang="el-GR" dirty="0" smtClean="0"/>
              <a:t>β</a:t>
            </a:r>
            <a:r>
              <a:rPr lang="en-US" dirty="0" smtClean="0"/>
              <a:t>, </a:t>
            </a:r>
            <a:r>
              <a:rPr lang="el-GR" dirty="0" smtClean="0"/>
              <a:t>γ</a:t>
            </a:r>
            <a:endParaRPr lang="en-US" dirty="0" smtClean="0"/>
          </a:p>
          <a:p>
            <a:r>
              <a:rPr lang="en-US" dirty="0" smtClean="0"/>
              <a:t>Formula:</a:t>
            </a:r>
          </a:p>
          <a:p>
            <a:pPr lvl="1">
              <a:buNone/>
            </a:pPr>
            <a:r>
              <a:rPr lang="en-US" dirty="0" smtClean="0"/>
              <a:t>S</a:t>
            </a:r>
            <a:r>
              <a:rPr lang="en-US" baseline="-25000" dirty="0" smtClean="0"/>
              <a:t>t+1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l-GR" dirty="0" smtClean="0"/>
              <a:t>α</a:t>
            </a:r>
            <a:r>
              <a:rPr lang="en-US" dirty="0" err="1" smtClean="0"/>
              <a:t>y</a:t>
            </a:r>
            <a:r>
              <a:rPr lang="en-US" baseline="-25000" dirty="0" err="1" smtClean="0"/>
              <a:t>t</a:t>
            </a:r>
            <a:r>
              <a:rPr lang="en-US" dirty="0" smtClean="0"/>
              <a:t> /I</a:t>
            </a:r>
            <a:r>
              <a:rPr lang="en-US" baseline="-25000" dirty="0" smtClean="0"/>
              <a:t>t</a:t>
            </a:r>
            <a:r>
              <a:rPr lang="en-US" dirty="0" smtClean="0"/>
              <a:t>+</a:t>
            </a:r>
            <a:r>
              <a:rPr lang="en-US" dirty="0" smtClean="0">
                <a:sym typeface="Wingdings" pitchFamily="2" charset="2"/>
              </a:rPr>
              <a:t>  (1-</a:t>
            </a:r>
            <a:r>
              <a:rPr lang="el-GR" dirty="0" smtClean="0"/>
              <a:t> α</a:t>
            </a:r>
            <a:r>
              <a:rPr lang="en-US" dirty="0" smtClean="0">
                <a:sym typeface="Wingdings" pitchFamily="2" charset="2"/>
              </a:rPr>
              <a:t>)(S</a:t>
            </a:r>
            <a:r>
              <a:rPr lang="en-US" baseline="-25000" dirty="0" smtClean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 + </a:t>
            </a:r>
            <a:r>
              <a:rPr lang="en-US" dirty="0" err="1" smtClean="0">
                <a:sym typeface="Wingdings" pitchFamily="2" charset="2"/>
              </a:rPr>
              <a:t>b</a:t>
            </a:r>
            <a:r>
              <a:rPr lang="en-US" baseline="-25000" dirty="0" err="1" smtClean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b</a:t>
            </a:r>
            <a:r>
              <a:rPr lang="en-US" baseline="-25000" dirty="0" smtClean="0">
                <a:sym typeface="Wingdings" pitchFamily="2" charset="2"/>
              </a:rPr>
              <a:t>t+1</a:t>
            </a:r>
            <a:r>
              <a:rPr lang="en-US" dirty="0" smtClean="0">
                <a:sym typeface="Wingdings" pitchFamily="2" charset="2"/>
              </a:rPr>
              <a:t>  </a:t>
            </a:r>
            <a:r>
              <a:rPr lang="el-GR" dirty="0" smtClean="0"/>
              <a:t>γ</a:t>
            </a:r>
            <a:r>
              <a:rPr lang="en-US" dirty="0" smtClean="0"/>
              <a:t> (S</a:t>
            </a:r>
            <a:r>
              <a:rPr lang="en-US" baseline="-25000" dirty="0" smtClean="0"/>
              <a:t>t+1</a:t>
            </a:r>
            <a:r>
              <a:rPr lang="en-US" dirty="0" smtClean="0"/>
              <a:t> - S</a:t>
            </a:r>
            <a:r>
              <a:rPr lang="en-US" baseline="-25000" dirty="0" smtClean="0"/>
              <a:t>t</a:t>
            </a:r>
            <a:r>
              <a:rPr lang="en-US" dirty="0" smtClean="0"/>
              <a:t>) + (1- </a:t>
            </a:r>
            <a:r>
              <a:rPr lang="el-GR" dirty="0" smtClean="0"/>
              <a:t>γ</a:t>
            </a:r>
            <a:r>
              <a:rPr lang="en-US" dirty="0" smtClean="0"/>
              <a:t>)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t</a:t>
            </a:r>
            <a:endParaRPr lang="en-US" baseline="-25000" dirty="0" smtClean="0"/>
          </a:p>
          <a:p>
            <a:pPr lvl="1">
              <a:buNone/>
            </a:pPr>
            <a:r>
              <a:rPr lang="en-US" dirty="0" smtClean="0"/>
              <a:t>I</a:t>
            </a:r>
            <a:r>
              <a:rPr lang="en-US" baseline="-25000" dirty="0" smtClean="0"/>
              <a:t>t+1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l-GR" dirty="0" smtClean="0"/>
              <a:t>β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t</a:t>
            </a:r>
            <a:r>
              <a:rPr lang="en-US" dirty="0" smtClean="0"/>
              <a:t> / S</a:t>
            </a:r>
            <a:r>
              <a:rPr lang="en-US" baseline="-25000" dirty="0" smtClean="0"/>
              <a:t>t</a:t>
            </a:r>
            <a:r>
              <a:rPr lang="en-US" dirty="0" smtClean="0"/>
              <a:t> + (1-</a:t>
            </a:r>
            <a:r>
              <a:rPr lang="el-GR" dirty="0" smtClean="0"/>
              <a:t> β</a:t>
            </a:r>
            <a:r>
              <a:rPr lang="en-US" dirty="0" smtClean="0"/>
              <a:t>)I</a:t>
            </a:r>
            <a:r>
              <a:rPr lang="en-US" baseline="-25000" dirty="0" smtClean="0"/>
              <a:t>t-L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F</a:t>
            </a:r>
            <a:r>
              <a:rPr lang="en-US" baseline="-25000" dirty="0" smtClean="0"/>
              <a:t>t+1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 (S</a:t>
            </a:r>
            <a:r>
              <a:rPr lang="en-US" baseline="-25000" dirty="0" smtClean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 + </a:t>
            </a:r>
            <a:r>
              <a:rPr lang="en-US" dirty="0" err="1" smtClean="0">
                <a:sym typeface="Wingdings" pitchFamily="2" charset="2"/>
              </a:rPr>
              <a:t>b</a:t>
            </a:r>
            <a:r>
              <a:rPr lang="en-US" baseline="-25000" dirty="0" err="1" smtClean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) I</a:t>
            </a:r>
            <a:r>
              <a:rPr lang="en-US" baseline="-25000" dirty="0" smtClean="0">
                <a:sym typeface="Wingdings" pitchFamily="2" charset="2"/>
              </a:rPr>
              <a:t>t-L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Triple Exponential Smoothing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 and trend as before</a:t>
            </a:r>
          </a:p>
          <a:p>
            <a:r>
              <a:rPr lang="en-US" dirty="0" smtClean="0"/>
              <a:t>I</a:t>
            </a:r>
            <a:r>
              <a:rPr lang="en-US" baseline="-25000" dirty="0" smtClean="0"/>
              <a:t>t</a:t>
            </a:r>
            <a:r>
              <a:rPr lang="en-US" dirty="0" smtClean="0"/>
              <a:t> should be cyclic </a:t>
            </a:r>
          </a:p>
          <a:p>
            <a:pPr lvl="1"/>
            <a:r>
              <a:rPr lang="en-US" dirty="0" smtClean="0"/>
              <a:t>cycle size L  (how to find it?)</a:t>
            </a:r>
          </a:p>
          <a:p>
            <a:pPr lvl="1"/>
            <a:r>
              <a:rPr lang="en-US" dirty="0" smtClean="0"/>
              <a:t>measures that ratio of current value to average.</a:t>
            </a:r>
          </a:p>
          <a:p>
            <a:r>
              <a:rPr lang="en-US" dirty="0" smtClean="0"/>
              <a:t>Illustrative: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1709057" y="4523014"/>
            <a:ext cx="4441372" cy="1603829"/>
          </a:xfrm>
          <a:custGeom>
            <a:avLst/>
            <a:gdLst>
              <a:gd name="connsiteX0" fmla="*/ 0 w 4441372"/>
              <a:gd name="connsiteY0" fmla="*/ 745672 h 1603829"/>
              <a:gd name="connsiteX1" fmla="*/ 533400 w 4441372"/>
              <a:gd name="connsiteY1" fmla="*/ 136072 h 1603829"/>
              <a:gd name="connsiteX2" fmla="*/ 1338943 w 4441372"/>
              <a:gd name="connsiteY2" fmla="*/ 1202872 h 1603829"/>
              <a:gd name="connsiteX3" fmla="*/ 2449286 w 4441372"/>
              <a:gd name="connsiteY3" fmla="*/ 1551215 h 1603829"/>
              <a:gd name="connsiteX4" fmla="*/ 3069772 w 4441372"/>
              <a:gd name="connsiteY4" fmla="*/ 887186 h 1603829"/>
              <a:gd name="connsiteX5" fmla="*/ 3592286 w 4441372"/>
              <a:gd name="connsiteY5" fmla="*/ 5443 h 1603829"/>
              <a:gd name="connsiteX6" fmla="*/ 4441372 w 4441372"/>
              <a:gd name="connsiteY6" fmla="*/ 854529 h 160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1372" h="1603829">
                <a:moveTo>
                  <a:pt x="0" y="745672"/>
                </a:moveTo>
                <a:cubicBezTo>
                  <a:pt x="155121" y="402772"/>
                  <a:pt x="310243" y="59872"/>
                  <a:pt x="533400" y="136072"/>
                </a:cubicBezTo>
                <a:cubicBezTo>
                  <a:pt x="756557" y="212272"/>
                  <a:pt x="1019629" y="967015"/>
                  <a:pt x="1338943" y="1202872"/>
                </a:cubicBezTo>
                <a:cubicBezTo>
                  <a:pt x="1658257" y="1438729"/>
                  <a:pt x="2160815" y="1603829"/>
                  <a:pt x="2449286" y="1551215"/>
                </a:cubicBezTo>
                <a:cubicBezTo>
                  <a:pt x="2737757" y="1498601"/>
                  <a:pt x="2879272" y="1144815"/>
                  <a:pt x="3069772" y="887186"/>
                </a:cubicBezTo>
                <a:cubicBezTo>
                  <a:pt x="3260272" y="629557"/>
                  <a:pt x="3363686" y="10886"/>
                  <a:pt x="3592286" y="5443"/>
                </a:cubicBezTo>
                <a:cubicBezTo>
                  <a:pt x="3820886" y="0"/>
                  <a:pt x="4131129" y="427264"/>
                  <a:pt x="4441372" y="85452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827584" y="5301208"/>
            <a:ext cx="6048672" cy="7200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07704" y="4365104"/>
            <a:ext cx="472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I=2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1760" y="5301208"/>
            <a:ext cx="472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>
                <a:solidFill>
                  <a:srgbClr val="FF0000"/>
                </a:solidFill>
              </a:rPr>
              <a:t>I=1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79912" y="616530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>
                <a:solidFill>
                  <a:srgbClr val="FF0000"/>
                </a:solidFill>
              </a:rPr>
              <a:t>I=0.5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27984" y="5013176"/>
            <a:ext cx="472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>
                <a:solidFill>
                  <a:srgbClr val="FF0000"/>
                </a:solidFill>
              </a:rPr>
              <a:t>I=1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76056" y="4221088"/>
            <a:ext cx="472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I=2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Regression: Basics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model to fit the data</a:t>
            </a:r>
          </a:p>
          <a:p>
            <a:r>
              <a:rPr lang="en-US" dirty="0" smtClean="0"/>
              <a:t>Basic example</a:t>
            </a:r>
          </a:p>
          <a:p>
            <a:pPr lvl="1">
              <a:buNone/>
            </a:pPr>
            <a:r>
              <a:rPr lang="en-US" i="1" dirty="0" smtClean="0"/>
              <a:t>a</a:t>
            </a:r>
            <a:r>
              <a:rPr lang="en-US" i="1" baseline="-25000" dirty="0" smtClean="0"/>
              <a:t>1</a:t>
            </a:r>
            <a:r>
              <a:rPr lang="en-US" i="1" dirty="0" smtClean="0"/>
              <a:t> X</a:t>
            </a:r>
            <a:r>
              <a:rPr lang="en-US" i="1" baseline="-25000" dirty="0" smtClean="0"/>
              <a:t>1</a:t>
            </a:r>
            <a:r>
              <a:rPr lang="en-US" i="1" dirty="0" smtClean="0"/>
              <a:t> +  … +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p</a:t>
            </a:r>
            <a:r>
              <a:rPr lang="en-US" i="1" dirty="0" smtClean="0"/>
              <a:t>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p</a:t>
            </a:r>
            <a:endParaRPr lang="en-US" i="1" baseline="-25000" dirty="0" smtClean="0"/>
          </a:p>
          <a:p>
            <a:r>
              <a:rPr lang="en-US" dirty="0" smtClean="0"/>
              <a:t>Goal: minimize square error (MSE)</a:t>
            </a:r>
          </a:p>
          <a:p>
            <a:pPr lvl="1">
              <a:buNone/>
            </a:pPr>
            <a:r>
              <a:rPr lang="en-US" i="1" dirty="0" smtClean="0"/>
              <a:t>∑</a:t>
            </a:r>
            <a:r>
              <a:rPr lang="en-US" i="1" baseline="-25000" dirty="0" smtClean="0"/>
              <a:t>t</a:t>
            </a:r>
            <a:r>
              <a:rPr lang="en-US" i="1" dirty="0" smtClean="0"/>
              <a:t>  (a</a:t>
            </a:r>
            <a:r>
              <a:rPr lang="en-US" i="1" baseline="-25000" dirty="0" smtClean="0"/>
              <a:t>1</a:t>
            </a:r>
            <a:r>
              <a:rPr lang="en-US" i="1" dirty="0" smtClean="0"/>
              <a:t> X</a:t>
            </a:r>
            <a:r>
              <a:rPr lang="en-US" i="1" baseline="-25000" dirty="0" smtClean="0"/>
              <a:t>1</a:t>
            </a:r>
            <a:r>
              <a:rPr lang="en-US" i="1" baseline="30000" dirty="0" smtClean="0"/>
              <a:t>t</a:t>
            </a:r>
            <a:r>
              <a:rPr lang="en-US" i="1" dirty="0" smtClean="0"/>
              <a:t> +  … +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p</a:t>
            </a:r>
            <a:r>
              <a:rPr lang="en-US" i="1" dirty="0" smtClean="0"/>
              <a:t>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p</a:t>
            </a:r>
            <a:r>
              <a:rPr lang="en-US" i="1" baseline="30000" dirty="0" err="1" smtClean="0"/>
              <a:t>t</a:t>
            </a:r>
            <a:r>
              <a:rPr lang="en-US" i="1" dirty="0" smtClean="0"/>
              <a:t> – </a:t>
            </a:r>
            <a:r>
              <a:rPr lang="en-US" i="1" dirty="0" err="1" smtClean="0"/>
              <a:t>Y</a:t>
            </a:r>
            <a:r>
              <a:rPr lang="en-US" i="1" baseline="30000" dirty="0" err="1" smtClean="0"/>
              <a:t>t</a:t>
            </a:r>
            <a:r>
              <a:rPr lang="en-US" i="1" dirty="0" smtClean="0"/>
              <a:t>)</a:t>
            </a:r>
            <a:r>
              <a:rPr lang="en-US" i="1" baseline="30000" dirty="0" smtClean="0"/>
              <a:t>2</a:t>
            </a:r>
            <a:endParaRPr lang="en-US" i="1" dirty="0" smtClean="0"/>
          </a:p>
          <a:p>
            <a:pPr lvl="1"/>
            <a:r>
              <a:rPr lang="en-US" dirty="0" smtClean="0"/>
              <a:t>The constants are the X’s and Y’s</a:t>
            </a:r>
          </a:p>
          <a:p>
            <a:pPr lvl="1"/>
            <a:r>
              <a:rPr lang="en-US" dirty="0" smtClean="0"/>
              <a:t>We are solving for the coefficients: </a:t>
            </a:r>
            <a:r>
              <a:rPr lang="en-US" dirty="0" err="1" smtClean="0"/>
              <a:t>a’s</a:t>
            </a:r>
            <a:endParaRPr lang="en-US" dirty="0" smtClean="0"/>
          </a:p>
          <a:p>
            <a:pPr lvl="1">
              <a:buNone/>
            </a:pPr>
            <a:endParaRPr lang="he-I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counts as linear ?!</a:t>
            </a:r>
          </a:p>
          <a:p>
            <a:pPr lvl="1"/>
            <a:r>
              <a:rPr lang="en-US" dirty="0" smtClean="0"/>
              <a:t>a</a:t>
            </a:r>
            <a:r>
              <a:rPr lang="en-US" baseline="-25000" dirty="0" smtClean="0"/>
              <a:t>0</a:t>
            </a:r>
            <a:r>
              <a:rPr lang="en-US" dirty="0" smtClean="0"/>
              <a:t> + a</a:t>
            </a:r>
            <a:r>
              <a:rPr lang="en-US" baseline="-25000" dirty="0" smtClean="0"/>
              <a:t>1</a:t>
            </a:r>
            <a:r>
              <a:rPr lang="en-US" dirty="0" smtClean="0"/>
              <a:t> x </a:t>
            </a:r>
          </a:p>
          <a:p>
            <a:pPr lvl="1"/>
            <a:r>
              <a:rPr lang="en-US" dirty="0" smtClean="0"/>
              <a:t>a</a:t>
            </a:r>
            <a:r>
              <a:rPr lang="en-US" baseline="-25000" dirty="0" smtClean="0"/>
              <a:t>0</a:t>
            </a:r>
            <a:r>
              <a:rPr lang="en-US" dirty="0" smtClean="0"/>
              <a:t> + a</a:t>
            </a:r>
            <a:r>
              <a:rPr lang="en-US" baseline="-25000" dirty="0" smtClean="0"/>
              <a:t>1</a:t>
            </a:r>
            <a:r>
              <a:rPr lang="en-US" dirty="0" smtClean="0"/>
              <a:t> x + a</a:t>
            </a:r>
            <a:r>
              <a:rPr lang="en-US" baseline="-25000" dirty="0" smtClean="0"/>
              <a:t>2</a:t>
            </a: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a</a:t>
            </a:r>
            <a:r>
              <a:rPr lang="en-US" baseline="-25000" dirty="0" smtClean="0"/>
              <a:t>3</a:t>
            </a:r>
            <a:r>
              <a:rPr lang="en-US" dirty="0" smtClean="0"/>
              <a:t> x</a:t>
            </a:r>
            <a:r>
              <a:rPr lang="en-US" baseline="30000" dirty="0" smtClean="0"/>
              <a:t>3</a:t>
            </a:r>
          </a:p>
          <a:p>
            <a:pPr lvl="1"/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+ a</a:t>
            </a:r>
            <a:r>
              <a:rPr lang="en-US" baseline="-25000" dirty="0" smtClean="0"/>
              <a:t>2</a:t>
            </a:r>
            <a:r>
              <a:rPr lang="en-US" dirty="0" smtClean="0"/>
              <a:t> x</a:t>
            </a:r>
            <a:r>
              <a:rPr lang="en-US" baseline="-25000" dirty="0" smtClean="0"/>
              <a:t>2</a:t>
            </a:r>
            <a:r>
              <a:rPr lang="en-US" dirty="0" smtClean="0"/>
              <a:t> + a</a:t>
            </a:r>
            <a:r>
              <a:rPr lang="en-US" baseline="-25000" dirty="0" smtClean="0"/>
              <a:t>3</a:t>
            </a:r>
            <a:r>
              <a:rPr lang="en-US" dirty="0" smtClean="0"/>
              <a:t> x</a:t>
            </a:r>
            <a:r>
              <a:rPr lang="en-US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 + a</a:t>
            </a:r>
            <a:r>
              <a:rPr lang="en-US" baseline="-25000" dirty="0" smtClean="0"/>
              <a:t>4</a:t>
            </a:r>
            <a:r>
              <a:rPr lang="en-US" dirty="0" smtClean="0"/>
              <a:t> x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2</a:t>
            </a:r>
            <a:r>
              <a:rPr lang="en-US" dirty="0" smtClean="0"/>
              <a:t> + a</a:t>
            </a:r>
            <a:r>
              <a:rPr lang="en-US" baseline="-25000" dirty="0" smtClean="0"/>
              <a:t>5</a:t>
            </a:r>
            <a:r>
              <a:rPr lang="en-US" dirty="0" smtClean="0"/>
              <a:t> x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2</a:t>
            </a:r>
          </a:p>
          <a:p>
            <a:pPr lvl="1"/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log x</a:t>
            </a:r>
            <a:r>
              <a:rPr lang="en-US" baseline="-25000" dirty="0" smtClean="0"/>
              <a:t>1</a:t>
            </a:r>
            <a:r>
              <a:rPr lang="en-US" dirty="0" smtClean="0"/>
              <a:t> + a</a:t>
            </a:r>
            <a:r>
              <a:rPr lang="en-US" baseline="-25000" dirty="0" smtClean="0"/>
              <a:t>2</a:t>
            </a:r>
            <a:r>
              <a:rPr lang="en-US" dirty="0" smtClean="0"/>
              <a:t> exp(x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</a:t>
            </a:r>
            <a:r>
              <a:rPr lang="en-US" baseline="-25000" dirty="0" smtClean="0"/>
              <a:t>0</a:t>
            </a:r>
            <a:r>
              <a:rPr lang="en-US" dirty="0" smtClean="0"/>
              <a:t> + a</a:t>
            </a:r>
            <a:r>
              <a:rPr lang="en-US" baseline="-25000" dirty="0" smtClean="0"/>
              <a:t>1</a:t>
            </a:r>
            <a:r>
              <a:rPr lang="en-US" dirty="0" smtClean="0"/>
              <a:t> a</a:t>
            </a:r>
            <a:r>
              <a:rPr lang="en-US" baseline="-25000" dirty="0" smtClean="0"/>
              <a:t>0</a:t>
            </a:r>
            <a:r>
              <a:rPr lang="en-US" dirty="0" smtClean="0"/>
              <a:t> x</a:t>
            </a:r>
            <a:r>
              <a:rPr lang="en-US" baseline="-25000" dirty="0" smtClean="0"/>
              <a:t>1</a:t>
            </a:r>
          </a:p>
          <a:p>
            <a:pPr lvl="1"/>
            <a:r>
              <a:rPr lang="en-US" dirty="0" smtClean="0"/>
              <a:t>a + x/a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Regression: Computation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02832" cy="4525963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Simple case: ax + b</a:t>
            </a:r>
          </a:p>
          <a:p>
            <a:pPr algn="l" rtl="0"/>
            <a:r>
              <a:rPr lang="en-US" dirty="0" smtClean="0"/>
              <a:t>Minimize ∑</a:t>
            </a:r>
            <a:r>
              <a:rPr lang="en-US" baseline="-25000" dirty="0" smtClean="0"/>
              <a:t>t</a:t>
            </a:r>
            <a:r>
              <a:rPr lang="en-US" dirty="0" smtClean="0"/>
              <a:t> (a </a:t>
            </a:r>
            <a:r>
              <a:rPr lang="en-US" dirty="0" err="1" smtClean="0"/>
              <a:t>x</a:t>
            </a:r>
            <a:r>
              <a:rPr lang="en-US" baseline="30000" dirty="0" err="1" smtClean="0"/>
              <a:t>t</a:t>
            </a:r>
            <a:r>
              <a:rPr lang="en-US" dirty="0" smtClean="0"/>
              <a:t> + b – </a:t>
            </a:r>
            <a:r>
              <a:rPr lang="en-US" dirty="0" err="1" smtClean="0"/>
              <a:t>y</a:t>
            </a:r>
            <a:r>
              <a:rPr lang="en-US" baseline="30000" dirty="0" err="1" smtClean="0"/>
              <a:t>t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</a:p>
          <a:p>
            <a:pPr algn="l" rtl="0"/>
            <a:r>
              <a:rPr lang="en-US" dirty="0" smtClean="0"/>
              <a:t>Need to solve for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endParaRPr lang="en-US" dirty="0"/>
          </a:p>
          <a:p>
            <a:pPr lvl="1" algn="l" rtl="0">
              <a:buNone/>
            </a:pPr>
            <a:r>
              <a:rPr lang="en-US" dirty="0" smtClean="0"/>
              <a:t>∑</a:t>
            </a:r>
            <a:r>
              <a:rPr lang="en-US" baseline="-25000" dirty="0" smtClean="0"/>
              <a:t>t</a:t>
            </a:r>
            <a:r>
              <a:rPr lang="en-US" dirty="0" smtClean="0"/>
              <a:t> 2 (a </a:t>
            </a:r>
            <a:r>
              <a:rPr lang="en-US" dirty="0" err="1" smtClean="0"/>
              <a:t>x</a:t>
            </a:r>
            <a:r>
              <a:rPr lang="en-US" baseline="30000" dirty="0" err="1" smtClean="0"/>
              <a:t>t</a:t>
            </a:r>
            <a:r>
              <a:rPr lang="en-US" dirty="0" smtClean="0"/>
              <a:t> + b – </a:t>
            </a:r>
            <a:r>
              <a:rPr lang="en-US" dirty="0" err="1" smtClean="0"/>
              <a:t>y</a:t>
            </a:r>
            <a:r>
              <a:rPr lang="en-US" baseline="30000" dirty="0" err="1" smtClean="0"/>
              <a:t>t</a:t>
            </a:r>
            <a:r>
              <a:rPr lang="en-US" dirty="0" smtClean="0"/>
              <a:t>) </a:t>
            </a:r>
            <a:r>
              <a:rPr lang="en-US" dirty="0" err="1" smtClean="0"/>
              <a:t>x</a:t>
            </a:r>
            <a:r>
              <a:rPr lang="en-US" baseline="30000" dirty="0" err="1" smtClean="0"/>
              <a:t>t</a:t>
            </a:r>
            <a:r>
              <a:rPr lang="en-US" dirty="0" smtClean="0"/>
              <a:t> = 0</a:t>
            </a:r>
            <a:endParaRPr lang="en-US" baseline="30000" dirty="0" smtClean="0"/>
          </a:p>
          <a:p>
            <a:pPr lvl="1" algn="l" rtl="0">
              <a:buNone/>
            </a:pPr>
            <a:r>
              <a:rPr lang="en-US" dirty="0" smtClean="0"/>
              <a:t>∑</a:t>
            </a:r>
            <a:r>
              <a:rPr lang="en-US" baseline="-25000" dirty="0" smtClean="0"/>
              <a:t>t</a:t>
            </a:r>
            <a:r>
              <a:rPr lang="en-US" dirty="0" smtClean="0"/>
              <a:t> 2 (a </a:t>
            </a:r>
            <a:r>
              <a:rPr lang="en-US" dirty="0" err="1" smtClean="0"/>
              <a:t>x</a:t>
            </a:r>
            <a:r>
              <a:rPr lang="en-US" baseline="30000" dirty="0" err="1" smtClean="0"/>
              <a:t>t</a:t>
            </a:r>
            <a:r>
              <a:rPr lang="en-US" dirty="0" smtClean="0"/>
              <a:t> + b – </a:t>
            </a:r>
            <a:r>
              <a:rPr lang="en-US" dirty="0" err="1" smtClean="0"/>
              <a:t>y</a:t>
            </a:r>
            <a:r>
              <a:rPr lang="en-US" baseline="30000" dirty="0" err="1" smtClean="0"/>
              <a:t>t</a:t>
            </a:r>
            <a:r>
              <a:rPr lang="en-US" dirty="0" smtClean="0"/>
              <a:t>) =0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2040" y="1628800"/>
            <a:ext cx="4038600" cy="2476872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The equations:</a:t>
            </a:r>
          </a:p>
          <a:p>
            <a:pPr algn="l" rtl="0">
              <a:buNone/>
            </a:pPr>
            <a:r>
              <a:rPr lang="en-US" sz="2400" dirty="0" smtClean="0"/>
              <a:t>a*</a:t>
            </a:r>
            <a:r>
              <a:rPr lang="en-US" sz="2400" dirty="0" err="1" smtClean="0"/>
              <a:t>avg</a:t>
            </a:r>
            <a:r>
              <a:rPr lang="en-US" sz="2400" dirty="0" smtClean="0"/>
              <a:t>(x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 +b*</a:t>
            </a:r>
            <a:r>
              <a:rPr lang="en-US" sz="2400" dirty="0" err="1" smtClean="0"/>
              <a:t>avg</a:t>
            </a:r>
            <a:r>
              <a:rPr lang="en-US" sz="2400" dirty="0" smtClean="0"/>
              <a:t>(x) = </a:t>
            </a:r>
            <a:r>
              <a:rPr lang="en-US" sz="2400" dirty="0" err="1" smtClean="0"/>
              <a:t>avg</a:t>
            </a:r>
            <a:r>
              <a:rPr lang="en-US" sz="2400" dirty="0" smtClean="0"/>
              <a:t> (</a:t>
            </a:r>
            <a:r>
              <a:rPr lang="en-US" sz="2400" dirty="0" err="1" smtClean="0"/>
              <a:t>xy</a:t>
            </a:r>
            <a:r>
              <a:rPr lang="en-US" sz="2400" dirty="0" smtClean="0"/>
              <a:t>)</a:t>
            </a:r>
          </a:p>
          <a:p>
            <a:pPr lvl="1" algn="l" rtl="0">
              <a:buNone/>
            </a:pPr>
            <a:r>
              <a:rPr lang="en-US" dirty="0" smtClean="0"/>
              <a:t>a * </a:t>
            </a:r>
            <a:r>
              <a:rPr lang="en-US" dirty="0" err="1" smtClean="0"/>
              <a:t>avg</a:t>
            </a:r>
            <a:r>
              <a:rPr lang="en-US" dirty="0" smtClean="0"/>
              <a:t>(x) + b = </a:t>
            </a:r>
            <a:r>
              <a:rPr lang="en-US" dirty="0" err="1" smtClean="0"/>
              <a:t>avg</a:t>
            </a:r>
            <a:r>
              <a:rPr lang="en-US" dirty="0" smtClean="0"/>
              <a:t>(y)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The Solution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076056" y="4149080"/>
          <a:ext cx="3206360" cy="1647304"/>
        </p:xfrm>
        <a:graphic>
          <a:graphicData uri="http://schemas.openxmlformats.org/presentationml/2006/ole">
            <p:oleObj spid="_x0000_s1026" name="משוואה" r:id="rId3" imgW="1384200" imgH="71100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Non-Linear Regression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optimize the MSE</a:t>
            </a:r>
          </a:p>
          <a:p>
            <a:r>
              <a:rPr lang="en-US" dirty="0" smtClean="0"/>
              <a:t>Now the derivatives are not linear</a:t>
            </a:r>
          </a:p>
          <a:p>
            <a:pPr lvl="1"/>
            <a:r>
              <a:rPr lang="en-US" dirty="0" smtClean="0"/>
              <a:t> in the </a:t>
            </a:r>
            <a:r>
              <a:rPr lang="en-US" dirty="0" err="1" smtClean="0"/>
              <a:t>a’s</a:t>
            </a:r>
            <a:endParaRPr lang="en-US" dirty="0" smtClean="0"/>
          </a:p>
          <a:p>
            <a:r>
              <a:rPr lang="en-US" dirty="0" smtClean="0"/>
              <a:t>Need a more complicate solver</a:t>
            </a:r>
          </a:p>
          <a:p>
            <a:r>
              <a:rPr lang="en-US" dirty="0" smtClean="0"/>
              <a:t>There are software out there that do it</a:t>
            </a:r>
          </a:p>
          <a:p>
            <a:pPr lvl="1"/>
            <a:r>
              <a:rPr lang="en-US" dirty="0" smtClean="0"/>
              <a:t>non-linear fitting procedures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Autoregressive Model (AR)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model of the current value </a:t>
            </a:r>
          </a:p>
          <a:p>
            <a:pPr lvl="1"/>
            <a:r>
              <a:rPr lang="en-US" dirty="0" smtClean="0"/>
              <a:t>given previous observed values</a:t>
            </a:r>
          </a:p>
          <a:p>
            <a:r>
              <a:rPr lang="en-US" dirty="0" smtClean="0"/>
              <a:t>Model</a:t>
            </a:r>
          </a:p>
          <a:p>
            <a:pPr lvl="1"/>
            <a:r>
              <a:rPr lang="en-US" dirty="0" err="1" smtClean="0"/>
              <a:t>X</a:t>
            </a:r>
            <a:r>
              <a:rPr lang="en-US" baseline="-25000" dirty="0" err="1" smtClean="0"/>
              <a:t>t</a:t>
            </a:r>
            <a:r>
              <a:rPr lang="en-US" dirty="0" smtClean="0"/>
              <a:t> = c</a:t>
            </a:r>
            <a:r>
              <a:rPr lang="en-US" baseline="-25000" dirty="0" smtClean="0"/>
              <a:t>0</a:t>
            </a:r>
            <a:r>
              <a:rPr lang="en-US" dirty="0" smtClean="0"/>
              <a:t> + a</a:t>
            </a:r>
            <a:r>
              <a:rPr lang="en-US" baseline="-25000" dirty="0" smtClean="0"/>
              <a:t>1</a:t>
            </a:r>
            <a:r>
              <a:rPr lang="en-US" dirty="0" smtClean="0"/>
              <a:t> X</a:t>
            </a:r>
            <a:r>
              <a:rPr lang="en-US" baseline="-25000" dirty="0" smtClean="0"/>
              <a:t>t-1</a:t>
            </a:r>
            <a:r>
              <a:rPr lang="en-US" dirty="0" smtClean="0"/>
              <a:t> + a</a:t>
            </a:r>
            <a:r>
              <a:rPr lang="en-US" baseline="-25000" dirty="0" smtClean="0"/>
              <a:t>2</a:t>
            </a:r>
            <a:r>
              <a:rPr lang="en-US" dirty="0" smtClean="0"/>
              <a:t> X</a:t>
            </a:r>
            <a:r>
              <a:rPr lang="en-US" baseline="-25000" dirty="0" smtClean="0"/>
              <a:t>t-2</a:t>
            </a:r>
            <a:r>
              <a:rPr lang="en-US" dirty="0" smtClean="0"/>
              <a:t> + … +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p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t</a:t>
            </a:r>
            <a:r>
              <a:rPr lang="en-US" baseline="-25000" dirty="0" smtClean="0"/>
              <a:t>-p</a:t>
            </a:r>
            <a:r>
              <a:rPr lang="en-US" dirty="0" smtClean="0"/>
              <a:t> + </a:t>
            </a:r>
            <a:r>
              <a:rPr lang="el-GR" dirty="0" smtClean="0"/>
              <a:t>ε</a:t>
            </a:r>
            <a:r>
              <a:rPr lang="en-US" baseline="-25000" dirty="0" smtClean="0"/>
              <a:t>t</a:t>
            </a:r>
            <a:endParaRPr lang="en-US" dirty="0" smtClean="0"/>
          </a:p>
          <a:p>
            <a:pPr lvl="2"/>
            <a:r>
              <a:rPr lang="en-US" dirty="0" smtClean="0"/>
              <a:t>usually ∑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 &lt; 1</a:t>
            </a:r>
          </a:p>
          <a:p>
            <a:pPr lvl="2"/>
            <a:r>
              <a:rPr lang="en-US" dirty="0" smtClean="0"/>
              <a:t>c</a:t>
            </a:r>
            <a:r>
              <a:rPr lang="en-US" baseline="-25000" dirty="0" smtClean="0"/>
              <a:t>0</a:t>
            </a:r>
            <a:r>
              <a:rPr lang="en-US" dirty="0" smtClean="0"/>
              <a:t> = (1- ∑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 ) E[X]</a:t>
            </a:r>
          </a:p>
          <a:p>
            <a:pPr lvl="1"/>
            <a:r>
              <a:rPr lang="en-US" dirty="0" smtClean="0"/>
              <a:t>Need to solve for the coefficients</a:t>
            </a:r>
          </a:p>
          <a:p>
            <a:pPr lvl="1"/>
            <a:r>
              <a:rPr lang="en-US" dirty="0" smtClean="0"/>
              <a:t>Simple linear regression </a:t>
            </a:r>
            <a:endParaRPr lang="he-I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Average Model (MA)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model of the current value </a:t>
            </a:r>
          </a:p>
          <a:p>
            <a:pPr lvl="1"/>
            <a:r>
              <a:rPr lang="en-US" dirty="0" smtClean="0"/>
              <a:t>given previous unobserved residuals</a:t>
            </a:r>
          </a:p>
          <a:p>
            <a:r>
              <a:rPr lang="en-US" dirty="0" smtClean="0"/>
              <a:t>Model:	</a:t>
            </a:r>
          </a:p>
          <a:p>
            <a:pPr lvl="1"/>
            <a:r>
              <a:rPr lang="en-US" dirty="0" err="1" smtClean="0"/>
              <a:t>X</a:t>
            </a:r>
            <a:r>
              <a:rPr lang="en-US" baseline="-25000" dirty="0" err="1" smtClean="0"/>
              <a:t>t</a:t>
            </a:r>
            <a:r>
              <a:rPr lang="en-US" dirty="0" smtClean="0"/>
              <a:t> = </a:t>
            </a:r>
            <a:r>
              <a:rPr lang="el-GR" dirty="0" smtClean="0"/>
              <a:t>μ</a:t>
            </a:r>
            <a:r>
              <a:rPr lang="en-US" dirty="0" smtClean="0"/>
              <a:t> + </a:t>
            </a:r>
            <a:r>
              <a:rPr lang="el-GR" dirty="0" smtClean="0"/>
              <a:t>ε</a:t>
            </a:r>
            <a:r>
              <a:rPr lang="en-US" baseline="-25000" dirty="0" smtClean="0"/>
              <a:t>t</a:t>
            </a:r>
            <a:r>
              <a:rPr lang="en-US" dirty="0" smtClean="0"/>
              <a:t>  - b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l-GR" dirty="0" smtClean="0"/>
              <a:t>ε </a:t>
            </a:r>
            <a:r>
              <a:rPr lang="en-US" baseline="-25000" dirty="0" smtClean="0"/>
              <a:t>t-1</a:t>
            </a:r>
            <a:r>
              <a:rPr lang="en-US" dirty="0" smtClean="0"/>
              <a:t> - b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l-GR" dirty="0" smtClean="0"/>
              <a:t>ε </a:t>
            </a:r>
            <a:r>
              <a:rPr lang="en-US" baseline="-25000" dirty="0" smtClean="0"/>
              <a:t>t-2</a:t>
            </a:r>
            <a:r>
              <a:rPr lang="en-US" dirty="0" smtClean="0"/>
              <a:t>  -  … -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q</a:t>
            </a:r>
            <a:r>
              <a:rPr lang="en-US" dirty="0" smtClean="0"/>
              <a:t> </a:t>
            </a:r>
            <a:r>
              <a:rPr lang="el-GR" dirty="0" smtClean="0"/>
              <a:t>ε </a:t>
            </a:r>
            <a:r>
              <a:rPr lang="en-US" baseline="-25000" dirty="0" smtClean="0"/>
              <a:t>t-q</a:t>
            </a:r>
          </a:p>
          <a:p>
            <a:r>
              <a:rPr lang="en-US" dirty="0" smtClean="0"/>
              <a:t>This is a linear regression in the residuals </a:t>
            </a:r>
            <a:r>
              <a:rPr lang="el-GR" dirty="0" smtClean="0"/>
              <a:t>ε</a:t>
            </a:r>
            <a:r>
              <a:rPr lang="en-US" dirty="0" smtClean="0"/>
              <a:t>’s</a:t>
            </a:r>
          </a:p>
          <a:p>
            <a:r>
              <a:rPr lang="en-US" dirty="0" smtClean="0"/>
              <a:t>PROBLEM: we do not observe the residuals directly</a:t>
            </a:r>
          </a:p>
          <a:p>
            <a:pPr lvl="1"/>
            <a:r>
              <a:rPr lang="en-US" dirty="0" smtClean="0"/>
              <a:t>non-linear fitting procedures</a:t>
            </a:r>
          </a:p>
          <a:p>
            <a:pPr lvl="1"/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827584" y="620688"/>
          <a:ext cx="748883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ARIMA(</a:t>
            </a:r>
            <a:r>
              <a:rPr lang="en-US" dirty="0" err="1" smtClean="0"/>
              <a:t>p,q</a:t>
            </a:r>
            <a:r>
              <a:rPr lang="en-US" dirty="0" smtClean="0"/>
              <a:t>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Combines </a:t>
            </a:r>
          </a:p>
          <a:p>
            <a:pPr lvl="1"/>
            <a:r>
              <a:rPr lang="en-US" dirty="0" smtClean="0"/>
              <a:t>an autoregressive model (AR)</a:t>
            </a:r>
          </a:p>
          <a:p>
            <a:pPr lvl="2"/>
            <a:r>
              <a:rPr lang="en-US" dirty="0" smtClean="0"/>
              <a:t>p values back</a:t>
            </a:r>
          </a:p>
          <a:p>
            <a:pPr lvl="1"/>
            <a:r>
              <a:rPr lang="en-US" dirty="0" smtClean="0"/>
              <a:t>a moving average (MA)</a:t>
            </a:r>
          </a:p>
          <a:p>
            <a:pPr lvl="2"/>
            <a:r>
              <a:rPr lang="en-US" dirty="0" smtClean="0"/>
              <a:t>q values back</a:t>
            </a:r>
          </a:p>
          <a:p>
            <a:r>
              <a:rPr lang="en-US" dirty="0" smtClean="0"/>
              <a:t>Model:</a:t>
            </a:r>
          </a:p>
          <a:p>
            <a:pPr lvl="1">
              <a:buNone/>
            </a:pPr>
            <a:r>
              <a:rPr lang="en-US" i="1" dirty="0" err="1" smtClean="0"/>
              <a:t>X</a:t>
            </a:r>
            <a:r>
              <a:rPr lang="en-US" i="1" baseline="-25000" dirty="0" err="1" smtClean="0"/>
              <a:t>t</a:t>
            </a:r>
            <a:r>
              <a:rPr lang="en-US" i="1" dirty="0" smtClean="0"/>
              <a:t> = c</a:t>
            </a:r>
            <a:r>
              <a:rPr lang="en-US" i="1" baseline="-25000" dirty="0" smtClean="0"/>
              <a:t>0</a:t>
            </a:r>
            <a:r>
              <a:rPr lang="en-US" i="1" dirty="0" smtClean="0"/>
              <a:t> + a</a:t>
            </a:r>
            <a:r>
              <a:rPr lang="en-US" i="1" baseline="-25000" dirty="0" smtClean="0"/>
              <a:t>1</a:t>
            </a:r>
            <a:r>
              <a:rPr lang="en-US" i="1" dirty="0" smtClean="0"/>
              <a:t> X</a:t>
            </a:r>
            <a:r>
              <a:rPr lang="en-US" i="1" baseline="-25000" dirty="0" smtClean="0"/>
              <a:t>t-1</a:t>
            </a:r>
            <a:r>
              <a:rPr lang="en-US" i="1" dirty="0" smtClean="0"/>
              <a:t> + a</a:t>
            </a:r>
            <a:r>
              <a:rPr lang="en-US" i="1" baseline="-25000" dirty="0" smtClean="0"/>
              <a:t>2</a:t>
            </a:r>
            <a:r>
              <a:rPr lang="en-US" i="1" dirty="0" smtClean="0"/>
              <a:t> X</a:t>
            </a:r>
            <a:r>
              <a:rPr lang="en-US" i="1" baseline="-25000" dirty="0" smtClean="0"/>
              <a:t>t-2</a:t>
            </a:r>
            <a:r>
              <a:rPr lang="en-US" i="1" dirty="0" smtClean="0"/>
              <a:t> + … +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p</a:t>
            </a:r>
            <a:r>
              <a:rPr lang="en-US" i="1" dirty="0" smtClean="0"/>
              <a:t>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t</a:t>
            </a:r>
            <a:r>
              <a:rPr lang="en-US" i="1" baseline="-25000" dirty="0" smtClean="0"/>
              <a:t>-p</a:t>
            </a:r>
          </a:p>
          <a:p>
            <a:pPr lvl="1">
              <a:buNone/>
            </a:pPr>
            <a:r>
              <a:rPr lang="en-US" i="1" dirty="0" smtClean="0"/>
              <a:t>       + </a:t>
            </a:r>
            <a:r>
              <a:rPr lang="el-GR" i="1" dirty="0" smtClean="0"/>
              <a:t>ε</a:t>
            </a:r>
            <a:r>
              <a:rPr lang="en-US" i="1" baseline="-25000" dirty="0" smtClean="0"/>
              <a:t>t </a:t>
            </a:r>
            <a:r>
              <a:rPr lang="en-US" i="1" dirty="0" smtClean="0"/>
              <a:t>- b</a:t>
            </a:r>
            <a:r>
              <a:rPr lang="en-US" i="1" baseline="-25000" dirty="0" smtClean="0"/>
              <a:t>1</a:t>
            </a:r>
            <a:r>
              <a:rPr lang="en-US" i="1" dirty="0" smtClean="0"/>
              <a:t> </a:t>
            </a:r>
            <a:r>
              <a:rPr lang="el-GR" i="1" dirty="0" smtClean="0"/>
              <a:t>ε </a:t>
            </a:r>
            <a:r>
              <a:rPr lang="en-US" i="1" baseline="-25000" dirty="0" smtClean="0"/>
              <a:t>t-1</a:t>
            </a:r>
            <a:r>
              <a:rPr lang="en-US" i="1" dirty="0" smtClean="0"/>
              <a:t> - b</a:t>
            </a:r>
            <a:r>
              <a:rPr lang="en-US" i="1" baseline="-25000" dirty="0" smtClean="0"/>
              <a:t>2</a:t>
            </a:r>
            <a:r>
              <a:rPr lang="en-US" i="1" dirty="0" smtClean="0"/>
              <a:t> </a:t>
            </a:r>
            <a:r>
              <a:rPr lang="el-GR" i="1" dirty="0" smtClean="0"/>
              <a:t>ε </a:t>
            </a:r>
            <a:r>
              <a:rPr lang="en-US" i="1" baseline="-25000" dirty="0" smtClean="0"/>
              <a:t>t-2</a:t>
            </a:r>
            <a:r>
              <a:rPr lang="en-US" i="1" dirty="0" smtClean="0"/>
              <a:t> - … -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q</a:t>
            </a:r>
            <a:r>
              <a:rPr lang="en-US" i="1" dirty="0" smtClean="0"/>
              <a:t> </a:t>
            </a:r>
            <a:r>
              <a:rPr lang="el-GR" i="1" dirty="0" smtClean="0"/>
              <a:t>ε </a:t>
            </a:r>
            <a:r>
              <a:rPr lang="en-US" i="1" baseline="-25000" dirty="0" smtClean="0"/>
              <a:t>t-q</a:t>
            </a:r>
            <a:endParaRPr lang="en-US" i="1" dirty="0" smtClean="0"/>
          </a:p>
          <a:p>
            <a:pPr lvl="1"/>
            <a:endParaRPr lang="en-US" dirty="0" smtClean="0"/>
          </a:p>
          <a:p>
            <a:pPr lvl="1"/>
            <a:endParaRPr lang="he-I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is there a shift</a:t>
            </a:r>
          </a:p>
          <a:p>
            <a:r>
              <a:rPr lang="en-US" dirty="0" smtClean="0"/>
              <a:t>Consider the Residuals</a:t>
            </a:r>
          </a:p>
          <a:p>
            <a:pPr lvl="1"/>
            <a:r>
              <a:rPr lang="en-US" dirty="0" err="1" smtClean="0"/>
              <a:t>R</a:t>
            </a:r>
            <a:r>
              <a:rPr lang="en-US" baseline="30000" dirty="0" err="1" smtClean="0"/>
              <a:t>t</a:t>
            </a:r>
            <a:r>
              <a:rPr lang="en-US" dirty="0" smtClean="0"/>
              <a:t> = </a:t>
            </a:r>
            <a:r>
              <a:rPr lang="en-US" dirty="0" err="1" smtClean="0"/>
              <a:t>y</a:t>
            </a:r>
            <a:r>
              <a:rPr lang="en-US" baseline="30000" dirty="0" err="1" smtClean="0"/>
              <a:t>t</a:t>
            </a:r>
            <a:r>
              <a:rPr lang="en-US" dirty="0" smtClean="0"/>
              <a:t> – F</a:t>
            </a:r>
            <a:r>
              <a:rPr lang="en-US" baseline="30000" dirty="0" smtClean="0"/>
              <a:t>t</a:t>
            </a:r>
            <a:endParaRPr lang="en-US" dirty="0" smtClean="0"/>
          </a:p>
          <a:p>
            <a:r>
              <a:rPr lang="en-US" dirty="0" smtClean="0"/>
              <a:t>Stable residuals </a:t>
            </a:r>
            <a:r>
              <a:rPr lang="en-US" dirty="0" smtClean="0">
                <a:sym typeface="Wingdings" pitchFamily="2" charset="2"/>
              </a:rPr>
              <a:t> No change</a:t>
            </a:r>
          </a:p>
          <a:p>
            <a:r>
              <a:rPr lang="en-US" dirty="0" smtClean="0">
                <a:sym typeface="Wingdings" pitchFamily="2" charset="2"/>
              </a:rPr>
              <a:t>Much higher </a:t>
            </a:r>
            <a:r>
              <a:rPr lang="en-US" dirty="0" smtClean="0"/>
              <a:t> residuals </a:t>
            </a:r>
            <a:r>
              <a:rPr lang="en-US" dirty="0" smtClean="0">
                <a:sym typeface="Wingdings" pitchFamily="2" charset="2"/>
              </a:rPr>
              <a:t> maybe change</a:t>
            </a:r>
          </a:p>
          <a:p>
            <a:r>
              <a:rPr lang="en-US" dirty="0" smtClean="0">
                <a:sym typeface="Wingdings" pitchFamily="2" charset="2"/>
              </a:rPr>
              <a:t>In the simulation: detect a burst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2843808" y="5085184"/>
            <a:ext cx="4201885" cy="1545771"/>
          </a:xfrm>
          <a:custGeom>
            <a:avLst/>
            <a:gdLst>
              <a:gd name="connsiteX0" fmla="*/ 0 w 4201885"/>
              <a:gd name="connsiteY0" fmla="*/ 1436914 h 1545771"/>
              <a:gd name="connsiteX1" fmla="*/ 163285 w 4201885"/>
              <a:gd name="connsiteY1" fmla="*/ 1273628 h 1545771"/>
              <a:gd name="connsiteX2" fmla="*/ 402771 w 4201885"/>
              <a:gd name="connsiteY2" fmla="*/ 1534885 h 1545771"/>
              <a:gd name="connsiteX3" fmla="*/ 664028 w 4201885"/>
              <a:gd name="connsiteY3" fmla="*/ 1338942 h 1545771"/>
              <a:gd name="connsiteX4" fmla="*/ 925285 w 4201885"/>
              <a:gd name="connsiteY4" fmla="*/ 1426028 h 1545771"/>
              <a:gd name="connsiteX5" fmla="*/ 1055914 w 4201885"/>
              <a:gd name="connsiteY5" fmla="*/ 1393371 h 1545771"/>
              <a:gd name="connsiteX6" fmla="*/ 1132114 w 4201885"/>
              <a:gd name="connsiteY6" fmla="*/ 1491342 h 1545771"/>
              <a:gd name="connsiteX7" fmla="*/ 1306285 w 4201885"/>
              <a:gd name="connsiteY7" fmla="*/ 1328057 h 1545771"/>
              <a:gd name="connsiteX8" fmla="*/ 1491342 w 4201885"/>
              <a:gd name="connsiteY8" fmla="*/ 1458685 h 1545771"/>
              <a:gd name="connsiteX9" fmla="*/ 1665514 w 4201885"/>
              <a:gd name="connsiteY9" fmla="*/ 1317171 h 1545771"/>
              <a:gd name="connsiteX10" fmla="*/ 2177142 w 4201885"/>
              <a:gd name="connsiteY10" fmla="*/ 174171 h 1545771"/>
              <a:gd name="connsiteX11" fmla="*/ 2307771 w 4201885"/>
              <a:gd name="connsiteY11" fmla="*/ 272142 h 1545771"/>
              <a:gd name="connsiteX12" fmla="*/ 2471057 w 4201885"/>
              <a:gd name="connsiteY12" fmla="*/ 195942 h 1545771"/>
              <a:gd name="connsiteX13" fmla="*/ 2819400 w 4201885"/>
              <a:gd name="connsiteY13" fmla="*/ 283028 h 1545771"/>
              <a:gd name="connsiteX14" fmla="*/ 2862942 w 4201885"/>
              <a:gd name="connsiteY14" fmla="*/ 195942 h 1545771"/>
              <a:gd name="connsiteX15" fmla="*/ 3080657 w 4201885"/>
              <a:gd name="connsiteY15" fmla="*/ 217714 h 1545771"/>
              <a:gd name="connsiteX16" fmla="*/ 3091542 w 4201885"/>
              <a:gd name="connsiteY16" fmla="*/ 283028 h 1545771"/>
              <a:gd name="connsiteX17" fmla="*/ 3309257 w 4201885"/>
              <a:gd name="connsiteY17" fmla="*/ 185057 h 1545771"/>
              <a:gd name="connsiteX18" fmla="*/ 3483428 w 4201885"/>
              <a:gd name="connsiteY18" fmla="*/ 152400 h 1545771"/>
              <a:gd name="connsiteX19" fmla="*/ 3744685 w 4201885"/>
              <a:gd name="connsiteY19" fmla="*/ 228600 h 1545771"/>
              <a:gd name="connsiteX20" fmla="*/ 3973285 w 4201885"/>
              <a:gd name="connsiteY20" fmla="*/ 272142 h 1545771"/>
              <a:gd name="connsiteX21" fmla="*/ 4201885 w 4201885"/>
              <a:gd name="connsiteY21" fmla="*/ 152400 h 1545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01885" h="1545771">
                <a:moveTo>
                  <a:pt x="0" y="1436914"/>
                </a:moveTo>
                <a:cubicBezTo>
                  <a:pt x="48078" y="1347107"/>
                  <a:pt x="96157" y="1257300"/>
                  <a:pt x="163285" y="1273628"/>
                </a:cubicBezTo>
                <a:cubicBezTo>
                  <a:pt x="230413" y="1289956"/>
                  <a:pt x="319314" y="1523999"/>
                  <a:pt x="402771" y="1534885"/>
                </a:cubicBezTo>
                <a:cubicBezTo>
                  <a:pt x="486228" y="1545771"/>
                  <a:pt x="576942" y="1357085"/>
                  <a:pt x="664028" y="1338942"/>
                </a:cubicBezTo>
                <a:cubicBezTo>
                  <a:pt x="751114" y="1320799"/>
                  <a:pt x="859971" y="1416957"/>
                  <a:pt x="925285" y="1426028"/>
                </a:cubicBezTo>
                <a:cubicBezTo>
                  <a:pt x="990599" y="1435100"/>
                  <a:pt x="1021442" y="1382485"/>
                  <a:pt x="1055914" y="1393371"/>
                </a:cubicBezTo>
                <a:cubicBezTo>
                  <a:pt x="1090386" y="1404257"/>
                  <a:pt x="1090386" y="1502228"/>
                  <a:pt x="1132114" y="1491342"/>
                </a:cubicBezTo>
                <a:cubicBezTo>
                  <a:pt x="1173842" y="1480456"/>
                  <a:pt x="1246414" y="1333500"/>
                  <a:pt x="1306285" y="1328057"/>
                </a:cubicBezTo>
                <a:cubicBezTo>
                  <a:pt x="1366156" y="1322614"/>
                  <a:pt x="1431471" y="1460499"/>
                  <a:pt x="1491342" y="1458685"/>
                </a:cubicBezTo>
                <a:cubicBezTo>
                  <a:pt x="1551213" y="1456871"/>
                  <a:pt x="1551214" y="1531257"/>
                  <a:pt x="1665514" y="1317171"/>
                </a:cubicBezTo>
                <a:cubicBezTo>
                  <a:pt x="1779814" y="1103085"/>
                  <a:pt x="2070099" y="348342"/>
                  <a:pt x="2177142" y="174171"/>
                </a:cubicBezTo>
                <a:cubicBezTo>
                  <a:pt x="2284185" y="0"/>
                  <a:pt x="2258785" y="268514"/>
                  <a:pt x="2307771" y="272142"/>
                </a:cubicBezTo>
                <a:cubicBezTo>
                  <a:pt x="2356757" y="275771"/>
                  <a:pt x="2385786" y="194128"/>
                  <a:pt x="2471057" y="195942"/>
                </a:cubicBezTo>
                <a:cubicBezTo>
                  <a:pt x="2556329" y="197756"/>
                  <a:pt x="2754086" y="283028"/>
                  <a:pt x="2819400" y="283028"/>
                </a:cubicBezTo>
                <a:cubicBezTo>
                  <a:pt x="2884714" y="283028"/>
                  <a:pt x="2819399" y="206828"/>
                  <a:pt x="2862942" y="195942"/>
                </a:cubicBezTo>
                <a:cubicBezTo>
                  <a:pt x="2906485" y="185056"/>
                  <a:pt x="3042557" y="203200"/>
                  <a:pt x="3080657" y="217714"/>
                </a:cubicBezTo>
                <a:cubicBezTo>
                  <a:pt x="3118757" y="232228"/>
                  <a:pt x="3053442" y="288471"/>
                  <a:pt x="3091542" y="283028"/>
                </a:cubicBezTo>
                <a:cubicBezTo>
                  <a:pt x="3129642" y="277585"/>
                  <a:pt x="3243943" y="206828"/>
                  <a:pt x="3309257" y="185057"/>
                </a:cubicBezTo>
                <a:cubicBezTo>
                  <a:pt x="3374571" y="163286"/>
                  <a:pt x="3410857" y="145143"/>
                  <a:pt x="3483428" y="152400"/>
                </a:cubicBezTo>
                <a:cubicBezTo>
                  <a:pt x="3555999" y="159657"/>
                  <a:pt x="3663042" y="208643"/>
                  <a:pt x="3744685" y="228600"/>
                </a:cubicBezTo>
                <a:cubicBezTo>
                  <a:pt x="3826328" y="248557"/>
                  <a:pt x="3897085" y="284842"/>
                  <a:pt x="3973285" y="272142"/>
                </a:cubicBezTo>
                <a:cubicBezTo>
                  <a:pt x="4049485" y="259442"/>
                  <a:pt x="4125685" y="205921"/>
                  <a:pt x="4201885" y="1524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you use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Understand the concepts</a:t>
            </a:r>
          </a:p>
          <a:p>
            <a:r>
              <a:rPr lang="en-US" dirty="0" smtClean="0"/>
              <a:t>Understand the alternatives</a:t>
            </a:r>
          </a:p>
          <a:p>
            <a:r>
              <a:rPr lang="en-US" dirty="0" smtClean="0"/>
              <a:t>There is enough software you can use</a:t>
            </a:r>
          </a:p>
          <a:p>
            <a:pPr lvl="1"/>
            <a:r>
              <a:rPr lang="en-US" dirty="0" smtClean="0"/>
              <a:t>you will need to select the model</a:t>
            </a:r>
          </a:p>
          <a:p>
            <a:pPr lvl="1"/>
            <a:r>
              <a:rPr lang="en-US" dirty="0" smtClean="0"/>
              <a:t>specify the input</a:t>
            </a:r>
          </a:p>
          <a:p>
            <a:pPr lvl="1"/>
            <a:r>
              <a:rPr lang="en-US" dirty="0" smtClean="0"/>
              <a:t>understand what the output means</a:t>
            </a:r>
          </a:p>
          <a:p>
            <a:r>
              <a:rPr lang="en-US" dirty="0" smtClean="0"/>
              <a:t>If you use software, remember:</a:t>
            </a:r>
          </a:p>
          <a:p>
            <a:pPr lvl="1"/>
            <a:r>
              <a:rPr lang="en-US" dirty="0" smtClean="0"/>
              <a:t>document which software you use</a:t>
            </a:r>
          </a:p>
          <a:p>
            <a:pPr lvl="1"/>
            <a:r>
              <a:rPr lang="en-US" dirty="0" smtClean="0"/>
              <a:t>document where you use it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51520" y="18864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572000" y="371703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572000" y="18864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0" y="3429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59632" y="2852936"/>
            <a:ext cx="828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Pg-</a:t>
            </a:r>
            <a:r>
              <a:rPr lang="en-US" dirty="0" err="1" smtClean="0"/>
              <a:t>dvd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52329" y="2924944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Pg-null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09812" y="6093296"/>
            <a:ext cx="950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null-</a:t>
            </a:r>
            <a:r>
              <a:rPr lang="en-US" dirty="0" err="1" smtClean="0"/>
              <a:t>dvd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80321" y="630932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null-null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Bounded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Parameter W</a:t>
            </a:r>
          </a:p>
          <a:p>
            <a:r>
              <a:rPr lang="en-US" dirty="0" smtClean="0"/>
              <a:t>Take the average of the last W samples</a:t>
            </a:r>
          </a:p>
          <a:p>
            <a:pPr lvl="1"/>
            <a:r>
              <a:rPr lang="en-US" dirty="0" smtClean="0"/>
              <a:t>Smooth the samples</a:t>
            </a:r>
          </a:p>
          <a:p>
            <a:pPr lvl="1"/>
            <a:r>
              <a:rPr lang="en-US" dirty="0" smtClean="0"/>
              <a:t>Larger W – smoother outcome</a:t>
            </a:r>
          </a:p>
          <a:p>
            <a:pPr lvl="1"/>
            <a:r>
              <a:rPr lang="en-US" dirty="0" smtClean="0"/>
              <a:t>Smaller W – better following recent trends</a:t>
            </a:r>
          </a:p>
          <a:p>
            <a:r>
              <a:rPr lang="en-US" dirty="0" smtClean="0"/>
              <a:t>Computationally </a:t>
            </a:r>
          </a:p>
          <a:p>
            <a:pPr lvl="1"/>
            <a:r>
              <a:rPr lang="en-US" dirty="0" smtClean="0"/>
              <a:t>Requires keeping last W samples</a:t>
            </a:r>
          </a:p>
          <a:p>
            <a:pPr lvl="1"/>
            <a:r>
              <a:rPr lang="en-US" dirty="0" smtClean="0"/>
              <a:t>Simple update:	</a:t>
            </a:r>
          </a:p>
          <a:p>
            <a:pPr lvl="2"/>
            <a:r>
              <a:rPr lang="en-US" dirty="0" smtClean="0"/>
              <a:t>S</a:t>
            </a:r>
            <a:r>
              <a:rPr lang="en-US" baseline="-25000" dirty="0" smtClean="0"/>
              <a:t>t+1</a:t>
            </a:r>
            <a:r>
              <a:rPr lang="en-US" dirty="0" smtClean="0">
                <a:sym typeface="Wingdings" pitchFamily="2" charset="2"/>
              </a:rPr>
              <a:t>  S</a:t>
            </a:r>
            <a:r>
              <a:rPr lang="en-US" baseline="-25000" dirty="0" smtClean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 - </a:t>
            </a:r>
            <a:r>
              <a:rPr lang="en-US" dirty="0" err="1" smtClean="0">
                <a:sym typeface="Wingdings" pitchFamily="2" charset="2"/>
              </a:rPr>
              <a:t>y</a:t>
            </a:r>
            <a:r>
              <a:rPr lang="en-US" baseline="-25000" dirty="0" err="1" smtClean="0">
                <a:sym typeface="Wingdings" pitchFamily="2" charset="2"/>
              </a:rPr>
              <a:t>t</a:t>
            </a:r>
            <a:r>
              <a:rPr lang="en-US" baseline="-25000" dirty="0" smtClean="0">
                <a:sym typeface="Wingdings" pitchFamily="2" charset="2"/>
              </a:rPr>
              <a:t>-W</a:t>
            </a:r>
            <a:r>
              <a:rPr lang="en-US" dirty="0" smtClean="0">
                <a:sym typeface="Wingdings" pitchFamily="2" charset="2"/>
              </a:rPr>
              <a:t> /W + </a:t>
            </a:r>
            <a:r>
              <a:rPr lang="en-US" dirty="0" err="1" smtClean="0">
                <a:sym typeface="Wingdings" pitchFamily="2" charset="2"/>
              </a:rPr>
              <a:t>y</a:t>
            </a:r>
            <a:r>
              <a:rPr lang="en-US" baseline="-25000" dirty="0" err="1" smtClean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/W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Exponential Weight Moving average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 </a:t>
            </a:r>
            <a:r>
              <a:rPr lang="en-US" dirty="0" smtClean="0">
                <a:solidFill>
                  <a:srgbClr val="0070C0"/>
                </a:solidFill>
              </a:rPr>
              <a:t>0 &lt; </a:t>
            </a:r>
            <a:r>
              <a:rPr lang="el-GR" dirty="0" smtClean="0">
                <a:solidFill>
                  <a:srgbClr val="0070C0"/>
                </a:solidFill>
              </a:rPr>
              <a:t>α</a:t>
            </a:r>
            <a:r>
              <a:rPr lang="en-US" dirty="0" smtClean="0">
                <a:solidFill>
                  <a:srgbClr val="0070C0"/>
                </a:solidFill>
              </a:rPr>
              <a:t> &lt; 1</a:t>
            </a:r>
          </a:p>
          <a:p>
            <a:r>
              <a:rPr lang="en-US" dirty="0" smtClean="0"/>
              <a:t>Formula: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</a:rPr>
              <a:t>t+1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en-US" dirty="0" err="1" smtClean="0">
                <a:solidFill>
                  <a:srgbClr val="FF0000"/>
                </a:solidFill>
              </a:rPr>
              <a:t>y</a:t>
            </a:r>
            <a:r>
              <a:rPr lang="en-US" baseline="-25000" dirty="0" err="1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 +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 (1-</a:t>
            </a:r>
            <a:r>
              <a:rPr lang="el-GR" dirty="0" smtClean="0">
                <a:solidFill>
                  <a:srgbClr val="FF0000"/>
                </a:solidFill>
              </a:rPr>
              <a:t> α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)S</a:t>
            </a:r>
            <a:r>
              <a:rPr lang="en-US" baseline="-25000" dirty="0" smtClean="0">
                <a:solidFill>
                  <a:srgbClr val="FF0000"/>
                </a:solidFill>
                <a:sym typeface="Wingdings" pitchFamily="2" charset="2"/>
              </a:rPr>
              <a:t>t</a:t>
            </a:r>
          </a:p>
          <a:p>
            <a:r>
              <a:rPr lang="en-US" dirty="0" smtClean="0">
                <a:sym typeface="Wingdings" pitchFamily="2" charset="2"/>
              </a:rPr>
              <a:t>Effect of </a:t>
            </a:r>
            <a:r>
              <a:rPr lang="el-GR" dirty="0" smtClean="0"/>
              <a:t>α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Smaller </a:t>
            </a:r>
            <a:r>
              <a:rPr lang="el-GR" dirty="0" smtClean="0"/>
              <a:t>α</a:t>
            </a:r>
            <a:r>
              <a:rPr lang="en-US" dirty="0" smtClean="0"/>
              <a:t>: larger weight to history</a:t>
            </a:r>
          </a:p>
          <a:p>
            <a:pPr lvl="1"/>
            <a:r>
              <a:rPr lang="en-US" dirty="0" smtClean="0"/>
              <a:t>Large </a:t>
            </a:r>
            <a:r>
              <a:rPr lang="el-GR" dirty="0" smtClean="0"/>
              <a:t>α</a:t>
            </a:r>
            <a:r>
              <a:rPr lang="en-US" dirty="0" smtClean="0"/>
              <a:t>: short reaction to trend</a:t>
            </a:r>
          </a:p>
          <a:p>
            <a:pPr lvl="1"/>
            <a:r>
              <a:rPr lang="en-US" dirty="0" smtClean="0"/>
              <a:t>Effective window size: 1/</a:t>
            </a:r>
            <a:r>
              <a:rPr lang="el-GR" dirty="0" smtClean="0"/>
              <a:t> α</a:t>
            </a:r>
            <a:endParaRPr lang="en-US" dirty="0" smtClean="0"/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Why “exponential”: S</a:t>
            </a:r>
            <a:r>
              <a:rPr lang="en-US" baseline="-25000" dirty="0" smtClean="0">
                <a:solidFill>
                  <a:schemeClr val="accent3">
                    <a:lumMod val="50000"/>
                  </a:schemeClr>
                </a:solidFill>
              </a:rPr>
              <a:t>t+1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= 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</a:rPr>
              <a:t>α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∑ (1-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</a:rPr>
              <a:t> α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en-US" baseline="30000" dirty="0" smtClean="0">
                <a:solidFill>
                  <a:schemeClr val="accent3">
                    <a:lumMod val="50000"/>
                  </a:schemeClr>
                </a:solidFill>
              </a:rPr>
              <a:t>j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y</a:t>
            </a:r>
            <a:r>
              <a:rPr lang="en-US" baseline="-25000" dirty="0" err="1" smtClean="0">
                <a:solidFill>
                  <a:schemeClr val="accent3">
                    <a:lumMod val="50000"/>
                  </a:schemeClr>
                </a:solidFill>
              </a:rPr>
              <a:t>t</a:t>
            </a:r>
            <a:r>
              <a:rPr lang="en-US" baseline="-25000" dirty="0" smtClean="0">
                <a:solidFill>
                  <a:schemeClr val="accent3">
                    <a:lumMod val="50000"/>
                  </a:schemeClr>
                </a:solidFill>
              </a:rPr>
              <a:t>-j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827584" y="620688"/>
          <a:ext cx="748883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Setting up the parameters:</a:t>
            </a:r>
          </a:p>
          <a:p>
            <a:pPr lvl="1"/>
            <a:r>
              <a:rPr lang="el-GR" dirty="0" smtClean="0"/>
              <a:t>α</a:t>
            </a:r>
            <a:r>
              <a:rPr lang="en-US" dirty="0" smtClean="0"/>
              <a:t> = depends on the stability of the data</a:t>
            </a:r>
          </a:p>
          <a:p>
            <a:pPr lvl="2"/>
            <a:r>
              <a:rPr lang="en-US" dirty="0" smtClean="0"/>
              <a:t>Can be found by minimizing objective function</a:t>
            </a:r>
          </a:p>
          <a:p>
            <a:pPr lvl="2"/>
            <a:r>
              <a:rPr lang="en-US" dirty="0" err="1" smtClean="0"/>
              <a:t>R</a:t>
            </a:r>
            <a:r>
              <a:rPr lang="en-US" baseline="-25000" dirty="0" err="1" smtClean="0"/>
              <a:t>t</a:t>
            </a:r>
            <a:r>
              <a:rPr lang="en-US" dirty="0" smtClean="0"/>
              <a:t> =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t</a:t>
            </a:r>
            <a:r>
              <a:rPr lang="en-US" dirty="0" smtClean="0"/>
              <a:t> – S</a:t>
            </a:r>
            <a:r>
              <a:rPr lang="en-US" baseline="-25000" dirty="0" smtClean="0"/>
              <a:t>t</a:t>
            </a:r>
          </a:p>
          <a:p>
            <a:pPr lvl="2"/>
            <a:r>
              <a:rPr lang="en-US" dirty="0" smtClean="0"/>
              <a:t>Minimize MSE = min</a:t>
            </a:r>
            <a:r>
              <a:rPr lang="el-GR" baseline="-25000" dirty="0" smtClean="0"/>
              <a:t>α</a:t>
            </a:r>
            <a:r>
              <a:rPr lang="en-US" dirty="0" smtClean="0"/>
              <a:t> ∑ R</a:t>
            </a:r>
            <a:r>
              <a:rPr lang="en-US" baseline="-25000" dirty="0" smtClean="0"/>
              <a:t>t</a:t>
            </a:r>
            <a:r>
              <a:rPr lang="en-US" baseline="30000" dirty="0" smtClean="0"/>
              <a:t>2</a:t>
            </a:r>
          </a:p>
          <a:p>
            <a:pPr lvl="3"/>
            <a:r>
              <a:rPr lang="en-US" dirty="0" smtClean="0"/>
              <a:t>why MSE ?</a:t>
            </a:r>
          </a:p>
          <a:p>
            <a:pPr lvl="2"/>
            <a:r>
              <a:rPr lang="en-US" dirty="0" smtClean="0"/>
              <a:t>Note S</a:t>
            </a:r>
            <a:r>
              <a:rPr lang="en-US" baseline="-25000" dirty="0" smtClean="0"/>
              <a:t>t+1</a:t>
            </a:r>
            <a:r>
              <a:rPr lang="en-US" dirty="0" smtClean="0"/>
              <a:t> = S</a:t>
            </a:r>
            <a:r>
              <a:rPr lang="en-US" baseline="-25000" dirty="0" smtClean="0"/>
              <a:t>t</a:t>
            </a:r>
            <a:r>
              <a:rPr lang="en-US" dirty="0" smtClean="0"/>
              <a:t> + </a:t>
            </a:r>
            <a:r>
              <a:rPr lang="el-GR" dirty="0" smtClean="0"/>
              <a:t>α</a:t>
            </a:r>
            <a:r>
              <a:rPr lang="en-US" dirty="0" smtClean="0"/>
              <a:t>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t</a:t>
            </a:r>
            <a:endParaRPr lang="en-US" dirty="0" smtClean="0"/>
          </a:p>
          <a:p>
            <a:pPr lvl="1"/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 = undefined (need to initialize somehow)</a:t>
            </a:r>
          </a:p>
          <a:p>
            <a:r>
              <a:rPr lang="en-US" dirty="0" smtClean="0"/>
              <a:t>Problems:</a:t>
            </a:r>
          </a:p>
          <a:p>
            <a:pPr lvl="1"/>
            <a:r>
              <a:rPr lang="en-US" dirty="0" smtClean="0"/>
              <a:t>Trend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Exponential Smoothing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Handles trend</a:t>
            </a:r>
          </a:p>
          <a:p>
            <a:r>
              <a:rPr lang="en-US" dirty="0" smtClean="0"/>
              <a:t>Parameters:  </a:t>
            </a:r>
            <a:r>
              <a:rPr lang="el-GR" dirty="0" smtClean="0"/>
              <a:t>α</a:t>
            </a:r>
            <a:r>
              <a:rPr lang="en-US" dirty="0" smtClean="0"/>
              <a:t>, </a:t>
            </a:r>
            <a:r>
              <a:rPr lang="el-GR" dirty="0" smtClean="0"/>
              <a:t>γ</a:t>
            </a:r>
            <a:endParaRPr lang="en-US" dirty="0" smtClean="0"/>
          </a:p>
          <a:p>
            <a:r>
              <a:rPr lang="en-US" dirty="0" smtClean="0"/>
              <a:t>Formula:</a:t>
            </a:r>
          </a:p>
          <a:p>
            <a:pPr lvl="1">
              <a:buNone/>
            </a:pPr>
            <a:r>
              <a:rPr lang="en-US" dirty="0" smtClean="0"/>
              <a:t>S</a:t>
            </a:r>
            <a:r>
              <a:rPr lang="en-US" baseline="-25000" dirty="0" smtClean="0"/>
              <a:t>t+1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l-GR" dirty="0" smtClean="0"/>
              <a:t>α</a:t>
            </a:r>
            <a:r>
              <a:rPr lang="en-US" dirty="0" err="1" smtClean="0"/>
              <a:t>y</a:t>
            </a:r>
            <a:r>
              <a:rPr lang="en-US" baseline="-25000" dirty="0" err="1" smtClean="0"/>
              <a:t>t</a:t>
            </a:r>
            <a:r>
              <a:rPr lang="en-US" dirty="0" smtClean="0"/>
              <a:t> +</a:t>
            </a:r>
            <a:r>
              <a:rPr lang="en-US" dirty="0" smtClean="0">
                <a:sym typeface="Wingdings" pitchFamily="2" charset="2"/>
              </a:rPr>
              <a:t>  (1-</a:t>
            </a:r>
            <a:r>
              <a:rPr lang="el-GR" dirty="0" smtClean="0"/>
              <a:t> α</a:t>
            </a:r>
            <a:r>
              <a:rPr lang="en-US" dirty="0" smtClean="0">
                <a:sym typeface="Wingdings" pitchFamily="2" charset="2"/>
              </a:rPr>
              <a:t>)(S</a:t>
            </a:r>
            <a:r>
              <a:rPr lang="en-US" baseline="-25000" dirty="0" smtClean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 + </a:t>
            </a:r>
            <a:r>
              <a:rPr lang="en-US" dirty="0" err="1" smtClean="0">
                <a:sym typeface="Wingdings" pitchFamily="2" charset="2"/>
              </a:rPr>
              <a:t>b</a:t>
            </a:r>
            <a:r>
              <a:rPr lang="en-US" baseline="-25000" dirty="0" err="1" smtClean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				equivalent: </a:t>
            </a:r>
            <a:r>
              <a:rPr lang="en-US" dirty="0" smtClean="0"/>
              <a:t>S</a:t>
            </a:r>
            <a:r>
              <a:rPr lang="en-US" baseline="-25000" dirty="0" smtClean="0"/>
              <a:t>t+1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 S</a:t>
            </a:r>
            <a:r>
              <a:rPr lang="en-US" baseline="-25000" dirty="0" smtClean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 + </a:t>
            </a:r>
            <a:r>
              <a:rPr lang="el-GR" dirty="0" smtClean="0"/>
              <a:t>α</a:t>
            </a:r>
            <a:r>
              <a:rPr lang="en-US" dirty="0" smtClean="0"/>
              <a:t>(</a:t>
            </a:r>
            <a:r>
              <a:rPr lang="en-US" dirty="0" err="1" smtClean="0"/>
              <a:t>y</a:t>
            </a:r>
            <a:r>
              <a:rPr lang="en-US" baseline="-25000" dirty="0" err="1" smtClean="0"/>
              <a:t>t</a:t>
            </a:r>
            <a:r>
              <a:rPr lang="en-US" dirty="0" smtClean="0"/>
              <a:t> - </a:t>
            </a:r>
            <a:r>
              <a:rPr lang="en-US" dirty="0" smtClean="0">
                <a:sym typeface="Wingdings" pitchFamily="2" charset="2"/>
              </a:rPr>
              <a:t>(S</a:t>
            </a:r>
            <a:r>
              <a:rPr lang="en-US" baseline="-25000" dirty="0" smtClean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 + </a:t>
            </a:r>
            <a:r>
              <a:rPr lang="en-US" dirty="0" err="1" smtClean="0">
                <a:sym typeface="Wingdings" pitchFamily="2" charset="2"/>
              </a:rPr>
              <a:t>b</a:t>
            </a:r>
            <a:r>
              <a:rPr lang="en-US" baseline="-25000" dirty="0" err="1" smtClean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))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b</a:t>
            </a:r>
            <a:r>
              <a:rPr lang="en-US" baseline="-25000" dirty="0" smtClean="0">
                <a:sym typeface="Wingdings" pitchFamily="2" charset="2"/>
              </a:rPr>
              <a:t>t+1</a:t>
            </a:r>
            <a:r>
              <a:rPr lang="en-US" dirty="0" smtClean="0">
                <a:sym typeface="Wingdings" pitchFamily="2" charset="2"/>
              </a:rPr>
              <a:t>  </a:t>
            </a:r>
            <a:r>
              <a:rPr lang="el-GR" dirty="0" smtClean="0"/>
              <a:t>γ</a:t>
            </a:r>
            <a:r>
              <a:rPr lang="en-US" dirty="0" smtClean="0"/>
              <a:t> (S</a:t>
            </a:r>
            <a:r>
              <a:rPr lang="en-US" baseline="-25000" dirty="0" smtClean="0"/>
              <a:t>t+1</a:t>
            </a:r>
            <a:r>
              <a:rPr lang="en-US" dirty="0" smtClean="0"/>
              <a:t> - S</a:t>
            </a:r>
            <a:r>
              <a:rPr lang="en-US" baseline="-25000" dirty="0" smtClean="0"/>
              <a:t>t</a:t>
            </a:r>
            <a:r>
              <a:rPr lang="en-US" dirty="0" smtClean="0"/>
              <a:t>) + (1- </a:t>
            </a:r>
            <a:r>
              <a:rPr lang="el-GR" dirty="0" smtClean="0"/>
              <a:t>γ</a:t>
            </a:r>
            <a:r>
              <a:rPr lang="en-US" dirty="0" smtClean="0"/>
              <a:t>)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t</a:t>
            </a:r>
            <a:endParaRPr lang="en-US" baseline="-25000" dirty="0" smtClean="0"/>
          </a:p>
          <a:p>
            <a:r>
              <a:rPr lang="en-US" dirty="0" smtClean="0">
                <a:sym typeface="Wingdings" pitchFamily="2" charset="2"/>
              </a:rPr>
              <a:t>Motivation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</a:t>
            </a:r>
            <a:r>
              <a:rPr lang="en-US" baseline="-25000" dirty="0" smtClean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 tracks the smoothed point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b</a:t>
            </a:r>
            <a:r>
              <a:rPr lang="en-US" baseline="-25000" dirty="0" err="1" smtClean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 tracks the smoothed slope</a:t>
            </a:r>
          </a:p>
          <a:p>
            <a:r>
              <a:rPr lang="en-US" dirty="0" smtClean="0">
                <a:sym typeface="Wingdings" pitchFamily="2" charset="2"/>
              </a:rPr>
              <a:t>Forecasting: F</a:t>
            </a:r>
            <a:r>
              <a:rPr lang="en-US" baseline="-25000" dirty="0" smtClean="0">
                <a:sym typeface="Wingdings" pitchFamily="2" charset="2"/>
              </a:rPr>
              <a:t>t+1</a:t>
            </a:r>
            <a:r>
              <a:rPr lang="en-US" dirty="0" smtClean="0">
                <a:sym typeface="Wingdings" pitchFamily="2" charset="2"/>
              </a:rPr>
              <a:t> = S</a:t>
            </a:r>
            <a:r>
              <a:rPr lang="en-US" baseline="-25000" dirty="0" smtClean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 + </a:t>
            </a:r>
            <a:r>
              <a:rPr lang="en-US" dirty="0" err="1" smtClean="0">
                <a:sym typeface="Wingdings" pitchFamily="2" charset="2"/>
              </a:rPr>
              <a:t>b</a:t>
            </a:r>
            <a:r>
              <a:rPr lang="en-US" baseline="-25000" dirty="0" err="1" smtClean="0">
                <a:sym typeface="Wingdings" pitchFamily="2" charset="2"/>
              </a:rPr>
              <a:t>t</a:t>
            </a:r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1401</TotalTime>
  <Words>770</Words>
  <Application>Microsoft Office PowerPoint</Application>
  <PresentationFormat>On-screen Show (4:3)</PresentationFormat>
  <Paragraphs>155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ערכת נושא של Office</vt:lpstr>
      <vt:lpstr>משוואה</vt:lpstr>
      <vt:lpstr>SADNA – Ad Auction lecture #3 Time Series</vt:lpstr>
      <vt:lpstr>Slide 2</vt:lpstr>
      <vt:lpstr>Slide 3</vt:lpstr>
      <vt:lpstr>Slide 4</vt:lpstr>
      <vt:lpstr>Bounded Window</vt:lpstr>
      <vt:lpstr>Exponential Weight Moving average</vt:lpstr>
      <vt:lpstr>Slide 7</vt:lpstr>
      <vt:lpstr>Discussion</vt:lpstr>
      <vt:lpstr>Double Exponential Smoothing</vt:lpstr>
      <vt:lpstr>Slide 10</vt:lpstr>
      <vt:lpstr>Double Exponential Smoothing</vt:lpstr>
      <vt:lpstr>Triple Exponential Smoothing</vt:lpstr>
      <vt:lpstr>Triple Exponential Smoothing</vt:lpstr>
      <vt:lpstr>Linear Regression: Basics</vt:lpstr>
      <vt:lpstr>Linear Regression</vt:lpstr>
      <vt:lpstr>Linear Regression: Computation</vt:lpstr>
      <vt:lpstr>Non-Linear Regression</vt:lpstr>
      <vt:lpstr>Autoregressive Model (AR)</vt:lpstr>
      <vt:lpstr>Moving Average Model (MA)</vt:lpstr>
      <vt:lpstr>ARIMA(p,q)</vt:lpstr>
      <vt:lpstr>Detecting change</vt:lpstr>
      <vt:lpstr>How can you use this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SADNA – Ad Auction</dc:title>
  <cp:lastModifiedBy> </cp:lastModifiedBy>
  <cp:revision>74</cp:revision>
  <dcterms:modified xsi:type="dcterms:W3CDTF">2010-11-02T19:32:02Z</dcterms:modified>
</cp:coreProperties>
</file>