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495" r:id="rId3"/>
    <p:sldId id="496" r:id="rId4"/>
    <p:sldId id="500" r:id="rId5"/>
    <p:sldId id="501" r:id="rId6"/>
    <p:sldId id="497" r:id="rId7"/>
    <p:sldId id="502" r:id="rId8"/>
    <p:sldId id="498" r:id="rId9"/>
    <p:sldId id="499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B09810-AE49-4C42-9AA4-0699E5A855D9}">
          <p14:sldIdLst/>
        </p14:section>
        <p14:section name="Untitled Section" id="{23DF0A4C-39CA-40CC-A41F-C5BD32F59BD9}">
          <p14:sldIdLst>
            <p14:sldId id="382"/>
            <p14:sldId id="495"/>
            <p14:sldId id="496"/>
            <p14:sldId id="500"/>
            <p14:sldId id="501"/>
            <p14:sldId id="497"/>
            <p14:sldId id="502"/>
            <p14:sldId id="498"/>
            <p14:sldId id="499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39" y="12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09:22:39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24728 6409 40 0,'-11'0'51'0,"-1"-3"-3"0,3 0-1 15,-2 1 2-15,2 0 2 0,-1 0-1 16,0 0 0-16,0-2 0 0,4 1-1 16,-3-1-2-16,2-2-4 0,1 2-3 15,0 1-5-15,-1-1-3 0,-1 1-4 16,0 2-2-16,2 0-2 0,0 0-1 16,3 0 0-16,0 0-1 0,1 1 1 0,1 0-1 15,1-1 0-15,0 0 0 0,3 1-1 16,2 0-1-16,6 0-2 0,4-3-1 15,5 2-1-15,3 1-2 0,8-2-2 16,-2 0-2-16,5 0-2 0,4 1-2 16,7-3-1-16,-1 0-2 0,7-1 1 15,2-4 0-15,3 0 2 0,-1 0 1 16,4 2 1-16,1-1 2 0,4 0 0 16,1 1 0-16,3-1-2 0,2 1 0 0,6 0-3 15,-3 2 0-15,-2 0-3 0,-2 1 0 16,-4-3-1-16,-6 4 0 0,0 2-1 15,-2-3 3-15,-6 1 2 0,-3 2 2 16,-2 0 2-16,-9 1 2 0,-5-2 0 16,-6-1 2-16,-4 4-3 0,-6-3-1 15,-2 1-3-15,-5-2 0 0,-2 2-2 0,-4 2 0 16,-3-1-2-16,-1 0 0 0,-4 0 0 16,-5 3-3-16,1-3-6 0,-7 4-9 15,1-3-12-15,-4 1-16 0,-1-4-22 16,-3 5-37-16,0-3-76 0,-4 5 34 15,-3-3-82-15,-1-1-219 0</inkml:trace>
  <inkml:trace contextRef="#ctx0" brushRef="#br0" timeOffset="729.9953">24830 6099 76 0,'5'-5'92'0,"-5"1"-10"0,0 1-6 16,0 2-4-16,3 1-14 0,-4-1-7 0,1 1-7 15,1 1-5-15,-1 0-4 16,-1 1 1-16,1-1 1 0,-3 0 0 0,-1 1-1 16,-3 0-3-16,0 2-1 0,1 3-2 15,-7-1-3-15,0 3-2 0,-3 0-2 16,-2 0-1-16,-3 1-3 0,6 6-3 16,-5-4-1-16,-3 0-3 0,-1-4-1 15,0 4-1-15,-2-1-1 0,2 4 3 0,0 0 1 16,1 2 1-16,1-1 0 0,2-1-1 15,-1-2 1-15,4 0-2 0,3 1-3 16,1-1-2-16,0-2-2 0,4 1-1 16,2 0-1-16,-1-4 0 0,4-1 0 15,3 2 2-15,-1-4 1 0,2 1 1 16,2 0 2-16,4 0 0 0,2 0 0 16,2 0 0-16,4 0-2 0,0 0-2 0,3-1-1 15,3-1 0-15,3 1-1 0,0-1 0 16,4 3 0-16,2 0 1 0,0-2 2 15,2 2 0-15,0-3 0 0,-1-2 1 16,0 2-1-16,-3 1 0 0,-1-2-2 16,-2 1 0-16,0 1-2 0,-4-2 0 15,3 0-1-15,-3 0 1 0,-3 0-5 16,0 2-12-16,-4 0-17 0,-1 4-27 0,0 3-130 16,-1 0 68-16,3-4-114 0,-1-4-431 15</inkml:trace>
  <inkml:trace contextRef="#ctx0" brushRef="#br0" timeOffset="3416.9096">25684 6877 59 0,'1'-9'61'0,"-3"3"-21"0,4-1 0 16,1 1-8-16,-1 0-7 0,0 4-4 16,3-1-2-16,-2 1 1 0,1-1 4 0,-3 1 3 15,3 2 7-15,-2-1 2 0,0-1 2 16,-2 4 1-16,6 0-1 0,-6-1-1 15,3 2-2-15,-3-1-3 0,2 4-4 16,2 0-2-16,0 4-2 0,1 0-2 16,-2 7-1-16,4-1 0 0,-3 2-1 15,2 5-1-15,-1 2-2 0,3-1-1 16,1 8-2-16,0 2-3 0,3-3-1 16,-2 0-3-16,4-1 0 0,-5-7-1 0,2-1 0 15,-1-4 0-15,0-5 0 0,0-4 3 16,-1-3 1-16,2-3 1 0,2-3 2 15,-2 0 0-15,0-5-1 0,2-2 0 16,-1-3-2-16,0-8-1 0,1-6-3 16,0-1 0-16,1-6-2 0,-2-5-1 15,-2 0 0-15,-1 2 0 0,-2 1-1 16,-2-1 0-16,-4 3 0 0,1 0-1 0,0 4 0 16,-2 1-1-16,0 5 1 0,-2 3-2 15,1 4 1-15,-1 3-1 0,-1 4 0 16,0 1 0-16,-3 6-1 0,0 0 0 15,-2 6-6-15,1 4-9 0,1 0-14 16,0 5-17-16,1-1-33 0,2 2-71 16,2 2 28-16,1 1-75 0,0-1-210 0</inkml:trace>
  <inkml:trace contextRef="#ctx0" brushRef="#br0" timeOffset="3834.0258">26289 7232 451 0,'-7'-12'177'0,"1"0"-88"16,1 4 46-16,2 7-87 0,3 1-19 15,5 4-18-15,-2 1-7 0,4 0-3 16,-1 2 0-16,0-3 0 0,-3 0 0 16,1 3 0-16,-3-1 0 0,-1 0 1 15,1-1-1-15,-1 2-7 0,0-4-14 16,-1-1-20-16,1 2-39 0,1-2-57 16,1 0 23-16,3 1-89 0,3-2-155 0</inkml:trace>
  <inkml:trace contextRef="#ctx0" brushRef="#br0" timeOffset="4465.592">26826 6922 281 0,'-13'-18'115'0,"0"1"-58"16,-1 5 28-16,1 5-58 0,-1 6-5 16,4 1-17-16,2 2-5 0,-3 3-2 15,0 2 3-15,0 6 5 0,-2-1 4 0,-4-1 6 16,2 6 4-16,2-4 4 0,0 0 2 16,-1 1-2-16,6 2-2 0,1 1-3 15,-1 0-4-15,3 1-3 0,5-2-1 16,2 2-3-16,3-3 0 0,2 0 0 15,7 0 0-15,2-3 0 0,0-2 0 16,-3-5 0-16,3-1 0 0,-1-4-1 16,0-6-1-16,1 1 0 0,-1 1-1 15,4-5-1-15,-8-1 0 0,2 0 1 0,-3-1-1 16,-1-1 0-16,-4-3 0 0,0-2 0 16,-1-1 0-16,-3-4-2 0,-1-5 1 15,-4-2-2-15,0-2 0 0,-3-4 0 16,0 0 0-16,0 1 0 0,-4-2 0 15,3 2 0-15,-1 0-1 0,-1-1 1 16,0 1-1-16,6 9 0 0,-2 1 0 0,2 3 0 16,2 8-1-16,-1 3 1 0,3 1 0 15,-5 5 1-15,4 2-1 16,1 2 1-16,2 2 2 0,-2 1 0 0,6 6 1 16,-3 4 0-16,4 7 1 0,-1 3 1 15,0 2 0-15,-1 2 0 0,1-1 0 16,-3 2 0-16,2-2 0 0,2 4 0 15,-1 2 0-15,3 3-2 0,0 0 0 0,-3 1-1 16,2-1 0-16,2 1-1 0,-3-2 1 16,2-4-1-16,1 1 0 0,-2-2 1 15,-3-5-1-15,-1-4 1 0,0-1 1 16,0-2-9-16,-3-4-18 0,0 2-29 16,-1-1-95-16,2 2 55 0,-3 3-110 15,-2-1-310-15</inkml:trace>
  <inkml:trace contextRef="#ctx0" brushRef="#br0" timeOffset="4998.1394">26026 7727 182 0,'-4'-21'110'0,"-2"5"-37"16,1 4 7-16,4 3-31 0,1 3-17 15,1 6-10-15,1-3-14 0,3 7-1 16,0-1 7-16,0 2 6 0,-1 2 7 16,0 2 8-16,-1-2 5 0,1 4 5 15,-1 1 1-15,1 2-4 0,5 7-5 16,-1-1-6-16,3 3-5 0,1 2-4 16,0 2-6-16,1-2-4 0,0 0-2 0,0 1-2 15,0-6 1-15,0-1 1 0,-5-7 1 16,0-3 2-16,-2-5 4 0,-2-3 3 15,-1 0 1-15,1-4 0 0,1-5 0 16,-2-2-2-16,2-5-2 0,0-5-5 16,1-5-3-16,-2-2-3 0,0-6-1 15,-1 1-1-15,-2-1-2 0,-1 1 0 16,-1 3 0-16,-2 5-2 0,0 1 0 0,4 5 0 16,-2 2-5-16,0 6-10 0,3 3-11 15,2 7-17-15,1 3-26 0,2 6-42 16,-3-1-63-16,5 6 24 0,-2 2-84 15,2 0-154-15</inkml:trace>
  <inkml:trace contextRef="#ctx0" brushRef="#br0" timeOffset="5286.7264">26506 7928 270 0,'0'0'129'0,"0"-1"-56"0,-2-1 33 15,1 2-42-15,0 3-10 0,1 0-10 16,2 2-3-16,-1 1 5 0,3-2 0 16,-2 3-4-16,-1-3-6 0,0-2-4 15,-1 1-6-15,1-1-4 0,0 0-6 16,0 0-7-16,0 1-4 0,1 2-2 15,1 1-1-15,-1 2-4 0,3 1-8 0,-1-4-17 16,1 4-24-16,-1-4-37 0,2 2-65 16,1-6 22-16,0-2-89 0,1-4-164 15</inkml:trace>
  <inkml:trace contextRef="#ctx0" brushRef="#br0" timeOffset="5650.3103">26895 7713 288 0,'-4'-12'150'0,"4"2"-56"0,-2 4 20 16,-2 1-54-16,2 5-17 0,1-1-17 0,0 4-12 15,1 2-3-15,0 0 1 0,3 5 4 16,0 2 4-16,-1 3 5 0,2 5 3 16,-2-1 1-16,0 3 0 0,0 1-4 15,1 1-4-15,1-2-3 0,-1 1-4 16,2 2-3-16,1-4-2 0,-3-3-1 16,-1 0-3-16,0-4 0 0,0-3-1 0,-1-2 0 15,-4-1-1-15,2-2 0 0,4-1 0 16,-5-4 0-16,2-1 1 0,-1 4-8 15,0-7-14-15,2 2-26 0,2 3-36 16,-1-4-78-16,1 1 34 0,-1 1-106 16,0-11-211-16</inkml:trace>
  <inkml:trace contextRef="#ctx0" brushRef="#br0" timeOffset="5963.9885">27090 7671 317 0,'-6'-5'130'0,"3"6"-64"0,-3 0 33 16,4 0-59-16,2 7-8 0,1 5-9 15,3 1-6-15,-1 1 5 0,1 2 7 16,0 3 5-16,-3-1 1 0,1 1 0 15,0 2-1-15,2 1-2 0,-4 0-4 16,4-4-7-16,-2 0-5 0,3-3-5 16,-4 1-3-16,2-1-3 0,0-1 0 0,1 0-2 15,-1-2 0-15,-3-1 0 0,-1-3 1 16,1-1-5-16,0-2-11 0,-6-4-20 16,2 0-118-16,-2-3 70 0,1-2-103 15,-3-6-411-15</inkml:trace>
  <inkml:trace contextRef="#ctx0" brushRef="#br0" timeOffset="6331.9997">26745 7740 158 0,'0'-7'102'0,"4"2"-28"15,-1 1 13-15,3-1-20 0,0 0-7 0,4 0-8 16,4 3-1-16,3-3 2 0,4 2-1 15,7-2-3-15,5 1-4 0,2-4-5 16,5-2-4-16,2-2-7 0,-1 3-9 16,1 1-7-16,-6-1-5 0,-1 5-4 15,-1 1-6-15,-6-1-11 0,-3 3-19 16,0-2-32-16,-4 5-79 0,-3 0 38 16,-6 2-94-16,-5-7-243 0</inkml:trace>
  <inkml:trace contextRef="#ctx0" brushRef="#br0" timeOffset="11225.6293">27411 7568 41 0,'-12'-12'53'0,"1"1"-3"0,-4-3-2 16,3-2 0-16,0 3-1 0,-4-2-5 16,1 2-5-16,-1 0-7 0,-3 3-6 15,0 0-6-15,-4 1-6 0,-1 4-6 16,-1-1-4-16,-3 3-2 0,-1-1-1 16,-2-1 1-16,0 0 0 0,-2 1 0 0,-1-1-1 15,-2 1 1-15,-1 4 0 0,-1-2-1 16,-3 3 0-16,3 1-1 0,-3 2 1 15,4 5-1-15,-2-1 0 0,1 0 1 16,0 2-1-16,4-1 1 0,-1-1 0 16,3-1 1-16,1 4-1 0,2-1 1 15,0 1 0-15,0 1-1 0,0 1 1 16,1-2 0-16,0 1 0 0,-5 0-1 0,0 0 0 16,2 3 1-16,-4-1-1 0,0-1 0 15,1 1 1-15,0 1 2 0,0-5-1 16,4 3 2-16,1 0 0 0,1 0 1 15,2-1-1-15,5 1 0 0,4 0 0 16,0-1-2-16,6 2 1 0,2-2-2 16,0 1 1-16,1 0 1 0,4-3 0 15,1 2 1-15,1 0 0 0,2 4-1 0,3-3 1 16,-1 1 0-16,1-2-2 0,0 0 0 16,2-2 0-16,0 1 0 0,0-1-1 15,2 2 1-15,3-1-1 0,2 0 0 16,2-1 1-16,1 2-1 0,3 1 1 15,-1 0-1-15,0 3 1 0,2 2 0 16,1 0 0-16,1-2 0 0,2 0-1 16,-2-1 1-16,3-5 4 0,6-1 5 0,-2-1 2 15,4-6 1-15,3-2 0 0,-2 1 1 16,-1 0 0-16,8-5-4 0,0 2-4 16,3 2-4-16,0-3 0 0,3 6-1 15,0-3 1-15,2-4-1 0,-1 4 0 16,3-3 0-16,-2 1 0 0,2-2 0 15,-1-2 0-15,0 1 0 0,-3 5-1 16,3-4 1-16,-7 3 0 0,-2-4 0 0,0-1 1 16,2 2-1-16,-7-1 1 0,1-3 0 15,0 0-1-15,-2-3 1 0,-4-2 0 16,3 0 0-16,1-1 0 0,-6-2 0 16,2 0 0-16,-1 2 0 0,-5-3 1 15,-1-2-1-15,2-1 1 0,-3-1 0 16,-4-1 0-16,-1-3 0 0,-6 1 1 15,-7-1-1-15,-3 2 0 0,-1 0-1 0,-9-4 1 16,-5 1-1-16,-5-5 0 0,-5-4 1 16,-9-5 2-16,0 4 1 0,-3-4 1 15,-4 4-1-15,-5 5 0 0,-1 4-2 16,1 6-2-16,-4 3-1 0,2 11-3 16,4 3 0-16,1 4-10 0,-1 2-31 15,6 6-57-15,3 10 39 0,4-4-79 0,3 1-204 16</inkml:trace>
  <inkml:trace contextRef="#ctx0" brushRef="#br0" timeOffset="26809.7121">11036 6925 25 0,'-13'-4'29'0,"0"0"-2"0,-1 1-3 16,-3 0-1-16,2 4-3 0,2-1-3 16,-1 1-1-16,0 3-1 0,-1-1 1 15,-1 1 0-15,-1 0 2 0,1 1 2 16,-1 0 1-16,3 2 0 0,-2 1-2 15,-1 0 0-15,1 4-4 0,-2 0-2 0,3 3-4 16,1 2-2-16,2-1-2 0,-1-2 0 16,1 3-2-16,0-3 0 0,2 4-1 15,0 3 0-15,-3-1 0 0,3-2 0 16,-1 5 0-16,-5-7-1 0,1 2 1 16,1 0 0-16,2 4 0 0,0-1 0 15,5 2 0-15,-1-2 0 0,3 1 1 0,0-4-1 16,-1 1 0-16,6-1 1 0,0 2 5 15,-1 1 5-15,2-2 3 0,2 2 1 16,3-1 2-16,-3 1 1 0,0-1 0 16,0 4-5-16,5-1-5 0,1-2-2 15,-1-2-1-15,0 0-3 0,2-4 0 16,1 3-1-16,0-2 0 0,3-3-1 16,2 2 1-16,1 1 0 0,-1-4-1 0,0 1 1 15,1-2-1-15,-3-1 0 0,1-3 0 16,-1 1 0-16,-1-2-1 0,2 0 1 15,-2-2-1-15,1-1 1 0,-2 1-1 16,1-2 1-16,1-2 0 0,3-1-1 16,0-2 1-16,0 1 0 0,2 0-1 15,4-3 0-15,-3 0 1 0,-3-1-1 16,2-2 0-16,0-2-1 0,-1 2 1 0,1-2 0 16,3 1 0-16,-1-1-1 0,0 1 1 15,-3-1-1-15,-3 2 0 0,3-1 1 16,-3 2-1-16,0 1 1 0,4 0 0 15,-2-4-1-15,1-2 1 0,-2-1 0 16,2-3 0-16,-6-3 0 16,1 2 1-16,-2-2-1 0,2 1 0 0,-1 1 1 0,1-1 2 15,-2-1 1-15,0-1 0 0,-4-2 0 16,-1-1 0-16,-2 0 0 0,1 3 0 16,0-1-3-16,0 2 0 0,0 1 0 15,-3-2-1-15,-1-1 1 0,-1 4-1 16,-1-2 1-16,-4-3-1 0,-2 1 1 15,-2 0 0-15,-1-3 0 0,2 2 1 16,-8-1-1-16,2 2 0 0,-1-2-1 16,-1 1 0-16,-4-2 0 0,4 5 0 0,-2-1-1 15,-3 0 1-15,1 1 0 0,-2 1 0 16,1 1 1-16,-2 2 0 0,1 1 1 16,-2 2 0-16,0 1 0 0,-2 3 0 15,3 4 0-15,1 3-1 0,-2 0-1 16,0 2 0-16,0 1-1 0,-3 5-1 15,0 0 1-15,3 0 0 0,-2 3 0 16,2 1 1-16,3-3 0 0,1 1 0 16,3 2 0-16,5 0-5 0,4 1-14 0,2 2-36 15,6-1-55-15,0 1 35 0,3-2-92 16,0-6-168-16</inkml:trace>
  <inkml:trace contextRef="#ctx0" brushRef="#br0" timeOffset="27843.8444">11173 8029 55 0,'-16'-6'56'0,"1"1"-28"0,1 2 3 16,-2 3-10-16,6-1-6 0,-5 2-11 16,1 1-3-16,1 4-1 0,-1-1 5 15,0 3 4-15,2 2 5 0,-2 2 6 16,-6-2 8-16,4 2 5 0,-4 3 3 0,-1 0-2 16,0-3-5-16,3 5-4 0,-4 1-7 15,0-2-6-15,-2 5-6 0,4 2-3 16,-2-1-1-16,1 1-1 0,4 5 0 15,0-3 1-15,2 3 1 0,0 1 0 16,2 0 1-16,1 1 1 0,2 1-1 16,1 1 0-16,5 2 0 0,-1-3-2 15,2-3 0-15,2-4-1 0,1 1 0 16,4-1 1-16,0 0-1 0,-2 0 2 0,3 1 0 16,0-1 3-16,0-2 2 0,0-2 3 15,0 1 2-15,4 1 0 0,-1-3-1 16,0 0 1-16,1 0-2 0,2-1-3 15,-1-5-1-15,4 4-2 0,0-3-1 16,0-3 0-16,1 4 0 0,3 0-2 16,-3-4 0-16,2 1 0 0,2 1 0 0,-1-7-1 15,1-1 1-15,1-1 0 0,-1 0 0 16,3-4 0-16,0-2 0 0,0-3 1 16,1 0-1-16,2-1 0 0,-3-4 0 15,3 1 0-15,1-2-1 0,-1-3 1 16,6 0-1-16,1-3-1 0,0 0 1 15,3 3 0-15,3 2-1 0,-2 0 1 16,-4-2-1-16,-3 2 1 0,-4 0-1 0,-1-1 1 16,0 1-1-16,0 3 1 0,-2-1 0 15,0-4 1-15,-5-2-1 0,-3-2 1 16,0-1-1-16,-4-5 1 0,-1 6 0 16,-4-4-1-16,-5-1 1 0,-2-2-1 15,-3 0 0-15,-4-6 0 0,-1 1 0 16,1-4-1-16,-4-2 1 0,2-2 0 0,-2-3 0 15,1-1 0-15,-5-1-1 0,4 2 1 16,-3 0 2-16,0 4 1 0,-4 4-1 16,3 6 1-16,-9 1-1 0,-2 4 0 15,-4 9 0-15,1 2-3 0,-10 6 0 16,6 5 2-16,-2 3-20 0,-2 4-30 16,-3 5-57-16,7 4 39 0,-3-2-96 15,4 4-177-15</inkml:trace>
  <inkml:trace contextRef="#ctx0" brushRef="#br0" timeOffset="31821.371">13672 6962 18 0,'-5'-4'34'0,"-3"2"2"0,-3-4-5 15,2 3 2-15,0-2-2 0,-2 0-2 16,-1 1-5-16,0 0-5 0,-1 1-4 16,-4-1-2-16,-4-1-4 0,1 1-3 15,-2 0-3-15,0-1 0 0,-2 1 0 16,2 3-1-16,3-1 0 0,-6-1-1 0,-1 0 1 15,1-1 0-15,-1-1-1 0,-5 0 1 16,-2 0-1-16,-3-1 1 0,-2 3 0 16,-3-3 0-16,2 3 0 0,2 0 1 15,-5 0-1-15,3-2 0 0,0 2 0 16,-4 1-1-16,1-3 0 0,-1 1 1 16,0 1-1-16,1-1-1 0,-2-1 1 0,-2 2-1 15,2 1 1-15,1-1-1 0,-9 2 1 16,7 0-1-16,-1 0 0 0,-4-1 0 15,-4-1 1-15,-1-2-1 0,-4 1 0 16,1-2 2-16,5 2 3 0,-4 0 1 16,7-2 2-16,-5 3 0 0,4-1 0 15,-2 0 1-15,0-2-1 0,-1 3-3 0,2-1-2 16,0 3-1-16,1-2 0 0,2 2-1 16,0 0 0-16,0 2-1 0,-1-1 0 15,-2 2 0-15,6 0 0 0,2 1 0 16,3 2 0-16,0-1 0 0,4 1 0 15,5-1 0-15,-1-1 1 0,2 2 1 16,2-1 0-16,2 1 1 0,-3 1 0 16,3-2 0-16,-1 3 0 0,-2 0-1 0,2 0 0 15,0 2 0-15,1-1-1 16,-1 2-1-16,2 0 1 0,0 1-1 0,0-1 0 16,-3-2 0-16,4 2 0 0,0-1-1 15,4-1 1-15,2 3-1 0,3 1 1 16,2 1 0-16,-1 0 0 0,1 1 0 15,-4-2 0-15,3 2 0 0,-4-1 0 16,1 0 0-16,0 4 0 0,3-3 0 16,-1 2 1-16,0 1 0 0,3-2 0 15,-1-1 1-15,2 5-1 0,0-6 0 0,1 2 0 16,0 0 0-16,3-1-1 0,-1-1 1 16,2 3-1-16,3 0 1 0,1 0-1 15,-1-1 1-15,2 0-1 0,2-2 2 16,0-1 4-16,0 1 3 0,1 0 0 15,2-2 1-15,-1 2 0 0,-1 1 0 0,1 0-1 16,1 2-4-16,1 0-3 0,0-2 0 16,1 3 0-16,0 0-1 0,1-3 5 15,1 2 3-15,2-4 2 0,-1 4 0 16,2-5 0-16,-1 1 1 0,1 0 0 16,1-1-4-16,-2 0-3 0,4 0-1 15,2-3-1-15,0 2 0 0,3 1 0 16,1-3-1-16,2 2 0 0,3-1 0 0,-4-1 0 15,0 1-1-15,2-3 0 16,-2 2 0-16,4 0 0 0,1-2 0 0,3 2 0 16,-2 2 0-16,6-4 0 0,-7 2 0 15,6-2 0-15,-3 1 0 0,0-4 0 16,1 4 0-16,2-3 1 0,1 2-1 16,0-1 0-16,1 0-1 0,0 0 1 15,5 0 0-15,-4 0-1 0,3-2 1 16,-1 3-1-16,1 2 1 0,-1-1-1 0,-2-2 0 15,3 2 1-15,3-2-1 0,-2-1 0 16,-1 2 1-16,2 0-1 0,-4-1 0 16,0 0 0-16,2 1 0 0,0-2 1 15,1-1-1-15,4 1 0 0,0 1 1 16,0-1-1-16,3 2 1 0,0 0-1 0,1 1 1 16,-2-6 0-16,-1 2 0 0,1 0 0 15,-4-1-1-15,1-1 1 16,-4 1 0-16,2-1-1 0,0 1 0 0,5-1 0 15,1 0 1-15,1 2-1 0,1-3 1 16,-3 1-1-16,0-1 1 0,1 0-1 16,5-1 1-16,-3 0-1 0,1-2 0 15,0 1 1-15,0 0-1 0,0 1 0 16,-1-1 1-16,2-2-1 0,-3 2 1 16,2 0-1-16,-5 0 0 0,3-2 1 0,0-1-1 15,3 0 0-15,-3-1 0 0,-5 1 1 16,4 0-1-16,-5 2 0 0,-4-2 1 15,2 0-1-15,3 0 0 0,-6-2 0 16,0 1 1-16,-1 1-1 0,-1-2 0 16,-1-2 0-16,0 1 1 0,-1 1-1 0,4-1 1 15,-3-2-1-15,-3 2 1 0,4-1-1 16,-1-2 1-16,-4-2-1 0,-2 2 1 16,1-2 0-16,-7-1-1 0,-1 2 1 15,-3-4 0-15,1-1 0 0,-2 2 0 16,1 1 1-16,-3-4-1 0,-2 3 1 15,-1 0 0-15,-5-5-1 0,-5-6 1 16,0 3-1-16,-2-2 0 0,-4 1 0 16,-4 4 0-16,-2 0-1 0,-3 0 1 15,-4-1-1-15,-2-1 0 0,0 1 1 0,-5 3-1 16,-1-1 1-16,1 2-1 0,-3 0 1 16,-3-1 0-16,-1-2 0 0,-1 3-1 15,-4-6 2-15,-2-1 1 0,-1 3 2 16,-3-4 0-16,-1-2 1 0,-1 4-1 15,4 4 1-15,-3-2-2 0,2 6-1 16,-5 2-2-16,-1 3 0 0,-6 4-1 0,-3 3 0 16,-3 3 0-16,2 2 0 0,-1 2 1 15,2 3-16-15,-2 4-20 0,-1 1-40 16,-3 4-32-16,-3 3 14 0,-1 1-90 16,-2-6-56-16</inkml:trace>
  <inkml:trace contextRef="#ctx0" brushRef="#br0" timeOffset="33660.2154">16162 4873 21 0,'-10'-5'23'0,"-1"1"1"16,1 1-3-16,-1-1 3 0,2-2-1 15,-4 3 0-15,1-3-1 0,-2 1-3 16,-2 5-3-16,-4 4-2 0,0-5-4 0,-4 5-4 15,-1-1-3-15,1 2-1 0,1-3 0 16,1 0 6-16,1-1 5 0,2 3 4 16,1 0 4-16,2 0 1 0,-3 2 2 15,5 0-2-15,1 1-4 0,-1-2-6 16,0 2-4-16,2 0-4 0,1-1-2 16,1 3-1-16,-2 0-1 0,2-1 1 0,0 2 0 15,-2 1 0-15,2-3 0 0,3 3 0 16,-1 1 0-16,2-2 0 0,-1 6 0 15,0-3-1-15,2 1 1 0,1-1-1 16,0 2 1-16,3-2 0 0,0 2-1 16,1 0 1-16,2 1 0 0,2 1 0 15,2-1 0-15,1 3 1 0,0-2 0 16,0-3 0-16,-1-1 0 0,0 1 0 0,3 0 1 16,0-5 0-16,1 1 2 0,1 2-1 15,0-4 1-15,-1-1-1 0,0 2 1 16,2 3-2-16,-2-2 0 0,-1 1-1 15,-1 1-1-15,2 1 1 0,0-3 0 16,1 1 0-16,2 1 0 0,2-1 0 16,-2-3 0-16,2 1 0 0,1-1-1 15,-1-4 1-15,-3 2-1 0,3-3 1 0,0 0-1 16,4-1 1-16,-1 2 0 0,8-1-1 16,-1-1 1-16,2-1 0 0,0-1 0 15,0-1-1-15,-3 0 1 0,-1-2 0 16,-3-2 1-16,2 1 3 0,-5-1 2 15,3-1 3-15,1-2 1 0,1 0 3 16,-3-1 3-16,4 1 1 0,-2-5 0 16,-5-2-1-16,1 1-1 0,-5-4-2 0,0-2-1 15,1 2-4-15,-2 1-2 0,-2-4-2 16,2-3-1-16,-3 1 0 0,-3-3 3 16,1 2 1-16,-4-2 1 0,-1 4-1 15,-1 2 1-15,-3 3-1 0,-3 0-2 16,1 2-3-16,-4 0-1 0,0 0-2 15,0-1 0-15,1 3-1 0,-3 2 1 0,1-1-1 16,-1 4 0-16,-2-3 0 0,0 2 0 16,-1 0 0-16,0 2 0 0,-5-2-1 15,3 2 1-15,-5 2-1 0,-2-2-1 16,0 3 1-16,-1 3-1 0,0-1 1 16,1 2 0-16,3 1 0 0,0 2 1 15,4 0 0-15,-1 1 1 0,-1-1 0 16,-2 1 1-16,0 1-1 0,1 0-6 15,1 3-15-15,5 0-26 0,1 3-69 16,1 1 40-16,-4 1-87 0,-2 0-216 0</inkml:trace>
  <inkml:trace contextRef="#ctx0" brushRef="#br0" timeOffset="51807.9923">15361 6969 50 0,'-1'0'55'0,"1"-1"-12"15,0 1 1-15,-2-3-1 0,1 2-6 0,0 0-3 16,0 0-1-16,1 1-3 0,1 0-2 16,0 2-3-16,4 0-3 0,1 0-2 15,-1 0-3-15,5-1-1 0,0-1-1 16,-2 0 0-16,1 0 2 0,1 0 2 15,-3 0 4-15,-1-1 3 0,0 2 1 16,-2 0 2-16,-1-1 1 0,0 0-2 16,0 0-3-16,-1 1-4 0,1 0-5 0,-1 1-3 15,0-1-2-15,3 2-3 0,-3-1-1 16,-1-1-2-16,-1 1 0 0,1 2 2 16,0 1-3-16,-1 1 0 0,-1 3 0 15,1 2-2-15,0 0-1 0,-1 3 0 16,0 0 1-16,0 1-1 0,0 3 1 15,0-4 0-15,0 2 0 0,-2 4 0 16,2-2 0-16,0-3-1 0,0 3 1 16,0-2-1-16,1-8 1 0,-1 7 1 0,1-2-1 15,0 0 1-15,0 0 0 0,3 3 0 16,-2-2 0-16,0 0 0 0,1 1-1 16,-1-1 0-16,-1 1 0 0,-5-3 0 15,3 4 0-15,0-1-1 0,-2 0 0 16,-1-1 0-16,2 3 0 0,0-2 0 0,-2 0 0 15,2 2 0-15,0 1-1 0,-1 1 1 16,0-2 0-16,2 1 0 0,0-3-1 16,0-2 1-16,2-1-1 0,-2 3 1 15,4-3-1-15,-1 1 1 0,1 3-1 16,1 0 0-16,0-5 1 0,1 1 0 16,0 2-1-16,0-2 1 0,0-1 0 15,0 1 0-15,3 2-1 0,-3-2 1 16,0 0 0-16,1-1 0 0,-2 0 0 0,-1-1 0 15,1 0 0-15,0-2 0 0,0 2 0 16,1 0 0-16,1-1 0 0,-1-3 1 16,-1 1-1-16,2-3 0 0,-1 2 0 15,0-2 0-15,1 2 0 0,1-1 0 16,-1-1 1-16,3 1-1 0,-1-1 0 16,0-2 0-16,-1 2 0 0,3 1 0 15,-2-2 0-15,2 0 0 0,1 1 1 16,1-3-1-16,-4-1 1 0,2 0 0 0,0-2 1 15,0-2-1-15,-2 0 1 0,2 0-1 16,-2-2 0-16,-2 0 1 0,-1-4-2 16,2-1 1-16,-4 1-1 0,0 0-3 15,3 3-1-15,-5 0 0 0,0 2-1 16,-3-3 0-16,0 0-1 0,-2 1 0 0,-2 0 3 16,1 1 1-16,-1 0 0 0,2 4-1 15,-3 1 0-15,1 1 1 0,3 0-1 16,-4 1 0-16,-1 2 1 0,1 0 0 15,0 2-1-15,2-2 1 0,-1 3 0 16,3-2 0-16,-1 2 0 0,2 1 0 16,-2-2 0-16,1 4-1 0,1 1 1 15,-2-2 0-15,0 1 0 0,4 2 0 16,-1-1 0-16,0-1 0 0,2 4 0 16,0-2 0-16,1 2 1 0,0-2-1 0,0 5 0 15,1 2 1-15,0-1-1 0,1 1 1 16,-1 0 0-16,-1 1-1 0,1-3 1 15,-2-1 1-15,1 4 0 0,1-2 1 16,-1 2 0-16,1-2 0 0,1 4 0 16,-1-1-1-16,1 4 1 0,0-3-1 15,-3 3 0-15,1 1 0 0,-1 0-1 0,0 0 1 16,-1-2-1-16,-2-1 1 0,0-4-1 16,0 3 1-16,-1 0-1 0,0 1 1 15,-1-2 0-15,-2 2 0 0,2-2 1 16,-2-3 0-16,2-2 1 0,0 1 0 15,0-4 0-15,0-3 0 0,0-2 3 16,-2 1 4-16,0-2 0 0,1-1 2 16,0-3 2-16,0 1 1 0,2-3 3 0,1 2-3 15,-1-1 0-15,0-1 1 0,0-1-1 16,-1 3 0-16,1-2-1 0,0-1 0 16,-2-2-2-16,0-2-1 0,-2 0-1 15,0 1-2-15,-1-6-1 0,0 3-2 16,0 2-1-16,0 0-1 0,0-1-1 15,0 2-1-15,4 2-1 0,1-2-1 16,3 2 1-16,1 1-11 0,0 1-11 0,4 1-15 16,1 2-23-16,0 0-112 0,5 4 52 15,1 0-84-15,1-4-376 0</inkml:trace>
  <inkml:trace contextRef="#ctx0" brushRef="#br0" timeOffset="73577.1702">13052 10189 76 0,'-1'-3'47'0,"-1"1"-12"0,0-1 4 15,2 1-10-15,0-1-5 0,1 3 0 16,-1-2-1-16,1 0-1 0,1 2 0 16,-2 0 1-16,0-2 0 0,1 2-3 15,-1-1-2-15,0 0-3 0,0-2-1 16,0 3-2-16,3-2 1 0,-2 0-2 15,1 1 0-15,1-1-1 0,0 2 0 0,1 0-3 16,-2-1-2-16,1 1-2 0,-1 0-1 16,2 0-1-16,-2 1 0 0,2 0-1 15,-1 0 2-15,3 1 2 0,-2 0 1 16,1 3 2-16,-2-3 1 0,2 0 3 16,-2-1 1-16,1-1 1 0,0 1 0 15,0-1-1-15,0 2-2 0,0 0-1 0,1-2-1 16,0 3-2-16,2 0-2 0,-1-1-1 15,2-1 0-15,-1 2-1 0,4-3 0 16,0 0 0-16,2 0 0 0,0-2-1 16,4 1 0-16,-5 1 0 0,0-2 0 15,0 3-1-15,-2 1 0 0,-2 2 1 16,4-3-1-16,-1 2 0 0,1-1 0 0,1 2 1 16,-1-2-1-16,0 1 0 0,1-1 0 15,2 0 1-15,0 1-1 0,3-2 0 16,-1 0 0-16,1-1 1 0,1 1 0 15,-1-1-1-15,1 0 1 0,4-1 0 16,-2 1-1-16,-2-1 1 0,2 1 0 16,0-1 1-16,2 1 0 0,1 0-1 15,1-2 2-15,-1-1 0 0,1 3 2 16,0 0 0-16,1 0 1 0,0-3-1 16,-1 0 1-16,2 3-2 0,-2-3 0 0,-1 1-1 15,3-1-1-15,0 0-1 0,2-1 0 16,0 0-1-16,3 2 1 0,-1 0 0 15,4 2-1-15,-2-1 1 0,2 1-1 16,-2 0 0-16,-3 0 1 0,2-3-1 16,-2 1 1-16,3 0-1 0,-2-1 0 0,-2 0 1 15,5-1-1-15,-2 1 1 0,-3 1-1 16,3 0 1-16,-2 2-1 0,0 1 0 16,-3 0 0-16,-1 0 0 0,0 0 1 15,3 0-1-15,-4 2 0 0,3-3 0 16,3 0 0-16,-4 0 1 0,1-1-1 15,1 2 0-15,-2-1 0 0,-1-1 1 16,2 0-1-16,-4 0 0 0,1 1 0 16,2-1 1-16,-1-1-1 0,2 1 0 0,3 2 0 15,-2-2 0-15,1 0 1 0,0-2-1 16,0 3 0-16,-2-2 0 0,1-2 0 16,-3 0 1-16,1-1-1 0,4 2 1 15,-2-3-1-15,1 5 0 0,1-1 1 16,-2-1-1-16,-3-1 1 0,1 1-1 15,3 0 1-15,-6-2 0 0,0 1-1 16,3 1 1-16,-2-2-1 0,-5-1 0 0,1 2 1 16,1-1-1-16,-5 0 0 0,-1-2 1 15,-1 2-1-15,0 1 0 0,-3 3 1 16,4-3-1-16,-3 2 1 0,-2 1-1 16,1-1 1-16,-1 0 0 0,-3-1 0 15,1-4 0-15,2 1 1 0,-3-1-1 16,-1-5 0-16,0 3 0 0,2 1-1 0,-1-4 1 15,1 4 0-15,-4-4 0 16,-1-3-1-16,0 1 1 0,-6 1 0 0,5-3-1 16,-3-1 1-16,1 0 0 0,3 0 0 15,-2-3-1-15,-2 0 1 0,0 4-1 16,0-1 1-16,0-2-1 0,-2 2 0 16,-2 0 1-16,0 0-1 0,-2 1 0 15,0 1 0-15,-1-1 0 0,3 0 1 16,2 1-1-16,-1-1 0 0,-2 0 0 0,1 1 1 15,-2-2-1-15,0 0 0 0,-2-2 0 16,-1-3 0-16,0-1 0 0,-3-1 0 16,1 2 0-16,-2 0 0 0,-3-2-1 15,-3-2 1-15,1 3 0 0,-5 0-1 16,0-4 1-16,3 4-1 0,-1 0 1 16,-2-1-1-16,0-2 0 0,2 7 0 15,-3 1 0-15,-2 0 0 0,-2 3 0 0,3 3-1 16,-4-2 1-16,0 0 0 0,-2 2 0 15,1-2 1-15,-1 2-1 0,2 2 0 16,0 1 0-16,0 0 0 0,1 1 0 16,-6-5 0-16,-2 1 0 0,0 1 0 15,-1 0 0-15,-4 2 0 0,5 5 1 16,-5-1-1-16,-4 2 0 0,5 0 0 0,-1-1 1 16,0 1-1-16,2 1 1 15,0-2 0-15,0 5 0 0,-1-1 0 0,-1-2 0 16,4 2 0-16,-1 0 0 0,-2-3 0 15,1 3 0-15,-4 0 0 0,3-1 0 16,-1 3-1-16,2 2 1 0,0-4 0 16,0 3 0-16,-3-1 0 0,2-2 0 15,-2 5-1-15,1 0 1 0,-1 0 0 16,4 2-1-16,-1 1 1 0,3-1-1 16,-1 0 1-16,4 3 0 0,-4-2-1 0,1 0 1 15,-3 0 0-15,-1-2-1 0,-1 1 1 16,3-1 0-16,-2 3-1 0,3 0 1 15,3 1-1-15,-2-2 0 0,4 2 0 16,1 1 0-16,-1 0 0 0,1-1 0 16,2-2-1-16,0 4 1 0,-2 0 1 15,0-1-1-15,1 0 0 0,3 6 1 0,-3-5 0 16,4 1-1-16,2 1 1 0,0 1 0 16,3-1-1-16,0 2 1 0,-1-1-1 15,1 1 0-15,2 0 0 0,-1-1 0 16,7 2 0-16,2 0-1 0,2-1 0 15,2 0 1-15,-1 2 0 0,0-2 0 16,2 4 0-16,1-2 1 0,1 5-1 0,0-1 1 16,2-1 0-16,3 1 0 0,-1 1 0 15,1-4 0-15,-1-1 0 0,4 0 0 16,-1-4 0-16,-3-2-1 0,0 3 1 16,0 0 0-16,5 5-1 0,-2-3 1 15,1 2-1-15,2-2 1 0,-2 2 0 16,-1-2-1-16,2 3 1 0,-2-1 0 15,0 3 0-15,4 0 0 0,1-1 1 16,-3 1-1-16,5 2 0 0,-1-6 0 16,-3-2 1-16,2 2-1 0,0-3 0 0,-1-1 0 15,2 2 0-15,-1-1 1 0,2-2 0 16,2 1-1-16,-2-3 1 0,3 0 0 16,1-3 0-16,2 0 0 0,-2 0 0 15,4-1-1-15,0 1 1 0,5 3-1 16,1 0 0-16,2 0 1 0,0 0-1 15,6-2 1-15,-4-2 0 0,5-1 1 0,2-2-1 16,6-2 1-16,2-1 0 0,8-1 0 16,5 3 1-16,6-3-2 0,5 2-3 15,7 2-25-15,6 3-80 0,8 2 51 16,6 2-75-16,7-5-296 0</inkml:trace>
  <inkml:trace contextRef="#ctx0" brushRef="#br0" timeOffset="84927.805">12367 11187 3 0,'0'1'1'0,"-1"1"-1"0,1-1 2 0,-1 0 7 16,2 0 10-16,0 0 10 0,-4-2 8 16,3 1 5-16,-1 1 3 0,0-2 2 15,1 2-8-15,-1 2-10 0,0-1-10 16,-1 1-5-16,1-2-4 0,1 0-1 15,-3 2 1-15,1-1 3 0,0 0 3 16,0-1 5-16,-2 0 3 0,4 0 2 16,-2-1 1-16,1 1 0 0,-1-1-2 0,0 0-2 15,4 2-2-15,-1-1-2 0,0-1-3 16,2 1-1-16,1-2-2 0,1 1 0 16,2 0-1-16,-1-1-2 0,4 1-1 15,0 1-3-15,2-1-1 0,3 0-1 16,0 1-1-16,5 2-1 0,2-1 0 15,0 0-2-15,-3 0 1 0,6-3 0 0,-2 3 0 16,0-1 0-16,-2-2-1 0,-4 1 1 16,0 0 0-16,-5 0-1 0,0 0 1 15,-1-1 0-15,0 0 0 0,-4 2 1 16,0-1 0-16,-2 0 0 0,-2 0 1 16,0 0 1-16,-2-1 1 0,-1 1-1 15,0 0 1-15,-1-1 0 0,-4 1-1 16,0-3 1-16,-2 1-2 0,0-1-2 15,-4-1 1-15,2 1-1 0,0 1-1 0,1 2 0 16,-2 0 0-16,3 0 0 0,-5 1 0 16,0 1 0-16,-2 0 0 0,0-1 1 15,-3 1-1-15,4-1 0 0,0 2 0 16,3-2 0-16,1 1 1 0,0-2-1 16,1 2 0-16,0-2 0 0,-1 0 0 15,-1 2 0-15,3-1 0 0,-1 0 0 0,-1-1 1 16,1-1 1-16,5 1 1 0,0 2 0 15,2 0 1-15,0-1 0 0,0 1-1 16,2-2 1-16,1 2 0 0,-3-2 0 16,2 1 2-16,1-1 2 0,1 0 2 15,6-1 2-15,-1 2 0 0,3-1-1 16,2-1-1-16,4 0-1 0,1 1-3 0,3 0-1 16,4 1-3-16,-1-2 0 0,3 0-1 15,-3 1 1-15,-1-3-1 0,1-2 0 16,2 2 0-16,-1-1 0 0,-1 0 0 15,0 1 0-15,-2 1 0 0,-6-1 0 16,-3 0 1-16,1 2-1 0,-3 1 0 16,-8-1 0-16,2 0 1 0,-5 1 1 15,-3-1 0-15,-1 3-1 0,-3-3 1 16,-1 0-1-16,-2 1 0 0,1 0-1 16,-3 0 0-16,-2 1-1 0,0-2 1 0,-1 0-1 15,-2 1 1-15,1-1-1 0,0 0 0 16,0 2 1-16,6-1-1 0,0-1 0 15,0 2 0-15,3-1 0 0,0 1 0 16,-1-1 0-16,3 0 1 0,1-1-1 16,1 1 1-16,1-1-1 0,1 0 1 15,0 1-1-15,0-1 1 0,2-1-1 0,-2 4-1 16,0-5 0-16,1 3 0 0,1-1-1 16,1 1 1-16,1 1-1 0,1 2 0 15,4-2 2-15,2 2-1 0,1 2 1 16,0-1 0-16,1-1 0 0,0 0 1 15,-1-1-1-15,1-1 1 0,1 2-1 16,-3-2 2-16,-3 0-12 0,1 0-21 0,-6 0-70 16,-1 2-33-16,-1-1 24 0,-2 1-125 15,-4-3-79-15</inkml:trace>
  <inkml:trace contextRef="#ctx0" brushRef="#br0" timeOffset="86845.0811">14514 11200 77 0,'-1'0'47'15,"2"0"-27"-15,2 1 8 0,0 0-6 16,-1 0-17-16,-1 1-3 0,1-2 1 0,3 2-1 16,-2 0 0-16,0 1 1 0,1-1 3 15,-1 1 4-15,-2 1 2 0,2 0 3 16,0-2 1-16,1 1 2 0,0 1 0 15,0-3-4-15,0 0-3 0,0 0-3 16,3 2-1-16,0-2-3 0,-1 3-1 16,1-2 0-16,2 0-2 0,-1-1 0 15,0 0 1-15,2 0-1 0,0-1 2 0,-2 0 3 16,2 1 2-16,-2 0 2 0,2 2 1 16,0-2 1-16,0 0 0 0,3 1 0 15,-2-1-1-15,1 1-1 0,3 0 1 16,4-1 1-16,-3 2 1 0,4-4 0 15,2 2 0-15,-1 0-1 0,3 0-2 16,0-1-2-16,5 0-2 0,-2 0-2 16,1 1-1-16,2 0-2 0,5-1 0 0,-5 1 0 15,5 1 0-15,0-1-1 0,0 2 1 16,-3-2 0-16,-2-2-1 0,1 2 0 16,1-2 1-16,2-2 0 0,0-1-1 15,4 1 1-15,-2-1 0 0,1 2 0 16,0-1 0-16,-3 1 0 0,2 2-1 15,2-2 1-15,-5-1-1 0,-1-2 0 16,-1 0 1-16,0 1-1 0,-4 0 1 16,7 1-1-16,-2 0 0 0,-2 1 0 0,2 0 1 15,-4 2-1-15,-2 0 0 0,4 0 0 16,-1 1 0-16,-1-1 0 0,-1 0 0 16,1 2 0-16,0-1 0 0,0-2 0 15,0 0 1-15,1-1-1 0,-2 2 0 16,-1 0 0-16,1-3 0 0,2 2 0 15,-1 1 0-15,6 0 0 0,-3-2 0 16,-1 4 0-16,3-3 0 0,1 1 0 0,-4 1 0 16,5-1 0-16,-2 2 0 0,-4 1 0 15,-1-1 0-15,4 2 0 0,-4-1 0 16,6-2 0-16,2 3 0 0,2-1 0 16,-3 1 0-16,2 1 0 0,-1-1 0 15,0-2 0-15,-1 0 1 0,-2-2-1 0,1 0 0 16,0 0 0-16,0-1 0 0,3 2 0 15,-1-1 0-15,0-2 0 0,1 3 1 16,-1 0-2-16,-1 0 1 0,2 1 0 16,0-2 0-16,0 4 0 0,1 1 0 15,0 0 0-15,-7-1 0 0,5 0 0 16,-2 2 0-16,-1-2 0 0,2 0 0 16,2 2 0-16,-1-2 0 0,-1 0 0 15,0-1 0-15,-3-1 1 0,2 0-1 16,-2 0 0-16,3 3 0 0,-3-1 0 0,2-1 0 15,-1 2 0-15,0-3 0 0,-6-2 1 16,2 0-1-16,0 1 0 0,0-3 0 16,1 2 0-16,1-1 1 0,1-1-1 15,1 2 0-15,-3 4 0 0,10-5 0 16,0 1 0-16,-2-5 0 0,4 5 0 16,0-2 0-16,-4-3 0 0,-2 0-1 0,5 2 1 15,-2 1 0-15,0 0 0 0,1 2 0 16,1-3 0-16,-2 2 0 0,-1-1 0 15,-3 2 0-15,5-2 0 0,-5 3 0 16,3-1 0-16,0 0 0 0,-1 2 0 16,-1 0-1-16,1 1 1 0,1 2 0 15,-1-3 0-15,3 2 0 0,-2-1 0 16,1 0 0-16,-4 0 1 0,-1-3-1 0,-1 3 0 16,2-1 0-16,-3-1 0 0,3 1 0 15,3-2 0-15,2 4 0 0,-5-1 0 16,-1-1 0-16,-1 0 0 0,1 1 0 15,2-4 0-15,-2 5 0 0,0-4 0 16,4 6 0-16,-2 0 0 0,-3 0 0 16,3-1 0-16,1 2 0 0,-2-3 0 15,-2-7 0-15,2 7 0 0,2 0 0 16,-1-1 0-16,-2-3 0 0,1 0 0 0,2 1 0 16,-2 0 1-16,0-3-1 0,0 4 0 15,1-2 0-15,-2 0 0 0,0 0 0 16,2-1 0-16,-4 2 1 0,1-2-1 15,0-1 0-15,-3 4 0 0,3 0 0 16,1-2 0-16,-5-1 1 0,1-2-1 16,2 3 1-16,-8 3-1 0,1-5 2 0,3 2 2 15,0 2 1-15,-1 0 0 0,1-2 0 16,-2 0 0-16,1-5 1 0,-4 4-2 16,5-1-2-16,-4-2-1 0,-3 1 0 15,0 0 0-15,-3 5 0 0,-4-3 0 16,-1 1 2-16,-1 0 3 0,-3-1 4 15,-2 1 2-15,1 2 0 0,-2-1 1 16,-3 1-1-16,2-1-1 0,-2 0-4 0,-3 0-4 16,1 1-2-16,-2-5 0 0,-2 1 0 15,4 4-4-15,-2-3-16 0,0 3-26 16,1 0-58-16,-3-4 35 0,-5 4-83 16,2-4-181-16</inkml:trace>
  <inkml:trace contextRef="#ctx0" brushRef="#br0" timeOffset="88443.8865">21405 9581 33 0,'0'-4'48'0,"-2"2"-23"0,2 2 1 16,-1 0 1-16,4 3-13 0,-5-4-4 15,1 1 5-15,1 0 6 0,1 4 8 16,-4-5 6-16,2 3 5 0,0-2 3 16,0 3 3-16,-1-2-3 0,2 1-3 15,-4-1-6-15,2 3-5 0,-1 0-4 16,0 3-3-16,-4-1-3 0,2 2-3 15,-1-1-3-15,-1 1-1 0,-2 1-2 0,2-1 0 16,1 3 0-16,-2-2 0 0,1 6 1 16,-1 0 0-16,-1 1 1 0,0 2-1 15,1 4 1-15,-1-2 0 0,-1 2 0 16,2 0 0-16,-1-2-1 0,-1 2-1 16,2 1 0-16,2-2 0 0,-1 4-2 15,-1-1-1-15,1-3 2 0,0-2 0 0,0-1 2 16,0-6 1-16,2-4 0 0,4 3 2 15,-2 2-1-15,1-3-2 0,1-1-2 16,0 1 0-16,1-3-2 0,1-4-1 16,-2-2 0-16,0 0 1 0,1-1 1 15,0-1-1-15,0-3 0 0,0 1 0 16,0 0-1-16,0-1-1 0,-1 0-2 16,1 0-1-16,-1-2-1 0,0 2 0 0,0-1 0 15,-2-5-1-15,0 5-3 0,1 0-5 16,-2-2-6-16,-1-2-4 0,1 3-4 15,-2-3-6-15,0-1-4 0,1 2 2 16,2 1 1-16,-2 2 5 0,3-2 4 16,-2 3 5-16,0-1 4 0,0-3 5 15,0-1 2-15,2 3 3 0,1-1 1 16,-1 2 1-16,0-3-1 0,1 4 1 16,-1 1-1-16,4-1 1 0,-5 0 1 0,4 0 1 15,3 4 2-15,-2 3 1 0,-2-6 1 16,1 0 1-16,-1 0-1 0,1 2-1 15,0 0-1-15,-2 0-2 0,0 0-1 16,1 3-1-16,1-1 0 0,-1 0 1 16,-1 1 1-16,1 0 0 0,1 2 1 15,-1 0 1-15,2 0-1 0,-1 1 0 0,2 1 0 16,-1 1-1-16,1-1 1 16,-1 2 0-16,1 0 1 0,1 0 0 0,0 5 0 15,-1-2 0-15,-2 1 1 0,1-3-1 16,-1 1-1-16,1 1 0 0,0 2-1 15,1 0 0-15,1 1 0 0,1-1 0 16,-2-5-1-16,2-2 1 0,-1 1 1 0,3-2 1 16,-3 1 0-16,2-1 2 0,0-3 2 15,3 1 0-15,-1-1 2 0,0-3 1 16,0-1 0-16,0-4 0 0,1-2-1 16,1 2 1-16,0-4-2 0,1 0 0 15,0-1-2-15,-2 0 0 0,0-2-3 16,1 0 0-16,-2-4-2 0,-1 3-1 15,0-1-1-15,0 3 0 0,-1 2-1 16,-2 3-1-16,3 0-4 0,-3 2-9 16,1 5-16-16,-1-2-21 0,2 3-63 0,0 3-42 15,0-3 16-15,-1-1-98 0,0 3-102 16</inkml:trace>
  <inkml:trace contextRef="#ctx0" brushRef="#br0" timeOffset="89759.3364">26404 9190 97 0,'-3'-4'87'15,"-1"0"-48"-15,0 2 8 0,2 1-1 16,0 2-34-16,-3 1-5 0,2-1 8 16,1-2 11-16,-3 2 10 0,0 2 10 15,-1-1 5-15,0 3 3 0,-3 2 4 16,0 0-4-16,1 2-10 0,-2 5-7 16,-1 3-9-16,-1 1-5 0,1 1-5 15,-2 1-3-15,3-1-2 0,-4-7-2 0,1 12 0 16,2 2 0-16,-2-3 1 0,0 0 1 15,3-1-1-15,-1 3 0 0,-2-6-1 16,2 2 0-16,0 0-1 0,1 2-1 16,0-3-2-16,4 2 0 0,-1-2-1 15,0-2-1-15,0-3 0 0,3-1-2 16,2-2 1-16,-1-1-1 0,1-1 1 16,2-1-1-16,-1-5 1 0,2 0-1 15,-2-3 1-15,0 2-1 0,0-2-2 0,2 0-7 16,0-2-12-16,2 1-22 0,1-1 24 15,1-2-133-15,0-2 57 0,-3 0-62 16,1-5-409-16</inkml:trace>
  <inkml:trace contextRef="#ctx0" brushRef="#br0" timeOffset="90112.705">25999 9193 263 0,'-2'-2'121'16,"2"1"-53"-16,-2 1 24 0,1 2-45 15,1 3-16-15,0-2-9 0,1 2-7 16,2 3 2-16,-1 1 3 0,1-2 3 16,2 5 2-16,-1-1 1 0,-1 0 3 0,1-2-1 15,-1 5-3-15,-1-4-5 0,2 3-3 16,1-1-5-16,-1-1-3 0,1-3-3 16,-1-1-1-16,-1-2 0 0,2-2-7 15,-1 1-17-15,-1-1-27 0,2 1-86 16,-3-3 51-16,-2-1-104 0,0-2-276 15</inkml:trace>
  <inkml:trace contextRef="#ctx0" brushRef="#br0" timeOffset="90573.5691">25674 9236 190 0,'4'-6'97'0,"-1"1"-30"16,1 1 14-16,0 0-33 0,0 2-15 16,2 0-8-16,2 0-9 0,-1 1 1 15,0 1-1-15,-3 1-1 0,1-1 2 16,-1 1 4-16,-1 2 2 0,-1 5 2 16,3-3-3-16,-2 6-4 0,-1 0-1 0,0 3-2 15,-1 2-3-15,4 0-3 0,-5 0-1 16,1 0-1-16,0-2-1 0,0-2 0 15,-2-2 1-15,-1 0 0 0,0-1-1 16,1 0 1-16,-2-1-1 0,0-1-1 16,-1 1-2-16,0-1 0 0,0-2-1 15,-4 1-10-15,2 0-15 0,-1-1-26 16,2 2-74-16,-1-2 41 0,2-1-88 16,0-2-232-16</inkml:trace>
  <inkml:trace contextRef="#ctx0" brushRef="#br0" timeOffset="90863.4152">25484 9235 260 0,'-7'-10'160'0,"1"1"-78"15,0 4 18-15,1 3-24 0,3 2-63 16,1 2-4-16,0 3-6 0,0 3-2 0,-1 1 5 16,1 0 5-16,1 1 5 0,0 0 2 15,-1-1 1-15,1 1 1 0,0 2-1 16,-1-3-4-16,1 1-6 0,1-1-3 16,-2 1-3-16,1-5-1 0,1 3-13 15,-2-2-17-15,1-1-32 0,1-1-62 16,-3-1 32-16,1 1-90 0,-2-4-177 15</inkml:trace>
  <inkml:trace contextRef="#ctx0" brushRef="#br0" timeOffset="91417.8837">25342 9222 447 0,'-13'-13'132'0,"5"5"-71"0,3 5 51 16,1 3-88-16,0 1-17 0,2 3-6 16,2 0-3-16,-3 6-1 0,0 5 6 15,-1-1 7-15,-1 3 7 0,-1 4 7 16,2-7 5-16,-1-1 5 0,-1-7 3 16,0 10-4-16,0 1-5 0,2-1-5 15,-1 0-6-15,4 0-5 0,0 2-3 16,1-5-3-16,-1 0-2 0,-2-2 1 0,0-3 0 15,-1-5-1-15,-1-1 1 0,-1-1 0 16,2 0-1-16,0 0 1 0,0-1-1 16,0-2 0-16,1 2-1 0,1-2 1 15,-2 0-1-15,2-4 1 0,-2 1-2 16,-1-5 1-16,2 0-1 0,2-1-1 16,-2-1 1-16,0-1-2 0,-1-1 0 15,3 1 0-15,-2 0 0 0,1 0-1 16,-3 3 0-16,1 5 0 0,0-1 0 0,0 3-1 15,-1 2 0-15,3 1 0 0,0 2-1 16,-2 2 0-16,1 1 1 0,-1 2 0 16,-3 3 0-16,-2 0 3 0,3 1 0 15,-3 4 2-15,1-2 1 0,1 0 1 16,-1 0 0-16,2 0 0 0,-1-1 0 0,3 2-2 16,-2-2 0-16,2-3-1 0,-1 0 0 15,2 0 1-15,1-2-1 0,0-1 0 16,1-1-1-16,-1 0 1 0,-2-2-2 15,1 0-5-15,2-1-9 0,-1 1-10 16,1-1-14-16,0 3-21 0,-4-1-26 16,2 0-79-16,0 2 35 0,-3-1-71 15,1-3-239-15</inkml:trace>
  <inkml:trace contextRef="#ctx0" brushRef="#br0" timeOffset="91876.6208">24630 9332 87 0,'2'-4'108'0,"1"-2"-18"16,-1-3 0-16,-1 2-3 0,2 0-18 16,0 2-14-16,0 0-11 0,3 5-9 15,-2-1-9-15,3 0-10 0,-2 1-5 16,0 1-1-16,2 3 0 0,-3 2-1 15,2-3-1-15,-1 7 0 0,0 2 0 16,0-3-1-16,2 4 2 0,-4 2 1 0,1 1 0 16,2-1 0-16,-4 2 0 0,1-3-1 15,-1 4-1-15,2-1-2 0,-4 1-1 16,-1-3-2-16,1 1-1 0,-2 0 1 16,4-2-1-16,-6 0 0 0,-1 0-2 15,-2-4-10-15,3 2-17 0,-4-4-22 16,0-3-35-16,0 1-41 0,0-1 8 15,0-4-70-15,-6-1-81 0</inkml:trace>
  <inkml:trace contextRef="#ctx0" brushRef="#br0" timeOffset="92056.141">24614 9470 345 0,'3'-3'163'0,"-3"-2"-79"15,-3 1 31-15,3 4-63 0,4 3-21 16,-3 2-18-16,1 3-10 0,0 0-2 0,-2 8 1 15,2-6 0-15,-3 2-1 0,-2-3 0 16,0 2 0-16,-1-5 1 0,-2 0 0 16,0 0 3-16,0-1-13 0,-1 1-21 15,0-1-87-15,-1 4 55 0,0-4-90 16,1 1-307-16</inkml:trace>
  <inkml:trace contextRef="#ctx0" brushRef="#br0" timeOffset="94674.03">28094 9983 167 0,'-1'-5'121'16,"-5"-3"-38"-16,3 5 7 0,2 3-24 0,0 3-14 15,-1 0-14-15,-3-1-4 0,3 5-1 16,0 4 0-16,-1-2 2 0,-2 1 1 16,2 4 2-16,-2-1-1 0,-2 2-3 15,0 2-4-15,-1 2-5 0,-1 0-4 16,1 0-4-16,1 0-4 0,1-1-2 16,2 2-3-16,0-2-1 0,-1 1 0 15,-1-7-2-15,-1 1 1 0,-1-4 0 16,2-1 0-16,0-4 0 0,3-1 0 0,-1-3 1 15,1-1 0-15,0-1 0 0,0-3-2 16,1-2 1-16,-1-2-2 0,0 1-1 16,0-3 0-16,0 0-2 0,0 0 1 15,0 2-1-15,2 0-1 0,-2 5 0 16,2-3-1-16,1 7-1 0,-2-1 0 16,0 2 0-16,-2 4 2 0,2 0-1 15,-3 5 1-15,-2-1 1 0,1 1 1 16,-2 1 0-16,0-1 0 0,2 2-1 0,-3 2 0 15,1-2 0-15,2 0 0 0,-1-3-4 16,3 2-9-16,0-2-13 0,1 1-18 16,-1 1-25-16,-2 0-75 0,0 1-18 15,0-3 2-15,-3 0-93 0,2-6-2 16</inkml:trace>
  <inkml:trace contextRef="#ctx0" brushRef="#br0" timeOffset="95092.9699">27421 10159 358 0,'-4'-23'227'16,"4"4"-119"-16,5 5 29 0,-4 6-35 15,5 4-87-15,7 4-9 0,6 4-9 16,-2 1-3-16,-1 5-1 0,-1 5 2 15,-2 6 2-15,-4 1 2 0,0 8 4 16,-2 1 4-16,-2-2 2 0,-2 3 2 16,-3 2 2-16,-1-3-2 0,-5 3-1 15,0-3-2-15,-6-2-2 0,-2-4 0 0,-1-2-1 16,-1-8 0-16,2 0 0 0,-3-7 2 16,2-4 0-16,-3-3 1 0,-1-1 1 15,-1-4 0-15,4-2 0 0,0-4 0 16,2-5-1-16,0-4 0 0,7 0 1 15,-2-7 1-15,5 1 0 0,3 4 0 16,1 0-2-16,3 4 0 0,0 4-1 16,4 2-4-16,4 3-2 0,2 4-2 0,-2 3-1 15,4 1 0-15,-1 3 0 0,-2 3-4 16,-2 3-7-16,-1 0-12 0,-7 0-14 16,-2 3-21-16,-1 1-105 0,-5 3 49 15,-4-2-80-15,-3 0-344 0</inkml:trace>
  <inkml:trace contextRef="#ctx0" brushRef="#br0" timeOffset="95361.5245">26897 10330 435 0,'1'-17'203'0,"0"-3"-106"15,5 2 42-15,2 7-65 0,5 2-58 0,3 3-9 16,2 5-9-16,-1 0-2 0,-3 1 1 16,-3 2 2-16,-3 6 1 0,0 1 2 15,-2 2 1-15,-4 3 0 0,1 1 2 16,1 3-1-16,-1 1-1 0,-1 1-1 16,0-2-1-16,-1 3-11 0,0-4-13 15,-1-7-18-15,-3 2-28 0,-2-2-71 0,1-3 26 16,-5-8-73-16,0 1-213 0</inkml:trace>
  <inkml:trace contextRef="#ctx0" brushRef="#br0" timeOffset="95595.914">26923 10315 329 0,'-9'-6'197'0,"1"2"-87"16,0 4 23-16,1 0-53 0,2 6-25 0,2 3-24 16,-1 4-9-16,3 5-2 0,0 6 1 15,1-1 2-15,-2 1-1 0,1 1 0 16,-1-1-1-16,1-1 0 0,-3-3-2 15,1-3-1-15,-2 0-1 0,-1-3-2 16,-2-6 0-16,-3 0-3 0,-1-3-1 16,0-1-1-16,-4-1-3 0,3-2-2 15,0-1-1-15,-4-1 0 0,0 0-6 16,4-4-8-16,-1 2-10 0,2 0-14 16,4 0-21-16,1 0-8 0,-1 0-117 0,1 1 55 15,-3-1-74-15,0-1-357 0</inkml:trace>
  <inkml:trace contextRef="#ctx0" brushRef="#br0" timeOffset="95927.874">26457 10417 557 0,'-8'6'152'0,"-1"-3"-87"0,2 4 68 15,2 0-110-15,0 4-19 0,5-3-4 16,3 6-1-16,-2-2 1 0,1-1 1 15,1-1 0-15,2 0 1 0,1-8 1 16,0-2 1-16,0 0 1 0,-3-2-1 16,4-3 0-16,-3-1 0 0,3-2 0 15,0-2-2-15,0-1 1 0,-6-4-2 0,-1 0 1 16,0 0 1-16,-8-1 10 0,0 1 8 16,-3 7 5-16,1 4 4 0,-7 4 3 15,-3 1 0-15,-1 8 1 0,-3 5-10 16,-2 1-8-16,2 2-5 0,3 1-3 15,4 1-3-15,-2-6-1 0,2 1-1 16,5 0 0-16,-2-4-1 0,3 1-8 0,2 1-11 16,1 0-13-16,-2-2-9 0,4 3-139 15,-2-3 69-15,-4 2-86 0,-2-4-473 16</inkml:trace>
  <inkml:trace contextRef="#ctx0" brushRef="#br0" timeOffset="96241.0352">25793 10557 564 0,'-13'-9'159'0,"2"5"-86"16,-2 2 70-16,3 2-110 0,-1 6-21 15,1 3-5-15,-5-2-1 0,3 4-2 16,-2-2 6-16,3-2 7 0,-5 0 6 15,6-6 5-15,-5-1 4 0,2-3 2 0,0 0 4 16,3-4-8-16,2 0-6 0,4-4-8 16,1-2-5-16,3-4-3 0,1 0-3 15,5-9-2-15,-1 1-2 0,3-5 0 16,2 2 0-16,-2 2-1 0,2 7-1 16,-1 4 0-16,-3 6-1 0,-2 6-10 15,-2 3-11-15,-1 2-16 0,2 7-19 16,-3 3-125-16,0 4 60 0,-2 2-89 0,-3 0-417 15</inkml:trace>
  <inkml:trace contextRef="#ctx0" brushRef="#br0" timeOffset="96470.4233">25347 10663 428 0,'-22'-8'216'0,"6"-3"-98"0,1-1 37 15,2 0-63-15,9-4-51 0,0 1-13 16,4-6-12-16,0-4-2 0,5-3 1 15,1-2 1-15,2-8 1 0,0-1 3 16,3-1 0-16,-2 1-1 0,6 3-2 16,-2 4-4-16,3 7-5 0,0 6-5 15,3 5-4-15,-5 2-1 0,4 8-4 16,-2 4-8-16,-2 2-11 0,-2 4-13 0,-1 4-13 16,-7 3-18-16,-1 4-108 0,-3 1 49 15,-6 2-67-15,0 3-355 0</inkml:trace>
  <inkml:trace contextRef="#ctx0" brushRef="#br0" timeOffset="97000.4843">24246 10307 450 0,'-5'-12'152'16,"1"1"-76"-16,3 4 51 0,0 1-84 16,1 4-26-16,1 2-8 0,1 1-4 15,2 2 2-15,0 2 3 0,-1 2 6 16,-3 4 6-16,0 4 7 0,0 1 5 15,-3 8 3-15,-3 1 0 0,2 2-4 16,-1 4-6-16,0-1-5 0,3-6-6 16,2 2-3-16,2-4-4 0,3-4-2 0,0-5-2 15,4 2-1-15,3-6 0 0,-2-6 1 16,7-2-1-16,2-1 0 0,-1-1-1 16,-1-6 0-16,2-5 0 0,-2 0-1 15,-2-5 0-15,-1 3-1 0,-2-1 1 16,-4-2-1-16,-5 2-1 0,-1 4 1 15,-2 0-2-15,-2 7 0 0,-2 4 0 0,-1 5-1 16,-1 1 0-16,1 4 1 0,0 3 0 16,1 3 0-16,4-3 1 0,0 5 1 15,6-1 0-15,2-3-1 0,3-1 1 16,6 1-1-16,1-6 1 0,3 0-1 16,3 0-3-16,1-1-10 0,0 0-13 15,1 0 142-15,-2 2-293 0,5 1 135 16,-3-1-15-16,-3-1-977 0</inkml:trace>
  <inkml:trace contextRef="#ctx0" brushRef="#br0" timeOffset="98387.2444">27002 11034 200 0,'0'-6'97'16,"2"3"-36"-16,-3-1 21 0,2 3-30 16,0-3-10-16,2 2-6 0,-1-1 3 0,2 3 3 15,-2-4 1-15,1 1 0 0,0 1-4 16,0 0-2-16,0 1-3 0,-1 1-7 15,-1 0-8-15,2 1-5 0,-1-1-3 16,0 1 0-16,-2 1 2 0,0 2 2 16,0-2 3-16,1 1 3 0,-1 0 2 15,-1 2-1-15,-1-2-2 0,2 5-2 16,-4 1-2-16,2 3-4 0,0 2-2 0,1 2-1 16,0-1-2-16,-1 0 1 0,0 1-1 15,1 0 0-15,-2 1 1 0,3-2-1 16,0-1 1-16,1 1-1 0,1-2 0 15,3-2-1-15,1 0 0 0,2 0-1 16,0-3 0-16,4-2-1 0,-4-1-1 16,1-3 0-16,3-2-1 0,0-1 0 15,-3-1 0-15,6-2 1 0,0 0-2 0,-2-5 1 16,-2 0 0-16,-3 0 0 0,-4-3 0 16,1-3-1-16,-2 6 1 0,0-2-1 15,-1-1 0-15,-4 3-1 0,4 2 0 16,-2 1 0-16,-2 3-1 0,0 2-1 15,0 1 0-15,-1 1 0 0,5 2 0 16,-3 3-1-16,1 4 1 0,2 2 1 16,0 2 0-16,2 2 0 0,1-2 1 15,3 2 0-15,4 1 0 0,-1-2 1 0,5 0 0 16,-1-2 0-16,-3-5 0 0,0-3 1 16,-1-2-1-16,0-2 1 0,-3-1-1 15,3-1 1-15,-3 1-1 0,0 0-2 16,0-2-8-16,-1 1-12 0,-3 0-17 15,3-1-32-15,-6 2-108 0,-1 0 53 16,-1 1-100-16,-5 1-351 0</inkml:trace>
  <inkml:trace contextRef="#ctx0" brushRef="#br0" timeOffset="98638.7025">27588 11253 682 0,'-8'-3'194'0,"2"-4"-103"0,0 1 79 16,3 4-136-16,0 2-22 0,2 0-8 16,2 3-4-16,2-1-3 0,4 1-4 15,2 1-3-15,-1-1-3 0,0-1-4 16,-2 0-5-16,-3 1-9 0,1-2-15 15,0 0-24-15,-1 1-90 0,1-1 51 0,0-1-88 16,3-1-305-16</inkml:trace>
  <inkml:trace contextRef="#ctx0" brushRef="#br0" timeOffset="99320.1633">27984 11021 298 0,'-5'-9'130'0,"-1"3"-47"16,-1 2 24-16,1 2-55 0,-2 2-16 16,0 0-15-16,0 1-6 0,-1 0-7 0,-1 0-5 15,2 6 0-15,2 2 4 0,-1 2 4 16,1 3 3-16,0 3 2 0,1 0 2 15,1-1-2-15,1 6-2 0,3-5-3 16,0 1-3-16,4 0-4 0,1-1-1 16,2-3-1-16,2-1 1 0,1-2-1 15,1-4 1-15,-1 0 1 0,3-4 0 16,-3-3 0-16,1-1 1 0,-1 0-1 0,-2-5 0 16,-2-2-1-16,-1-4-1 0,1-2 0 15,-5-5 0-15,1-2-2 0,-2 1 0 16,-2-2-1-16,1-3-1 0,-3-3 1 15,0-2-1-15,0-5 0 0,2-2 0 16,-1 3 2-16,1-4 0 0,1 3 0 16,0 6 1-16,1-1 0 0,-1 6 1 0,1 8 1 15,-1 4 1-15,1 2-1 0,0 6 0 16,1 1 0-16,0 3 0 0,1 3 2 16,3 4 0-16,-1 7 0 0,2 7 1 15,3 7 0-15,-2 6 1 0,3 1 0 16,-2 6-1-16,1-3-2 0,4-1-1 15,1 2 1-15,-5-3-1 0,2-5 0 16,-2 0 0-16,-5-3 0 0,-2-4-1 16,-1-1 1-16,3 1 0 0,-3-5-2 15,0 2-7-15,-2-3-1 0,2 0-138 0,0-3 81 16,2-2-87-16,-5-6-490 0</inkml:trace>
  <inkml:trace contextRef="#ctx0" brushRef="#br0" timeOffset="99939.0737">26032 11186 438 0,'2'-5'150'0,"1"-1"-80"0,-1 2 49 16,4 1-85-16,6 5-16 0,4 1-13 15,7-6-4-15,2 6-1 0,4-1 0 16,3 1 0-16,-1-2-1 0,-6-1 1 16,2 1-4-16,-3 0-7 0,-5 1-9 0,-3 1-15 15,3-2-18-15,-5 1-66 0,-1 0 28 16,-3-2-59-16,-5 3-201 0</inkml:trace>
  <inkml:trace contextRef="#ctx0" brushRef="#br0" timeOffset="100118.8073">26031 11312 406 0,'3'1'240'16,"0"-2"-138"-16,5-3 41 0,5-1-42 16,5 3-89-16,10-1-18 0,4 3-20 15,3-3-20-15,-1 1-29 0,-2 0-43 16,-2 2-24-16,-3 0-15 0,-5-1-61 15,-1 0 2-15</inkml:trace>
  <inkml:trace contextRef="#ctx0" brushRef="#br0" timeOffset="101050.6713">24011 10840 426 0,'-9'-1'151'0,"1"2"-81"16,0-1 47-16,4 2-76 0,3 10-28 15,1 6-7-15,1 5-3 0,4 8-1 16,3 3 1-16,2 2 3 0,-1-1 3 16,3 3 4-16,-2-3 4 0,0 3 5 15,-2-3 3-15,-1 0 1 0,-2 0 0 16,0-5-3-16,-2-4-3 0,1 3-4 16,-2-4-4-16,0-8-2 0,-1-1-2 0,-1-4-1 15,1-6 1-15,0-6 1 0,1 0-1 16,1-3 0-16,0-1 0 0,2-7-1 15,3-2-1-15,0-3-2 0,0-3-2 16,2-6-1-16,-2-2 0 0,1 1-1 16,-2-1 0-16,4 3-1 0,-1 3 0 15,0 4-2-15,1 3-3 0,-3 3-4 0,3 4-2 16,-2 2-2-16,0 4 0 0,-3 1 0 16,0 1 1-16,-5 1 4 0,0 4 4 15,0 2 2-15,-1-1 2 0,-1 2 0 16,1 4 0-16,0 1 1 0,-2 0 0 15,2 3 0-15,0 0 0 0,1 0 0 16,2 0 1-16,-2 2-1 0,5-3 2 16,0 0-1-16,3-4 0 0,0-1 1 15,0-3 1-15,-1-1 0 0,2-3 0 0,-4-4 0 16,5 2 1-16,1-3 0 0,3-1-1 16,-1-2 0-16,1-5 0 0,-1 0-1 15,1-1 0-15,-1-4-1 0,-4-1 0 16,1 3-3-16,-2-4-2 0,-4-2-2 15,-5 0-1-15,0 1-1 0,-2 1 0 0,-3 1 0 16,-5 0 1-16,1 3 2 16,-4 5 1-16,1 4 2 0,2 3-1 0,3 1 0 15,-2 4 1-15,5-1 0 0,-1 6 1 16,1-1 0-16,4 3 1 0,0 3 2 16,1 5 0-16,1-2 0 0,4 1 0 15,2 0 1-15,3-3-1 0,4-2 0 16,4 2-1-16,2 1 0 0,4-5 0 15,1 1 0-15,0-1-1 0,0-7-8 0,0 0-13 16,-2-1-15-16,0-3-29 16,-5 1-80-16,1 1 35 0,-3-3-79 0,-5-2-251 15</inkml:trace>
  <inkml:trace contextRef="#ctx0" brushRef="#br0" timeOffset="101725.8299">24892 11133 187 0,'-2'-5'102'0,"-1"3"-30"0,2 1 15 0,-2 1-26 16,1 3-5-16,-1 3-8 0,-3 3 1 16,-2 1-3-16,2 5 0 0,0 2-4 15,0 5-3-15,0 4-4 0,3 6-4 16,-2 3-5-16,-1 4-5 0,6 0-4 15,-4 1-4-15,2-2-3 0,2-1-2 16,-2-2-2-16,1-3-2 0,2-5 0 16,-1 0 0-16,-1-3 0 0,2-5-1 0,-2-3 1 15,4-4 0-15,-1-4-6 0,-2-4-5 16,0-3-11-16,1-1-24 0,-2-3-34 16,1-2-72-16,0-7 33 0,-1-7-96 15,-3-1-199-15</inkml:trace>
  <inkml:trace contextRef="#ctx0" brushRef="#br0" timeOffset="101918.1385">24713 11155 212 0,'2'-11'177'0,"0"0"-67"0,1 4 2 16,3 3-15-16,-2 4-57 0,2 4-12 15,1 1-16-15,0 9-7 0,-2 4 0 16,-2 0-1-16,4 5 1 0,-2-1-1 0,1-1 1 15,-2-4 1-15,0 4-2 0,-4-4 0 16,3-2 2-16,0-2-9 0,1 0-22 16,4-3-94-16,0 0 61 0,7 0-87 15,-1-5-341-15</inkml:trace>
  <inkml:trace contextRef="#ctx0" brushRef="#br0" timeOffset="102318.0956">25115 10858 148 0,'1'-3'95'0,"2"2"-50"0,-6 1 18 15,2 0-4-15,-3 4-33 0,1 6 3 16,-4 2 3-16,2 6 6 0,-3 2 6 0,-1 5 0 16,-2 2-5-16,4 4-5 15,-1 4-2-15,3 3-6 0,1 4-6 0,4 6-5 16,0-3-6-16,2-2-2 0,3 2-2 15,0-3-2-15,3-7 0 0,1 2 0 16,3-3-1-16,-2-5-2 0,2-6-8 16,4-1-12-16,1-6-23 0,1-3-75 15,-1-4 40-15,3-1-77 0,1-6-244 16</inkml:trace>
  <inkml:trace contextRef="#ctx0" brushRef="#br0" timeOffset="103470.7629">25255 11059 181 0,'-4'-3'148'0,"-2"-1"-61"0,1 4 13 16,1 2-13-16,0 3-43 0,2 4-11 15,2-1-7-15,-2 6 1 0,3 0-1 0,2 1-1 16,-2 0 1-16,2 2 3 0,2 1 3 16,-2 2 3-16,0-3-1 0,1 0-2 15,1-1-4-15,3-1-2 0,-2-2-4 16,3 1-4-16,1-5-4 0,-2-1-3 15,1-3-2-15,-1-3-1 0,-2-2-1 16,-1-4 0-16,0 0 0 0,-3-2-2 16,-1-3 0-16,2-1-1 0,-2 1-1 15,0-4-1-15,-1 1-1 0,-2 0 0 0,2 1-1 16,0 1 1-16,-1 3-2 0,-3 0 1 16,3 3-1-16,2 4-1 0,4 0-1 15,-4 1 1-15,-1 4 0 0,2 2-1 16,1 0 1-16,2 4 1 0,0 0 2 15,0 1 0-15,2-1 1 0,3 0 1 16,-1-2 0-16,0-2 0 0,1-1 0 16,2 0-1-16,-2-2 0 0,2 0 0 0,-3-1-1 15,3 0 0-15,-1-3-5 0,-2 3-11 16,1-3-14-16,-2-2-21 0,-3 1-110 16,0-1-6-16,-4-1 3 0,-1-2-127 15,-1-4 9-15</inkml:trace>
  <inkml:trace contextRef="#ctx0" brushRef="#br0" timeOffset="103765.6931">25554 10880 292 0,'-6'-3'91'16,"1"3"-46"-16,1 1 35 0,0-1-50 15,4 5-10-15,0 4-1 0,1 3 5 0,2-3 7 16,0 2 7-16,0 1 3 0,3 2 1 16,0 0-2-16,2 4 0 0,2 4-4 15,-1 6-7-15,2 2-6 0,0 7-5 16,-1 4-3-16,-2 1-2 0,-3 2-1 16,-1-1-2-16,-4-1 0 0,0 1-2 15,-1-5-1-15,-5-2-1 0,-2-1 0 16,-4-5-2-16,-3 1 1 0,-7-1-1 0,1 1-2 15,-3-2-80-15,-3 2-70 0,0-2 57 16,2-8-126-16,-3-5-290 0</inkml:trace>
  <inkml:trace contextRef="#ctx0" brushRef="#br0" timeOffset="105008.0929">27054 11630 130 0,'-5'-1'70'0,"-1"1"-24"0,2-2 14 0,1 1-18 15,0 2-7-15,2-1-5 0,1 4 1 16,2-2 2-16,1 0-2 0,-1 2-3 15,2-1-3-15,1-2-2 0,-2 0 0 16,2 0-3-16,2 0-1 0,-2 0 0 16,2-2 0-16,5 1-1 0,3-1 0 15,6 0-2-15,3-1-1 0,7-2-4 0,4 0-2 16,7 2-2-16,-1-4-1 0,7 1 0 16,2-2-1-16,5 3 2 0,2-4 2 15,3 0 2-15,1-1-1 0,-1 0 0 16,0 3-1-16,-4-1-1 0,-5 4-1 15,-5 0-4-15,-2 0-1 0,-8 4-2 16,-2-1 1-16,-2 0-2 0,-6 2 0 16,-6 1-2-16,-5 0-2 0,-5 0-2 15,-6 1 0-15,-4-3-1 0,0-1 1 0,-3 0 1 16,-7-1 2-16,2-2 1 0,-6 1 1 16,-4-1 1-16,-5 0 1 0,2-1-1 15,-4 3-3-15,-5 0-5 0,4 1-10 16,1 0-11-16,-5 4-21 0,-1-1-25 15,3 1-40-15,-4 3 11 0,0 0-54 16,0 0-88-16</inkml:trace>
  <inkml:trace contextRef="#ctx0" brushRef="#br0" timeOffset="105271.1154">27060 11701 193 0,'-20'0'147'0,"2"0"-65"0,3 0 9 15,8-2-24-15,1 2-31 0,6 2-16 16,0-4-13-16,7 2-2 0,1-2-1 0,9-1 0 16,3 1 0-16,9-1 1 0,1-2 1 15,11 1 0-15,5-1 2 0,5-2-1 16,9-3 0-16,9-1 0 0,7 2 2 16,7-2 6-16,5-1 1 0,1 5-1 15,-3 0 1-15,-3 1-2 0,-9 4-1 16,-9-1-3-16,-8 3-6 0,-9-1-2 15,-11 0-1-15,-7 0-3 0,-12 0-14 16,-1 1-101-16,-8 1 63 0,-6 1-73 0,-3-2-378 16</inkml:trace>
  <inkml:trace contextRef="#ctx0" brushRef="#br0" timeOffset="116498.093">21726 10427 59 0,'-9'-7'73'0,"1"3"-21"15,1 1-6-15,1-2-7 0,-3-1-12 16,-1 1-11-16,-2 0-8 0,2 1-5 15,-2 1-3-15,3-3 1 0,-1-1-1 16,1 1 0-16,-1 1 0 0,-1-1 1 0,-1 1 0 16,-3-1 2-16,-1 1 3 0,-2-1 0 15,0 1 1-15,-1 1 0 0,0-1 0 16,-4 3-1-16,-1-2-2 0,-4-2-2 16,0 1-1-16,0-1-1 0,-3 1 1 15,1 2-1-15,-2-2 0 0,-1 0 0 16,-3 0 1-16,3 0-1 0,-4-2 0 15,1 2 0-15,1 1 0 0,4-1 0 16,-9 1 0-16,2 0 0 0,-1-2 0 0,-5 3 0 16,-1-4 0-16,2 2 0 0,-2 2 0 15,3 1 0-15,-2 0 0 0,-3 1 0 16,2-2 0-16,-2 1 0 0,-3 0 0 16,0-2 0-16,-1 2 0 0,-2 0 0 15,1-1 0-15,2-1 2 0,-2 1 0 16,0 0 0-16,1-3 1 0,0 3 0 0,-3 0 0 15,5 0 0-15,1-1-1 0,-1 4-1 16,2-2 0-16,1 1 0 0,4 1-1 16,-1-2 3-16,-2-1 3 0,1-2 3 15,0 2 3-15,-6 0 0 0,1-1 2 16,2 1 0-16,2 2-2 0,-1 0-3 16,2-1-3-16,1-2-3 0,2 3 0 15,-4-2-2-15,1 0 0 0,6 0 0 0,-2-1-1 16,-1 0 1-16,-1 0 0 0,2 0-1 15,-1 1 2-15,1-1 1 0,-4-1 0 16,6 2 0-16,2 0 0 0,-4-1 0 16,-2 2 0-16,-1-2-1 0,-2 2-2 15,-2-2 1-15,1 0-1 0,1 4 0 16,1 0 0-16,2 4 0 0,-3 0 0 16,-3-1 0-16,1-2 2 0,-4 1 2 15,-1 0 0-15,-1 1 0 0,5-4 1 0,-4 3 0 16,-2 0 0-16,6 2-1 0,-1 0-3 15,-1 0 1-15,4-1-2 0,3 2 1 16,-10-4-1-16,4 1 1 0,-1 0-1 16,-2 1 1-16,4 3-1 0,2-4 1 15,-3 1 1-15,-2-1 0 0,5 3 1 16,-8-2-1-16,0 0 0 0,2 2 1 0,0-1-2 16,-3 0 0-16,7 1 0 0,4-2 0 15,2-1-1-15,-2 0 1 0,2-1 0 16,-4 1 0-16,0-2 3 0,-4 1 1 15,6 0 0-15,2 0 0 0,0 0 1 16,-1 0-1-16,1 1 0 0,-1-1-3 16,-1-1-1-16,0 1 0 0,3-1 0 15,1 1 0-15,-2-1-1 0,3 0 0 0,-2 2 1 16,2-4-1-16,1 2 1 0,1 0-1 16,3 2 0-16,2-2 1 0,1 0-1 15,0 1 0-15,1 1 0 0,-2-1 1 16,-1 1-1-16,6-2 0 0,0 3 0 15,-2 0 0-15,2-1 0 0,-1-1 1 16,-4 0-1-16,4 1 1 0,6-2-1 0,-2 0 1 16,1-1 0-16,2-1-1 0,-1 0 1 15,1-2 0-15,-4 1-1 0,-1-1 0 16,1-3 1-16,2 4-1 0,-2 0 0 16,2-1 0-16,2 4 0 0,2 0 0 15,-2 3-1-15,1-2 1 0,-1-1 0 16,2 2 0-16,-4-1 0 0,3 1-1 15,1-1 1-15,3 2 0 0,-1 1 0 16,2-2 0-16,-1 2 0 0,2 1 0 0,-3-2 0 16,0 1-1-16,3-3 1 0,-1 3 0 15,0-4 0-15,2 2 0 0,2 0 1 16,0 0-1-16,4 0 0 0,-5 1 1 16,4-3-1-16,-3 0 0 0,1 1 0 15,1-1 0-15,3 0 0 0,-4 1-1 16,4 0 1-16,-2 1 0 0,-1 0 0 15,-1 0-1-15,4 1 1 0,-5-1 0 0,0 1-1 16,3-1 1-16,0 0-1 0,-2 1 0 16,3-2-1-16,1 2-2 0,-3-1-1 15,-3 0-1-15,0 2 0 0,-1-1 0 16,-2-1 1-16,0 1-1 0,5 3 1 16,-2-2 1-16,1 0 1 0,-2 2 0 15,1-3 0-15,-2 0 0 0,5 0 1 16,-7 0 1-16,5-3 1 0,3 2 0 0,-2-3 0 15,-2 3 0-15,3-2 0 0,2 1 0 16,-1 0 0-16,1 0 0 0,2 1 0 16,-1-1 0-16,-2-1 0 0,0 0 0 15,0-1 1-15,2 2-1 0,-1-1 1 16,3-1-1-16,0-1 1 0,0 2-1 16,1 2 0-16,2-1 1 0,-1-1-1 15,2 1 0-15,0 0 1 0,1 0 1 0,-1 0-1 16,0 0 1-16,-1 0 0 0,2 1 0 15,-1 2 0-15,-1-1 0 0,2 2-1 16,-2 3 1-16,1 1 0 0,0-1 1 16,0 4 2-16,-1-1 1 0,1 2 2 15,-1-1 2-15,-1 4 5 0,1-1 2 0,1 4 2 16,-2-2 0-16,2 8-1 16,1 4 0-16,-1 1-3 0,1 3-4 0,-1 4-2 15,1-2-2-15,3-1-3 0,-2 5 0 16,4-2-1-16,-1 0 0 0,0 2 3 15,0-3 3-15,0-3 3 0,-1-2 0 16,0-3 2-16,-1-4 2 0,-2-2 1 16,-1-1-2-16,-1-6-1 0,0-1-2 15,1-2-1-15,0 0-1 0,-1-3-1 0,2 1-2 16,0-3-2-16,1-1 0 0,-2-2-1 16,-2-4 0-16,2 1 1 0,2 0-1 15,-3-1 1-15,2 0-1 0,-1-1 0 16,1 0 0-16,-1 0-1 0,-3 0-1 15,0-1-1-15,1-1 0 0,0 3-1 16,0-1 1-16,1 0-1 0,1-1 0 16,0 0 0-16,0 1-1 0,1-1 0 0,-2 1 1 15,2 1-2-15,-1-2 1 0,0 1 0 16,0 0-1-16,1 2 1 0,0-1 0 16,2 1 1-16,-3-1-1 0,0 0 1 15,2 0 0-15,-2 3 0 0,0-6 0 16,0 6 0-16,0-4 0 0,2 3 0 15,1 0-1-15,-1 1 1 0,0-3-1 16,-2 2 0-16,3 1 1 0,-3 0-1 16,1 1 1-16,1 1-1 0,-1 1 1 0,1 2-1 15,0-1 1-15,-5 3 0 0,4-1 0 16,-3-2 0-16,1-2 0 0,1 0 0 16,0-3 1-16,1 0 0 0,3-1-1 15,0 0 1-15,0-1 1 0,1 1-1 16,-2-1 0-16,0 0 1 0,0-3-1 15,0 1 1-15,-3-1-2 0,1-1 1 0,2 3-1 16,0 1-1-16,4-1 1 0,-5 0-1 16,3 2 1-16,-1 0-1 0,-1 1 1 15,-2-3-1-15,3 1 1 0,1 0 0 16,1 1 0-16,0 0 0 0,0-1 0 16,1-1 0-16,-2 2 0 0,4-3 0 15,1 3 0-15,2 0-1 0,-1-3 1 16,2 3-1-16,1 3 1 0,1-2 0 0,2 2-1 15,-1-3 1-15,2 1-1 0,0 0 1 16,-2-1-1-16,3 2 0 0,0-1 0 16,2 1 0-16,-1 0 0 0,3 1 1 15,1 3-1-15,2 2 0 0,-1 1 1 16,4-1 0-16,-4-1 0 0,0 0 0 16,-2-2 0-16,0-1 0 0,1 1 0 15,0 0 0-15,1-5 0 0,0 0 1 0,1 0-1 16,-1-1 1-16,2-1-1 0,0-2 0 15,-2 1 1-15,2-1-1 0,0 1 0 16,-3-1 1-16,1 1-2 0,4 0 1 16,-3 0 0-16,2 2 0 0,3 0 0 15,3 0-1-15,-3 3 1 0,3-1 0 16,-1 1 0-16,1-1 0 0,-1 0 0 16,2 3 0-16,0 0 0 0,2 0 0 15,-3-1 0-15,3 0 0 0,-2 0 0 0,2-2 0 16,0-1 1-16,4 1-1 0,-3-2 0 15,1-1 0-15,4 2 1 0,-3-2-1 16,0-1 0-16,2 1 0 0,-1-1 0 16,-5 0 0-16,1 1 0 0,3-1 0 15,-2 0 0-15,-1 4 1 0,2-3-1 16,1 2-1-16,0 2 1 0,5 0 0 0,1 2 0 16,-1-1 0-16,1 2 0 15,-1-2 0-15,-3 0 0 0,2-1 0 0,2-1 0 16,0-1 0-16,2 0 0 0,1-1 0 15,-1 1 0-15,0 1 0 0,0-3 0 16,-4 2 0-16,-1 1 0 0,1 0 0 16,1 0 0-16,-1-2 0 0,2-1 0 0,-1 3 0 15,2-1 0-15,-2-1-1 0,3 0 1 16,0 0-1-16,1 2 1 0,1-1 0 16,-1 2-1-16,-5-1 1 0,1 0 0 15,1 2 0-15,-2-2-1 0,-1 1 1 16,5 0 0-16,-3-2 0 0,-1 0 0 15,0 0 0-15,2 0 0 0,-1 4 1 16,1-4-1-16,0-2 0 0,-3 4 0 0,1 0 0 16,0-1 0-16,-3-2 0 0,0-2 0 15,-2 3 0-15,-3 1 0 0,1-2 0 16,-4 5 0-16,0-4 0 0,3 3 0 16,5 3-1-16,-4-2 1 0,3-3 0 15,-3 3 0-15,3-4-1 0,-9 3-3 16,4-4-1-16,-1 0 0 0,0 0 0 15,-2 1 0-15,0-2 1 0,-3 1 1 0,-3-2 2 16,0 3 1-16,-2 1 0 16,0 2 0-16,1-2 0 0,2 0 0 0,2 1 0 15,0-3 0-15,1 1-1 0,-2 2 1 16,3 0 0-16,0-4 0 0,0 1 0 16,-3 3 0-16,2-3-1 0,-4 1 1 15,3-4 1-15,-1 1-1 0,1-1 0 16,2 2 0-16,1-2 0 0,0 2 0 15,2-4 0-15,1 3 0 0,1 1 0 16,1-2 0-16,-1 2 0 0,2-1 0 0,-3 3 0 16,1 0 0-16,-1-2 0 0,4-2 0 15,-3 2 0-15,7-1 0 0,-2 2 0 16,-2 2 0-16,3 0 0 0,0-4 0 16,-5 2 0-16,-1 0 0 0,5 0 0 15,-2-2-1-15,-3-1 1 0,3 3 0 0,1 1 0 16,-3 1 0-16,-2-3 0 0,0 2 0 15,2-1 0-15,-2 3 0 0,0-1-1 16,1-3 2-16,-5 0-4 0,-2 2-3 16,-2 0-3-16,0 3-3 0,1-2-2 15,5 1-1-15,0 0 0 0,-1-2 1 16,-1 0 2-16,-2 2-1 0,0-5 0 16,0 0-2-16,2-1 0 0,-4 6 0 15,3-3 1-15,-7-2 2 0,2 2 4 0,1-2 4 16,1-1 2-16,-4 0 2 0,4-1 0 15,1 2 0-15,-4-1 0 0,1 3 0 16,1-2 0-16,-2 1 0 0,0 0 0 16,-1 3 0-16,2-2 0 0,-3-2 1 15,-1-3-1-15,-2 2 1 0,0 1 0 16,-3-2 0-16,3 1 0 0,0 0-1 16,-2 0 1-16,1-1-1 0,-1 0 0 0,-4 0 0 15,0-1 1-15,1 0-1 0,-4 3 0 16,-1-2 1-16,-2 2-1 0,-1-3 1 15,-1 1 1-15,-1 1-2 0,-2-1 1 16,-4 1-1-16,2 1 0 0,-2 0-2 16,0 1-4-16,-1-1-8 0,1 2-8 15,-3-2-9-15,2 0-9 0,-1-1-9 0,-1 1-3 16,3-1 3-16,-2 0 8 0,-2 0 8 16,2-3 7-16,2 1 0 0,-2-2-32 15,2 2 30-15,-1-3-34 0,-1 2-153 16</inkml:trace>
  <inkml:trace contextRef="#ctx0" brushRef="#br0" timeOffset="116905.0026">21852 10723 204 0,'-5'-29'114'0,"3"-2"-46"15,-5 5 12-15,1 1-24 0,-3 3-39 16,5 1-3-16,2 2-7 0,-1 1-6 15,0 2 0-15,0 0-2 0,0 4 5 16,0 5 9-16,0-3 10 0,-1 6 7 16,1-2 6-16,-2 3 6 0,1 0 3 0,0-2-4 15,0 8-8-15,1-6-9 0,1 3-7 16,-1 8-6-16,3-1-5 0,0 5-2 16,-1 5-2-16,1-3 0 0,2 4-1 15,-1 4-1-15,1-1 1 0,0 2-1 16,2 4 0-16,-1-3 0 0,0 3 1 15,4 4-1-15,-2 4 0 0,1-2 1 0,-1 7-1 16,0-5 0-16,-2-4 1 0,-1-2 0 16,1 2 1-16,0-5 2 0,-2 0 2 15,4 2 0-15,-2-3 1 0,-2-2 0 16,5-1-1-16,-4-2 0 0,1-4-2 16,0 0-1-16,0-2 0 0,-1-4-1 15,-3 0 0-15,2-1-4 0,1 0-8 16,1-5-13-16,-3 1-11 0,1-4-22 0,0-1-41 15,-1 0-40-15,-4-4 13 0,0-1-66 16,-1-2-95-16</inkml:trace>
  <inkml:trace contextRef="#ctx0" brushRef="#br0" timeOffset="139707.2765">10570 10181 32 0,'-2'-1'40'16,"1"0"-22"-16,1 1 2 0,0 1-3 15,1 0-9-15,0 0-6 0,1 0 0 16,-2 0 3-16,1-1 8 0,1 2 4 0,-4-1 6 15,4-1 4-15,-2 2 4 0,-2-3 5 16,1-1-2-16,4 3-3 0,-6-1-3 16,4 0-3-16,1 2-3 0,-2-3-2 15,2 4-3-15,-1-2-2 0,-2 1-1 16,3 0 0-16,-1 1 0 0,-1-1 0 16,2 4 0-16,0-1-2 0,-1 2 0 0,2-1-1 15,-3 2-1-15,0-4-3 0,0 3-1 16,0 1-1-16,0 1 0 15,0 1-1-15,-3 3 0 0,3-2 0 0,2 2 0 16,-1 0 1-16,-1 2 0 0,2-2 1 16,1 1 0-16,-1 0 1 0,0 1 0 15,-2 0-1-15,-1 0 0 0,1 0-1 16,-2 3 0-16,0 0-2 0,0 1 1 0,0-2-2 16,2 1 0-16,0-2 1 0,1 1-1 15,1 1 0-15,1 3 0 0,0-1 0 16,-3 0 2-16,0 0 1 0,3 1 1 15,-3 1 0-15,0 1 1 0,0 3 0 16,-3 1-1-16,5 3 0 0,-2-2-2 16,0 1 0-16,-2 0-1 0,2-3-1 15,3-3 0-15,-2 2 0 0,2-1 0 16,1-4 0-16,-3 1-1 0,3-2 0 0,-2 0 1 16,0 1-1-16,0-1 0 0,2 4 1 15,-2-3-1-15,-1 1 0 0,0-1 1 16,1 1-1-16,0 0 0 0,0 5 0 15,1 2 0-15,-1 2-1 0,1-2 1 16,-2 3 0-16,0-1 0 0,3 1 0 16,-3 0 0-16,1 0 0 0,-1-5 0 15,1-1 0-15,-1-1 1 0,-1-2-1 0,-1 2 0 16,1-2-1-16,2 1 1 0,-1-5 0 16,0 4 0-16,1-3 0 0,0 3-1 15,1-4 1-15,-1 1 0 0,0-1 0 16,-2 2-1-16,4-4 1 0,-1 6-1 15,0-3 1-15,0 1-1 0,2 1 0 16,-3 1 0-16,1 0 1 0,-2 2-1 0,4 2 0 16,-1 1 0-16,0 3 0 15,1-3 1-15,0 3-1 0,1 0 1 0,-1-2 0 16,1 2-1-16,-1-3 1 0,-2-3-1 16,3-2 1-16,-2 0-1 0,-2-3 1 15,1 0 0-15,1-1-1 0,-1 2 1 16,-1 0-1-16,-1-3 1 0,2 2 0 15,-1-3-1-15,0 2 0 0,-2 1 0 16,1 2 1-16,-1 0-1 0,2 6-1 16,0 1 1-16,1 1 0 0,-1 2 0 0,2 5 1 15,1-2-1-15,-1-2 0 0,1 0 1 16,1 1 0-16,0-7-1 0,0-2 1 16,1-2 0-16,-2-5 0 0,-2 0 0 15,1 0 0-15,0 1-1 0,-2 3 1 16,-1-4 0-16,1 3-1 0,-1-5 1 15,0 3 0-15,2-4-1 0,-2 3 1 0,-2-3 0 16,1 3-1-16,0-2 0 0,0 2 1 16,-2 1-1-16,2-1 0 0,0 0 0 15,0-1 1-15,0-1-1 0,3 2 0 16,-1 0 0-16,-1 0 0 0,0-2 0 16,1-1 1-16,0 0-1 0,1-1 0 15,-2 3 0-15,0-1 0 0,1 1 1 16,-1-2-1-16,1 1 0 0,-2-1 0 0,0-2 1 15,0 1-1-15,0 1 0 0,1 0 0 16,0-1 1-16,0-1-1 0,3 0 0 16,-3-1 0-16,-1 0 1 0,1 2-1 15,1 2 1-15,-1 2-1 0,-1-2 0 16,0 1 1-16,0 0-1 0,0 0 0 16,0-2 0-16,1 4 0 0,-1 1 0 15,-1-1 0-15,0-3 0 0,0 0 1 0,2 0-1 16,-2-6 0-16,1 3 1 0,0 2-1 15,2-2 1-15,-1-2-1 0,0 4 1 16,0-4-1-16,1 2 1 0,0 0-1 16,0 2 0-16,0-6 0 0,0 6 1 15,2-3-1-15,-3 2 0 0,3 1 1 16,-1 0-1-16,2-2 1 0,-2-2 1 16,-1-2-1-16,-1-1 1 0,-1-1 3 0,0-1 9 15,-3-4 4-15,2 0 4 0,0-3 3 16,-1 2 2-16,0-1 1 0,1 0-1 15,0-1-9-15,0 2-3 0,-1 0-5 16,0 3-2-16,3-2-3 0,-4-1-1 16,3 2-2-16,-1-1-1 0,-1-3 0 15,2 4 0-15,-1-1-1 0,0-1-10 0,0 3 0 16,-1 1-147-16,1-2 86 0,-2-2-95 16,-6-3-520-16</inkml:trace>
  <inkml:trace contextRef="#ctx0" brushRef="#br0" timeOffset="142110.1809">5267 10953 219 0,'-2'-15'134'16,"2"2"-45"-16,-1 0 14 0,0 2-37 15,1 3-14-15,-1 4-19 0,2-1-13 0,0 3-7 16,0 2-7-16,-1 4-3 0,2-1-1 16,-1 2 1-16,1 2 5 0,-3 5 6 15,0-3 6-15,-3 1 3 0,1 5 2 16,-1 4-1-16,-1-2 0 0,4 4-3 16,-1 8-4-16,-1-3-4 0,1 0-1 15,-1 6-2-15,2 1 0 0,0-3-1 16,1 1 0-16,2 0-1 0,2-1 0 0,0-3-1 15,2-5 0-15,3 3-1 0,0-3 0 16,4-3 0-16,1 0 0 0,-1 0 1 16,-1-11 1-16,0-1 0 0,0-7 0 15,3 0 0-15,1-6 0 0,-2 0 0 16,3-6-1-16,-3-3-2 0,0-4-1 16,0-1 0-16,-1-5-2 0,-1 2 0 15,0-1-1-15,-6-1-1 0,-3 2 0 0,-1 7 0 16,-2 1-1-16,-1 7-1 0,-2 6-1 15,1 2-1-15,-2 4 1 0,1 4 3 16,1 7 0-16,0 5 3 0,3 4 4 16,-2 2 3-16,2-1 3 0,3 2 0 15,2-4-1-15,0-3 0 0,3-5 0 16,1 0-2-16,1-6 0 0,2 0 0 0,3-4-2 16,0-1 0-16,5-1-10 15,4-3-12-15,-3 0 54 0,5-2-216 0,-3 0 109 16,0-3-73-16,-3-1-732 0</inkml:trace>
  <inkml:trace contextRef="#ctx0" brushRef="#br0" timeOffset="143571.1134">7073 11916 290 0,'-11'-12'146'0,"-2"5"-67"0,-2 2 23 16,-2 5-50-16,0-2-23 0,-1 5-15 15,7-1-11-15,-1 3-2 0,-1 3 0 16,-1 0-2-16,-2-3 1 0,2 4-1 15,-4-1 2-15,6 3 0 0,-4 2 2 16,3 6 0-16,-1 0 0 0,1 5 1 0,0 0 1 16,4 5-1-16,0 2-2 0,6 5 1 15,3 0-1-15,0 2 0 0,2 2 0 16,4 0 2-16,2-1 1 0,1-3 1 16,2-4 1-16,2-4 1 0,5-2 1 15,5-2 1-15,4 0-1 0,3 0-1 16,6-6 0-16,3 0 2 0,0-6 2 15,0-2 5-15,5-10 2 0,-5 0 4 16,2-2 3-16,3-9 3 0,3-6 0 0,-4-1-3 16,2-3-5-16,-3-1-4 0,-4 1-3 15,-4 4-4-15,-1-5-3 0,-7-1-2 16,-2-3-1-16,-3 0-1 0,-5-8 0 16,-5-2-1-16,-7 1 0 0,-4-4-2 15,-4-6 0-15,-9 3-2 0,-8 0 0 16,-6 1-1-16,-6 2-2 0,-1 7 1 0,-7 4 0 15,-4 6 0-15,-4 5 0 0,4 10 0 16,-1-1 1-16,7 7-1 0,3 1 1 16,4 5 4-16,6 6-11 0,1 1-10 15,7 7-10-15,4-1-16 0,5 4-36 16,3 2-68-16,3 2 24 0,2 2-68 16,1 2-210-16</inkml:trace>
  <inkml:trace contextRef="#ctx0" brushRef="#br0" timeOffset="143889.4767">7327 12378 297 0,'-3'-24'276'0,"-1"1"-140"0,1 8 13 16,3 3-6-16,0 12-118 0,5 4-14 15,2 4-11-15,4 5-3 0,3 12-1 16,-2 0 1-16,1 3 1 0,2 4 0 16,-4 0 1-16,-2-4 0 0,2 4 0 0,-5-2 2 15,1-1 2-15,2 0 1 0,1-3 3 16,1 1 1-16,4-7 3 0,-1-4 3 16,0-5 1-16,1-6 0 0,3-5 0 15,-2 0-2-15,3-7 0 0,-1-2-3 16,4-1-1-16,-4-5-12 0,0-3-16 15,-2 2-7-15,1-1-140 0,-6-2 79 16,-1 3-109-16,-5 2-465 0</inkml:trace>
  <inkml:trace contextRef="#ctx0" brushRef="#br0" timeOffset="144538.8816">6118 12422 194 0,'7'-9'126'0,"0"6"-58"0,-5-2 14 16,0 1-30-16,1 0-23 0,2 2-15 15,0-2-7-15,-4 0-2 0,-1 2 4 16,0 1 4-16,-1-4 3 0,-5 5 5 16,-3-2 4-16,-3 2 3 0,-4-2 0 15,-5 2-2-15,-6 2-5 0,-3 1-4 16,-6-3-3-16,-3 2-3 0,-8 1-2 0,-1 0-1 15,-9-1 1-15,-7 1 4 0,-4 1 6 16,-7-1 5-16,-11-1 4 0,1 3 2 16,-7-2 3-16,-3 3-1 0,0 2-4 15,3 4-6-15,0 0-5 0,2-2-4 16,1 3-4-16,3-2-1 0,6-5-1 16,-1-1 0-16,15 0 1 0,8-5 0 0,13 0 0 15,8-2 1-15,12-2-1 0,9-1-2 16,7 0-1-16,7-1-3 0,2 1 0 15,5 1-5-15,10 0-7 0,6 2-12 16,2 0-15-16,1 2-19 0,1 2-38 16,0 4-74-16,-4 0 33 0,-1 4-83 15,-2 4-217-15</inkml:trace>
  <inkml:trace contextRef="#ctx0" brushRef="#br0" timeOffset="144981.5135">4683 12172 96 0,'-6'-9'112'15,"1"0"-39"-15,-1 7-2 0,1 2-1 16,3 0-33-16,-3 4-10 0,-1 0-7 16,-1 5 0-16,-1 0 4 0,-5 5 2 0,-1 1 3 15,-5 3 4-15,-6-1 4 0,-1 5 0 16,-3 0-3-16,-7 4-4 0,2-1-5 16,-4 5-4-16,0-6 2 0,-2-1 0 15,-4-1-2-15,4-1-3 0,4-5-1 16,-3 4-1-16,4-3 1 0,7 2-8 15,2 1-3-15,2 1-3 0,8-1 0 16,4 1-1-16,5-5 0 0,7 0 0 16,2-3 0-16,8 0 1 0,11-3-1 0,5-1 1 15,4-1-1-15,8-2 0 0,1 2 0 16,-1-1-1-16,1-1 1 0,-5-2-4 16,-2 2-8-16,-2-4-9 0,-6 0-17 15,-1-1-32-15,-1-1-76 0,-4 1 35 16,-4-1-80-16,-2-1-237 0</inkml:trace>
  <inkml:trace contextRef="#ctx0" brushRef="#br0">3542 11800 285 0,'-22'-21'133'0,"-3"5"-61"0,-2 7 25 16,-2 7-50-16,2 2-22 0,1 5-11 15,-3 7-10-15,-4 4-3 0,-3 5 0 16,-2 2 0-16,0 1-2 0,-9 5 1 16,0 0-1-16,5 1 3 0,-2 1 3 0,-6 0 2 15,13-4 3-15,-1 6 2 0,-2-5 2 16,1 2 2-16,3 2-2 0,2-2-3 15,4-4-2-15,1-1-2 0,6-2-2 16,5-3 0-16,3-3-1 0,4-2 1 16,11 2 0-16,3-4 1 0,8-1-1 15,-6 1 1-15,11 1-1 0,9-3 0 16,5 3-2-16,1 0-1 0,11 3 1 0,4-3-2 16,-3 3 0-16,-1 3 0 0,0 1-1 15,-4 0 1-15,-2-3-1 0,0 7 0 16,-2 1 0-16,-4 2 1 0,1 1-1 15,-2 5 0-15,-6-5 0 0,-5-2 1 16,-3 0 0-16,-6-5 0 0,-6-1 0 16,-3-3 1-16,-8-2 1 0,-3-3 0 15,-6 5 1-15,-7-5 0 0,-6 0 0 16,0-1 0-16,-4-2 3 0,0-6 4 0,-1 1 4 16,5-5 2-16,-2-2 2 0,1 0 2 15,-2-3 1-15,1-3-1 0,0 1-4 16,2-5-3-16,-1 2-2 0,7 4-2 15,3-2-2-15,-3 1-3 0,2 2-1 16,12-1-1-16,-3 4-2 0,3-4-1 16</inkml:trace>
  <inkml:trace contextRef="#ctx0" brushRef="#br0" timeOffset="146326.553">3442 11636 104 0,'4'-1'92'15,"-2"0"-2"-15,0 0 2 0,0 1-5 16,1 0-13-16,-2 1-3 0,1 0-3 15,-1 0-7-15,0 5-8 0,-2 1-7 16,0 2-4-16,-1 2-2 0,0 4-8 16,1 3-6-16,1-2-6 0,2 5-4 15,3 3-4-15,0 0-2 0,2-1-10 0,1 0 118 16,0 1-265-16,1 1 136 0,-3-1-31 16,-1 0-912-16</inkml:trace>
  <inkml:trace contextRef="#ctx0" brushRef="#br0" timeOffset="155348.8593">25631 13837 53 0,'1'-1'72'16,"2"-1"-14"-16,-3-1-1 0,2 1 1 15,-2-1-11-15,-1 1-8 0,0 1-5 16,-2-4-2-16,2 3-3 0,1 0-5 0,-2-1 0 16,1 2-1-16,-1-2 1 0,1 1 0 15,-1 0-1-15,-1 0-1 0,0 0-1 16,1-3-1-16,-2 2 1 0,0 1-1 15,-1-1 0-15,0-2 0 0,-1 4 1 16,-1 0-2-16,0-1-2 0,-1 1-1 16,-2 1-1-16,3 0-2 0,0 1-1 15,1-1-3-15,-1 1-1 0,0 0-1 16,2 1 0-16,-3-1-1 0,0 2-1 0,0-5 0 16,1 8-1-16,-2-1 1 0,-1 2 2 15,0-1 0-15,0 0 2 0,-1-2 0 16,4 3 1-16,-3-3 0 0,3 3-2 15,-1 1 0-15,0 2-2 0,0-2-1 16,2 0-1-16,0 2 0 0,0-3 0 16,0 2 0-16,1-2 0 0,-2 2-1 15,1-2 1-15,1 1-1 0,0 1 1 0,-1 0 1 16,2 1-1-16,1-1 0 0,-2 1 1 16,-2-1-2-16,4-4 0 0,-2 4-1 15,3 4 0-15,0 0-1 0,1 2 0 16,1 2 0-16,1-5 0 0,-2-1 0 15,3-1 1-15,0-2 0 0,-1-1 1 16,2 2 1-16,3-2-1 0,-2 3 0 0,2-1 1 16,-3-1-2-16,2 1 0 0,3 2-1 15,-2-2 0-15,0 0-1 16,3 5 1-16,1-3-1 0,-2-1 0 0,2-2 0 16,2 3 0-16,0-7 0 0,-2 0 1 15,4 0-1-15,0 0 0 0,-2-4 0 16,0 1 0-16,4-1 0 0,-3 2 0 15,-2 1 0-15,5-6 0 0,-2 3 0 16,-1 3 0-16,5 0 0 0,-2 0 0 0,-3-3 0 16,1 1 0-16,2 1 0 0,-7 1 0 15,3-3 0-15,3 2 0 0,-1-2 0 16,-1 1 0-16,3-2 0 0,1 1 0 16,-3-1 0-16,3 0 0 0,1 0-1 15,0 0 1-15,-1-2-1 0,0 0 0 16,0 0-2-16,-2-1-2 0,-2-3 0 0,0 5 0 15,0-3-1-15,-1 1 1 0,-2 1 1 16,0-2 1-16,-3 0 2 0,-2 1 1 16,-3-3 1-16,0-2 1 0,2 3-1 15,-1-5 0-15,0 0 0 0,0 0-1 16,2 4 1-16,-2-5-1 0,0 3-1 16,1 1 1-16,-1-1-1 0,0 0 1 15,-1 1-2-15,0 1 1 0,-2-1 0 0,0-2 0 16,0 0 0-16,-2 0 1 0,-1-2 0 15,1 0 0-15,-2 3 1 0,1-1 0 16,0-3 0-16,0 3-1 0,-1-1 1 16,0-1 0-16,1 0-1 0,-3 3 0 15,0-2 1-15,-1 3-1 0,-1-1-1 16,-4 0 1-16,3 2-1 0,-3-3 1 16,-3 1-1-16,0 1 1 0,0 2 0 15,-4 0 0-15,-1 4 0 0,-1 0 0 0,-1-2 1 16,-3 0 0-16,2 1-1 0,-2-2 1 15,-2 0-1-15,2-2 0 0,-2-1 0 16,2 0 0-16,0 5 0 0,2-2 0 16,-2 2 0-16,2 3-1 0,1 4 0 15,2-2-1-15,2 2 0 0,4 1 0 16,1 1-4-16,2 0-7 0,-1-1-8 16,0-1-13-16,3 5-22 0,3-1-33 0,3-2-62 15,3 4 26-15,0 0-76 0,3 0-169 16</inkml:trace>
  <inkml:trace contextRef="#ctx0" brushRef="#br0" timeOffset="156532.3574">25686 13879 246 0,'-1'-5'88'0,"4"2"-49"16,0-2 28-16,-1 4-47 0,6-3-10 0,-2 0-9 16,4-3 0-16,1-1 0 0,4 1 8 15,-1-1 5-15,4-3 4 0,0-2 2 16,5 1 1-16,1 0 4 0,3-4 2 15,2 2-1-15,5-5 0 0,1 0-1 16,1-6-1-16,5 4-1 0,0-5-3 16,2 3-3-16,-2-3-6 0,6 1-4 15,-1 0-1-15,1-1 0 0,1-2 2 16,3 1 5-16,-3 2 3 0,3-2 6 0,2 0 3 16,-1-2 1-16,-1 2 0 0,2-2-2 15,-1 5-4-15,-5-1-5 0,2 1-4 16,-1 1-6-16,-3 2-2 0,-7-1-1 15,-1 4-1-15,-2-2 1 0,-9 4 2 16,1 0 2-16,1 3 0 0,-9 0 3 16,-4 5 0-16,5 5 2 0,-8-6-1 0,-2 1-1 15,3 4-2-15,-1 0-2 0,-7 1 0 16,0-2-1-16,0 3-1 0,-3 1 0 16,-1 0-1-16,-2 0 1 0,-1 1-2 15,2 1 1-15,-3-1-1 0,-2 2-1 16,-2-1 0-16,-2 1-1 0,-1 2 0 15,0-1-1-15,0 3-5 0,-2-3-9 16,1 3-14-16,-1 2-24 0,-2-1-105 0,2 2 55 16,4 3-90-16,-4-3-355 0</inkml:trace>
  <inkml:trace contextRef="#ctx0" brushRef="#br0" timeOffset="156914.8974">27152 12830 535 0,'2'-13'177'0,"-2"1"-87"0,3 5 57 16,0 3-105-16,7 3-17 0,2-3-12 15,1 4-9-15,3 0-3 0,-1 5 0 16,0 0 0-16,-2 5 1 0,0 1 1 16,-3 2 2-16,1 7 1 0,-3 5 1 15,-6 0 1-15,0 2-1 0,-1 3-1 0,-1-1-1 16,-5-3-1-16,-1 1-2 0,-1 1 0 15,-4 1-4-15,-3-6-7 16,-3 3-11-16,-2 2-15 0,-5-2-98 0,-1 1-23 16,-8 0 17-16,-3 2-122 0,-3 2-77 15</inkml:trace>
  <inkml:trace contextRef="#ctx0" brushRef="#br0" timeOffset="157706.0727">25003 13099 339 0,'0'-8'139'0,"1"-3"-59"0,-1 3 35 15,0 3-65-15,0 1-9 0,-1 4-15 16,0 3-5-16,1-3 3 0,-2 5 0 15,0 4 3-15,2 1 3 0,2 0 6 0,0 5 1 16,-1 0-2-16,0 3-3 0,1 2-4 16,-2 5-5-16,0-3-4 0,4 2-2 15,1-3-1-15,-1-1 0 0,2-2-1 16,1 2 0-16,-2-4 0 0,-1 0-2 16,1 0-2-16,3-2-2 0,1-2-3 15,0-2-1-15,1-4 0 0,1 0-2 16,-1-3 0-16,0-3 0 0,0 0 0 0,2-2-1 15,-1-2 1-15,-1-3-2 0,2-1 1 16,-3-4 0-16,2 3-1 0,0-3-1 16,-1-1 1-16,-1-2-1 0,0 3 0 15,-2-3-1-15,-1 1 0 0,-2 2 0 16,-2 0 0-16,-1-2 0 0,0 4 0 16,-1 0 0-16,0 4 0 0,0 2 0 15,0 4 0-15,-2 2 0 0,2 2 0 16,-3 3 1-16,4 2 0 0,0 5 2 0,1 1 2 15,-4 4 0-15,5-2 2 0,0 2 0 16,0-1-1-16,2-4 0 0,2 4-2 16,2-2 0-16,4 0-2 0,2-3 1 15,0-1-5-15,0-5-7 0,2 1-12 16,-2-3-12-16,1-1 138 0,0 0-293 16,-1 1 130-16,0 0-7 0,-4 0-977 0</inkml:trace>
  <inkml:trace contextRef="#ctx0" brushRef="#br0" timeOffset="158540.3559">26031 14046 410 0,'-7'1'152'16,"-1"-2"-81"-16,1 1 44 0,0 0-79 16,5 0-17-16,2 1-14 0,2-1-3 15,4-1 8-15,5-1 6 0,3 0 7 16,5-2 4-16,4-1 2 0,8-2 2 16,4-2-2-16,6 1-7 0,7-2-7 15,6 0-6-15,2 2-3 0,9-1-4 16,3 0 0-16,0 0 0 0,4 1-2 0,1 1 0 15,-4 1 0-15,-1-1-1 0,0 5 1 16,-3 0 0-16,-5 0 0 0,-3-1 0 16,-2 1 0-16,-3 0 1 0,-8 1 0 15,0-1 0-15,-5 0 0 0,-5 0 0 16,-3 1 0-16,-3-1 1 0,-5 1 3 16,-6 1 1-16,-3 0 0 0,-5 0 2 0,-3-1 2 15,-4 0 2-15,-1 0 1 16,-1 0-3-16,-2-2-2 0,-3 2 0 0,0 1-2 15,-2 0-8-15,-1 1-9 0,-3 1-11 16,2-2-10-16,-3 2-11 0,4 0 37 16,1 2-156-16,3-1 74 0,1 2-34 15,0 0-522-15</inkml:trace>
  <inkml:trace contextRef="#ctx0" brushRef="#br0" timeOffset="158852.5199">27465 13741 287 0,'4'9'232'0,"-3"-6"-130"15,0 3 23-15,1 6-11 0,2 3-100 16,2 3-11-16,4 7-3 0,2 3 0 16,-3-3-1-16,-1 4 1 0,-5 1 0 0,-3 1 1 15,-1 0 0-15,-6 1 2 0,-6 0 1 16,-2 1 0-16,-2 0 4 0,-6 0-7 16,-5-2-8-16,-4 6-13 0,-4-9-33 15,-5 1-76-15,-6-4 37 0,-2 2-83 16,-6-6-247-16</inkml:trace>
  <inkml:trace contextRef="#ctx0" brushRef="#br0" timeOffset="159513.621">25967 14382 520 0,'-1'-5'181'0,"-4"0"-83"0,0 0 57 15,2 3-101-15,-1 1-17 0,-1-1-12 0,2 2-3 16,4-1 1-16,-3 1 3 0,2-1 1 15,3 1 2-15,3-2-2 0,3 4-1 16,0-2-4-16,-3 1-6 0,10 4-7 16,7 5-5-16,5 2-2 0,5 3-2 15,8 5 0-15,3-4 0 0,4 7-1 16,7 2 0-16,5 4 0 0,2-3 0 16,4 5 0-16,4-2 0 0,-2-6 0 15,-1 1 1-15,-4-3 0 0,-2-2 0 0,-3-3 0 16,-1 2 1-16,-4-4-1 0,1-1 1 15,-2-3-1-15,-7 1-1 0,-1-1-2 16,-2-3 0-16,-5 1 0 0,0-2 0 16,-3 0 1-16,-6-1-1 0,-1-1 3 15,-1-1 0-15,-5-1 1 0,-2-1 0 16,-1 0 0-16,-7-1 0 0,-3 1 0 0,-3-1 0 16,-1 0 0-16,-3 0-1 0,-2 0-1 15,0-1-3-15,-2 0-5 0,0 1-4 16,0 0-8-16,-1 1-9 0,-2 1-12 15,3 1-11-15,-4 1-126 0,0-1 68 16,0 2-80-16,-1 1-442 0</inkml:trace>
  <inkml:trace contextRef="#ctx0" brushRef="#br0" timeOffset="159864.6839">27460 14681 438 0,'3'11'168'0,"-1"1"-75"0,1 5 44 15,-2-2-75-15,1 10-36 0,-2-2-7 16,-1 0-8-16,0-4 0 0,-6 5 4 0,-1-4 4 16,-1 3 5-16,-6-1 4 0,0 1 5 15,-4 0 4-15,-7-1-3 0,-4-2-7 16,3 2-5-16,-6-1-6 0,1-4-3 16,2 0-10-16,1-1-11 0,0-2-11 15,2 0 134-15,5 3-293 0,1-2 137 16,1-1-15-16,5-7-993 0</inkml:trace>
  <inkml:trace contextRef="#ctx0" brushRef="#br0" timeOffset="162794.2018">18281 13445 64 0,'-9'-5'70'0,"0"3"-23"0,1-2 6 16,1 2-1-16,-2-2-5 0,3-1-2 15,0 2 4-15,0 2 7 0,0-4 2 16,1 2-1-16,-1 0-2 0,1-2-4 16,4 4-8-16,-1-2-9 0,2 3-11 15,1-1-7-15,2 5-5 0,0 0-5 16,5-3-1-16,0 0 0 0,3 0 1 15,3-1 3-15,3 0 0 0,-3 0 1 0,3-1 0 16,1 0 1-16,3 1 0 0,0-1 0 16,6 1-1-16,4 0-1 0,3-1-1 15,2 1-2-15,6 0 0 0,2-1-2 16,1 0-1-16,2-2-1 0,5 0 0 16,1 1-1-16,1 0-1 0,1 0 1 15,6 2-1-15,-2-1 0 0,0 1 0 16,2 1 0-16,-3 1 0 0,0 1 0 0,2 1-1 15,0 2 1-15,3-1 0 0,-2 1-1 16,0-2 1-16,0-2 0 0,-4-2 0 16,2 0 0-16,2 1 0 0,2 2 0 15,0-2 1-15,-1-1-1 0,-3 1 0 16,-2 2 0-16,0-1 0 0,0-2 0 16,3-2 0-16,0 2 0 0,3 3 0 15,2-2 1-15,-2-1-2 0,1 3 1 16,2-3-1-16,0 3-3 0,2 2-2 0,-2 0-1 15,1 2-1-15,3 1 0 0,-1-3-1 16,-3 0 2-16,4-1 2 0,-1-2 3 16,-3-1 1-16,-1 1 1 0,1 1 0 15,-1-1 0-15,-2 0 0 0,0 1 1 16,-3 1-1-16,-2-2 0 0,-1 1 0 16,0-1 0-16,-6-1 1 0,-1-1-1 0,-2 2 1 15,-2-2 0-15,-6-3 1 0,3 2 0 16,-3 0 1-16,-5 0 0 0,0 1-1 15,0 0 0-15,-3 2 0 0,-3-1 3 16,-2 2-9-16,-5-1-130 0,-2 4 80 16,0-4-71-16,-1 2-500 0</inkml:trace>
  <inkml:trace contextRef="#ctx0" brushRef="#br0" timeOffset="164001.466">27902 12808 99 0,'1'-17'88'0,"0"1"-29"0,-1 4 1 16,2 2-10-16,-1 1-7 0,1 1-3 15,1 0-2-15,-1 2 6 0,1-1 6 16,-1 1 2-16,-2-2 1 0,1 3-4 0,-2 1-7 16,1 2-9-16,-4 1-9 0,-2 1-7 15,-2 0-6-15,-2 2-3 0,-2 4-4 16,-2-1 0-16,-2 3 0 0,0 2 1 15,-2-2 1-15,-3 2 1 0,1 2 2 16,-2-1 1-16,4 7 2 0,0-3-1 16,5 1 1-16,-1-2-1 0,4 3-2 15,-1-5 0-15,3 0-2 0,-2 0-1 16,4 1-1-16,5 1 0 0,-2-1 1 0,3 0 0 16,3 0 0-16,6 5 0 0,3-4-1 15,1-2 1-15,1 3-1 0,0-2-1 16,1-2-1-16,0 2-1 0,3-1 1 15,2-3-1-15,3-2 2 0,-4-1-1 16,2-5 1-16,0-1 0 0,-1 0 2 16,2-1 1-16,3-2 2 0,-2-3-1 15,1 0 1-15,1-3 0 0,-1-1-1 0,2-1 0 16,2 0-2-16,-4 1-1 0,-2-2 0 16,0-2-1-16,-5-2 1 0,-4-2-1 15,3 1 1-15,-2 1-2 0,-5-3 1 16,-2 3-1-16,0-3 0 0,-7-4-1 15,-1-2 0-15,-3 0 1 0,-2-2 0 16,-5 1 0-16,-3 4 2 0,1 1-1 16,-6 4 1-16,2 4 0 0,-1 3-2 0,-5 3 0 15,1 4-2-15,1 2-1 0,-4 1 0 16,-2 2-1-16,3 3-1 0,-1 1 1 16,3 2 0-16,4 3 0 0,2 0 0 15,4 4 0-15,1 0-8 0,3 5-12 16,0-2-12-16,7 3 128 0,1 0-268 15,4 3 118-15,4-4-7 0,0 0-887 0</inkml:trace>
  <inkml:trace contextRef="#ctx0" brushRef="#br0" timeOffset="164553.5007">28601 12654 314 0,'-3'-12'155'0,"2"-1"-55"15,-2 4 30-15,1 4-55 0,4 1-10 16,-5 0-16-16,2 1-9 0,1 1-6 16,-1 2-5-16,3 1-4 0,-2 1-2 15,0 2-3-15,1 3 1 0,2 3 0 16,-1 0-1-16,1 1-1 0,-2 3-3 0,4 0-3 16,1 1-2-16,0 5-2 15,0-3-3-15,2 3-1 0,-4-2 0 0,0 2-1 16,0-4 0-16,2 5 1 0,0-6-2 15,0 1 0-15,0-3 3 0,-1-1-1 16,1-7 0-16,-1 2 4 0,2-3-1 16,-1-1 0-16,1-3 0 0,-1-1-3 15,2-2 2-15,-2 1 2 0,3-8 0 16,0 1 1-16,1-4 1 0,3-4 1 0,-1-4 1 16,1-2 1-16,-1-4-3 0,2-1-1 15,-5-4 2-15,-4 0 0 0,5 3 1 16,-2 0 0-16,-3 4-1 0,0 5-2 15,-1 3-3-15,-3 2-1 0,1 3-4 16,-1 3-2-16,-2 7-3 0,2 2-5 16,0 0-8-16,-1 7-11 0,1 4 22 15,1 3-205-15,-1 5 109 0,1 3-94 0,0-3-711 16</inkml:trace>
  <inkml:trace contextRef="#ctx0" brushRef="#br0" timeOffset="169414.7262">25795 13841 68 0,'0'1'38'0,"0"-1"2"15,0 0 1-15,0-1-6 0,2 2-2 16,0-4 4-16,1 0 0 0,0-2-2 0,-1 1-3 16,2 1-2-16,2 0-3 0,-2 0-3 15,4 1-4-15,1-3-3 0,-3-1-3 16,1 0 0-16,1-1 1 0,2-2 2 16,2 5 3-16,3-4 2 0,0-1 1 15,0-6 3-15,1 2 3 0,4-2 3 16,-2-2-2-16,4-4-4 0,3 6-3 15,0-3-4-15,-3-3-4 0,2 6-5 0,1 1-5 16,-4 0-2-16,0 0-2 0,1 2 0 16,-1-2-1-16,2 1 1 0,2 1-1 15,-1 0 1-15,0 0-1 0,0 1 0 16,-3 2 1-16,-1-2-1 0,0 1 1 16,-1-1-1-16,-1-1 1 0,0-1 0 15,-1 0 0-15,-3-1 0 0,0 2 2 0,-1-1 1 16,-2 1 2-16,1 1 1 0,1 0 1 15,1 0 1-15,-1-1 1 0,0-2-1 16,3-1-1-16,1 2-2 0,-3-4 0 16,4 5-2-16,0 0 0 0,-4 1-1 15,0-3-1-15,0 6-1 0,0-2 0 16,-1 1 0-16,2 0 0 0,-3 2-1 16,2 0 0-16,-4-1 1 0,1 3-1 15,0-1 1-15,-1 0-1 0,-2-2 1 16,0 1-1-16,1-1 1 0,0 0 0 0,1 0 0 15,2 1 0-15,-3 0 0 0,2 3 0 16,3-3 0-16,1 2-1 0,-1 0 0 16,2 1 0-16,-1-4 0 0,-1 5 0 15,-5-1 1-15,1 1-1 0,-2-1 0 16,1 3 0-16,-2-1 1 0,1-1-1 0,-3 0 0 16,1 1 1-16,-1-2-1 0,1 2 1 15,-1-2-1-15,0 0 1 0,1 0-1 16,0-1 1-16,-2 1 0 0,-1 0-1 15,3-2 1-15,-4 2 0 0,1-1-1 16,0 1 1-16,0 0-1 0,-1 0 0 16,1-1 0-16,0 0 0 0,-1 1 0 15,1 0 0-15,2 2 0 0,-4 0-1 0,0 2 0 16,0 0 0-16,-2 0-2 16,-1 0 1-16,2 3-1 0,-2-1 0 0,1 1 1 15,-1 2 0-15,-4-1 0 0,3-1 1 16,-5 1 1-16,2 0-1 0,-3 1 1 15,0 2-1-15,-1-1 1 0,0 3-1 16,-4 1 1-16,-2 0-1 0,-1 2 0 16,-2 0 1-16,-2 2-1 0,-3 1 1 15,0 5-1-15,1 1 1 0,-3 2 1 16,2 2-1-16,-2-1 1 0,0 0 0 0,0 1 0 16,1-1 0-16,-3 0-1 0,0-1 1 15,4 3-1-15,-2-3 1 0,-2-2-1 16,1-1 0-16,4 2 1 0,-4-4-1 15,1 0 1-15,1 2 0 0,-1-3-1 16,-2 1 1-16,1-4 0 0,-2-1-1 0,0 1 1 16,1-2 0-16,-2 1 0 0,2 4 0 15,1-2 1-15,0-2 0 0,6 3 0 16,-4-2 0-16,-2 0 1 0,3-1 1 16,-1-2 0-16,0 1 0 0,3 0-1 15,5 1 0-15,-1-1 0 0,9-1-1 16,-3-4 0-16,-5 1-1 0,0 2 1 15,-1 0-1-15,0-3 0 0,-1 2 1 0,5-4-1 16,1 1 0-16,-2-2 0 0,1 1-1 16,-1 0 0-16,4 2 1 0,1-3-1 15,1-1 1-15,2 0-1 0,1-1 1 16,1 0 0-16,3 1 1 0,2-2 0 16,0 0 0-16,1-2-1 0,3 2 0 15,0 0 0-15,0-2-1 0,0 0-1 16,-1-1 1-16,1 2 0 0,2 0 0 0,-1-2 0 15,2-2 0-15,0 2 1 0,4-5-1 16,0-2 1-16,0-3 0 0,4-1-1 16,3-1 1-16,-3-4-1 0,6-1 1 15,2-5 0-15,2-4 0 0,4 0-1 16,7-4 0-16,-1 1 1 0,5-2 0 16,1 1-1-16,-1-4 0 0,2 7 0 15,0-1-1-15,1 4 1 0,3 2-1 16,-3 0 1-16,0 0-5 0,0 6-3 0,-4-6-2 15,-2 2-2-15,-1 4 1 0,-1 0 0 16,-4-2-1-16,3 3 5 0,-3-2 3 16,-2 1 3-16,1-1 1 0,-2-2 0 15,1 2 1-15,1-3-1 0,-1 2 1 16,0 2 0-16,1 2-1 0,-3 2 0 16,0 4 0-16,-5 0 0 0,-1 3 0 0,-2 0 0 15,-3 1 0-15,-2-2 0 0,1 2 0 16,-4-2 1-16,-3 0-1 0,0 0 1 15,0 1 0-15,1 0 0 0,1 0 0 16,-1-1 0-16,-3 1 1 0,2-2 2 16,-1 0 0-16,-2 1-1 0,3 1 1 15,-1 0 0-15,2 3-1 0,0 0-2 16,0-3-1-16,-2 3 0 0,3-1 0 16,-3 0 0-16,-1 2 0 0,0-1 0 15,-2 3 0-15,-2-1 0 0,0 2 1 0,-1 0 2 16,0 2 0-16,-1-1 0 0,-1-1 0 15,-2 0 0-15,1 0 1 0,-5-2-2 16,0 2-1-16,-4 0 0 0,0 2-1 16,0 3 1-16,-1-2-1 0,0 2 0 15,-3 0 1-15,2-2-1 0,-3-1 0 16,3-1 1-16,0 3-1 0,1 0 0 0,-3-1 0 16,0 2 1-16,-1-1-1 0,0-4 1 15,1-2-1-15,-2 2 1 0,5-1 0 16,-1-2 0-16,3 0 0 0,4 1 2 15,4 0-1-15,-2-1 2 0,4-2 0 16,2 1 0-16,-1-3 0 0,2 3-1 16,0-2-1-16,0 2 0 0,1-1-1 0,-2 5-1 15,1 0 0-15,-2-4 0 0,1 1-1 16,2 5 1-16,-2-1-1 0,2 2 1 16,-2-3-1-16,2-2 1 0,1 5-1 15,0-1 1-15,1 0-1 0,1-2 1 16,0 2 0-16,3-1 0 0,2-1 0 15,-2 1 0-15,1 0 0 0,-1-1 1 16,1 3-1-16,-4-3 0 0,2 0 0 0,-4 0 0 16,1 0 1-16,-3 1-1 15,3-3 0-15,-2 0 0 0,0 2 0 0,2-1 0 16,-1 4 0-16,-2-1 0 0,1-1 0 16,-1 0 0-16,-2 2 1 0,-2-6 0 15,-1 6-1-15,-3-5 1 0,-3 3-1 16,0 0 0-16,-3 0 0 0,-1 0 0 15,-1 5 0-15,1-3 0 0,-4 0 0 0,-4 1 0 16,4-1 0-16,-3 0 1 0,0 2-1 16,1-4 0-16,0 1 1 0,0 0-1 15,1-1 1-15,2 1 0 0,0-2 0 16,5-1 0-16,0 1 1 0,5 1 1 16,0-3 1-16,1 0-1 0,4-1 0 15,-2 2 1-15,4-3-2 0,4 3 0 16,4-2-2-16,0 0 0 0,4 3-1 0,1-4 1 15,-3 1-1-15,2 2 0 0,1-1 1 16,4 3-1-16,-2 0 1 0,2-2 0 16,-2 3 0-16,1-2 0 0,-4 1 0 15,0-1 0-15,0 1 0 0,-2 0 0 16,0-2 0-16,-2 1 1 0,-2-1-1 16,-2 0 1-16,-2 4 0 0,-4-5 0 15,1 1 0-15,-1 1 0 0,2-1 0 16,-1 2 0-16,-2 0 1 0,2-1-1 0,-1-1 0 15,-1 3 0-15,1 4 1 0,-2 0 0 16,-2 3 0-16,1 0 1 0,-1 3 0 16,1 1 1-16,-2 0 0 0,3 0 1 15,1 4 0-15,1 1 0 0,-1-1 0 16,2-1 1-16,-3 4 1 0,1-2 0 16,0-2 1-16,-3 2 0 0,2-3 0 0,-1-1-1 15,0-3 0-15,-2 2-2 0,1-1 0 16,-1 2-1-16,1-2 0 0,1 4 1 15,-2-3-9-15,1 1-13 0,1-1-5 16,3 3-9-16,0-1-142 0,4 3 69 16,3-5-75-16,1-2-498 0</inkml:trace>
  <inkml:trace contextRef="#ctx0" brushRef="#br0" timeOffset="170240.1406">27990 13874 215 0,'0'-13'128'0,"0"0"-53"15,-4 3 13-15,1 1-39 16,-1 4-12-16,2 0-21 0,0 5-7 0,0-3-2 16,-2 4 2-16,0-1 1 0,0 2 5 15,-4 3 5-15,-1 0 6 0,2 3 3 16,-3 0 2-16,-2 2 0 0,2 4 2 16,-2-1-3-16,0-1-2 0,6 3-4 0,-1 3-4 15,-1 0-4-15,2 0-3 16,0 0-3-16,3 3-2 0,0-1 0 0,3-3-1 15,2 1 0-15,0 2 2 0,4-7 2 16,1 2 2-16,2-2 0 0,2 0 0 16,2-1-1-16,0-1 0 0,2-5-2 15,2-1-3-15,-1-1-1 0,4-2 0 16,0-1-2-16,1-1 0 0,3 0 0 16,-2-2 0-16,1-3-1 0,-1-1 0 15,-2-2 0-15,0 0-1 0,-1-2 1 0,-4-2 0 16,0-3 1-16,-4 0 0 0,-1-3 0 15,-2-1 0-15,-4-2 0 0,-4 1 0 16,0-2-1-16,-4-2 0 0,-3 1 0 16,-3 0-2-16,0 2 1 0,-4 2-1 15,2 1-1-15,-2 4-1 0,0 3-1 16,0 2-1-16,2 5 1 0,-3 2-5 16,2 2-6-16,-1 3-4 0,1 0-8 0,1 2-8 15,-1 1-14-15,2 3-29 0,1 0-86 16,-1-1 49-16,0 7-80 0,1 3-294 15</inkml:trace>
  <inkml:trace contextRef="#ctx0" brushRef="#br0" timeOffset="170929.7031">28075 14764 82 0,'-3'-6'94'0,"2"0"-24"16,-5 1 6-16,1 3 2 0,1 1-10 15,-1 2-7-15,-2-1-4 0,-1 3 0 0,-1 1-5 16,-4 2-5-16,1 2-9 0,-1 3-5 16,-1 0-3-16,-1 0-3 0,0 1-4 15,1 0-3-15,2 1-3 0,2 5-3 16,1 1-2-16,2 2-4 0,3 1-1 16,-1 2-1-16,2 0 0 0,2 0 0 15,2 1 1-15,-1-1 1 0,1 1 1 16,5-4 1-16,0 0 0 0,2-4-1 15,2-3-1-15,-1-4 0 0,3 0 0 0,3-5-1 16,0-5 0-16,1 0 0 0,6-2 0 16,0-3-1-16,1-6 1 0,0-4 0 15,2-2 0-15,0-1-1 0,-1-4-1 16,-3-1 1-16,0-3-1 0,-2-2 0 16,-4 0-1-16,-1 1 0 0,-6-2 0 15,-6 0 0-15,-1-1 1 0,-1 3 0 16,-8-2 2-16,-5 1-2 0,1 6 0 0,-7 2-1 15,-2-2-1-15,4 7-2 0,-3 3-3 16,-4 5 0-16,6 5-6 0,-4 2-9 16,1 9-9-16,1 3-12 0,6 9 126 15,0 1-257-15,3 10 112 0,-4 1 1 16,4 0-856-16</inkml:trace>
  <inkml:trace contextRef="#ctx0" brushRef="#br0" timeOffset="209842.5596">13867 14669 111 0,'-3'0'92'0,"-1"-2"-27"0,1 1 6 15,0 0-10-15,3 1-14 0,0-1-7 16,-3-2-4-16,4 2-3 0,1-1-2 16,-1-1-2-16,1 1-1 0,-2 1-2 15,2 1 0-15,0-3-1 0,0-2-1 16,0 3-1-16,3 0-3 0,-1 0-1 16,-1 1-2-16,3 0-2 0,-1 1-1 15,0-2 0-15,-1-1-2 0,2 1 0 0,1 0-2 16,1 0-1-16,-1-2-1 0,2 3-2 15,1-1-1-15,2-1-2 0,1 1 0 16,2-1 0-16,3 1 1 0,0 0-1 16,0 1 1-16,7 0-1 0,-1-1-1 15,0 2 0-15,3 0 0 0,5 2-1 0,-2 2-1 16,1-2 1-16,0 2-1 16,2-1 0-16,-2-1 0 0,-2-3 0 0,3 3 1 15,1 0-1-15,0-2 0 0,0 3 1 16,1-3-1-16,-4-1 0 0,0 2 0 15,-2-1 1-15,2 0-1 0,-1 2 0 16,3-2 0-16,-2 0 0 0,0 2 0 16,-1 0 0-16,3-2 1 0,-4-2-1 15,4 1 0-15,5-1 0 0,-3 2 0 16,-2-1 0-16,6 1 0 0,1 0 0 0,-4 3 0 16,1-4 0-16,-1 2 0 0,-5 2 0 15,4 0 1-15,-3-3-1 0,3 0 0 16,-4 3 0-16,5 1 0 0,-7-3 0 15,6 0 0-15,-3 1 0 0,4-2 0 16,-4 3 0-16,5-6 0 0,-1 1 0 16,2 3 1-16,0-2-1 0,4-1 0 15,-4-1 1-15,1-2-1 0,-2 3 0 0,0 1 1 16,-1-1-1-16,1 1 0 0,-1 1 0 16,0 0 0-16,-2 2 0 0,0-2 0 15,-1 1-1-15,1 0 1 0,-1 5 0 16,2-3 0-16,-2-1 0 0,2 1 0 15,-3 1 0-15,0-2 0 0,1-1 0 16,3 2 0-16,1-2 0 0,0 1 0 0,3 2 0 16,1-3 0-16,-2-1 0 15,-2-5 0-15,1 3 0 0,1 1 0 0,-2 0 0 16,2 1 0-16,4-1 1 0,0 0-2 16,0 2 1-16,3-3 1 0,-5 2-1 15,6 0 0-15,1-6 0 0,-3 4 0 16,2 3 0-16,5-4 0 0,-6 4 0 0,0-4 0 15,6 0 0-15,1 6 0 0,-2-6 0 16,4 3 0-16,1-3-1 0,-1 3 1 16,0-1 0-16,-1 3-3 0,-1-2 0 15,2 0-1-15,0 0 1 0,1 3-1 16,2-2 1-16,1 1 0 0,-6-2 1 16,1-2 2-16,-4 3 0 0,-6-3 0 15,0-1 0-15,2 2 0 0,-1 1 0 16,3 0 0-16,1 3 0 0,-3-1 0 0,2 3 0 15,-1-2 0-15,-4 0 0 0,1-6 1 16,0 6-1-16,5-1 0 0,-3-1 0 16,3-2 0-16,-5 2 0 0,5-1 0 15,-7 0-1-15,-1-1 1 0,-1 2-1 16,2-1-1-16,-6 2-2 0,1-4 0 16,1-1-2-16,-4 3 1 0,-1 1 0 15,2-6 0-15,-1 1 1 0,-3 1 2 0,1-1 1 16,2 1 1-16,-4 0 0 15,-1 1 0-15,-1 0-1 0,-1-3-3 0,-2 1-1 16,1-1-2-16,3-1 0 0,2 2-1 16,-2-1-1-16,0 1 0 0,1 1 2 15,-2-1 2-15,0 1 1 0,2 0 0 16,-1-2 1-16,-2 0 1 0,-2-2 2 0,-1 0 0 16,-3 1 0-16,-1-2 1 0,0 1 0 15,1-2 0-15,-2 2 0 0,1-2 0 16,-2 1 0-16,0 1 0 0,0 0-1 15,0 1 1-15,-1-3-1 0,0 0 0 16,0 0 0-16,-1 2 0 0,-2-2 1 16,0 2-1-16,1 1 0 0,-2-1 1 15,-1 0-1-15,0 2 1 0,-2-2-1 16,-3-1 2-16,2 3-1 0,-3-4 1 0,1 0 0 16,0 2 1-16,1-1 3 0,-3-5 1 15,3 3 1-15,-2-1-1 0,-2 0 0 16,1-2 0-16,0 4-1 0,-1-2-3 15,1 0-1-15,-2-1-1 0,-1 3 0 16,0-4 0-16,-1-1 0 0,-2-3 0 16,1 2 0-16,-2 2 0 0,1-2 1 15,0 3 0-15,0 3 1 0,-2-3-1 0,-3-1 1 16,0-1 0-16,-1 0-1 0,-1 1-1 16,0-1 0-16,1 1 0 0,-2-1 0 15,3 0 0-15,-2-2 0 0,1 2-1 16,-3 0 0-16,-1 0 0 0,-5-2 1 15,1 3-1-15,1-1 0 0,1 1 0 16,-1-1 1-16,1 2 0 0,2 1 0 0,-3-3 0 16,0 0 0-16,-3 1 0 15,2-1 0-15,-5-3 0 0,6 6-1 0,-1-2 0 16,-4 0 0-16,-1-5 0 0,-1 6-1 16,-3 0 1-16,-3-2 0 0,-2-1-1 15,1 5 0-15,-3 0 1 0,-2-3-1 16,-3 3 1-16,1 1-1 0,-1-1 0 15,1 1 1-15,1 1-1 0,0 2 0 16,-3 1 0-16,-1 2-3 0,-6-2 0 0,2 3-1 16,-5-2 0-16,-2 1 1 0,1-1-1 15,2 0 1-15,-5 0 1 0,6-3 2 16,0-1 1-16,1 1 0 0,0 0 0 16,-3-2 0-16,-1 0 0 0,2 4 0 15,-1-3 0-15,1 0 0 0,4 2 0 16,-2-2 0-16,-5-2 0 0,-1 2 0 15,-2 0 0-15,-3-1 0 0,2 3 0 0,-3 1 0 16,0-2-1-16,-2-2 1 0,-2 0 0 16,-2-2 0-16,-1 2 0 0,0 0 0 15,-1 3 0-15,-3 0-1 0,1 1 1 16,3 1 0-16,0-1 0 0,-4 2-1 16,6 2 1-16,-3-3-1 0,-2 3 1 15,0-1 0-15,1-3-1 0,-1 4 1 16,1 0 0-16,1 1-1 0,-1 2 1 0,0-3 0 15,1 5 0-15,1-2-1 0,1 1 1 16,-2-6 0-16,1 3 0 0,0 3 0 16,0-1 0-16,-1-1-1 0,3 4 1 15,-2-8 0-15,3 6 0 0,-4-2 0 16,2-2-1-16,-1 4 1 0,3-2 0 16,-1 2 0-16,5-1 0 0,2-3 0 15,-3-1 0-15,4 4-1 0,0 1 1 0,-1-2 0 16,0-1-1-16,6 1 1 0,-3 2-1 15,0 0 1-15,3 2-1 0,2 1 1 16,3 1 0-16,-2-2 0 0,1 1 0 16,5-1 0-16,-2-1-1 0,1 3 1 15,1-2 0-15,7 5 0 0,-5-3 0 16,2-1 0-16,2 2 0 0,2-1 1 16,0-4-1-16,1 0 0 0,2 1 0 0,1-1 0 15,0 0 1-15,4-1-1 0,-6 0 0 16,4 2 0-16,-1-1 0 0,2-2 0 15,-8 1 0-15,8 1 1 0,0-2-1 16,3 1 1-16,0-2-1 0,2 0 1 16,0 1-1-16,2-1 0 0,-4 0 0 15,-1 1 0-15,2-1 0 0,-1 1 0 0,-3 1-1 16,2-2 1-16,0 4 0 0,-2 0 0 16,5-1 0-16,-5 0-1 0,5 2 1 15,1-3 0-15,2-1 0 0,-2 2 0 16,3 0 0-16,1 3 0 0,2 0 0 15,-1 2 1-15,2 1-1 0,1 1 0 16,-3-3 0-16,-3-1 0 0,3-1 0 16,-1-2 1-16,0 1-1 0,4-1 0 15,1 0 0-15,0-1 0 0,1 1 0 0,2 0 1 16,-4 0-1-16,2 0 0 0,0 1 0 16,4-1 0-16,0 0 0 0,1 0 0 15,2-1 0-15,-1-1 1 0,-2 0-1 16,1 0 0-16,2 0 0 0,-1-1 0 15,2 0-1-15,-1 2 1 0,4 1 0 16,-4 0-1-16,4-1 1 0,-4 0 0 0,1-1-1 16,-1 0 1-16,2 2 0 0,-2 2 0 15,1-3 0-15,-1 2 1 0,-2 5 0 16,1-5 1-16,-1 3 0 0,1-2 0 16,0 3 0-16,2-2 2 0,-1 0 0 15,1 3 1-15,-1-3 2 0,1 4 1 16,-3 0 0-16,3 1 0 0,-1 1 1 15,0 8 0-15,0-3-1 0,2 5 0 16,0 7 0-16,0 3-1 0,0-4 0 0,2 12 0 16,-1 1-1-16,2-1-1 0,-3 1 0 15,3 6 0-15,-1-5 0 0,-1 2-1 16,1-3-1-16,0 2 1 0,0-3-1 16,1-3 0-16,0-2 0 0,-2-1 0 15,1-2-1-15,-1-3 1 0,0 2 0 16,0-2 0-16,0-4 0 0,-1-2 1 0,0-3 1 15,3-3 0-15,-3-1 1 0,-1-4 0 16,-1-6-1-16,2 1 1 0,0-5 1 16,0 1 0-16,0-4 2 0,-1 0-1 15,2-2 1-15,-1-1-1 0,-1 0 0 16,1-4-1-16,-1 3 0 0,1-1-2 16,2 1 1-16,-4-3-1 0,2 1 0 15,0 0 0-15,0 3 0 0,1-1-1 0,-1 3-1 16,-1 0 2-16,1-2 1 0,0 0 3 15,1 1 1-15,0-1 0 0,-1-2 0 16,3 4 0-16,-1-1-2 0,3-1-2 16,-1 0-3-16,-1 2-1 0,0 1-1 15,-1-1-1-15,0 2-1 0,1 2 0 16,-3-2 0-16,-3-1-1 0,2 3 1 16,0-1 0-16,-2 4 0 0,0-3 1 15,1 1 0-15,0 1 0 0,0 1 0 0,0-3 0 16,0 0 0-16,0 1 0 0,0 2 0 15,-1 0 0-15,2 1 0 0,1-2 0 16,-2 0 0-16,2 0 0 0,1-2 0 16,1 0 0-16,1-2 1 0,0 1-1 15,-1-2-7-15,3 2-9 0,-2-2-13 16,1 0 35-16,-1 1-190 0,-2 0 92 16,-1-2-68-16,-4-2-643 0</inkml:trace>
  <inkml:trace contextRef="#ctx0" brushRef="#br0" timeOffset="213441.1165">20752 15069 103 0,'-1'-5'102'0,"-1"2"-13"0,1 1 0 15,1 0-4-15,-1 1-14 0,1 0-5 16,-1-2-2-16,1 1-7 0,0-2-4 0,-2-1-6 16,0 2-4-16,0 0-4 0,1 1-6 15,0 0-5-15,-1 0-5 0,-3 2-4 16,2 0-3-16,-3 2-3 0,-3-1-2 15,-1 1-1-15,0 1-2 0,-2 0 0 16,-1 3-1-16,2-1-1 0,0 4 0 16,-1 1 1-16,1 1-1 0,-1 1 1 15,1 0 0-15,-1-1 1 0,1-3 0 16,1 5 1-16,2-2 0 0,2 0-1 0,2 3 0 16,3 1-2-16,2-8 0 0,0 5-2 15,1-3-1-15,2-2-1 0,3 1 0 16,3 1 0-16,2-4-1 0,3 3 0 15,2-1 0-15,-2-3 1 0,1 0-1 16,2 0 0-16,-3-4 0 0,2 1-3 16,-1-1-5-16,0 1-9 0,-3-2-11 0,2-3-14 15,-3 1-13-15,-4 1-119 0,-2 3 59 16,-6-5-75-16,0-3-394 0</inkml:trace>
  <inkml:trace contextRef="#ctx0" brushRef="#br0" timeOffset="213740.3511">20451 15026 226 0,'-4'10'173'16,"-5"1"-58"-16,0 2 14 0,-2 3-19 16,2 2-40-16,0 0-14 0,-2-1-8 15,2 2-8-15,1-2-9 0,1-2-9 16,-1 1-7-16,3 1-4 0,-1-6-4 16,-1 2-2-16,1 3-7 0,-2-4-8 15,1-1-14-15,-1 2-88 0,-1-1-40 16,-3 1 30-16,-3-2-126 0,-2 0-140 15</inkml:trace>
  <inkml:trace contextRef="#ctx0" brushRef="#br0" timeOffset="214160.2681">19887 15231 648 0,'5'-26'177'15,"4"9"-98"-15,1-1 85 0,2 3-129 16,4 5-11-16,3 2-3 0,-2 4 2 16,-2 3 4-16,1 1 0 0,-3 5-3 15,-2 3-3-15,-4 2-2 0,2 3-5 16,-1 8-4-16,-3-1-3 0,-3 2-2 16,0-1-1-16,-2 1-1 0,-2-6 1 15,-2 2-1-15,-4-4 1 0,2-1-1 0,-1-2 0 16,0-2 0-16,-4-4-1 0,2-1-2 15,-1-4-4-15,-1 0-6 0,1-1-6 16,3-5-5-16,-4-5-4 0,1-6-4 16,2 1 1-16,-1-7 3 0,-2-2 5 15,4 5 7-15,2 2 8 0,-3 2 8 0,3 4 11 16,0 6 3-16,0 3 4 0,-4 2 4 16,0 1 4-16,-2 4-2 0,2 7-1 15,-3 1-4-15,3 3-2 0,-1 2-4 16,-1 2-4-16,0-5-5 0,-1 5-1 15,2-5-4-15,1 1-8 0,2 1-11 16,2 1-8-16,-1 0 117 0,1 1-293 16,-3 0 138-16,-4-13-28 0,1 3-1003 15</inkml:trace>
  <inkml:trace contextRef="#ctx0" brushRef="#br0" timeOffset="214575.5277">19144 15189 454 0,'-6'-10'195'16,"2"2"-99"-16,1 4 60 0,-1 4-71 15,-2 6-21-15,2 1-10 0,-2 7 1 16,-2 3 5-16,1 3 2 0,-1 3-8 15,1 2-9-15,1-1-8 0,0 2-8 0,2-3-5 16,1-3-7-16,0-1-4 0,-1-3-5 16,1-10-2-16,-1 4-2 0,3-3 0 15,-3-2-1-15,2-3-2 0,0-2-3 16,1-5-1-16,-3 3 0 0,-2-11 0 16,1-3-2-16,-4-1 1 0,-1-4 1 15,-2 6 2-15,0 3 0 0,-3 4 0 16,2 4-1-16,-2 4 2 0,-1 1 1 15,-1 3 2-15,-1 5 1 0,-2 1 1 0,1 2 0 16,2 7 0-16,1-1-1 0,4-2-2 16,4 1-1-16,0-1-6 0,5-5-6 15,-1 0-10-15,3 3-13 0,1 1-11 16,1 0 120-16,-2-3-293 0,4-4 136 16,-3-5-17-16,0-3-989 0</inkml:trace>
  <inkml:trace contextRef="#ctx0" brushRef="#br0" timeOffset="214873.7326">18763 15181 511 0,'-6'-5'149'15,"-2"5"-67"-15,-1 3 68 0,3 3-95 16,-4 1-5-16,1 8-1 0,-2 2 5 0,-2-1 3 15,2 7-8-15,-2 2-5 0,2 0-6 16,2 3-7-16,4 4-8 0,-5-6-5 16,4 5-5-16,0-1-4 0,0-1-3 15,-1-4-1-15,3 3-1 0,-1-4-1 16,2-1-1-16,-1 1 1 0,0-1-2 0,1-4 1 16,1-2-1-16,-2-3-1 0,0-6-4 15,0-3-8-15,2 0-13 0,2-4-5 16,-1 1 121-16,3-2-293 0,-3 0 136 15,0-8-12-15,-2-1-1005 0</inkml:trace>
  <inkml:trace contextRef="#ctx0" brushRef="#br0" timeOffset="215132.0409">18518 15203 590 0,'-3'-7'187'0,"0"3"-93"0,1 4 78 16,0 3-110-16,1 5-13 0,2 2-11 15,2 4 3-15,1-1 3 0,5 0-9 16,-1 0-8-16,3 1-8 0,-4-3-3 16,3 5-5-16,-3-6-4 0,1 4-2 15,-2-5-6-15,-1 2-6 0,1-2-12 16,-4 2-3-16,-2 0 89 0,-1 0-267 15,0-3 128-15,-4-2-35 0,-10-1-929 16</inkml:trace>
  <inkml:trace contextRef="#ctx0" brushRef="#br0" timeOffset="215584.8538">18085 15189 538 0,'6'-22'182'16,"-1"4"-106"-16,3 10 70 0,4 4-100 15,0 3-22-15,0 1-12 0,1 3 4 16,0 6 3-16,-4 3 4 0,1 5-5 16,-6 0-3-16,-4 2-1 0,1-3-3 15,-3 3-2-15,0-1-4 0,-5 1-2 0,3-1 0 16,0 1 0-16,-2-4 0 0,-3-3-1 15,1-2 0-15,2-1-2 0,-1-7-4 16,3 0-1-16,3-2-3 0,1 0-1 16,0-3-2-16,2-2 0 0,0-1 1 15,3 0 3-15,2 2 1 0,5 2 4 16,0 1 7-16,1 1 3 0,0 0 2 16,-2 1 2-16,-3 3 3 0,1 1 6 15,-1 1-1-15,-4 3-2 0,-2 4 0 0,-2-1-2 16,0 1 0-16,-3 1-2 0,-1 0-4 15,-6-2-2-15,-2 0-2 0,-1-1-1 16,-1 0-1-16,-3-2-1 0,5-1-1 16,0-1 0-16,-2-2-5 0,-2 0-5 15,2 0-7-15,-6-2-8 0,2 0-9 16,2 2-10-16,2-5-13 0,-5 0 132 16,4-5-256-16,-1 2 121 0,-3-2 2 0,3 0-860 15</inkml:trace>
  <inkml:trace contextRef="#ctx0" brushRef="#br0" timeOffset="215922.7021">17740 15288 304 0,'-1'-15'171'0,"-1"2"-71"0,2 4 32 16,2 3-43-16,1 5-33 0,-1 1-12 16,0-2 1-16,0 2 1 0,3 1-2 15,0 6-6-15,0 2-2 0,-1-1 1 0,2 4-6 16,2 4-7-16,-2-3-5 0,1 3-6 16,-1-1-3-16,-2-1-2 0,-2 0-2 15,-3 0-1-15,1-3 0 0,-3-2-2 16,-4 1 0-16,0 1 0 0,-3-2 0 15,-1 0-3-15,-1 2-3 0,1-3-8 16,-2 0-8-16,-2-2-13 0,0 0-13 16,2 2-22-16,-1-2-40 0,-1-2-70 0,-3 0 35 15,-2-1-83-15,-3-3-222 0</inkml:trace>
  <inkml:trace contextRef="#ctx0" brushRef="#br0" timeOffset="216196.9697">17414 15301 356 0,'-1'-14'162'0,"-3"5"-66"0,2 3 40 16,-1 1-62-16,1 4-18 0,0 2-8 16,2 0 4-16,-3 7 6 0,0 1-2 15,-1 4-2-15,0 5 2 0,1 11 3 16,1 0-8-16,-1 3-9 0,3 5-8 0,0 0-8 15,0-3-6-15,2 4-5 0,-2-1-5 16,1-3-4-16,-1-2-2 0,-1-1-1 16,-2-3-1-16,0-6-5 0,-2 6-9 15,-2-1-9-15,-1-3 25 0,0 1-198 16,-4 6-18-16,1-3 42 0,-3-6-155 16,-1-8-218-16</inkml:trace>
  <inkml:trace contextRef="#ctx0" brushRef="#br0" timeOffset="216935.9917">15148 15134 537 0,'-1'2'167'16,"-4"2"-81"-16,0 2 72 0,2 2-95 16,-1-1-14-16,4 7-3 0,-1 2 4 15,1 2 6-15,0 3-7 0,4 8-6 16,4-3-8-16,0-2-5 0,4 4-6 15,0-2-5-15,-1-1-4 0,1-1-4 16,3-2-2-16,-7-5 0 0,4-3 0 16,1-3 0-16,-1-6 0 0,-4-1 1 0,2-4 0 15,1-1 0-15,-3-4-1 0,1-9 0 16,3-3-1-16,0-7-1 0,-3-3-2 16,0-3 0-16,-1-4-2 0,-2 1 0 15,-1-1-1-15,-4 0 0 0,-1-1-1 16,-1 5 0-16,-1-2-1 0,-1 5 0 0,2 3-1 15,-3 7 0-15,2 3-2 16,0 6-5-16,1 3-9 0,-1 5-10 0,1 1-6 16,1 4-16-16,0 6 7 0,2 2-108 15,2 6-66-15,0 4 58 0,1-1-116 16,0 0-315-16</inkml:trace>
  <inkml:trace contextRef="#ctx0" brushRef="#br0" timeOffset="217175.352">15592 15465 797 0,'0'-7'238'15,"-3"0"-124"-15,-2 1 94 0,1 5-154 0,2 0-33 16,1 2-10-16,0-2-4 0,2 1-1 15,0 0-5-15,0-1-2 0,2 2-1 16,-2-1-6-16,0 1-7 0,1 0-12 16,0 2-2-16,1 0 114 0,-3 1-293 15,0-2 140-15,0-3-15 0,-2-1-1018 16</inkml:trace>
  <inkml:trace contextRef="#ctx0" brushRef="#br0" timeOffset="217787.1232">16038 15208 424 0,'-14'-15'180'16,"1"10"-101"-16,0 0 51 0,0 5-69 15,3 4-29-15,-1-1-15 0,-1-1 2 16,2 6 3-16,3-2 7 0,-2 3-3 16,4 3-4-16,0 4-3 0,2 2-2 15,0 0-2-15,1 3-4 0,2-2-3 0,-1-1-3 16,2-2 0-16,0 2 0 0,1-3-1 16,2 2 0-16,4-1 0 0,0-3-2 15,1-2 1-15,2-5 0 0,2-2 0 16,-2-2 0-16,6-2 0 0,-3-4 0 15,1-4-2-15,0-2-1 0,1 0-2 16,-5-2-2-16,0-1-2 0,-4-1-3 16,1-1-3-16,-6-4-1 0,1-3-1 0,-2 1-1 15,-1-2-1-15,0-4 0 0,-2-1 1 16,0-2 3-16,-1-3 2 0,-4-3 2 16,1-1 2-16,-4 0 3 0,-1 0 3 15,1 2 0-15,-2 4 3 0,2 6 5 16,4 4 4-16,1 8 4 0,0 1 3 15,4 3 3-15,0 3 2 0,0 4-2 0,0-1-5 16,1 3-2-16,1 2 0 0,2 2 1 16,-1 1-1-16,4 3 0 0,0 6 3 15,1 6 2-15,1 4 0 0,1 4-3 16,1 7-2-16,-1-1 0 0,0 2-2 16,-1-2-1-16,0 2-1 0,-2-2-1 15,0-4-1-15,-3-3-2 0,4 3-1 16,-2-4-1-16,-1-2 0 0,3-2-1 15,-1-1 0-15,0-5 0 0,0-1-4 16,1-2-5-16,-2-1-7 0,1-2 103 0,-3 1-293 16,-3-4 147-16,-2-3-49 0,-2 0-1021 15</inkml:trace>
  <inkml:trace contextRef="#ctx0" brushRef="#br0" timeOffset="222572.5878">25811 13972 27 0,'-1'0'25'0,"1"-1"-10"0,-1 0 5 16,3 2 3-16,-3-1 1 0,2-1 2 15,0 0 1-15,2 1 3 0,-2 0 1 16,-1 0-2-16,-1-2-7 0,1 2-3 16,0-1-2-16,-1-2-3 0,-1 2-1 15,2 0 1-15,0 0 2 0,-1 0 3 0,1 1 3 16,-1-2 3-16,1 1 1 0,0 1 2 16,-3-2 0-16,3 1-1 0,1-1-2 15,-3 0-2-15,0 0-2 0,0 0-1 16,-3 0 1-16,5 1-1 0,-3-2 0 15,1 1-2-15,0 0-2 0,-2 0-3 16,3 0-2-16,-1 1-4 0,0 0-3 16,-4-3-1-16,1 1 1 0,-1 1 1 0,0-1 2 15,-2-2 2-15,6 3 1 0,-1 0 0 16,0-1 1-16,-2-1 1 0,1 2-2 16,1-1 1-16,3 0-1 0,-5-1 1 15,0 1 0-15,2 0 1 0,-2 1 0 16,1-2-1-16,-1 3 1 0,0-2-1 15,2 1 0-15,-3-3-1 0,1 0-1 0,-1 1-1 16,1-3-2-16,0-1-1 16,2 5-1-16,-1-1-1 0,-1 0-2 0,2 2 1 15,-1 1-2-15,-2 0 1 0,2 0-1 16,0-1 0-16,-1 1 1 0,1 0 0 16,1 0 1-16,-2-2 1 0,1 1 0 15,-3 0 0-15,1 1 0 0,-2 0 0 16,-1 1-1-16,1 1-1 0,-1 0 0 15,0-1 0-15,0 2-1 0,3 3 1 16,-3-3-1-16,3 2 0 0,-2-1 0 0,-1 1-1 16,2 1 2-16,-1-3-2 0,-2 3 2 15,1-2-1-15,2 0 1 0,-3 0 0 16,0 0 1-16,4 0 0 0,-2 0 1 16,1 0 2-16,2-3-1 0,0 3 2 15,-2-1 0-15,3 0 1 0,0 1 0 16,0-2-1-16,0 2 0 0,1-1-1 0,0 0-1 15,-1 1-1-15,-1-1-1 0,3 3-1 16,0-2 1-16,-3 0-1 0,0 4 1 16,2-4-1-16,-2 4 1 0,-1-2 1 15,3-1 0-15,-3 1 2 0,1-1 2 16,-2-2 0-16,3 1 1 0,0 0 1 16,3 0 0-16,1 3 0 0,-3-1-1 15,2 0-1-15,0 1 0 0,2-1-1 0,0 1 1 16,-1-1-1-16,3 0 0 0,-2 1-1 15,2-1 0-15,0 0-1 0,0 5 0 16,0 0-1-16,-2-2-1 0,1 3 1 16,-2 0-1-16,0-3 1 0,0 3 0 15,-2-1-1-15,3 0 1 0,0 0 0 16,-3 0-1-16,3-2 1 0,1 0 0 16,-1-1 2-16,1-2 1 0,-1 2-1 15,2-2 1-15,0 2 1 0,0-2-1 0,1 2-1 16,1 1-2-16,0-2-1 0,0 0 0 15,0-1-1-15,-2 4 0 0,1-6 1 16,-1 1-1-16,1 1 0 0,1-3 0 16,1 1 0-16,1-2 0 0,0 3 0 15,2 2 0-15,-1 1 0 0,0-3 0 16,0 2-1-16,0-3 1 0,0-2-1 0,2 1 0 16,1 0 1-16,-1 0-1 0,1 2 1 15,-1-2-1-15,0 0 0 0,-2 0 1 16,2 0-1-16,1 1 1 0,0-2-1 15,-1-1 0-15,3 3 1 0,1 0-1 16,-1-1 0-16,-2 0 1 0,1 0-1 16,-2-1 0-16,2-1 0 0,-2 0 0 15,2-1 0-15,0 1 0 0,0 1 1 0,-1 0-1 16,0-1 0-16,1 1 0 0,-2-2 0 16,-1 1 1-16,-2-3-1 0,-1-3 1 15,1-1-1-15,-1 0 1 0,1-3-1 16,2 4 0-16,-2-3 0 0,2 1 0 15,-1 0 0-15,0 2-1 0,2-2-1 16,-1 0-1-16,-4-2-2 0,2-1 1 16,-1-3 0-16,0 1 0 0,-1 0 0 0,0 0 2 15,-1 1 1-15,-2 3 1 0,-2 0-1 16,0-1 2-16,-1 3-1 0,-2-1 0 16,0 0 1-16,-2 1-1 0,0-1 1 15,-1-1-1-15,1 0 1 0,2 0 0 16,-1 1-1-16,1-2 1 0,-1 2-1 15,-1-1 0-15,1 2-1 0,0 0 1 16,-1 2-1-16,2 3-1 0,-1 0 1 16,-1 0-1-16,0 0 2 0,0 1-8 0,0 1-7 15,1 0-11-15,-2 1-12 0,1 0-11 16,-2 3-139-16,5 0 66 0,-3 2-78 16,-1-1-482-16</inkml:trace>
  <inkml:trace contextRef="#ctx0" brushRef="#br0" timeOffset="223756.701">25761 13899 29 0,'5'-2'31'15,"0"2"8"-15,-4-2-3 0,2 1 3 16,1-2 0-16,-2 0 1 0,1 1-1 16,-2-2-4-16,0 3-6 0,1-2-6 0,2 0-5 15,-2-1-5-15,1-1-4 0,0 4-2 16,2-2 1-16,-1 0 0 0,2 1 0 15,1-4 0-15,1 3-1 0,-2-2 0 16,2 1-4-16,1-4-2 0,-2 2-2 16,1 0-2-16,1-1-1 0,-2-3 1 15,2 2-1-15,0 0 0 0,2-2 1 16,0 1 2-16,1 1 1 0,0 0 0 16,0 0 1-16,0-2 0 0,0-1 1 0,-1-1-1 15,3 3 0-15,0-5 2 0,0 4 1 16,1 0 5-16,2-2 6 0,0-1 3 15,1 3 3-15,-2-1 0 0,3 1-2 16,-1 1-1-16,2 2-5 0,-3 0-5 16,0 1-3-16,-3-1-4 0,2 2 0 15,-4-3 0-15,1 0 0 0,3 2 0 16,-3-3 0-16,-1 0-1 0,1 3 1 0,0-2 1 16,2 0 2-16,-1 2 5 0,-1-2 5 15,3-3 3-15,-3 3 4 0,0-2 1 16,0 1-2-16,2-1-2 0,-3 3-4 15,4-3-4-15,0 1-5 0,1-1-2 16,0-1-1-16,1 3-1 0,2-4 0 16,0 0 0-16,-2 0 2 0,0 0-1 15,-2-1 2-15,-1 3-1 0,-3-1 0 16,5 3 0-16,-3-1 1 0,-3 0-1 0,1-2 0 16,1 1 0-16,-3-3-1 0,2 2 2 15,2 3-1-15,-3-3 0 0,-2 0-1 16,1 4 0-16,-2-3 0 0,-2-1 0 15,5 3 1-15,-2 1 2 0,0-1 3 16,0 1 0-16,1 0 1 0,0 0 1 0,1 2 0 16,1 0-1-16,-1 0 0 0,1 0 0 15,0-2 0-15,1 2 0 0,0 0 0 16,3 0-1-16,-1 1-1 0,0-2-2 16,2 1-1-16,-3 0-1 0,2 0-2 15,-3 0 0-15,-2 1 0 0,-3 3-1 16,0-6 1-16,-4 2 0 0,0 3-1 15,-1 0 1-15,1-2 1 0,-1 1 2 16,0 4 2-16,-2-3 1 0,1 2 2 0,-4-2 0 16,2 0 1-16,1 1-1 0,2 1-2 15,-1-2-1-15,-1 2-3 0,-1-1-1 16,6 0 0-16,-1 0-1 0,0 1-1 16,1-1 1-16,-4-1-1 0,-2 0 1 15,-2-1 0-15,2 1 0 0,3 1 1 16,-6-1 0-16,4 2-1 0,0 1 1 15,-1-1-1-15,0 1 0 0,-3 0 0 16,-4-1-1-16,7 2 0 0,0 0 0 0,-4-2 1 16,5 1-1-16,-2 0 0 0,0-1 1 15,2 2 0-15,-5-3 1 0,3 0-1 16,0 2 0-16,-1 0 1 0,-1-1-1 16,2 2 0-16,-3 3-1 0,0 0 0 0,-1 2 0 15,0 0 0-15,-1-1 0 0,-2-3-1 16,1 0 1-16,3-1 0 0,0-2 1 15,2 1-1-15,0 1 1 0,0-2 0 16,2 0-1-16,0-2 1 0,0 0 0 16,2 2-1-16,0-2 1 0,-1 0-2 15,1 0 0-15,0-2 0 0,1 3 0 16,-3-2-1-16,4 0 0 0,-1-2 0 16,-3 1 0-16,3 1 0 0,-3 0-1 15,0 1-2-15,1 1-9 0,-2 1-8 0,-1-1-11 16,2 2-17-16,-2 0-35 0,3 3-66 15,-3-1 32-15,2 1-75 0,-3-1-198 16</inkml:trace>
  <inkml:trace contextRef="#ctx0" brushRef="#br0" timeOffset="224204.6009">27993 13001 214 0,'4'-4'154'0,"-4"3"-154"16,-2 1 31-16,-6 1-430 0</inkml:trace>
  <inkml:trace contextRef="#ctx0" brushRef="#br0" timeOffset="230295.3304">21729 15810 261 0,'9'-9'198'16,"-1"1"-113"-16,-4 3 23 0,1 1-14 15,-1 1-80-15,0 0-4 0,2 2 9 16,-2 0 15-16,-3 0 11 0,0 1 8 15,-1-3 2-15,-1 5-3 0,-1-4-4 0,-1 4-12 16,-3-2-13-16,0 5-10 0,-5 3-7 16,-4-1-1-16,2 7-1 0,-5 4 2 15,0 4 2-15,2-3 1 0,2 3 1 16,0-4-1-16,3-4-1 0,2-8 1 16,5 11-2-16,1 1-1 0,3 0-2 15,1-2 0-15,4 2 0 0,2-6-1 16,3 2 1-16,6-1 0 0,1-2 0 15,6-5 0-15,2 2-1 0,4-5-1 0,-3-2 0 16,5 0-7-16,-4 2-10 0,3-1-10 16,-3-2 60-16,-3-1-217 0,-5 1 104 15,-3-4-53-15,-9-5-741 0</inkml:trace>
  <inkml:trace contextRef="#ctx0" brushRef="#br0" timeOffset="230584.5563">21473 15752 455 0,'-7'0'150'15,"1"4"-70"-15,-1 3 60 0,-1 7-77 0,1 3-15 16,1 5-1-16,-2 0 6 0,5 5 3 15,-1-1-1-15,-2-1-5 0,2-1-8 16,-3 0-5-16,2-2-7 0,-4-1-7 16,0-2-6-16,3-1-7 0,-1-3-3 15,2 3-3-15,4-2 0 0,-2-3-7 0,2-4-8 16,1 2-11-16,0-6 119 0,-1 0-293 16,-3 1 139-16,1-6-34 0,-4 0-997 15</inkml:trace>
  <inkml:trace contextRef="#ctx0" brushRef="#br0" timeOffset="230871.0641">21121 15942 645 0,'-11'-2'165'16,"5"4"-99"-16,3-2 83 0,3 2-133 15,5 11-11-15,0 2-9 0,2 1 5 16,1 5 9-16,1 2 6 0,-2-4 3 15,-1 2 3-15,3 3 1 0,-3-5 2 16,0 1-2-16,-2 1-4 0,-1-5-3 0,-3 0 0 16,-1-1 0-16,-1 1 2 15,0-4 2-15,-5-1 0 0,-1-4-2 0,-2 0-2 16,-4-4-4-16,-4-1-2 0,1 0-2 16,-4-2-4-16,-3-1-2 0,3-3-6 15,-2-1-7-15,1-1-11 0,4 2-8 16,2 2 125-16,-3 0-292 0,1 2 137 0,-1 3-15 15,-6 0-997-15</inkml:trace>
  <inkml:trace contextRef="#ctx0" brushRef="#br0" timeOffset="231174.8792">20252 15982 586 0,'11'-4'161'0,"0"-1"-83"0,0 5 79 15,2 0-112-15,0 9-14 0,0 3-4 0,-1 3 0 16,0 3 3-16,-5 3-8 0,-2 0-7 15,-4 2-4-15,-1 1-3 0,-4 2-3 16,-1 0-1-16,-5 2-3 0,-1-5-6 16,-2 2-7-16,1 0 16 0,-2-4-177 15,4 2 96-15,-4-2-84 0,-1-4-623 16</inkml:trace>
  <inkml:trace contextRef="#ctx0" brushRef="#br0" timeOffset="231335.7686">20124 16226 733 0,'-7'-5'179'0,"2"5"-106"16,2 1 95-16,2 4-150 0,-1 10-16 15,4-1-4-15,-2 0 3 0,1 1-1 16,-2 1-5-16,1-3-10 0,-2 2-9 0,4-4-143 16,-4-2 82-16,0 1-101 0,2-3-504 15</inkml:trace>
  <inkml:trace contextRef="#ctx0" brushRef="#br0" timeOffset="231659.0353">19980 16161 341 0,'-9'3'311'0,"-1"1"-162"0,2 2 28 0,0 7-4 15,-1-2-125-15,3 5-19 0,1 1-2 16,1-5-2-16,-1-1-5 0,3 1-7 15,1-3-4-15,-2-2-3 0,1 0-2 16,-1-3-1-16,1-4-2 0,0 0-3 16,-1-2-2-16,-3-4-1 0,-1-1 0 15,-1-5 1-15,0 1-1 0,0-1 2 0,0 2 5 16,3 3 4-16,-3 3 3 0,-2 2 2 16,2 2 4-16,-1 1 1 0,-2 3-1 15,0 3-1-15,0 2-3 0,-2-1-2 16,3 5-3-16,3 0-2 0,3 5-3 15,2 2-8-15,0-1-8 0,1 1-14 0,-3-4 20 16,-1-1-178-16,-2-15-17 0,-4 11 33 16,-5-5-142-16,-1-3-179 0</inkml:trace>
  <inkml:trace contextRef="#ctx0" brushRef="#br0" timeOffset="231973.1944">19298 16203 750 0,'-1'-30'227'0,"1"8"-131"0,10 6 92 16,6 4-151-16,2 9-21 0,5 3-16 16,1 2 0-16,-1 2 4 0,1 4 5 15,-1 7 1-15,-3 6 3 0,-1-1 2 16,-4 4-1-16,-6 5 0 0,-2-2-1 16,-2-2-1-16,-5 1-1 0,0 2 1 15,-1-7-1-15,-5-1 0 0,-3-1 1 0,-3-4-2 16,-2-3-1-16,-3-5-2 0,-1-3 0 15,-1-4-1-15,1-1 0 0,0-5 0 16,3-5 0-16,1-2-2 0,4 0 0 16,2-8 0-16,4 2-3 0,2 0-1 15,2 2-1-15,1-1 0 0,1 11-8 16,1 3-9-16,2 4-9 0,-3 0-9 16,2 8 37-16,-3 3-216 0,-1 2-5 15,-5 1 46-15,-3 4-147 0,-3-5-203 0</inkml:trace>
  <inkml:trace contextRef="#ctx0" brushRef="#br0" timeOffset="232355.173">18987 16352 568 0,'3'-30'228'0,"0"3"-126"16,3 2 65-16,0 4-100 0,1 5-42 15,3 5-19-15,3 2-2 0,-2 5-1 16,0 3 3-16,-2 1 0 0,3 3-1 15,-4 1 1-15,1 1-1 0,-2 1 2 16,0 2-3-16,-5 1 1 0,0 2-6 16,0 1-6-16,2-3-7 0,-3 1-9 15,-1-1-7-15,0-2-10 0,-1-3-14 0,-5-1-5 16,0-3 0-16,-5 0 7 16,-1-1 8-16,-2-4 7 0,1-1 11 0,-2 1 22 15,2 0 23-15,0 2 16 0,2 2 11 16,-2 1 10-16,1 3 10 0,0 2 6 15,5 4-3-15,-2 3-6 0,-2 5-5 16,1-5-5-16,-1 1-7 0,-1-2-6 16,1 0-6-16,5 1-8 0,-1-2-5 0,0 0-7 15,0-2-5-15,-4-1-3 0,0-3-1 16,-3-1-6-16,1 2-8 0,-1-2-8 16,3 0-11-16,-3-2 5 0,3-1 60 15,-1-2-252-15,-1 0 128 0,1-1-35 16,1-1-915-16</inkml:trace>
  <inkml:trace contextRef="#ctx0" brushRef="#br0" timeOffset="232790.395">18619 16223 609 0,'-5'-6'212'0,"1"6"-107"16,2 1 79-16,0 3-109 0,2 4-25 16,1 6-12-16,0 3 0 0,5 3 2 15,-1 1-10-15,2 0-7 0,0 1-8 16,2 0-3-16,-3-4-4 0,3-1-2 0,-1-3-3 15,-3-5 0-15,0-3 0 0,-4-4 1 16,0-2-2-16,-1-3-2 0,1-1-1 16,-2-6-3-16,-2-4-3 0,-1-6 0 15,3-5-1-15,-3-2 2 0,-2 2 1 16,0-2 1-16,-2 4 3 0,-4 3 2 16,1 7 3-16,0 2 1 0,-2 8 3 15,0 3 2-15,-4 1 2 0,-5 7 1 0,0 1-1 16,1 9-2-16,0-1-2 0,5 4-3 15,3 0-3-15,-2 2-8 0,2 0-8 16,0 1-10-16,-1 0-11 0,-1 3 112 16,0-2-293-16,-2 0 139 0,-3-4-32 15,1-4-994-15</inkml:trace>
  <inkml:trace contextRef="#ctx0" brushRef="#br0" timeOffset="233084.826">17839 16388 696 0,'-8'-9'188'15,"-2"1"-107"-15,5 8 93 0,1 0-134 16,-2 9-19-16,3 1-6 0,-1-8 6 16,-4 7 6-16,-2-9-1 0,-1 0-6 0,0 0-4 15,0-3 0-15,3-2-2 0,0-1-5 16,1-4-3-16,-1-3-2 0,1-4 0 15,-3-5-1-15,3-1-1 0,2-2 0 16,4 2-1-16,2 1-1 0,3 5-1 16,4 3-1-16,2-1 0 0,-1 2 0 15,1 7-6-15,-4 3-6 0,2 3-8 0,0 4-8 16,-7 7 8-16,1 4-121 0,-2 1-53 16,-2 6 49-16,-3-3-120 0,-5 3-263 15</inkml:trace>
  <inkml:trace contextRef="#ctx0" brushRef="#br0" timeOffset="233338.2163">17232 16449 211 0,'-7'-13'126'0,"2"0"-42"15,1-5 20-15,4-2-21 0,0-1-11 16,3-2-4-16,0-5 3 0,3 0 5 15,2-1 1-15,-2-5-5 0,1-2-8 16,1-1-7-16,-1 0-7 0,-2-5-10 0,4 2-12 16,4-6-7-16,0 7-6 0,5 4-7 15,4 11-5-15,-2 4-4 0,1 14-9 16,2 1-12-16,-2 5-15 0,-3 5 16 16,1 2-168-16,-5 9 81 0,-9 3-80 15,-2 0-566-15</inkml:trace>
  <inkml:trace contextRef="#ctx0" brushRef="#br0" timeOffset="234182.0196">16518 16159 118 0,'-4'-8'72'0,"1"4"0"0,2 1 8 16,0 1-12-16,0 0-4 0,1 0 0 15,1 0 0-15,0-3 0 0,-1-1-2 16,1-1-1-16,1 3-2 0,0 0-1 16,0 2-3-16,0 5-4 0,-2-4-6 15,2 4-5-15,1-1-3 0,-2 2-3 16,0 1-1-16,-2 0-1 0,3 6 0 0,1 3-2 16,0 4-3-16,1 6-3 15,2 2-3-15,0 1-3 0,1 3-3 0,-1-3-2 16,-2-6-2-16,1 4-1 0,-1-3-1 15,-1-2-2-15,0-2 0 0,-1 1-1 16,-1-7-1-16,1-2-1 0,-1-4 1 16,1-3 0-16,1-3 0 0,1-1 0 15,1-6-1-15,1-4 0 0,4-6 0 16,-2-6-2-16,0-2 0 0,3-1-1 0,-2-1-1 16,-1-3 0-16,2 3 0 0,2-2 0 15,-2 2 0-15,0 2 1 0,-1 5-1 16,-2-4 1-16,-3 3-1 0,0 2 0 15,-3 0 0-15,4 3 0 0,-2 8-1 16,-1 2 0-16,1 5 0 0,-3-1-1 16,-1 1-1-16,1 3-1 0,-4-1 1 15,-1 2 0-15,1 5 1 0,1 2-1 0,0 0 2 16,-3 2 0-16,0 3 1 0,-5 0-1 16,1-2 0-16,0 6 1 0,0-1-1 15,1 0 1-15,2 1-1 0,-1 3 1 16,-2-2-1-16,2 5 1 0,-1-2 0 15,-1 0 0-15,0-3 0 0,3 0 1 16,0-5-1-16,3-1 1 0,-1-4 0 16,2-3 1-16,1-4 1 0,0-3-1 15,1 0 1-15,0-2-1 0,-2-4 0 0,3-4-1 16,-1-2 0-16,1-2-2 0,-3-1-1 16,1-1 1-16,1-4-2 0,-1 1 1 15,-3-4-2-15,0 3 1 0,-1-3 1 16,0 5 0-16,0-1 0 0,0 5 1 0,2-2 1 15,2 9-1-15,0 0-2 0,2 7-2 16,0 0-1-16,3 4-1 0,2 3-8 16,-1 4-12-16,5 2 3 0,0 0 4 15,1 5-186-15,-3 4 98 0,-4 1-74 16,-3 1-691-16</inkml:trace>
  <inkml:trace contextRef="#ctx0" brushRef="#br0" timeOffset="234908.1296">15308 16044 353 0,'17'7'260'0,"-3"2"-153"0,-1 5 35 16,3 10-12-16,3 5-121 0,1 7-8 15,-3 0 8-15,-4 0 8 0,-3-4 6 16,-10-3 6-16,0-3 0 0,-5-1 3 15,-3-1 1-15,-2-2 0 0,-2-2-5 16,0-3-4-16,-1-5-3 0,-1-3-4 16,2-2-3-16,-1-5-1 0,-1-2-3 15,0-3-4-15,-3-4-2 0,0-4-1 0,-2-6 0 16,2-2-1-16,-1 1 1 0,4 2 4 16,-1 3 5-16,3 7 3 0,1 1 0 15,1 4 1-15,-1 1 0 0,0 5-1 16,3 2-6-16,-1 3-4 0,-1 4-3 15,1 0-3-15,1 2-7 0,0-1-7 16,1 2-9-16,1-2 107 0,0 3-293 0,1 1 142 16,-4-5-41-16,-2-8-1006 0</inkml:trace>
  <inkml:trace contextRef="#ctx0" brushRef="#br0" timeOffset="235370.7143">14197 16069 437 0,'-25'0'184'0,"0"0"-93"0,-4 2 54 0,3 6-72 15,3 3-22-15,3 3-13 0,2-1 3 16,5 4 2-16,-1-4 4 0,3 1-6 16,3 3-5-16,4 1-4 0,4-1-3 15,2 6-5-15,5-3-5 0,1-2-3 16,5 1-3-16,4-3 0 0,1-4-2 16,5-2 0-16,2 0-1 0,5-4-1 15,0-3 0-15,4-3-1 0,-1 0-2 0,-3-5 0 16,0-6-1-16,2-2 0 0,-5-4-1 15,-1-4-1-15,0 0 1 0,-3 4-1 16,-6-4 0-16,-4 5-1 0,-10-2 0 16,-3-4-1-16,-1 1-1 0,-6 2-1 15,-6-4-1-15,-6 6-1 0,-1 6-1 16,-3-1 0-16,-3 4-3 0,1 8-2 0,0 0-4 16,1 1-5-16,-3 3-7 0,9 4-10 15,-5 0-11-15,2 2-7 0,3 4-86 16,2 2-58-16,-1 1 41 0,1 2-111 15,4 1-229-15</inkml:trace>
  <inkml:trace contextRef="#ctx0" brushRef="#br0" timeOffset="235612.5765">14182 16207 324 0,'12'-15'226'0,"-1"8"-126"0,1 4 39 15,0 3-26-15,2 3-68 0,2 7-16 16,-2 4 4-16,2 4 8 0,-3 5 8 16,-2 2-4-16,0 5-1 0,-2-5 1 15,0 2-2-15,3-2-2 0,1-2-6 0,1-9-8 16,5 5-6-16,-1-6-5 0,1-2-5 16,4 0-5-16,-2-1-9 0,2-6-10 15,-3 3 20-15,3-5-152 0,-3-1-61 16,-1-1 60-16,-4-8-146 0,-3-7-343 15</inkml:trace>
  <inkml:trace contextRef="#ctx0" brushRef="#br0" timeOffset="236512.8516">13027 15925 696 0,'-7'5'189'16,"0"2"-100"-16,2 3 92 0,-2 11-131 16,5 5-17-16,-1 10-2 0,-1-3 7 15,1 0 7-15,-2 1-2 0,-4-6-4 0,1-8-3 16,0 5-3-16,0-3-3 0,2-4-6 16,1-2-6-16,0-4-5 0,0-6-2 15,1-3-3-15,1-2 0 0,1-1-3 16,2-2-4-16,-1-2-5 0,1-5-2 15,-1-4-3-15,-1-7 0 0,-2-2-2 16,0-2 1-16,1 7 4 0,-1-4 3 16,-1 8 2-16,2 5 0 0,0 5 1 0,-1 3 1 15,-3 0 2-15,-4 4 1 0,-3 3 1 16,-4 1 1-16,1 7 1 0,-2-2-1 16,5 5-2-16,2 3-1 0,1 0-2 15,0-4 0-15,4 1-3 0,0-3-7 16,1-3-9-16,0-1-11 0,1-1-16 15,2-2 108-15,-1 1-292 0,-1-4 137 16,-2-3-38-16,-5-2-981 0</inkml:trace>
  <inkml:trace contextRef="#ctx0" brushRef="#br0" timeOffset="236815.3219">12518 16226 774 0,'-15'-2'235'0,"3"1"-133"16,2 1 95-16,4 8-149 0,3 3-30 0,3-3-13 15,0 3 0-15,4 1 1 0,2-2 0 16,-1-3-2-16,1-2 0 0,0-3-4 16,1-2-2-16,-1-1-1 0,-2-2-3 15,0-4 0-15,-3-1-1 0,-1-2 0 16,-3-2 2-16,-6-2 2 0,1 3 4 16,-5 1 3-16,-2 0 4 0,-2 5 6 15,-1 4 7-15,-5 2 7 0,1 0 6 16,-3 4 2-16,-1 0 0 0,-2 1-3 0,0 3-6 15,2-3-7-15,-1 3-6 0,4 0-7 16,5 3-5-16,2-2-9 0,1-1-7 16,5 1-11-16,0-1-8 0,4-2-9 15,-2-3-2-15,4 0 102 0,-1-3-286 16,0 2 147-16,1-5-23 0,-1 1-1026 16</inkml:trace>
  <inkml:trace contextRef="#ctx0" brushRef="#br0" timeOffset="237057.7061">12020 16122 650 0,'-17'-3'232'15,"0"3"-134"-15,1 6 81 0,1 7-115 16,1 9-33-16,-6-2-12 0,4 9 5 0,-4-1 5 16,-4 3 6-16,-1-1-2 0,3 5-4 15,0-2-5-15,3 0-4 0,2-2-5 16,2-1-4-16,1-4-5 0,3-3-2 15,1-5 0-15,0-1-2 0,3-6 1 16,4-3-6-16,-1-2-5 0,4-6-6 16,0 1-6-16,3-3-7 0,2-3 103 15,-1-4-293-15,3-7 150 0,0-3-41 16,-1-6-1016-16</inkml:trace>
  <inkml:trace contextRef="#ctx0" brushRef="#br0" timeOffset="237287.0932">11749 16039 578 0,'-3'-3'261'15,"0"-1"-143"-15,0 2 66 0,3 2-90 0,0 5-55 16,2 6-19-16,2 3-4 0,2-2 2 16,0 3 2-16,1 2-5 0,2-3-4 15,-2 0-3-15,3 6-1 0,2 1-1 16,-2-3-2-16,-1-1-2 0,-2-3 0 15,0-2-4-15,-5-2-6 0,-1-3-9 16,-3 2-5-16,1 0 113 0,-5-1-291 16,-3-3 138-16,-8-1-24 0,-1-3-1011 0</inkml:trace>
  <inkml:trace contextRef="#ctx0" brushRef="#br0" timeOffset="237669.0705">11367 16092 699 0,'3'-16'222'0,"1"2"-126"0,3 2 87 15,-1 5-137-15,5 3-24 0,-1 4-16 16,1 0-1-16,0 1 1 0,-7 4-1 16,1 4-2-16,-2 7-2 0,-2-3 1 15,-2 5-1-15,-2-2 1 0,-3 1-2 16,1-4 1-16,-3 2-1 0,-2-4-3 15,3 0-2-15,-1-1-2 0,2-5-1 0,0-3-1 16,4-1 0-16,1 3 0 0,1-3 2 16,2 2 3-16,1 0 2 0,3 2 1 15,0-2 2-15,4 6 3 0,1 2 3 16,0-2 2-16,-2 6 1 0,-2-1 2 16,-1-4 2-16,-5 0 0 0,0 1 2 15,-1-3-1-15,-3 0-1 0,-1-2 1 0,-3 6-2 16,-5-21-2-16,-4 19-2 0,-3-8-3 15,-3 0-1-15,-2 0-5 0,2 1-6 16,-3-8-9-16,3 8 2 0,-2-5 103 16,0 4-292-16,-1-2 144 0,-1-2-28 15,1-1-1035-15</inkml:trace>
  <inkml:trace contextRef="#ctx0" brushRef="#br0" timeOffset="237944.3385">10950 16116 584 0,'3'-14'160'0,"0"4"-92"16,2 5 80-16,4 5-114 0,-1 2-5 16,0 1-4-16,-3 1 8 0,0 4 6 0,-2 3 0 15,1 4-4-15,-1-2-6 0,1 3-3 16,-2 3-6-16,-3-2-4 0,1-2-4 15,-2 2 0-15,-1-1 0 0,-1-4-1 16,0 0 0-16,-2-2-1 0,0-2-3 16,-2-2-1-16,1-1-6 0,-3-2-9 15,1 1-11-15,-2-4 35 0,-1-1-211 0,-2 1 108 16,-3 0-82-16,-4-4-728 0</inkml:trace>
  <inkml:trace contextRef="#ctx0" brushRef="#br0" timeOffset="238205.7932">10708 16141 242 0,'-2'-11'236'0,"-2"3"-106"0,4-1 15 16,-2 6-3-16,-1 0-90 0,3 3-4 16,-2 1-5-16,2 8 7 0,-3 2 4 15,-1 5-3-15,1 4 5 0,0 8 3 16,-1 3-5-16,2 8-5 0,0 0-8 15,0 4-7-15,2-1-4 0,-2 1-7 16,2-3-5-16,-2-3-4 0,2-2-4 0,-1-3-2 16,1-9-4-16,-1-1 0 15,-1-6-4-15,-2-1-5 0,0-7-8 0,1 3 3 16,-2-2 74-16,0 2-293 0,-1-5 151 16,-4-5-58-16,-4-1-1054 0</inkml:trace>
  <inkml:trace contextRef="#ctx0" brushRef="#br0" timeOffset="238711.9284">9842 15697 508 0,'3'0'229'0,"-2"0"-121"0,1 8 67 16,1 5-76-16,3 7-50 0,1 6-15 16,4 3 4-16,-1 7 3 0,0 5-5 0,-1 4-9 15,-2 2-4-15,-2-1-1 0,-1-3-2 16,-1 1-2-16,-3-7-1 0,0-4-3 15,-3 1-1-15,-5-3-1 0,0-5-2 16,-10 0-2-16,-3-2 0 0,-3-1-2 16,-1-2-2-16,-6-3 0 0,2-1-2 15,-2-1-4-15,3-3-6 0,4-1-7 16,0-1-6-16,5-3-6 0,2-1 101 16,4-1-292-16,1-3 147 0,4-3-37 0,-7-3-1021 15</inkml:trace>
  <inkml:trace contextRef="#ctx0" brushRef="#br0" timeOffset="239023.2889">9512 15985 798 0,'0'6'216'0,"-7"-3"-103"0,2 0 97 0,1 7-158 15,2 5-20-15,2 2-9 0,0-2-1 16,4 3-4-16,-2 1-7 0,2-6-4 16,2 2-2-16,-4-3-1 0,-1-2 0 15,2-2 0-15,-3 1-1 0,1-6-1 16,-3-1-3-16,0 2-6 0,1 1-6 15,-2-5-4-15,-1 1 91 0,1 1-292 16,-5 1 146-16,-4-5-49 0,0-2-1028 16</inkml:trace>
  <inkml:trace contextRef="#ctx0" brushRef="#br0" timeOffset="239288.0958">9405 16029 683 0,'-4'4'179'0,"-2"-4"-96"16,1 2 95-16,-1 4-134 0,3 6-4 15,2 0-4-15,0 4 8 0,0 4 7 16,-1-2-5-16,2 0-7 0,0-1-7 16,2 1-4-16,-3 0-5 0,2 2-6 15,-1-1-6-15,1-2-2 0,-1-2-2 16,0-3-2-16,-1-2-1 0,1 2 0 0,-2-2-6 15,2-1-7-15,-2-3-7 0,1 2-6 16,-2-3-2-16,1-1 93 0,-4-1-294 16,-1-2 152-16,-4 0-40 0,-2-2-1035 15</inkml:trace>
  <inkml:trace contextRef="#ctx0" brushRef="#br0" timeOffset="239672.0701">9053 16123 542 0,'1'-6'173'0,"-2"2"-75"0,3 1 62 16,1-2-103-16,-1 5-14 0,4 1-6 15,-1-2 7-15,4 3-2 0,-2-1-6 16,1 3-2-16,-1 0-1 0,-1-4 0 0,2 7-6 16,1-1-6-16,0 4-4 0,-1 1-3 15,0 1-2-15,-5 0-3 0,-1 4-3 16,-2-1-2-16,0-1-1 0,-2 2-1 15,0 2-3-15,-7-5-5 0,-1 1-6 16,1 2-8-16,-1-3 31 0,-6-2-163 16,4 3-56-16,-6-2 64 0,-7-3-135 0,-3-1-357 15</inkml:trace>
  <inkml:trace contextRef="#ctx0" brushRef="#br0" timeOffset="240090.4648">8706 16076 521 0,'3'-12'186'16,"1"0"-83"-16,5 4 63 0,2 3-96 16,1 4-20-16,0 1-13 0,0 2 1 15,-1 5-2-15,-1 5-9 0,1 4-7 16,-1 1-4-16,0 2-3 0,-2 2-3 15,1-3-3-15,-8-2-3 0,-1-2-1 0,-1-2 0 16,-4 2-1-16,-1-6 0 0,-3 3-1 16,2-2-3-16,1 1-2 0,-1-5-3 15,1-1-5-15,0-3-4 0,2-1-4 16,2-3-1-16,2 2 0 0,0-1 2 16,3 2 3-16,0-2 3 0,3 2 3 15,-1 3 8-15,3-1 8 0,-2 3 6 16,1-1 3-16,1 2 5 0,-4 5 2 0,-1 3 2 15,-3 1-3-15,0 2-5 0,-2-1-3 16,-2-3-4-16,-2-13-2 0,0 11-2 16,-2-1-1-16,-3-3 0 0,-2 3 1 15,0-2-1-15,-1-3-3 0,-1-2-5 16,-3 2-8-16,2-5-10 0,-1 0-3 16,0 0 53-16,2-2-221 0,0 0 111 15,-2-4-43-15,-2-4-780 0</inkml:trace>
  <inkml:trace contextRef="#ctx0" brushRef="#br0" timeOffset="240388.6673">8539 15784 352 0,'-10'-5'125'16,"-2"5"-43"-16,1 5 47 0,-3 6-57 16,-3 5 2-16,-3 7-3 0,-1 8 12 15,-3 8 3-15,0 7-6 0,-1 11-7 16,3 0-8-16,-1-3-6 0,5 3-10 16,9 4-11-16,9-8-10 0,0-4-8 0,6 1-5 15,11-2-7-15,8-13-2 0,6 5-6 16,8-2-7-16,5-5-6 0,7-7 7 15,2-1 18-15,3-4-229 0,3 1 124 16,-2-4-75-16,-4 0-855 0</inkml:trace>
  <inkml:trace contextRef="#ctx0" brushRef="#br0" timeOffset="247073.4939">24382 9848 161 0,'-1'-1'85'0,"1"-2"-30"0,1-1 16 0,0 2-26 15,0 0-8-15,0 0-8 0,4 1-5 16,-1-2 1-16,0 2 1 0,0 2-1 16,2-2 1-16,0-1 1 0,0 2 2 15,5 0 1-15,1-1-1 0,-2 1-3 16,3 0-3-16,1 2-1 0,-1-1-4 15,4-2-3-15,1 3-3 0,2 0-2 16,1-1-2-16,4 0-3 0,2 0-2 16,8-1-2-16,-2 0 0 0,4-2 0 0,5 1 0 15,6-3-1-15,1 2 1 0,10-1-1 16,2 1 1-16,-1-2-1 0,2 2 0 16,-2-1-1-16,0 0 1 0,-5-2-1 15,6 3 1-15,-5 0-1 0,3 2 1 16,-2 0 0-16,-3 1-4 0,-6 2-1 15,2 1-4-15,-6-1-2 0,-1 1-2 0,0-1 0 16,0 0 1-16,-3-2 3 0,4 0 2 16,0 1 4-16,1 0 2 0,-1 0 2 15,-4-2 0-15,2 1 5 0,-7-1 4 16,2 2 4-16,-1-4 5 0,0 1 6 16,-1 0 5-16,-3 1 4 0,-2-1 0 15,-6 1 1-15,-1-2 0 0,-6 0 0 16,-3 1-3-16,-2-1-3 0,-3-1-3 0,-2 2-3 15,-4-1-5-15,-1 0-5 0,-2 0-4 16,-1 0-3-16,0-1-4 0,-3 1-1 16,-3 1-4-16,-4 1-7 0,-4 0-7 15,-6 0-6-15,-2 1-8 0,-7 1-5 16,-5 1-7-16,-5-2-2 0,2 3 1 16,-7-1 2-16,-5 1 1 0,-2-1 0 15,-6 2-2-15,-6 1-6 0,-4-1-4 0,0 2-2 16,2 0 0-16,-1 2 3 0,-1-3 5 15,0 0 9-15,-1 1 12 0,2-4 10 16,-2-1 8-16,2-2 3 0,3 0 4 16,4 2 2-16,2-1 0 0,-2-2 0 15,5 1 2-15,3-2 2 0,0 3 3 16,3-2 4-16,6 0 3 0,-1-1 4 16,4 1 2-16,3 0 0 0,1-1 1 0,3 2-1 15,7-3 1-15,2 3 2 0,0-1 1 16,6-1 1-16,2 0 0 0,3 1 1 15,4-1-1-15,5-1 2 0,2 1-3 16,1 0-4-16,2 2-3 0,3-1-2 16,3 1-2-16,3-2-3 0,1 1-6 15,2 2-2-15,0-1 0 0,2-1-2 16,5 1 1-16,4 3-1 0,6-3-1 0,2 2 1 16,6-3-1-16,6 1 1 0,6-1-1 15,5-1 0-15,10-3 0 0,5 2 5 16,4 0 6-16,6 0 9 0,-1-1 8 15,-1 1 6-15,2 1 3 0,2 0 1 16,-10 2-4-16,-1 0-7 0,-5 1-8 16,-13 1-8-16,-9 0-6 0,-2 0-2 15,-7-2-4-15,-3 0-8 0,-5 0-12 0,-5 1-10 16,-4-2-132-16,-8 2 71 0,-5-3-93 16,-5 0-457-16</inkml:trace>
  <inkml:trace contextRef="#ctx0" brushRef="#br0" timeOffset="248772.1136">22450 16670 211 0,'-2'-7'207'0,"2"3"-70"0,1 1 2 0,-1 3-15 16,-3 0-47-16,3 2-20 0,-1 6-11 15,0-1-4-15,-1 1-2 0,-1 5-1 16,-2 2 1-16,0-1 0 0,0 4-3 15,1 3-2-15,-2-4-5 0,-1 5-4 16,2 1-4-16,-1-1-2 0,-1-3-3 16,1 1-1-16,0-2-3 0,-1 0-1 15,-3-1-2-15,2-5 0 0,-2 0-3 16,0-5 0-16,-1-2-1 0,4-2 0 16,2-1-1-16,0-2 1 0,1-3-1 0,0-3-1 15,3-4 0-15,-1-2-2 0,1-3-2 16,2-2-1-16,2-1-2 0,-4-1 0 15,3 0 0-15,-3 4 0 0,0 3 1 16,1 2 0-16,-3 5 1 0,-2 1 1 16,0 2-1-16,-4 2 1 0,0 3 3 15,-2 2 1-15,-1 1 2 0,1 3 3 0,1 1 1 16,-1 0 2-16,2-1-1 0,-2 0-2 16,2 2-2-16,2-1-2 0,1 1-1 15,-3 1-3-15,9-1 0 0,-4 0-1 16,-1 1-4-16,-2-1-7 0,3 0-9 15,2 0-9-15,-2-1-13 0,1 2 100 16,-1 2-281-16,-3-2 136 0,-2-8-37 0,-2-1-956 16</inkml:trace>
  <inkml:trace contextRef="#ctx0" brushRef="#br0" timeOffset="249076.3011">21724 16861 317 0,'9'-8'189'0,"-4"3"-88"0,0-3 35 16,0 0-38-16,1 3-35 0,-1 5-12 15,3-2-1-15,-2 8 5 0,3-6 2 16,0 10-5-16,-1-1-8 0,0 2-5 15,0 2-7-15,-4 3-7 0,2-2-7 0,0 2-7 16,-2 0-4-16,1-3-3 0,0 1 0 16,-3-3-2-16,2-1-7 0,-3-3-8 15,-1 0-12-15,0-6-12 0,-1-3-23 16,-5 2-49-16,1-4-84 0,-6-5 43 16,1-3-100-16,-3-5-263 0</inkml:trace>
  <inkml:trace contextRef="#ctx0" brushRef="#br0" timeOffset="249273.7735">21753 16879 217 0,'-16'-18'214'0,"2"10"-59"0,-1-2 0 0,1 4-19 15,-1 6-26-15,2-3-21 0,0 11-14 16,-2 2-8-16,1 4-5 0,-5 3-6 16,5 5-6-16,2-3-9 0,0-1-8 15,2 1-8-15,3-1-8 0,-1-1-5 16,0-4-4-16,3-2-2 0,-2-5-1 16,3-2-1-16,-3 1-1 0,1-2 0 15,0-2-1-15,-2-1-4 0,0 0-5 16,-2 0-7-16,0-2-7 0,-4 0-7 0,1-4-7 15,-3 3-9-15,1-1-5 0,-3 4 129 16,1 0-287-16,-2-2 142 0,1 0-14 16,-4 2-995-16</inkml:trace>
  <inkml:trace contextRef="#ctx0" brushRef="#br0" timeOffset="249671.725">21136 16881 381 0,'3'-9'191'0,"2"3"-79"15,0 2 44-15,3 3-53 0,-1 1-26 0,0 4-15 16,2 3 3-16,-2 4 0 0,0 4-9 16,1 4-10-16,-3 2-9 0,-4 3-7 15,1-1-4-15,2 1-6 0,-8-1-5 16,6-1-2-16,-6-3-2 0,-2 1-1 15,2-7-1-15,-4-1-2 0,-3-6 0 16,4-2-2-16,3-2 0 0,-1-2-2 16,1-1-3-16,-1 0-1 0,0-3-2 0,-1-3-1 15,-3-2-1-15,-1-3 0 16,0 1 1-16,-2-1 1 0,0 3 2 0,-1 3 0 16,2 6 3-16,0 2 1 0,-2 3 1 15,1 0 1-15,1 3 1 0,-1 1 1 16,0 0-1-16,4 0-1 0,-2-1-2 15,1 2 0-15,4 1-3 0,-1-2-6 16,6 3-7-16,-3 1-10 0,1-3-16 0,0 1 27 16,-2 1-182-16,1-5-24 0,-8 1 42 15,-5 0-135-15,-4-5-226 0</inkml:trace>
  <inkml:trace contextRef="#ctx0" brushRef="#br0" timeOffset="250070.0098">20587 16858 648 0,'-3'-23'187'0,"3"3"-109"0,2 10 81 15,3 3-130-15,7 2-11 0,1 3-10 16,-4 2 4-16,1 0 8 0,-1 4 4 16,-3 9 2-16,-3 0-3 0,2 3-1 15,0 4-4-15,-4 1-4 0,1-3-6 16,-1 5-3-16,-1-1-3 0,-2 0 1 15,-4-3 0-15,1-1-1 0,-1-6-1 0,-1-1-3 16,0-5-7-16,2 0-5 0,0-2-6 16,1-3-6-16,2 0-3 0,2-1 1 15,-1 0 3-15,2-5 5 0,2 3 5 16,-1 2 5-16,3 0 7 0,0-1 6 16,1 4 4-16,-2 1 5 0,0 6 5 0,0 1 4 15,-3-1 4-15,-1 4 1 16,0 6-3-16,-4-5-2 0,1 2-4 0,-2 2-4 15,-2 1-3-15,-2-6-2 0,1 1-2 16,-5-5-1-16,2 1 0 0,-1-4 0 16,-1-1-1-16,-1-2-5 0,2 1-11 15,2-1-8-15,-1-2 12 0,-2-2-143 16,1 2-41-16,0-4 39 0,-7 0-126 16,-2-1-242-16</inkml:trace>
  <inkml:trace contextRef="#ctx0" brushRef="#br0" timeOffset="250359.3709">20445 16998 352 0,'0'-8'255'0,"0"0"-146"0,-1 4 32 16,1 2-27-16,1 2-88 0,-1 2-10 15,-3 1 6-15,3 7 10 0,-1 1 11 16,-2 3 4-16,-2 2 2 0,-1 0-1 15,0 0-5-15,-1 3-5 0,0 0-8 16,-1 2-7-16,-2-1-4 0,1 1-3 16,1 1-2-16,1-2-4 0,-1 0-2 15,2-1-2-15,-2 4-2 0,0-5-1 0,2-3 0 16,0-2-1-16,0 1-2 0,0-9-7 16,2 1-7-16,1 0-14 0,-1-2-7 15,2-2 116-15,0-3-293 0,0-1 139 16,-1-1-19-16,-3-9-1001 0</inkml:trace>
  <inkml:trace contextRef="#ctx0" brushRef="#br0" timeOffset="250621.6707">20229 16961 392 0,'-2'-10'140'16,"1"3"-72"-16,1 4 57 0,0 3-65 15,2 1-4-15,2 2-3 0,0 7 13 16,-1-1 10-16,2 3 3 0,1 3-6 16,-1 4-6-16,1-7-8 0,2 3-10 0,-1 2-13 15,-1 0-9-15,3-1-9 16,-3 2-6-16,1-4-5 0,0-1-2 0,2 0-2 16,-4-4-1-16,2 1 1 0,-2-1-5 15,-1 0-6-15,-3-6-9 0,0 3 4 16,-1-1 67-16,-1 0-266 0,-5-1 135 15,-6-1-43-15,-2-1-961 0</inkml:trace>
  <inkml:trace contextRef="#ctx0" brushRef="#br0" timeOffset="251434.6827">19923 17166 315 0,'0'-9'168'0,"1"1"-88"15,-1 2 40-15,-2 1-45 0,4 2-33 0,-4-1-18 16,4 2 2-16,-2-1 4 0,-2-4-3 15,2 1-7-15,-1 1-5 0,-2-2-1 16,3 0-3-16,-3 3-3 0,0 1-1 16,0-1 2-16,-5-4 1 0,-2 6 2 15,-2 1 2-15,0-2 6 0,-3 0 7 16,3 3 2-16,-1 5 2 0,-2-1 0 0,-4 1 3 16,3-1 0-16,-1 0-3 0,-2 2-5 15,2-2-3-15,2 2-4 0,-4 0-2 16,0 0 0-16,0-2-2 0,0 0 0 15,-2 2-2-15,2-2-1 0,1 0 0 16,-1 3-1-16,2-3-3 0,0 2-1 16,1-3-2-16,4-1-1 0,6 0 0 15,-1-2-1-15,2 0-1 0,5 3 0 0,-3-3 0 16,3 2-1-16,-3-4-1 16,5-1-1-16,2 5 0 0,2-2-1 0,0-4 0 15,3 2-1-15,3-1 1 0,6 2 0 16,-1-1 1-16,3-1 0 0,2 0-1 15,1 1 1-15,-2-1 1 0,5-4-1 16,-1 1 0-16,0 0 0 0,-3-3 0 16,2 1 0-16,-3 2-2 0,0 1 0 15,0-1-1-15,1 3-2 0,-2 0-1 0,0 1 0 16,-3-2 0-16,-2 0 1 0,-2-4 0 16,-6 2 2-16,0-2 1 15,-3 0 1-15,0 3 2 0,-4 4 0 0,1 1 0 16,0-1 1-16,0 1 0 0,0 0-1 15,-1 2 1-15,-1-1-1 0,2 0 0 16,-1-4-1-16,0 2 0 0,-1 4 0 0,0-2 0 16,1-1 2-16,-1 1 0 0,1 1 3 15,1 3 1-15,1-3 3 0,0 1 1 16,1-1 2-16,0 1 2 0,0-1 0 16,-1-1 2-16,1 2 0 0,4 3 0 15,-1 1 1-15,2 2-1 0,1 3 0 16,-4-4-2-16,1-1-1 0,-1-1-2 15,1-1-3-15,-2-3 0 0,-2 2-2 0,3 0-2 16,-4-4 0-16,1 3-1 0,0-2-8 16,0 4-5-16,-2-1 8 0,1-1 64 15,1 6-293-15,-2 1 155 0,-1-1-59 16,-3-2-1078-16</inkml:trace>
  <inkml:trace contextRef="#ctx0" brushRef="#br0" timeOffset="258836.0859">12641 16898 141 0,'-4'-9'140'16,"-3"-3"-43"-16,-2-1 4 0,3 3-7 15,0 10-26-15,1-7-13 0,0 0-11 16,1 1-3-16,0-1-3 0,0 0-3 16,-3-1-3-16,2 3-3 0,-2-2 0 15,-1 4-3-15,0 1-3 0,0 1 0 16,-2 2-4-16,-1 1-2 0,-1 3-1 15,1 3-1-15,0 2 0 0,1 4 0 0,0-2-1 16,-1 2-2-16,2 3 0 0,1-2 0 16,1 1 0-16,0 1-1 0,4 0-1 15,1 3-1-15,1 0 0 0,1-1-1 16,0 0-2-16,4-2-2 0,-2-3 0 16,5 0-2-16,0-3 1 0,1 3 0 15,2-3-1-15,3 1 1 0,-2-7 1 0,0 1 1 16,2-2 1-16,1-4 1 0,-2-4 0 15,1-1 0-15,5-4-1 0,-1 3 0 16,-3-5-1-16,3 0-1 0,0-5-1 16,-3 0-3-16,-1-5-3 0,2 0-4 15,-3-2-3-15,-4-1-4 0,0 0-3 16,-5-7-3-16,-2 1-2 0,-1-3 1 16,0 2 0-16,-4-7-1 0,-2 6 3 0,-1-6 2 15,-2 2 3-15,-1 1 4 0,2 6 3 16,3 0 2-16,1 9 5 0,-3 0 3 15,3 6 4-15,1 6 0 0,-1 2 2 16,1 1 0-16,3 4 0 0,0 1-1 16,0 2-1-16,0 1 1 0,1 1-1 15,4 4 1-15,-3 3 3 0,0 1 3 16,2 1 2-16,-6-1 0 0,6 2 0 16,-1 2 0-16,-6 5-2 0,6 2 0 0,0 0-3 15,-1 0-2-15,5 0-2 0,-2-4-1 16,1 5-1-16,-1 0-1 0,3 2-1 15,-2-2-1-15,1-2-1 0,3-5 1 16,0-8-1-16,1 17 0 0,2-4-1 16,1-2 1-16,-1 2 0 0,-1-4 0 15,-1-3 0-15,2-2 0 0,3-1 1 16,-1-2-1-16,3-4 1 0,0-3-1 0,-1-2 1 16,-1 2 0-16,3-7-1 0,0 4 0 15,-1-6 0-15,-1-2-1 0,1 1-3 16,-1-2-1-16,-4-4-2 0,0 1-3 15,3-2-2-15,-4-2-5 0,-4-1-2 16,2 3-4-16,-3-3-2 0,-5-1-4 16,-2 4 0-16,0 0 2 0,-1-1 3 0,-5 1 6 15,1 4 3-15,-3 0 5 0,2 4 5 16,-2 2 2-16,-1 4 1 0,2 4 0 16,-2-1 1-16,0 5 1 0,3 3 3 15,-1 3 3-15,3 0 3 0,4 2 5 16,-1 2 1-16,2-1 2 0,1 3 1 15,2 0-2-15,2 0-1 0,2 0-3 16,3-4-3-16,-1-4-1 0,0-1-2 16,1-4-2-16,-2-2 0 0,2 0-2 0,-2-1 1 15,3-2-1-15,1-2 0 0,1 0-7 16,-4 0-6-16,2-3-5 0,0 2 56 16,0-1-222-16,2-1 110 0,0-2-50 15,-1 1-786-15</inkml:trace>
  <inkml:trace contextRef="#ctx0" brushRef="#br0" timeOffset="259154.2813">13540 16834 300 0,'-8'0'142'0,"0"-9"-63"0,0 2 35 0,-1 6-47 15,1 2-14-15,-2 2-9 0,2 2 1 16,-2-5 5-16,-1 9-1 0,3-2-5 16,1 0-2-16,-2 4-1 0,3 1-4 15,2 0-5-15,-2 1-4 0,2 0-3 16,2 1-3-16,0 1-2 0,4-3-4 16,0 2-2-16,0 1-3 0,2-3-1 15,3-2-2-15,2 0-2 0,-1-4-2 0,4-1 0 16,1-2-1-16,4-3-1 0,-2 0-4 15,1 0-8-15,-3 0-11 0,3 0-7 16,-3-1 16-16,1 0-176 0,0-3 87 16,0-1-67-16,-2-7-614 0</inkml:trace>
  <inkml:trace contextRef="#ctx0" brushRef="#br0" timeOffset="259493.4461">13742 16791 606 0,'0'0'197'0,"-4"0"-112"16,0 4 80-16,4 8-110 0,1 7-20 15,2 3-12-15,-1 1 6 0,3 4 6 0,1-3 1 16,-2 0-5-16,0-1-5 0,2 4-5 16,-2-9-3-16,2 5-3 0,1-3-5 15,0-2-4-15,-1-8-1 0,1 3-2 16,-3-5 1-16,1-2 0 0,-3-4 1 15,0-5 1-15,2 4 0 0,1-1 0 16,-2-7 0-16,-1-6 0 0,0-3-1 16,-2-3-1-16,0-9-2 0,2 1 0 15,0-2-1-15,1-2 0 0,0 1 0 0,1 2-1 16,3 4-1-16,0 4 0 0,4 4-3 16,1 4-9-16,-1 3-5 0,-3 7-15 15,4 2-12-15,-2 1-12 0,1 4-22 16,1 2-126-16,3 3 67 0,-4 3-76 15,0 0-438-15</inkml:trace>
  <inkml:trace contextRef="#ctx0" brushRef="#br0" timeOffset="259868.0422">14104 16938 250 0,'7'2'225'0,"-2"-1"-122"0,1 0 27 16,2 0-14-16,2 1-64 0,2 2-27 0,3-2 1 15,1-2 1-15,-1 1-3 0,6-2-8 16,-3-1-5-16,-1-2-3 0,-4-1-2 16,0-1-1-16,-8-1-2 0,2-2-1 15,-4 3-1-15,3 0-2 0,-4 0-2 16,-3 2-1-16,0-1-1 0,-4-1 0 16,-4 1-1-16,1-1 1 0,-4 2 0 15,-1 2 2-15,-2 2 4 0,6 1 5 16,-3 3 6-16,0 4 6 0,2 1 6 15,2 2 7-15,-1-2 1 0,4 0-2 16,3 2-3-16,1 1-5 0,1-1-7 0,3 2-6 16,2-1-5-16,4-2-2 0,0-2 0 15,3 1-1-15,-1-4 0 0,2 0 0 16,0 0-4-16,6-2-4 0,-4 1-5 16,6-3-8-16,-2-3-8 0,1 4-9 15,4-4-22-15,0-4-42 0,0 1-68 0,1-2 40 16,-1-2-95-16,-3-2-218 0</inkml:trace>
  <inkml:trace contextRef="#ctx0" brushRef="#br0" timeOffset="260204.9459">14579 16874 226 0,'-6'-4'190'0,"1"3"-50"0,-4 1 5 16,-2 1-25-16,-1 3-27 0,1 6-21 0,-2 2-12 16,1 2-9-16,4 3-10 0,0 1-8 15,1-1-6-15,5-2-6 0,2 2-5 16,1-3-5-16,3-4-5 0,4-2-2 15,1 2-1-15,2-6 0 0,0 2-1 16,1-7-2-16,-3 1-3 0,4-4-4 16,-2 0-4-16,-2-4-3 0,-1-3 0 15,-3 2 0-15,-2-6 3 0,-2 0 1 16,0 0 5-16,-2 0 10 0,0-1 8 16,1 5 8-16,0 5 8 0,0-2 6 0,0 4 3 15,0 4 1-15,0 0-7 0,2 0-3 16,-1 1-8-16,1 2-8 0,4-1-5 15,1 4-3-15,3 0-1 0,2 3 0 16,4 1-1-16,1 0-1 0,-3 0-3 16,1-3-5-16,3 0-5 0,-3 0-9 15,-1 0-9-15,5-4-11 0,-5-1-13 0,-2 0-21 16,-1-1-38-16,2 0-87 0,-3-3 49 16,-1-2-97-16,6 0-287 0</inkml:trace>
  <inkml:trace contextRef="#ctx0" brushRef="#br0" timeOffset="260786.057">14932 16845 263 0,'-11'0'188'0,"2"2"-71"16,-1 4 19-16,2-3-35 0,0 1-31 16,-1 2-24-16,2-2-6 0,1 0-2 15,1 2-5-15,3-2-4 0,2 5-3 16,2-4 0-16,1 4-2 0,3 2-3 15,-1 2-5-15,3 0-4 0,1 3-3 16,-2-1-2-16,4-1-1 0,1 2-2 0,-1-1 0 16,-1-2 0-16,-1-4-1 0,-5 2 1 15,-1-2 0-15,-3 1 0 0,-3 0 0 16,-4 0 0-16,-2-3 0 0,-5 2 0 16,-4-4 0-16,1-4-1 0,-4 1 0 15,1 0 0-15,5-3 0 0,1-5 0 16,3 1 0-16,4-2 0 0,2 1-1 15,3 0-2-15,2 2-1 0,1-2 0 0,0 1-2 16,4 1 1-16,4-3-2 0,0 3 2 16,3-4-1-16,5 3 1 0,3-3 1 15,1 5 0-15,6-1-1 0,0 2 0 16,1-4-1-16,-1 0 0 0,2 2 0 16,-3-5-4-16,-2 0-3 0,-2 2-3 15,-4-5 0-15,-5 0 0 0,-6 3 0 16,2-2 1-16,-6 0 3 0,0 2 4 0,-3 2 3 15,0-3 1-15,-1 1 1 0,-5 1 2 16,1 2 3-16,-1 1 1 0,0 2 3 16,-2 3 3-16,0 3 2 0,0 0 4 15,-2 1-1-15,-1 3 2 0,2 2 0 16,3-1-1-16,0 2-2 0,6 2-2 16,0 1-1-16,2-1-3 0,2 0-2 15,-1-1-2-15,7 0-2 0,-3-1 0 0,6 0-2 16,1-2 1-16,3-1 0 15,-2-4-3-15,2-2-6 0,0 1-6 0,1-4-7 16,-4 1-3-16,3-1 1 0,2 3-176 16,-2-2 97-16,1-1-77 0,2-3-638 15</inkml:trace>
  <inkml:trace contextRef="#ctx0" brushRef="#br0" timeOffset="261026.4151">15457 16993 609 0,'-10'-2'212'0,"5"-7"-122"0,4 2 75 0,1 1-116 16,3 4-23-16,6 0-20 0,4 2 1 16,3 0 5-16,1 0 4 0,1 2-3 15,2-2-3-15,2 0 0 0,1 0 1 16,3-1 0-16,0 2-8 0,2-1-9 15,1-2-10-15,-3 4-5 0,-2-2 135 16,-1-1-293-16,-6-2 134 0,0 0-3 16,1-6-1001-16</inkml:trace>
  <inkml:trace contextRef="#ctx0" brushRef="#br0" timeOffset="261749.8084">16005 16705 292 0,'-7'-4'297'0,"2"4"-156"16,-1 1 28-16,0 3-4 0,4 5-94 16,-1 5-27-16,2 5 1 0,0 2 4 15,1 1-1-15,1 0-9 0,2 1-6 16,-2 1-4-16,1-2-5 0,0 1-5 15,1 2-5-15,1-3-4 0,-3 1-2 0,1-1-3 16,1-3-2-16,0-8 1 0,-2 2-2 16,3-6 1-16,-1-3-1 0,-1 2 1 15,1-7-3-15,1-3-4 0,3 4-6 16,4-8-3-16,1-2-5 0,2-1-5 16,2-6-5-16,0-1-5 0,-4-1 1 15,2 0 4-15,-2-1 3 0,2 3 5 16,-4 5 4-16,4 2 5 0,-7 3 6 0,2 5 4 15,-8 2 1-15,1 1 2 0,-2 4 1 16,-4-2 1-16,-2 2 1 0,3 1 2 16,-3 5 2-16,-1-3 1 0,1 3 0 15,0 2 1-15,0 2 0 0,2-3 0 16,2 3-1-16,-1-2 1 0,3-1-2 16,0 0-1-16,0-2-1 0,5-2-1 0,3 2-1 15,1-1-1-15,3-4-1 16,3 0 1-16,-2-5-1 0,1 0-1 0,2-3 0 15,4-3-1-15,2 1 1 0,1 0-3 16,0-1-2-16,1-1-3 0,-3 3-3 16,1-3-4-16,0-3-5 0,-3 1-5 15,0-6-8-15,-2 1-6 0,-3 0-11 16,-5-1-5-16,-3 2-3 0,-5 2 4 16,-1 0 5-16,-1 0 8 0,-4 4 11 15,-4 4 15-15,-1 1 16 0,-3 2 13 0,0 0 8 16,0 3 6-16,0 4 6 0,1 0 4 15,3 2 1-15,0-1-3 0,2 3-4 16,3 1-4-16,3 1-4 0,1-1-4 16,0 2-5-16,5-2-3 0,0-3-1 15,3 1-3-15,0-3-1 0,3 0-1 16,2-1-1-16,1 0-2 0,0-4 0 16,1-2 0-16,0 0-4 0,2-2-7 0,3 1-7 15,-1-3-10-15,3 2-8 0,2 1 47 16,-4-1-211-16,2 1 0 0,3-1 46 15,0-2-125-15,-4-8-225 0</inkml:trace>
  <inkml:trace contextRef="#ctx0" brushRef="#br0" timeOffset="262068.0554">17264 16860 319 0,'-9'-4'194'0,"3"1"-95"16,0 3 38-16,0 3-40 0,-2 3-31 0,4 2-18 15,-2 5 5-15,-1 0 4 0,-2 3 0 16,1 5-8-16,1 6-7 0,-1-2-5 16,-1 2-4-16,-1 3-6 0,-1-2-5 15,-2-1-4-15,-3-1-1 0,1 5-1 16,1-5-1-16,-2 2-3 0,1-4-2 15,1 0-2-15,2-3-2 0,-1 1-2 16,0-5 0-16,2-1-2 0,3-4 1 16,-1-2-6-16,2-6-6 0,2 0-8 0,0-3-9 15,1-1 32-15,0 0-182 16,2-7-32-16,1-3 54 0,-2-6-137 0,2-2-283 16</inkml:trace>
  <inkml:trace contextRef="#ctx0" brushRef="#br0" timeOffset="262309.4119">16950 16869 263 0,'-7'-5'241'0,"1"-1"-119"0,3 4 24 15,1 2-13-15,1 0-65 0,0 3-24 16,1 4 0-16,2 3 0 0,2 2 3 0,-2 3-10 15,4 4-6-15,4 3-7 0,1-1-4 16,5 4-5-16,1-1-5 0,2-1-1 16,1-2-6-16,1 1-2 0,-1-3 107 15,3 2-293-15,-1 1 155 0,0 2-51 16,-5-6-1033-16</inkml:trace>
  <inkml:trace contextRef="#ctx0" brushRef="#br0" timeOffset="263127.2264">11513 17107 511 0,'1'-7'218'0,"-1"6"-117"0,2 3 67 16,-4-1-84-16,-1-1-33 0,-1 5-15 16,0 1 1-16,-1-1 7 0,-2 0-1 15,1 3-9-15,-2-2-6 0,-2-1-5 16,-3 0-4-16,-4 1-6 0,-4-3-5 15,-1-1-4-15,-3 1-2 0,2-3 0 0,2 0 0 16,4-1-1-16,0-2-1 0,5-5-2 16,3 0-1-16,-1-7-1 0,4 0 0 15,2-1-1-15,4-1 1 0,0 3 0 16,3 1 1-16,3 4 0 0,0-3 1 16,3 5-1-16,-1-1 0 0,0 4-1 15,1 2 2-15,-1-1-6 0,-1 7-7 0,-1 1-1 16,-4 1 111-16,-2 5-292 0,0 5 144 15,-7-1-30-15,2 2-1023 0</inkml:trace>
  <inkml:trace contextRef="#ctx0" brushRef="#br0" timeOffset="263365.5904">10956 17229 404 0,'-16'-23'340'0,"3"-3"-192"15,8 4 31-15,0 4-14 0,5-1-146 16,3-4-18-16,6 3-4 0,1-7 1 16,-1 1 1-16,1-5 2 0,-1 3-1 15,0-5 0-15,0 3-1 0,2 0 1 16,3 5-1-16,0 2-2 0,5 3 0 16,2 4-1-16,2 3 0 0,0 7 3 0,2 3-8 15,1 3-5-15,1 4 47 0,0 3-208 16,-1 5 113-16,-2 5-75 0,-5 0-733 15</inkml:trace>
  <inkml:trace contextRef="#ctx0" brushRef="#br0" timeOffset="264249.7088">9153 16706 599 0,'-8'-6'179'0,"5"6"-96"0,3 2 79 16,1 5-114-16,0 1-16 0,0 3-5 15,1 4 7-15,1 1 7 0,1 4-4 16,-2 2 0-16,4 6 0 0,-1-2-2 15,1 1-1-15,-2-1-3 0,0 0-4 16,1-4-2-16,-2 2-3 0,1-4-3 0,0-5-4 16,0-3-3-16,-1-2-3 0,2-7-3 15,-2-2 0-15,2 3-1 0,0-4 1 16,1-1 0-16,1-4 0 0,4-4-1 16,-1-1 0-16,3-5-1 0,5-5-2 15,1-4 0-15,-3-5-2 0,3 1-2 16,0-6-2-16,-5 0-3 0,3 0-1 15,0 1-2-15,-3 0-2 0,0 7-2 0,-2 5 2 16,-3 1 1-16,-1 6 2 0,0 2 2 16,-4 2 2-16,-1 3 1 0,-1 1 2 15,0 5-1-15,-2 0 0 0,-3 3-1 16,1 3 1-16,-2 1 0 0,-3 5-1 16,0 1 2-16,-1 3 0 0,1-3 2 15,0 1-1-15,1 2 1 0,-1 0-1 0,-1 0 1 16,-1 7 0-16,2 1 0 0,-3 1 0 15,1-2 0-15,-2-4 0 0,1 1 0 16,0-7 1-16,1 7-1 0,-3-1 0 16,1 3 1-16,0-4-1 0,-2-1 1 15,-2 0 0-15,4-4 0 0,-1-4 0 16,1-1 1-16,2-4 0 0,3-3-1 0,-2 2 0 16,4-2-1-16,0-2-1 15,0-1-1-15,-1-1-2 0,2-3-3 0,-2-2-2 16,0-5-2-16,-1-2-2 0,-2-1-5 15,1-2-2-15,-1 0 0 0,0 3 2 16,3 2 2-16,-3-2 3 0,2 8 3 16,3 0 5-16,1 2 5 0,1 1 0 15,1 3 1-15,0 2 0 0,2 0 2 16,1-2 1-16,-1 3 0 0,1 0 1 0,-1 2 1 16,0 1 1-16,2-3-1 0,1-1-1 15,-2 1-1-15,0-1 3 0,0 2 20 16,-1 0 72-16,0 5-293 0,3 2 168 15,-3 2-46-15,2-1-1125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10:00:34.18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15169 3997 78 0,'-2'-11'59'0,"-4"2"-30"0,1 2 5 15,-2 4-11-15,3 1-11 0,-2-1-9 0,0 2-3 16,1-2 0-16,2 2 0 16,-2 0-1-16,2 1 0 0,-3 3 0 0,-1 3 0 15,-3-2 1-15,-1 3-1 0,-5-1 1 16,-2 2-1-16,1 1 1 0,-2-1 0 16,-5 4 1-16,2 2-1 0,-3-4 1 15,0 6 5-15,0 1 6 0,1-3 6 0,2 5 6 16,-2-2 6-16,1 0 4 0,1 0 2 15,4 5-2-15,0 1-4 0,5 3-7 16,1 1-5-16,4 3-5 0,-1-1-5 16,0 0-4-16,7-1-1 0,2 2-1 15,0-1-1-15,3 2 0 0,5-1-1 16,5-3 1-16,3 2 0 0,2-4 0 16,1-3 0-16,4-5 0 0,2-2 0 15,0-6 0-15,10-1 0 0,2-3 0 0,3-2 1 16,1-1-1-16,0-2 0 0,-5 0 0 15,1-4 0-15,-5-1 1 0,-2-2-1 16,-3 2 1-16,-1-5 0 0,-4-3 1 16,2-2 1-16,-3-7 0 0,-1-1 1 15,-1-2 3-15,-1-4-1 0,-4 3 0 16,-1-2-1-16,-4-2 1 0,-5-7 0 16,-4-5-1-16,-1-6 2 0,-6-6 1 0,-2-5 2 15,-6 3 5-15,-1 5 1 0,-3 6 1 16,0 4-2-16,-2 9-3 0,-1 6-3 15,-1 8-4-15,6 8-10 0,-4 10-32 16,2 2-72-16,1 11 46 0,0 17-77 16,-2 7-253-16</inkml:trace>
  <inkml:trace contextRef="#ctx0" brushRef="#br0" timeOffset="1499.5649">15403 9097 25 0,'-11'-10'13'0,"1"3"-7"16,-3-2 3-16,-3 3-4 0,2-2-4 16,0 4 1-16,1-3-2 0,-2 4 3 0,2-2 2 15,-5 3 0-15,-1 4-1 0,-3 2 1 16,1-3 2-16,-2 3 2 0,2 2 2 16,0 1 1-16,-1-1 0 0,-3 1 3 15,4 4 4-15,-5-3 0 0,1 4-3 16,-3 0-2-16,1-1 0 0,-1 1 4 15,3 2 2-15,-1 1 1 0,6 3 1 0,-1 2 1 16,1 1 0-16,3 0-2 0,-1 6-4 16,1-1-5-16,3 2-5 0,0 0-4 15,4 4 0-15,8-7-2 0,2 4 0 16,2-3-1-16,2 3 0 0,6-3 3 16,5 1 0-16,-1-4 1 0,2 0 1 15,4-3 0-15,2-1 0 0,0-1 0 0,2-1-2 16,7 0 0-16,3 0-2 15,-3-3 0-15,8-2 0 0,1-2 0 0,-1-3 0 16,0-4 0-16,2-3 0 0,-3-5 0 16,1 0 0-16,-4-5 1 0,1-5-1 15,-1-4 0-15,-6-1 0 0,-1-7-4 16,-2-1-2-16,-5-4 0 0,-4-6 0 16,-5-1 1-16,-7-6 6 0,-5-6 11 15,-2 2 15-15,-6 0 7 0,-9 4 6 16,-4 5 3-16,-5 7 2 0,-1 5-5 0,-5 8-13 15,2 7-11-15,0 7-10 0,-1 6-32 16,2 9-83-16,-1 7 48 0,-4 7-77 16,-3 2-286-16</inkml:trace>
  <inkml:trace contextRef="#ctx0" brushRef="#br0" timeOffset="3385.3796">12212 7178 35 0,'0'0'52'0,"1"0"-13"0,2 2-2 15,-2 2 0-15,2-2-7 0,2 6-7 16,2 4-3-16,3 4-4 0,3 2-3 16,2 4-2-16,1 3-3 0,5 6-2 15,0 4-2-15,3 3-1 0,0 7-1 16,4 4 0-16,4-1-1 0,3 3-1 16,3 0 1-16,5 2 0 0,4-4 0 15,4 5-1-15,3-2 1 0,4 2 0 0,3 1 0 16,0 0-1-16,2-1 1 0,3-1 0 15,2 0 0-15,1-6 0 0,0-3 0 16,1 2-1-16,-1-3 1 0,-3-2 0 16,-1-1 0-16,-2 1-1 0,0-3 1 15,-6-1 0-15,-3 1-1 0,-7-2 1 0,-4 1-1 16,-8-3 0-16,-3-1 10 0,-6-1 2 16,-1 3 3-16,-3-1 2 0,2 5 1 15,-1 0 1-15,4-1 1 0,-1 1-9 16,3-6-3-16,0-5-2 0,2-1-3 15,0-4-1-15,2-9 0 0,-1-1 0 16,0-6-15-16,0-4-45 0,-3-3-14 16,2-4 15-16,-2-5-79 0,-3-8-29 15</inkml:trace>
  <inkml:trace contextRef="#ctx0" brushRef="#br0" timeOffset="4186.2375">12495 5866 35 0,'-3'7'41'16,"0"-2"-4"-16,2-3 5 0,2-1 3 16,1 0 2-16,0 0-1 0,3-3-1 15,0-3-1-15,1-2-3 0,2-2-5 16,4-5-5-16,2-2-4 0,7-6-3 0,3-1-3 16,3-1-2-16,5-5-4 15,2-4-4-15,5 1-3 0,1-2-2 0,6-5-3 16,5 2-1-16,1-1 0 0,4-2-1 15,5-2-1-15,1 2 1 0,4-2 0 16,3 2-1-16,0-4 1 0,1-6-1 16,2-6 1-16,-3 3 6 0,-4-5 4 15,1 3 3-15,-1 8 1 0,-7 4 1 16,-1 5 0-16,-2 4 1 0,-6 2-7 16,-8 5-4-16,2 5-3 0,-5 0-1 0,-5 4 0 15,-4 6-1-15,-3 2-1 0,-7 5 1 16,-7 2-1-16,-4 0 0 0,-2 5 3 15,-4-3 5-15,0 2 4 0,-1 0 0 16,-1-3 0-16,0 2 1 0,1 2-1 16,1-3-3-16,-4 1-5 0,0 2-2 15,2-1-2-15,1 3 0 0,-1-1 0 0,0 1 0 16,-1 3-3-16,3-2-12 0,0 6-28 16,-1-1-78-16,-1 4 48 0,-1-2-90 15,-9-6-260-15</inkml:trace>
  <inkml:trace contextRef="#ctx0" brushRef="#br0" timeOffset="6084.1682">7729 15107 46 0,'-12'0'42'15,"6"-2"-18"-15,-3 3 0 0,0 1-6 16,3 1-6-16,-3-1-8 0,-1 5-2 16,1 8-2-16,-3-2 0 0,-3 4 0 15,0-3 1-15,2 3 2 0,-2-7 5 16,2 5 3-16,4 1 0 0,-1 2 1 16,-2 0 0-16,1 2 1 0,-1 3-4 0,-2-3-4 15,-1 6-2-15,5-1-1 0,-2 0-1 16,4 2 1-16,5-5-1 0,-1-2 0 15,2 0 1-15,2-2 1 0,1-2 3 16,-1 0 1-16,4-2 3 0,-1-3 3 16,1 1 1-16,3-2 4 0,-1-1 1 15,4-2-1-15,4-1-2 0,-1-1-2 0,4-3-2 16,-1 2-3-16,3-2-3 0,0 0-2 16,10 2-1-16,-1 2 0 0,1-2-1 15,2 1 1-15,-2-2 0 0,-3-2-1 16,-1-1 0-16,0 0 0 0,-5 1 0 15,2 1 0-15,0-4 0 0,-2 0 0 16,-2 1 1-16,1-1-1 0,-6-2 0 16,0-4 1-16,-3 0 0 0,1 0-1 0,1 0 0 15,0-2-1-15,-1 1 0 0,2 1 0 16,0 0 0-16,-4-2-3 0,2 0-7 16,-3 1-3-16,-1-2-2 0,-1-1-2 15,1 0 0-15,-2 1 0 0,0-2 2 16,-4 0 7-16,-1-2 3 0,-1 0 3 15,-1-7 3-15,-3-2 2 0,-4-1 5 16,0-4 4-16,-6 1 4 0,0 2 2 16,-4 1 1-16,-3-4 1 0,0 2-1 0,1-2-5 15,0 0-4-15,-2-2-3 0,4 4-2 16,-2 2-3-16,-1 4-1 0,2 5-1 16,0 9-2-16,1 4 0 0,-2 3-1 15,-3 5-7-15,0 6-20 0,4 8-49 16,-5 3 32-16,2 5-59 0,2-4-171 15</inkml:trace>
  <inkml:trace contextRef="#ctx0" brushRef="#br0" timeOffset="6984.3914">10275 15271 25 0,'-21'22'24'0,"1"-2"-6"15,5 2-1-15,4-4-2 0,2 0-4 16,4-2-1-16,5 2-2 0,0-1-2 15,0 3 0-15,4-3-1 0,3 4-1 16,0 1-1-16,1 0 0 0,3 5-1 0,0-1-1 16,2 0 1-16,4 3 0 0,3-4 1 15,0-2 0-15,4 3 0 0,0-3 0 16,-1-5 0-16,3 3 0 0,1-3 0 16,0-5 0-16,0-2-1 0,1-1 1 15,-1-7-1-15,0-3 0 0,0 0 1 16,1-7 3-16,0 1 12 0,-3-5 8 0,1-1 7 15,1-6 5-15,1 0 6 16,-1-1 1-16,0-6-1 0,0 2-12 0,-3-1-7 16,-3-6-6-16,-1-4-5 0,0-1-4 15,-4-11-1-15,0 4-1 0,-4 5-1 16,-6-3 0-16,-4 2 0 0,-2 6 0 16,-6-6-1-16,-1 2-1 0,-10-1 0 15,-6 1-1-15,-8 0-1 0,-6 5-1 16,-9 5-1-16,-2 15-1 0,-7 8 6 15,-4 3-24-15,-1 9-72 0,-2 14 49 0,-3 9-52 16,4 2-294-16</inkml:trace>
  <inkml:trace contextRef="#ctx0" brushRef="#br0" timeOffset="10464.8294">9980 16609 69 0,'-8'16'55'0,"1"1"-10"16,-1 2 2-16,5 6-8 0,1-2 2 16,2 3-5-16,1 0-4 0,1 3 0 15,0-5-1-15,-1 3-1 0,1-6 0 16,-2-2 2-16,1-5 1 0,-3 0-1 15,4-3-2-15,-3-2-1 0,4-2-4 16,-2-1-3-16,-1-3-4 0,1 0 0 0,-1-3-3 16,1-2-2-16,0-1-3 0,-1-2 0 15,1-2-2-15,0-3-3 0,0-4-3 16,1 1-1-16,1-7-2 0,0-1 0 16,-2-3-2-16,0 2-1 0,0-4 0 15,0 0 0-15,-2 0 1 0,-2 0-1 16,1-1 2-16,-1 3 2 0,2 1 1 15,-1-1 0-15,2 1-1 0,0 6 1 0,3-6-1 16,2 2 0-16,-1 1 0 0,3 3 0 16,1-2-1-16,0 8 0 0,1-3 0 15,1 3 0-15,3 3 0 0,-2-1 0 16,4 1 0-16,-3 6 1 0,2 2 0 16,-5 0 2-16,3 2 1 0,-2 7 2 15,1 2 1-15,2 4 1 0,2 7 0 0,-2 6 0 16,1 1 1-16,1 4-1 15,-1-2 1-15,2-3 0 0,-2 1 0 0,2 1 1 16,0-6 0-16,3 5 1 0,-1-1-1 16,0-7 1-16,2-1-2 0,-3 2-1 15,-1-3-1-15,-3-3-1 0,-2 3-1 16,-5-2 0-16,2-3 0 0,-3-2-1 16,0-1 1-16,-3-3-1 0,-3 1 0 15,-1-1-4-15,2 1-13 0,-6 3-28 0,-4 0-92 16,-3-2 56-16,2-5-99 0,-6-5-311 15</inkml:trace>
  <inkml:trace contextRef="#ctx0" brushRef="#br0" timeOffset="10715.1609">9988 16729 152 0,'-12'-13'58'0,"4"8"-29"16,6 3 16-16,2-1-29 0,0 3-6 16,4 0 3-16,3-1 4 0,1 1 8 15,2 0 9-15,3 0 6 0,0 1 5 16,5 2-1-16,0 1-5 0,3-2-8 16,1 0-7-16,3 0-9 0,0 2-5 0,5-2-5 15,-3 1-8-15,3-1-30 0,-2 4-60 16,1-1 41-16,-5 1-74 0,-1-3-219 15</inkml:trace>
  <inkml:trace contextRef="#ctx0" brushRef="#br0" timeOffset="11068.2162">10529 16344 406 0,'-8'-7'148'15,"4"-3"-88"-15,4 5 50 0,10 4-85 0,2 0-6 16,9-1-19-16,7-1-3 0,0 1 3 16,-2-1 0-16,3 2 0 0,-5 0 1 15,-5 1-1-15,2-1 1 0,0 0-1 16,-4 1 5-16,1 0-14 0,-1 1-17 16,-5 0-26-16,-2-1-58 0,-6 1 33 15,-4 3-93-15,0-2-158 0</inkml:trace>
  <inkml:trace contextRef="#ctx0" brushRef="#br0" timeOffset="11490.5381">10580 16353 204 0,'-13'-4'134'15,"3"8"-69"-15,5-1 15 0,5-2-21 16,0-1-47-16,0 11-5 0,3 3-10 0,2 3 7 15,2 1 8-15,1 11 9 0,-2 3 4 16,1 2 6-16,-1 3 3 0,-1 0 4 16,1-1-3-16,1 3-6 0,-1-5-5 15,2 2-4-15,2 2-5 0,-5-5-2 16,3-2-4-16,-2 3-2 0,0-5-2 16,-3 0-1-16,0-5 0 0,0-3-1 0,-3-4 1 15,-2-3 0-15,2-4 0 0,-1-1 0 16,0-1 0-16,-1-3-1 0,0-1-1 15,0 0 0-15,-2-1 0 0,4-1 0 16,0-1-1-16,-1 2 0 0,4-3 0 16,-1-2 0-16,0 1 0 0,0-4-1 15,0 1 0-15,4-6 1 0,-1 2-1 16,4-1 0-16,4 0 0 0,1-2 0 16,-2 4 0-16,8-2 0 0,-1-1 0 0,2 2 0 15,1 1 0-15,2 0 0 0,-4 1-1 16,-2 5 1-16,0-4 9 0,0 1-17 15,0 5-16-15,-1 0-25 0,4 4-83 16,-5 2 50-16,1-9-109 0,-2 3-259 16</inkml:trace>
  <inkml:trace contextRef="#ctx0" brushRef="#br0" timeOffset="11801.2333">11042 16637 206 0,'-11'-22'94'0,"6"6"-42"0,4 7 17 15,1 0-38-15,1 9-15 0,5 0-7 16,0 0-12-16,2 2 5 0,0 1 10 16,1 5 10-16,-1 0 9 0,-1 0 8 15,2 4 6-15,2 5 7 0,-1-5-1 16,1 3-5-16,1 0-7 0,-2-2-7 15,0 0-6-15,-2 2-5 0,3-2-4 0,1 0-4 16,0-1-2-16,-2-2-3 0,2-2 0 16,2-1-2-16,-2-3 0 0,3 0-1 15,-1-1-3-15,0 0-10 0,0 0-18 16,1 1 78-16,2-3-190 0,-3-1 87 16,-1-1-41-16,-5-3-613 0</inkml:trace>
  <inkml:trace contextRef="#ctx0" brushRef="#br0" timeOffset="11984.2515">11301 16625 315 0,'-13'-3'137'0,"1"3"-76"0,-4 4 34 16,4 0-57-16,-2 8-23 0,2 7-12 16,0-2-5-16,4 4 1 0,0 4 1 15,2-3 0-15,-3-3 1 0,1 5-1 16,0-1 1-16,-2-2 3 0,2 3-14 0,4-1-20 15,3-3-65-15,1 0 43 0,3-4-80 16,6-11-216-16</inkml:trace>
  <inkml:trace contextRef="#ctx0" brushRef="#br0" timeOffset="12145.3974">11512 16809 222 0,'-6'-2'93'0,"0"-8"-59"16,3 10 8-16,0 2-76 0,4 4 0 15,3 0-51-15,-2 5-153 0</inkml:trace>
  <inkml:trace contextRef="#ctx0" brushRef="#br0" timeOffset="12604.9279">11749 16662 283 0,'-14'-11'141'0,"0"2"-73"16,-2 7 26-16,3 2-48 0,1 3-27 15,2 7-13-15,1 1-9 0,2 0 3 16,-2-1 3-16,3 3 4 0,3 1 1 15,0-2 2-15,3 1 0 0,0 1 2 16,3-1-3-16,2-2-3 0,0-1-2 16,2 1-1-16,0-4 0 0,0-3-1 15,1-2 1-15,-2-2 1 0,3-2-3 0,-1-5-4 16,1 0-5-16,0-3-5 0,-2-2-7 16,-1-4-4-16,-2 0-3 0,-2-4 0 15,-2 0 2-15,-3-10 3 0,-1 6 6 16,-4-7 5-16,1-1 4 0,-2-4 3 15,0 3 6-15,1 1 6 0,2 9 5 16,0 5 2-16,1 8 1 0,3 6-3 16,1 2 0-16,0 2-4 0,1 5-2 0,0 5 0 15,0 1 0-15,2 10 3 0,1 4 2 16,1 1 2-16,2 5 0 0,4-4-1 16,-2-1-4-16,4-1-2 0,2 0-3 15,0 0-1-15,-2 3 0 0,0 3-1 16,0 0 6-16,-1 0-14 0,3-6-21 15,-2 2-77-15,0-8 51 0,-2-13-87 16,-3 8-271-16</inkml:trace>
  <inkml:trace contextRef="#ctx0" brushRef="#br0" timeOffset="13433.761">11881 16337 214 0,'0'-6'101'0,"3"3"-59"0,1 2 25 16,1 1-38-16,2 0-18 0,2 0-11 15,2 0-1-15,0 1 1 0,4-1 0 16,-3 0 0-16,3-2 1 0,-4 1-1 15,2-3 1-15,-1 2-1 0,1-2 1 16,1 0-1-16,0 1 0 0,-3-1 1 16,-4 1-1-16,2 0 0 0,-4 1 1 15,-1-1 0-15,-2 1 0 0,-1 0 0 16,-1-1 0-16,0 1 1 0,-1 2-1 0,-1-1 0 16,1 1 4-16,-3-1 0 0,1 1 2 15,0 3 2-15,1-1 2 0,1 2 3 16,-2 1 4-16,3 4 1 0,1 1 2 15,1 0 3-15,-1 3 2 0,-1-1 1 16,1 6-1-16,1 3-2 0,0 5-3 16,2 1-3-16,2 9-3 0,2 1-4 0,-1-2-3 15,0 4-2-15,1 0-2 0,1-6-1 16,0-3-2-16,1 1 1 0,-3-2-1 16,1-2 1-16,-3 4-1 0,0-2 0 15,-1 1 1-15,1-1-1 0,-2 1 1 16,0-2 0-16,-3-4 0 0,-1 1 1 15,0-3 0-15,-1-4 1 0,-5-6 0 16,-3 2 1-16,1-6 0 0,-6 0 2 0,1-1 1 16,2-3 1-16,-1-4 0 0,-1-3-1 15,-1-1 0-15,-2 4-2 0,0-5 2 16,-1 1-13-16,-1-2-19 0,1 1-105 16,-5 3 66-16,-1-4-93 0,-3 1-369 15</inkml:trace>
  <inkml:trace contextRef="#ctx0" brushRef="#br0" timeOffset="20259.0041">6652 17432 49 0,'-3'-3'53'0,"-1"-1"5"16,4 2 0-16,0-3 4 0,1 1 1 0,2-1 4 15,2 0-3-15,1-1-5 0,-1 2-8 16,5-3-9-16,3 2-9 0,4 0-10 16,2 2-8-16,6 1-8 0,2 0-2 15,0 1-3-15,4 1 0 0,3 1-2 16,0 2 1-16,1 0-1 0,3 2 0 16,-1-1 0-16,1-1 0 0,-2-1 1 0,0-2-1 15,-3 2 1-15,-1-4 0 0,-6-2-1 16,1 2 1-16,-3 0 0 0,-1-2-1 15,-1 1 1-15,-3 0-1 0,-3 2-1 16,0 0-13-16,-3 1-26 0,-4 0-63 16,-2 2 39-16,-4-1-80 0,-3-1-210 15</inkml:trace>
  <inkml:trace contextRef="#ctx0" brushRef="#br0" timeOffset="20535.82">7293 17241 273 0,'-4'-19'96'16,"4"3"-50"-16,1 0 30 0,6 7-50 16,2 7-19-16,5 5-1 0,1-3-9 15,3 8 1-15,-3 2 6 0,5 2 5 0,-5 3 7 16,-3 1 6-16,-3 3 5 0,-1 3 6 15,-4 4 2-15,-2 1-2 0,-2 4-3 16,0 0-5-16,0 1-4 0,-7-5-5 16,-3 2-4-16,-4-7-2 0,-4-2-2 0,-8 1 0 15,-6 2-7-15,-5 1-118 0,-3 7 71 16,-4-1-67-16,-3-2-446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10:01:03.35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7863 13866 28 0,'-26'1'25'16,"-2"1"-8"-16,2 1 3 0,-7 4 2 15,2 2-1-15,0 3 0 0,4 2 2 16,-1 1 1-16,3 1 1 0,0 0-3 0,1-2-3 15,-4 5-5-15,1 2-3 0,6 2-3 16,2 2-3-16,-3 9-2 0,0 3-1 16,2 2-1-16,-3 0 0 0,-2 6-1 15,4-4 1-15,7-3-1 0,2 0 0 16,4-3 1-16,3-2-1 0,2 1 1 16,3-1-1-16,0-1 0 0,3 3 0 15,2-4 0-15,3-1 0 0,4 0 1 16,2-6 0-16,4-3 2 0,5-6 6 15,5-5 7-15,1-7 4 0,5-1 4 0,1 0 5 16,2-6 2-16,1 0 2 0,0-2-5 16,-1-1-3-16,3-5-4 0,0-3-3 15,-1-4-3-15,-1-1-3 0,5-4-2 16,2 4-2-16,2-4-1 0,2 2-2 16,-2-1-1-16,-1 1 0 0,-5-2-2 15,-5 1 1-15,-1-1 0 0,-2-2 0 0,-7 0 1 16,-4 0 1-16,-8-3 0 0,-8-2 0 15,-6 0 1-15,0-5 0 0,-4-4 2 16,-6 0 2-16,-6-3 0 0,-5 3-1 16,-3 2-1-16,-5 3-1 0,-6 4-3 15,-2 9-3-15,-8 4-4 0,-4 10-8 16,-4 8-12-16,2 0-22 0,-2 8-60 0,-1 11 34 16,-1 5-72-16,-3 3-194 15</inkml:trace>
  <inkml:trace contextRef="#ctx0" brushRef="#br0" timeOffset="4592.1367">15981 4429 126 0,'-7'-16'88'16,"3"5"-37"-16,4 4 5 0,3-1-21 16,-2 6-13-16,5-1-11 0,2 3-9 15,6-1-2-15,1 2 0 0,3-1 0 0,3 2 0 16,1 2 1-16,3-2 1 0,2-3 0 16,2 5 1-16,3-4 1 0,6 3 0 15,0 0 0-15,3 0 0 0,7-1 0 16,1 1-1-16,7-3-1 0,2 0-1 15,4 0 0-15,4-1 0 0,6-1-1 16,-1 0 1-16,6 2-1 0,4-3 4 16,-3-2 2-16,3-2 3 0,3 2 3 15,0 0 2-15,2-1 1 0,3 3 1 0,-1-4-2 16,-1-1-3-16,-2 1-3 0,-2 1-2 16,-1-1-2-16,1-1-1 0,-7 0 0 15,1-1 1-15,-4 0 3 0,-3 3 1 16,-4 2 0-16,-2 4 0 0,-5 1 0 15,-2-1 0-15,-7 1-4 0,-7 0-2 16,-2 0-1-16,-5 3-1 0,-2-1-3 0,-1 0-13 16,2 3-22-16,-4 0-50 0,1 2 30 15,-8-5-70-15,-5-3-152 0</inkml:trace>
  <inkml:trace contextRef="#ctx0" brushRef="#br0" timeOffset="6271.2232">15913 4843 140 0,'-3'-10'101'15,"0"4"-40"-15,2-1 5 0,-2 2-18 16,2 4-21-16,1 0-10 0,0 1-10 15,1 1-3-15,0 0 2 0,4 1 1 16,0 2 1-16,2 2 2 0,2 6 2 16,3 2 0-16,3 2 0 0,-1 5 0 15,5 5-3-15,2 3-1 0,1 7-3 0,-1 5-1 16,12 7-2-16,-3 6-1 0,2 0-1 16,7 5 1-16,5 0-1 0,-3 0 0 15,8 1 0-15,5 2 1 0,-1 4-1 16,7 2 0-16,1 4 0 0,-4 0 1 15,1 4-1-15,-4-2 0 0,1 2 1 16,-5 0-1-16,5-2 1 0,-4-1-1 0,0-1 0 16,-7-2 1-16,2-2-1 0,-5 1 1 15,2-1-1-15,-3-1 1 0,3 0-1 16,-1-3 1-16,3-3 0 0,-1-1-1 16,4-2 1-16,2-2-1 0,0-2 1 15,-1-1-1-15,1 0 1 0,1-5 0 16,-2-1 0-16,-2-2 0 0,1 0 0 15,-4-6 0-15,-2 1 0 0,-6-3 1 0,-1-2 0 16,-4 1 1-16,-2-1-1 0,-4-3 6 16,-5 1 2-16,-3-1 1 0,-5-1 0 15,-3 1-1-15,-2-1 0 0,1-1 0 16,1-4-7-16,-3-1-2 0,5-3-9 16,-2-4-22-16,0-1-43 0,3-3-25 15,3-8 14-15,-3-5-90 0,0-1-40 16</inkml:trace>
  <inkml:trace contextRef="#ctx0" brushRef="#br0" timeOffset="6997.9493">15430 5233 165 0,'-5'-9'82'0,"3"4"-40"16,-2 2 15-16,0 3-28 0,-4 3-8 0,2 4-6 16,2 11-4-16,2 5 1 0,1 5 2 15,1 9-1-15,2 9-2 0,2 5-2 16,6 9-2-16,2 13-3 0,2 6-2 15,6 8-1-15,1 6-1 0,1 4 0 16,-1 3 1-16,7 1-1 0,0 0 0 16,2 1 0-16,0 2 0 0,-5-7 0 0,-1 2 0 15,-6-1 1-15,-3-5 0 0,-5-7 0 16,2-1 1-16,-7-1 0 0,-5-7 0 16,3-2 1-16,-3 3-1 0,2-3 1 15,0-1-1-15,-1-2 3 0,1 1 1 16,2-7 0-16,2-5 1 0,1-2-1 15,1-3 1-15,-2-4 0 0,0-3-3 16,2 2-2-16,-5-5 1 0,1-3-2 16,-4-2 1-16,0-1 0 0,0-3-1 0,-3-2 1 15,-1-3 0-15,-1-3-1 0,1-6-1 16,1-8-18-16,-2-5-65 0,4-6 42 16,1-4-55-16,1-4-245 0</inkml:trace>
  <inkml:trace contextRef="#ctx0" brushRef="#br0" timeOffset="20792.3948">10535 13891 6 0,'-15'2'4'0,"2"2"-1"16,-2 1 0-16,-4 0-1 0,2 2-1 16,0 2-1-16,-6-2 0 0,4 0 0 15,1 2 1-15,-5-1-1 0,2 1 0 16,0 3 0-16,-4-1 0 0,0 1 0 16,1 5 0-16,-5-2 0 0,4 0 1 0,1 2 1 15,1-1 3-15,3-2 2 0,5 4 1 16,-1-3 1-16,4 1-1 0,1 2 2 15,1 0-2-15,2 0-2 0,2 2-2 16,2 3-1-16,2-1 1 0,-1-2 0 16,1 2 0-16,4 0-1 0,-2-2 1 15,3 4-1-15,1 4 0 0,0-3-1 16,2 2 0-16,-2 2 0 0,3-5-1 16,-2 1 0-16,2-2 1 0,1-3 0 0,2-4 4 15,1 0 4-15,7-3 4 0,0-1 4 16,3-2 4-16,3-5 3 0,-3 4 0 15,3-3-2-15,2 1-4 0,0-2-4 16,2 0-3-16,5-4-5 0,1-1-2 16,-1-2-2-16,3-3 0 0,0 0-2 15,2 0 1-15,1-2-1 0,4 0 0 0,-2 3 1 16,4-5-1-16,-2-4 1 0,-1 1 7 16,-3-1 4-16,0-3 3 0,1 1 2 15,-6 2 1-15,-5-1 1 0,3 0 0 16,-6-2-7-16,-4 1-4 0,-2-1-2 15,1 0-2-15,-5-2 1 0,0 1 0 16,0-2 0-16,-3-4 1 0,-2-1-1 16,-6 0 1-16,-2-5-1 0,-3-2-2 0,-5-2 0 15,-4-5-2-15,-3-4 0 0,-3 1-1 16,-8 0-1-16,-2-2 1 0,-2 6-1 16,-8 3-1-16,0 5 0 0,-4 3 0 15,-4 8-1-15,-1 12 0 0,-3 6-3 16,-6 1-21-16,0 11-52 0,-2 11 34 15,0 7-53-15,-6 6-198 0</inkml:trace>
  <inkml:trace contextRef="#ctx0" brushRef="#br0" timeOffset="22120.6907">10589 15851 24 0,'1'-1'37'15,"-3"0"-3"-15,3 2-3 0,-3 1 3 16,2-1-3-16,-3 2-2 0,1 3-2 16,-1-1 0-16,2 2 0 0,-1 9 0 15,0 2 0-15,-2 0-1 0,4 7-1 16,0 5-1-16,1-2-4 0,-3 1-3 15,2 3-4-15,2 1-3 0,1-1-4 0,-3-1-1 16,0-3-2-16,0-2-1 0,2-3 0 16,0-1 0-16,-4-6-1 0,2 4 1 15,1-4 1-15,-3-4-1 0,3-4 1 16,-3 1 1-16,0-4 0 0,-1-1 0 16,0-1 1-16,-1 0 0 0,0-3 0 15,1 1 0-15,0-4 0 0,-2 3-1 16,3-6-1-16,1-1-1 0,0-2-1 0,0-6-1 15,-1-2-3-15,2-3-6 0,2-2-6 16,-3 0-6-16,3-5-8 0,0 2-4 16,-2-1-4-16,1-3-2 0,1-4 3 15,-5 2 6-15,5-3 7 0,-2 3 7 16,4 1 6-16,-2 7 4 0,1-1 5 16,-4 4 1-16,3 1 1 0,-1 4-1 15,-1 2 1-15,-2 4-1 0,0 4 1 0,2 5-1 16,0-1 0-16,-2 1 3 0,-2 1 2 15,-1 0 3-15,0 3 3 0,-1 4 1 16,1-1 3-16,-4 4 1 0,1 0-1 16,2 1-1-16,-4-2-1 0,0 0-2 15,3-4-1-15,1 2 0 0,-2-5-1 16,5 1 1-16,0-2 2 0,-2-2 1 16,2 0-1-16,3-2 0 0,2-3-2 15,2-2-1-15,-1-4-2 0,3-1-4 16,5-3-2-16,0 3 0 0,0 0-1 0,4 0-1 15,2 2 1-15,-1 2-1 0,5-2 0 16,1 6 0-16,-2 3-1 0,1 0 0 16,-2 2 0-16,-4 2 1 0,-1 3 0 15,0 3 0-15,-6-2 1 0,2 4 1 16,1 1 1-16,-1 2-72 0,0 4 43 0,2 3-37 16,-3-6-270-16</inkml:trace>
  <inkml:trace contextRef="#ctx0" brushRef="#br0" timeOffset="24135.88">15444 7982 290 0,'-4'-2'126'0,"-3"-1"-72"16,1 2 33-16,2-3-46 0,2 2-34 15,0 1-7-15,3 0-2 0,-1-1 0 16,2-1 2-16,1-1-1 0,1 1 1 16,1 1-1-16,0-1 4 0,-1 2 4 15,-2 1 8-15,-1 0 8 0,1 0 7 16,-2 1 5-16,1-1 4 0,1 3 0 0,-2 1-2 16,1 6-6-16,1 1-7 0,0 9-5 15,1 4-4-15,2 7-3 0,2 2-1 16,2 7-2-16,2 3-1 0,1 15-2 15,4-10-1-15,2 5-1 0,0 1-2 16,4-1 0-16,-2-15-1 0,-1 5-1 16,1-1 0-16,-1-6 1 0,-1-3-1 0,1-1 0 15,-2-3-1-15,0-5 1 0,0-4-2 16,-2-7-1-16,1-9 0 0,0-4-1 16,-1-5 0-16,4-8 0 0,0-12-1 15,0-5 2-15,2-9 0 0,0-4 1 16,1-6 1-16,1-1 2 0,3-4 3 15,3-2 2-15,-3 0 3 0,-1 1 0 16,3 3 0-16,-6 1-1 0,0 5 1 0,1 3-4 16,-3 3-1-16,-4 3-2 0,0 7-1 15,-5 2 0-15,-2 5-2 0,1 3-2 16,0 4-9-16,4-2-20 0,4 3 29 16,5 0-141-16,2 2 67 0,-1 1-68 15,-1 6-448-15</inkml:trace>
  <inkml:trace contextRef="#ctx0" brushRef="#br0" timeOffset="28511.4428">10251 14010 39 0,'1'-5'54'0,"-1"-2"-8"15,0 1-3-15,-4-2 1 0,1 2-3 16,0-3-4-16,0 1-2 0,-1 2-3 16,1-3-4-16,-2 0-3 0,0 1-4 15,-1 0-6-15,-1 0-3 0,-1 2-5 16,0-2-3-16,-4 2-1 0,1 1 0 0,-2 2-2 16,-3-4 0-16,1 5 0 0,-1-1-1 15,-2 1 0-15,-1 0 0 0,3-1 0 16,-3 6-1-16,2-2 1 0,0-1 0 15,1 1 0-15,-2 1 0 0,4-2 0 16,-1 1 0-16,-2-1 1 0,2 0-1 16,-1 1 0-16,-4 0 1 0,3 2-1 15,-1 2 1-15,3 2-1 0,-2 1 0 16,5 0 0-16,-1 0 0 0,2 3 0 16,-2-3-1-16,1 2 1 0,1 1 0 0,-3-3 0 15,1 2 0-15,2 0-1 0,-3 1 1 16,-2 1 0-16,3 1 0 0,-3 0-1 15,0 4 1-15,3-3 0 0,2 3 1 16,-1 2-1-16,2-2 1 0,0 4 1 16,-3-4 1-16,0 2-1 0,0-1 2 15,-2 0 0-15,3-1 1 0,0 2 2 16,-3-3 2-16,-1-2 3 0,2 2 1 0,-3-4 3 16,-2 2 2-16,3 1 1 0,0-2 2 15,3 4 0-15,-1-2-1 0,-1-2-1 16,1-1-2-16,-2 4-2 0,-1-1-2 15,1-1-4-15,5 1-2 0,0 3-3 16,1-3 0-16,2 1-2 0,1-1 0 0,1 2 0 16,2-4-1-16,1-3 1 0,0-2-1 15,1 2 1-15,0-4 0 0,1-2 0 16,0 3 0-16,1-2 1 0,-2 1-1 16,-2-2 0-16,2 4 0 0,-2-4 0 15,-1-1 0-15,4 0-1 0,-1 1 0 16,2-1 0-16,0-2 0 0,0-1 1 15,1 1-1-15,1-1 0 0,0-2 0 16,0-1-2-16,0-3-3 0,0 0-5 16,0-1-6-16,2-2-8 0,0 0-8 15,-2 0-6-15,0-3-5 0,-2 0 0 0,-1 0 2 16,-1-2 4-16,-1 0 8 0,2-3 7 16,0 3 7-16,-2-1 6 0,3 3 5 15,-2-1 1-15,0 3 2 0,0 0 1 16,-3 1 0-16,4 2 0 0,-1 0 3 15,0 3 4-15,-1-1 3 0,2 2 2 0,0 0 3 16,1 2 1-16,0 0 0 0,-3-2-2 16,0 3-3-16,1-1-4 0,0 1-2 15,1 1-3-15,1 4 0 0,-3-2 0 16,5 1 3-16,0 3 1 0,-2 0 3 16,-1-1 0-16,1 1 2 0,-1 1-1 15,3 2-1-15,-2 0-1 0,-2 0 0 16,0 3-1-16,1-3 2 0,0 0 0 0,-1-1 2 15,-1 1 0-15,2-3-1 0,-3 0-2 16,-1 2-1-16,0 1-3 0,-1 2-1 16,3-1-2-16,2 3-1 0,0-2 0 15,-2-2 0-15,6-4-1 0,-2 3 1 16,2-2 0-16,-4-2 0 0,0-1 1 16,1 1 0-16,2-2 0 0,-2-3 0 15,0 0 2-15,4 2 0 0,3 0 1 0,2-2 1 16,0-1-1-16,6 0 1 0,-2 1 0 15,3-4 0-15,3 0 3 0,-2-3 6 16,3-3 4-16,-1-1 6 0,0-1 2 16,-3-3 2-16,0 3 0 0,-5 0-4 15,-2 0-5-15,-2 1-7 0,-3 3-5 16,5 3 1-16,-2 2-17 0,0 3-20 16,0 1-26-16,-2 4-94 0,-5 4 54 0,-2-8-115 15,-6 0-289-15</inkml:trace>
  <inkml:trace contextRef="#ctx0" brushRef="#br0" timeOffset="34582.3297">7832 17893 49 0,'-32'2'70'0,"-2"-5"-35"16,-3 2 1-16,-5 1-7 0,1 0-9 15,4 1-14-15,2 0-3 0,1-2 7 0,9 0 7 16,6-2 7-16,4-2 1 0,8 1 1 16,7-2-2-16,2 1 0 0,10 1-9 15,7 0-7-15,7 0-7 0,10 1-2 16,4 1 0-16,4 2 1 0,4 0-1 15,2 2 1-15,1 0 1 0,-2 2-1 16,3-3 0-16,-1-1 0 0,-2-4 1 0,-5 3-1 16,-4-2 2-16,-12-1 10 0,-7-3 10 15,-7 2 8-15,-10 1 4 0,-4 0-1 16,-3-1 1-16,-9 0-2 0,-9 0-9 16,-11-7-11-16,-11 10-8 0,-4-3-2 15,-2 3 4-15,1 7 6 0,2-9 3 16,9-2 4-16,4 8 1 0,4-9 2 15,7 6-1-15,9 0-7 0,8 1-5 16,5 1 5-16,4 3-24 0,6 6 31 16,11 3-137-16,3 4 77 0,1-5-72 0,1-6-447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10:02:07.25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8318 17230 231 0,'-19'3'114'0,"-2"3"-51"15,1 0 23-15,3 1-40 0,5 1-5 16,3-6-12-16,5-2-6 0,0 2 3 15,1 0 3-15,2-1 2 0,0-2-3 16,-1 2-1-16,2 0 0 0,-1-2 1 16,1 0 2-16,1 0 1 0,-1 0-1 15,0 1 0-15,1-2 1 0,0 2 0 0,4 0-2 16,2-2-5-16,4-2-4 0,5 0-3 16,4-3-3-16,3-1 0 0,4 1-1 15,4 1-2-15,4-2-1 0,4 2-1 16,2 1 0-16,0 1-1 0,2 0 0 15,-1 3-1-15,1 2 0 0,2-1 0 16,-1 3 1-16,-1 0 1 0,2 1 0 16,-3 1 1-16,-4 0 0 0,-1-1 1 15,-1 4 0-15,-2-4 3 0,-4 2 2 0,0-3 1 16,-2 1 1-16,-6-1 0 0,-5-3-2 16,-1 3 1-16,-5-1-2 0,-4 0-3 15,-1-2-1-15,-1 1-2 0,-2 0-1 16,0 1 2-16,-1-2 1 0,-1 0-1 15,-3-3 0-15,1 3 0 0,-3-1-2 16,2 1-1-16,-3-1-2 0,-1 1-4 16,2-1-1-16,1 2-4 0,0-2-5 15,0 0-4-15,-1 1-1 0,0 0-3 0,0-1-2 16,2 2-5-16,0-1-4 0,0 2-5 16,0 0-12-16,0 3-13 0,-1 2 106 15,-1 3-247-15,-3-2 113 0,2 1-18 16,-1 1-821-16</inkml:trace>
  <inkml:trace contextRef="#ctx0" brushRef="#br0" timeOffset="611.8678">9224 17054 513 0,'-8'-16'189'0,"-1"5"-102"16,4 2 57-16,3 6-97 15,1 0-18-15,1 1-16 0,2 1-3 0,0-4 3 16,0 3 3-16,0 1 5 0,0 0-1 16,-2 4 0-16,0-4 1 0,0 2 1 15,1 1 0-15,0 3-1 0,1-2-2 16,0 4-1-16,1-1-1 0,2 6-1 16,-1-3-3-16,2 3-2 0,-1-2-2 0,1 2-2 15,0-4 0-15,2 2-1 0,-2 2-1 16,3 0-1-16,4 1 0 0,-2 0 0 15,-2 4-1-15,-1-3 0 0,-1 2 0 16,-4 2 1-16,-4-2-1 0,1 0 1 16,-2 0 1-16,0 0 0 0,-6-3 2 15,-3 2 1-15,-1 1 1 0,-1 0 0 16,-4-3 0-16,-1 2 0 0,1-3-2 16,-2 0-1-16,2-1-1 0,-2 2-3 15,3 1 0-15,-1 0 0 0,7-3-1 0,-2 4 0 16,4-6 1-16,0-2-1 0,3-1 0 15,-3-1 0-15,2-3-1 0,2 1 1 16,0-1-1-16,0 0 1 0,0 0-1 16,3 0 1-16,-2-2-1 0,1-1 1 15,1 0-1-15,1 2-2 0,1 0 2 0,0-2-6 16,1-2-9-16,2 1-11 0,6 1 109 16,2-3-292-16,0-1 142 0,6-4-45 15,-3-6-998-15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10:02:13.05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9214 13885 20 0,'-10'0'34'0,"-3"1"-1"0,1 0-8 16,-2 5-2-16,0 0-4 0,-6 4-6 16,0 1-5-16,2 4-5 0,-4-2-2 15,1 4-1-15,4 0 0 0,-2-1 0 0,1 2 0 16,1 1 0-16,0 1 0 0,0 2 3 16,0 1 5-16,0-1 3 0,1 3 4 15,2 3 1-15,-2 0 1 0,-3 3 1 16,1 0-1-16,1-3-5 0,2 0-3 15,5-1-2-15,3 0 0 0,3 0-1 16,3-2 0-16,1 2 0 0,1 0 1 16,5-4 2-16,0-1 4 0,1-2 4 0,4-4 2 15,4-1 1-15,-3-3 0 0,6-1 0 16,2 3-2-16,0-2-6 0,0 1-3 16,4 1-4-16,-1 0-2 0,3-5-1 15,2 1 0-15,3 0 0 0,-1-4-1 16,3 0 1-16,-3-2 1 0,1-4 6 15,2 0 5-15,1-1 4 0,-2-4 3 16,1-7 3-16,1-4 4 0,0 0 0 16,1-6-5-16,0-1-4 0,-1-1-4 0,1-4-2 15,-4-5-4-15,-1-5-2 0,0-5-2 16,-3-5-1-16,-4-1 1 0,2 2 4 16,-6-3 4-16,-5 0 5 0,-4 3 4 15,-5 0 2-15,-5 1 1 0,-1 7-1 16,-2 4-5-16,-9 5-7 0,-9 4-6 15,-5 9-6-15,-5 4-3 0,-11 8-4 16,-6 5-15-16,-7 6-112 0,-8 9 69 0,-8 8-78 16,-10 3-418-16</inkml:trace>
  <inkml:trace contextRef="#ctx0" brushRef="#br0" timeOffset="5152.614">16052 9608 39 0,'-1'-9'60'0,"-2"6"-24"0,0-3-2 15,1 1-1-15,0 2-14 0,1 1-10 16,0-1-4-16,0 3-3 0,-1 0 2 15,2 0 6-15,-1 1 8 0,1-1 10 16,0 2 7-16,0 0 5 0,0-2 3 16,0-1-5-16,1 0-6 0,4-1-9 0,-2 2-8 15,1-2-8-15,4 2-4 0,4 0-3 16,1-1 1-16,2 3 0 0,5-2-1 16,1 3 1-16,5-1 0 0,-1-1-1 15,4-4 1-15,-2 5 0 0,6-4 0 16,-3 0 1-16,6 0 1 0,1-1-1 15,4 1 1-15,1-3-1 0,2 3 1 0,3-2-2 16,1 4 0-16,3-1 0 0,-2 3-1 16,8-3 1-16,-5 2-1 0,7-1 0 15,3 4 0-15,7-3 1 0,-4 4-1 16,9-1 0-16,-2 1 0 0,2-2 1 16,-1 0-1-16,4 0 1 0,-1 0-1 15,-1-1 1-15,1-2-1 0,-4 0 0 16,0 1 1-16,0-1-1 0,-1-3 1 0,-6 0-1 15,1 0 0-15,-3 1 1 0,-4 2 0 16,-1-3 0-16,2 0 2 0,-1 1 0 16,2 3 0-16,1 0 0 0,1-1 1 15,-2-1-2-15,-6 0 0 0,-7 3 0 16,5 1-1-16,-7-4 0 0,-2 3-1 16,0-2 1-16,-2 1 0 0,-10-1 0 15,-6 0 0-15,-3 0 0 0,-5 0-1 0,-5-2 2 16,-5 2-1-16,2-3 0 0,-4 3 1 15,-1-1 0-15,-3-1-1 0,3 3 1 16,-3-1 0-16,-3-2-1 0,-2 1 0 16,1 0-1-16,1 2-5 0,-2 1-22 15,-2-2-60-15,0 0 38 0,0 5-62 16,-2-1-222-16</inkml:trace>
  <inkml:trace contextRef="#ctx0" brushRef="#br0" timeOffset="9940.2963">19951 9092 59 0,'5'-9'25'0,"-3"1"-13"0,-1 0 7 16,2-1-9-16,0 0-3 0,0 2 1 15,0-5 5-15,-2 1 3 0,-3 0 2 0,2 0 0 16,-4 0 0-16,0 3-3 0,-4 2-4 16,-1 0-6-16,-8 4-4 0,-1 2-3 15,-5 5-2-15,-4 3-1 0,-5 3 2 16,2-1-1-16,1 7 2 0,1 1 0 15,1-4 0-15,2 2 1 0,2 4 2 16,3-4 1-16,-1-1 1 0,1 0 2 0,2 0 0 16,1 3 0-16,1-2 1 15,-1-1-2-15,2 2 0 0,0 3-2 0,2-3 0 16,0 2 0-16,3 3-1 0,4 2 1 16,0-1-1-16,3 4-1 0,3 1 2 15,1-1-1-15,1 5 0 0,4-1 1 16,1 0 0-16,1-2-1 0,5-3 1 15,1-2 0-15,1-6 0 0,1-3 0 16,2-3 0-16,3-1 3 0,-1-5 5 0,1 0 2 16,5-3 2-16,-4 1 2 0,-1-3 2 15,2-1 0-15,-4-1-2 0,1 0-4 16,1-3-2-16,0 1-3 0,2-2-1 16,2-2-2-16,-2 0-1 0,5-1 0 15,3 0 0-15,-3 0-1 0,1-2 0 16,1-2-1-16,-4-5 1 0,0-4 0 15,1-4 0-15,-2 0 0 0,0-2 0 0,-5-4 1 16,-1 1-1-16,-5 0 0 0,-7-2 0 16,-6-3 0-16,-1 4 1 0,-5-1-1 15,-5 1 0-15,-9 3-1 0,-1 7 0 16,-5 1-1-16,-5 6 0 0,-1 3-13 16,-2 10-41-16,0 1-15 0,-5 3 14 15,4 11-69-15,-2 10-47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10:02:34.31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10260 13966 76 0,'-32'17'74'0,"-3"3"-31"0,4 6 1 16,3 2-12-16,5 3-8 0,7 3-13 15,1 2-5-15,4 0-2 0,5 4-1 16,2-2 0-16,2 2-1 0,1 0 0 15,4 1 0-15,4-2-1 0,5 2 1 16,5-3 0-16,3 1 0 0,6-4 0 0,3 1 0 16,2-2 1-16,5 1-1 15,5-1 1-15,0-1-1 0,5-5 0 0,1-4-1 16,1-5-2-16,-1-13 0 0,-1-5-1 16,2-1 1-16,-2-6 0 0,-4-7 4 15,-1-7 14-15,0-2 9 0,-5-11 6 16,-3-2 3-16,-2-6 2 0,-1-15 0 0,-6 3-3 15,-2-1-12-15,-1-7-9 16,-2-2-5-16,-6 7-3 0,-1-13-2 0,-5-3-1 16,-7 2-1-16,-3 0-1 0,-2 7 2 15,-11 8 2-15,-7 9 2 0,-8 9 0 16,-3 11-1-16,-11 6-1 0,-3 15 0 16,-6 5-1-16,-7 6-5 0,-4 11-1 15,-3 6 0-15,-3 9-1 0,-2 9 1 16,3 4 0-16,1 7 1 0,6 9 0 15,6 4 1-15,6 1 0 0,6 0 0 16,10-3 2-16,8-2-18 0,11 0-59 16,7 0-14-16,7 0 17 0,0 1-100 0,2-5-27 15</inkml:trace>
  <inkml:trace contextRef="#ctx0" brushRef="#br0" timeOffset="3553.8845">20755 9365 195 0,'-6'-3'88'0,"-4"1"-39"16,0 2 16-16,0 0-34 0,4 2-16 15,-1 4-5-15,3 0-10 0,0 0-1 16,1-2 0-16,3 2 0 0,0-5-1 16,0 1 1-16,4-3 0 0,-1 2-1 0,1-3 1 15,1-1 1-15,1-2-1 0,0-1 1 16,3-1 0-16,0-3 0 0,4-1 0 15,0-3 1-15,2-4 1 0,0-4 2 16,1-2 3-16,2 0 2 0,-2-2 2 16,5 3 2-16,-3-4 3 0,4 3 2 15,-2-2-1-15,4-1-1 0,-2 0-2 16,4-2-1-16,-1-4-2 0,6 0-3 0,3-1-3 16,3-10-2-16,5 7-1 0,3 0 0 15,1 0-2-15,5-3 1 0,3 6 0 16,0-8-1-16,1-1 1 0,1-9 0 15,1 0-1-15,-3-1 1 0,3-2 0 16,0 5-1-16,-5 3 0 0,-2 4 1 16,-3 6-1-16,-5 0 0 0,-4 2 1 0,-4 3-1 15,-4-1 1-15,-4-1-1 16,-4 6 1-16,-1 3-1 0,0 3 0 0,-2 4 0 16,1 3 0-16,3 3 0 0,-5 0 1 15,0-4-1-15,-3 3 1 0,2 1 0 16,-5-4 0-16,0 1 0 0,-2 3 0 15,0-2 1-15,-3-1 0 0,-2 4 0 16,0 1 1-16,-2 2 3 0,0 2 1 16,-3 1 0-16,-1 1 0 0,-2 3-1 0,1 0 1 15,-2 1-2-15,3 0-2 0,-2 0-1 16,0 0-1-16,3 1 0 0,-4-1 0 16,3 0-1-16,1-1 0 0,-3 0 0 15,4-2 0-15,0 2 0 0,-1-1 0 16,4-1 0-16,-3-1 0 0,1-1 1 15,0 1-1-15,0-1 0 0,0 1 0 0,3 2 0 16,-1-1-1-16,2-2 1 0,-1-1-1 16,2-1 1-16,1 1 0 0,1 1 0 15,3 0 0-15,-2-1 0 0,1 3 0 16,-1-6 0-16,-3 1 0 0,1-1 0 16,2-2 0-16,-3-1 0 0,3 4 0 15,-2-3 0-15,-2 3 0 0,1-1 0 16,-1 0 0-16,0-1 0 0,-1 7 0 15,1-1 0-15,-1 2 1 0,-4-1-1 0,-1 0 0 16,0 3 1-16,0-1-1 0,-3 1 0 16,0 0 1-16,-2 1-1 0,1 1 0 15,-3 3 0-15,-1-2 0 0,-1 1 0 16,-4 0 0-16,-3 1 0 0,-3 1 0 16,-2-1 0-16,-5 0 1 0,-1 1 1 15,0-2 2-15,-2-2 2 0,2 2 4 16,1-3 1-16,3 2 0 0,5 0 1 0,4 0-2 15,1 0-2-15,2 1-3 0,2 1-3 16,2-2-3-16,4-1-1 0,-2-1 0 16,5 2 0-16,2-6 0 0,7 4 1 15,2-1 0-15,2-2 1 0,1-1-1 16,5-1 2-16,-2 0-1 0,0 2 0 16,-1-4 1-16,-1 2-1 0,1 0 0 0,-3 0 0 15,0 0 0-15,1 0 1 0,-1 0-1 16,-1 3-1-16,-1 2 1 0,0-1-1 15,-2 3 0-15,0-1 0 0,1 2 0 16,-1 3 1-16,3 6 1 0,-2 1 2 16,0 10 1-16,0 4 1 0,0 3 0 15,0-1 1-15,-1 5-1 0,1-1-1 16,-3-2-1-16,3-1 1 0,1 2 0 16,1 2-9-16,5 3-20 0,2-2-89 0,4 5 56 15,4 2-84-15,2-2-320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10:03:27.36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10974 17417 109 0,'-7'-4'61'0,"1"1"-26"16,-2 2 17-16,-1-1-9 0,2 0-4 15,-1-1-1-15,-1 2 6 0,4 1 3 0,3-2-2 16,0 0-6-16,-3 0-6 0,3 0-7 16,0-1-5-16,-1 1-2 0,-3 0-1 15,3 0-1-15,1 2 1 0,0-1 0 16,-1 2 0-16,0-1-1 0,1 0-3 15,0 1-2-15,2 0-4 0,0 0-1 16,0 2-1-16,2 0-1 0,2 0 0 0,3 3 0 16,-2-1-1-16,6 0 1 0,3-1 0 15,1 1-1-15,3-2-1 0,4 2-1 16,-2-2 0-16,-1-3-1 0,10 2 0 16,-4-2 1-16,2-2-1 0,2-2 0 15,3 0 1-15,-1 1 1 0,0-1 0 16,3-3 3-16,0-1 0 0,5 1 1 15,-3-1 2-15,1 3 1 0,-2-1-1 16,-1 1-2-16,-3-2-1 0,0 2-1 0,-1 2-2 16,0-3-1-16,-4 5-2 0,-1 1 1 15,-4 1-1-15,-1-1 0 0,-2 2 0 16,-1-1 1-16,-2 3-1 0,0-3 0 16,-4 1 1-16,0-1 0 0,-1-1-1 15,-2 0 1-15,-2 1-1 0,0-1 1 16,-4 0-1-16,-1 0 2 0,-1-1 0 15,-1 3 0-15,-2-4 0 0,-1 1 0 0,-2 0 0 16,-2 0 0-16,-1-1-1 0,2-2 0 16,-2 0-1-16,-1 0 0 0,1-2-2 15,3 3-5-15,0-2-6 0,2 2-9 16,3 1-15-16,1-1-24 0,1 2-31 16,-1-3-41-16,1 0 14 0,0 3-67 15,2 0-92-15</inkml:trace>
  <inkml:trace contextRef="#ctx0" brushRef="#br0" timeOffset="416.8859">11737 17210 218 0,'0'-13'109'0,"-2"2"-52"0,4 4 20 16,-1 1-43-16,-1 3-9 0,2 0-14 15,0 0-9-15,2-2 0 0,1 2 0 16,1 0 0-16,1 2 1 0,-3-1 0 15,1 1 4-15,-1 2 5 0,-3-1 5 16,0 0 3-16,1 3 1 0,1 0 3 16,-2 1 0-16,1 2-2 0,-1-1-3 15,1 0-5-15,0-2-3 0,-1 1 0 16,0 1 0-16,3-1 1 0,-2 1 1 16,1 3 1-16,0-1 3 0,1 0 0 0,1 2 1 15,1 2 0-15,-3-2 0 0,0 3-1 16,2 1-1-16,-3 3-1 0,1-1-1 15,-2 3-1-15,-1-2-2 0,-1 0 0 16,-4 1 0-16,-4 0 0 0,0-1 2 16,-3 3 0-16,-1 0 1 0,-2-1 1 15,-2-2 0-15,1 0-1 0,-4-1-2 0,2-2 0 16,0-2-2-16,1-1-3 0,2 0-1 16,1-6 0-16,2 1-2 0,4-3-1 15,1 2-1-15,2-2-1 0,0-2-11 16,5 1-14-16,3 1-5 0,0 0-135 15,7 2 72-15,4-6-95 0,-1 0-458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10:03:51.89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7688 5092 28 0,'-15'-8'41'0,"2"-1"-16"0,0-3-3 16,1 2-2-16,-6 0-7 0,2 0-7 15,0 0-2-15,-2 3-1 0,-3-3 1 16,2 1 1-16,-5 1 0 0,-3 4 0 16,-5 0 1-16,-1 0 0 0,-6 3-2 0,-2 1 2 15,-1 3 1-15,2-3 3 0,-1 3 1 16,1-1 1-16,1 1-1 0,-2-2-1 15,-1 4 0-15,0-1-4 0,2 0-2 16,0 4-2-16,4 1-1 0,1-3 0 16,-1 2 0-16,5 2-1 0,0-3 0 15,-3 0 0-15,2 2 1 0,2 3-1 16,-2-1 0-16,4 3 1 0,2 2-1 0,-2 4 0 16,3 4 0-16,-2-1 0 0,-4 0-1 15,4 5 1-15,-2-2 0 0,-3-2 2 16,5 1 1-16,1 1 2 0,-1-2 0 15,4 3 0-15,-1 2 1 0,-1 2-1 16,4-1-1-16,-2 2-3 0,1-2 0 16,1-2-1-16,5 2 1 0,-1 1-1 15,6-4 0-15,1-1 0 0,6 6 0 16,0-9-1-16,1-1 1 0,2 2 0 0,-1 1 0 16,2-6 0-16,3 5 0 0,3 3 0 15,2-5 0-15,3 4 0 0,3 0 0 16,0-2 1-16,2 1-1 0,4-1 1 15,1-2 0-15,5 0 0 0,1-2 0 16,3-2 0-16,1-1 1 0,2 1-1 16,-1-4 0-16,-1-1 0 0,5-1 1 0,1-4 0 15,-1-4 1-15,-1 0 4 0,5-3 1 16,-7-1 1-16,-1 1 1 0,1 1 0 16,-1 0 0-16,-5 2-2 0,4-6-2 15,-1 3-2-15,-2 0-1 0,6 0-1 16,-1-1 0-16,1-1 0 0,4-2 0 15,1-4 0-15,0 0 1 0,3-4-1 16,-2-2 1-16,-1-4 0 0,2 1 0 0,0-2 1 16,2 0 0-16,1 0 0 0,1 1 0 15,1-2 0-15,-3-1 0 0,0 0-1 16,-1-2 0-16,-1 0 0 0,-4-1 0 16,3-1-1-16,-4-2 0 0,1 0 0 15,-2-1-1-15,-3-2 0 0,2 0 0 16,-4 0 0-16,-6-6-1 0,-5-2 0 15,-3-3 1-15,-10-2-1 0,-4-4 0 16,-2 0 1-16,-1-2 1 0,-5 0 6 0,-6 0 7 16,-6 2 7-16,-7-2 5 0,-4 2 5 15,-10 1 4-15,-3-1 0 0,-4 1-3 16,-4 7-9-16,-4 3-6 0,3 5-7 16,-8 9-6-16,0 6-4 0,-5 12-3 15,3 3-9-15,-2 6-32 0,4 11-66 16,0 11 44-16,4 7-80 0,2-2-242 15</inkml:trace>
  <inkml:trace contextRef="#ctx0" brushRef="#br0" timeOffset="9547.3558">4912 4300 63 0,'-7'-1'44'0,"3"4"-21"0,-1 0 7 16,1 0-9-16,0 0-7 0,2-4-7 15,0 3 0-15,2 1-1 0,-1-3-2 16,-1 1-2-16,0 0-1 0,4-1 1 15,-2 1-1-15,-1-1 3 0,1 0 3 0,0 0 0 16,1 2 1-16,1-2 0 0,-4 0 4 16,1 1 2-16,1 1 3 0,-2-1 2 15,0 1 5-15,-1-1 4 0,1-1 6 16,-2 0 1-16,3 2-2 0,0 2-2 16,-2-1-4-16,1 2-6 0,-2 3-4 15,0 1-5-15,1 1-4 0,-1 4-2 16,3 2 0-16,-1 6 1 0,1 3 2 15,2 4 2-15,1 7 1 0,2 4 0 0,0 2 1 16,1 5-1-16,1 3-1 0,-3-1-3 16,-1 1-2-16,2-2-1 0,-1-1-1 15,-1-1-1-15,0-2-1 0,5 1-1 16,-2 0 1-16,0-4-1 0,-2-1 0 16,1-4 0-16,1-2-1 0,0-5 1 15,-1-3 0-15,2-7 0 0,-4 0 0 16,2-6 0-16,-2 0 1 0,-1-4 0 0,-1-2 1 15,1 0 0-15,-1-4 1 0,0-3 1 16,-2 1 0-16,0-2-1 0,-1-1 0 16,2-1 0-16,-1 0-2 0,1-2 0 15,-2 2 0-15,0-4-1 0,0 1 0 16,-1-2 1-16,-3 1-1 0,5 1 1 16,-1 0 1-16,-4 1 0 0,2 0-1 0,-1-4 0 15,1 1 0-15,-1 2 0 0,1-3-1 16,3-1-1-16,-2 4 0 0,0-5 0 15,-1-2 0-15,-1-1 0 0,-1 2 1 16,-1-2 0-16,-1 4-1 0,-1-1 1 16,1 2 0-16,0-2-1 0,-3 0 1 15,2 2 0-15,1 0 0 0,-4-3-1 16,2 2 1-16,0-3 0 0,0 0-1 16,-3 2 3-16,3-1 2 0,0 1 3 0,-1 3 1 15,4 0 1-15,0 1 1 16,1 1 0-16,3 2-2 0,0 1-2 0,2-1-3 15,-1 3-1-15,2-2-1 0,-1 1-1 16,2 0-1-16,0 0 1 0,0 2-1 16,-1-2 0-16,1 2-1 0,0 0 0 15,1 0-1-15,-1 0 1 0,2 3 0 16,0-2 0-16,2 4 0 0,2 3 1 0,0 4 0 16,0 1 0-16,3 3 0 0,0 0 0 15,3 1 0-15,1-1 0 0,2 4 0 16,-1 0-1-16,2 0 1 0,-3 3 0 15,0 2 0-15,4 4 0 0,-3 1-1 16,1 1 1-16,1-4 0 0,1-1 0 16,-3-4 0-16,3-2 0 0,0-4 1 0,0-1-1 15,-1-1 0-15,2-7 1 0,-5-4 0 16,-1-3 0-16,0-1 0 0,-1-4 1 16,1-6 2-16,1-2 3 0,0-5 3 15,2-1 3-15,1-5 0 0,-2-1 1 16,-2-7 0-16,2-2-4 0,0-3-2 15,2-1 1-15,3-6-15 0,4 1-18 16,0-4-33-16,6-1-84 0,5-2 51 16,3 0-111-16,3-3-265 0</inkml:trace>
  <inkml:trace contextRef="#ctx0" brushRef="#br0" timeOffset="64039.4864">24346 6758 503 0,'-7'-11'186'0,"-3"8"-94"0,-4 3 56 15,4 6-97-15,0 15-16 0,-3 10-16 0,2 9-6 16,4 10 0-16,-4 14 0 0,4 8-1 15,4 3 0-15,0 3 1 0,-1 2 1 16,5-5 1-16,-1 0 0 0,2 2 2 16,5 0-1-16,-2-3-1 0,6-4-2 15,-1-3-1-15,0-6-2 0,-3-3-1 16,0-6-2-16,-4-3 0 0,0-7-1 0,-4-4-1 16,1-8 1-16,-3-5 0 0,2-7 0 15,-3-3 2-15,-1-6 1 0,2-4 1 16,-5-5 1-16,3 0-2 0,-4-8-1 15,0-12-2-15,0-8-4 0,1-11-5 16,-1-15-4-16,-1-16-1 0,5-10-1 0,2-9 0 16,-1-7 1-16,1-4 3 0,3-3 2 15,2 3 2-15,2 2 0 0,1 5 1 16,0 3 0-16,3 11 1 0,1 7 0 16,3 4-1-16,3 11 0 0,6 8-1 15,4 8-1-15,4 5-1 0,3 5 1 16,3 2 0-16,2 7 2 0,5 5 0 15,-1 5 0-15,2 8 1 0,2 4 0 16,1 6 0-16,-3 5 1 0,-1 4 0 16,-5 6 0-16,-3 7 0 0,-4 5 1 15,-4 7-1-15,-5 6 1 0,-6 5-2 0,-8 3 0 16,-5-1 0-16,-2 5 1 0,-6-3-1 16,-4-3 2-16,-9-7 0 0,-3-4 1 15,-8-9 0-15,-3-5 0 0,-7-6 0 16,6 1 0-16,-7-6 0 0,3-1-8 0,-1-2-10 15,-1 2-15-15,0-6 5 0,0-1-169 16,-3-3 85-16,1-5-93 0,2-2-571 16</inkml:trace>
  <inkml:trace contextRef="#ctx0" brushRef="#br0" timeOffset="64478.964">22755 6810 455 0,'-23'3'137'0,"0"-2"-75"0,1 9 54 15,-2 3-93-15,4 4-9 0,0 1-12 16,6 0-2-16,5 1 0 0,9-2-1 16,0 3 0-16,7-1 2 0,8 0 2 15,5 1 4-15,5 1 2 0,2 0 2 0,4 3 1 16,0 4-1-16,0 0 0 0,-4-1-2 15,-2 2-3-15,-5-2-3 0,-7-7 2 16,-5 2 2-16,-8-2 5 0,0-3 3 16,-6 3 3-16,-5 0 1 0,-6 1 1 15,-8-1-2-15,-4-1-3 0,-6-2-5 0,-3-4-1 16,1-4-10-16,0-1-14 0,3-5-21 16,4-3-95-16,1-1-18 0,4-8 12 15,6-6-127-15,1-8-41 0</inkml:trace>
  <inkml:trace contextRef="#ctx0" brushRef="#br0" timeOffset="64810.5907">22069 6882 692 0,'-20'-8'185'0,"-1"7"-110"0,5 1 87 15,5 5-139-15,5 13-22 0,6 6-8 16,1 5-5-16,5 0-2 0,10 7 1 16,0 2 1-16,4-1 1 0,-1-2 0 15,0-2 2-15,-4 0 7 0,0-1 1 0,-1-2 2 16,-6-4 0-16,0 1 0 0,-8-5 6 16,0 2 3-16,-6-3 3 0,0 3 3 15,-7-3 3-15,-2 1 3 0,-5-2 1 16,0-2-4-16,-4-3-2 0,-2 0-3 15,1-5-2-15,0-3-4 0,1-2-3 16,5-1-1-16,3-4-2 0,-4-1-7 0,6-4-14 16,-2-2-20-16,-1-5 3 0,0-4-142 15,4 0 66-15,-2-3-87 0,0-1-453 16</inkml:trace>
  <inkml:trace contextRef="#ctx0" brushRef="#br0" timeOffset="65358.1285">20360 7389 583 0,'-11'3'153'16,"1"-1"-88"-16,-2-2 73 15,2 3-118-15,1 2-11 0,2-4-6 0,1-1 0 16,3-2 1-16,0-3 0 0,-1-4 4 16,0-3 4-16,-1-5 4 0,-1-6 3 15,0-4 4-15,2-4 3 0,4-5 3 16,-4-5 0-16,0-8-4 0,1-6-3 0,4-7-2 16,0-3-1-16,4-3 0 15,-5 4 1-15,5 6 1 0,5 4-1 0,3 7 0 16,2 9-3-16,4 4-4 0,3 4-5 15,4 7-5-15,0 5-5 0,-1 5-2 16,2 6-1-16,1 7 1 0,-2 0 0 16,3 1 0-16,3 6 1 0,0 3 1 15,-1 4 0-15,-1 3-4 0,-2-1-5 16,-5 1-5-16,-4 1-8 0,-3 1-7 0,-5 0-12 16,-6 5-19-16,-5-1-22 0,0 6-98 15,-6 2 55-15,-10-1-88 0,-2 0-325 16</inkml:trace>
  <inkml:trace contextRef="#ctx0" brushRef="#br0" timeOffset="66762.997">20862 6469 141 0,'0'-4'48'0,"-7"4"-28"16,-5 2 16-16,-6 9-23 0,-4 5-12 15,-3 3-2-15,-3 3 1 0,-4 5 13 0,0 1 17 16,-6 0 13-16,-3 5 12 0,-5-2 11 16,-4 3 11-16,-8 2 8 0,-1 1-5 15,-3-4-12-15,3 1-10 0,6-4-11 16,7-5-9-16,12-4-11 0,10-3-8 16,10-5-9-16,11-4-5 0,3-5-3 15,8-4-2-15,13-2-2 0,14-6 0 16,11-4 1-16,10-3-1 0,9-2 2 0,2-2-1 15,-1 3 0-15,-1 4 0 0,-4 9 1 16,-11 3-2-16,-11 3 1 0,-10 9 0 16,-12 10 1-16,-13 7-1 0,-4 8 1 15,-6 11 1-15,-13 3 0 0,-8 1 0 16,-7-4 0-16,-3-1 1 0,-4-11 0 16,1-3 1-16,0-2 0 0,0-5 0 15,3-5 0-15,5-1-1 0,6-5-1 16,12-1 2-16,13-1-12 0,1-2-19 0,10-3-114 15,15-4 70-15,14-4-97 0,14-2-403 16</inkml:trace>
  <inkml:trace contextRef="#ctx0" brushRef="#br0" timeOffset="67311.5322">25734 8516 551 0,'3'-10'226'0,"-1"-2"-121"16,-2 3 56-16,7 8-88 0,4 1-56 16,5 6-8-16,7 4-9 0,8 8 1 15,4 0 3-15,4 4 4 0,2 0-2 16,1 2 0-16,-4 0 0 0,-3 2-1 15,-6 1-2-15,-1 0-1 0,-9 1-1 0,-6-1 0 16,-5 1-2-16,-8 1-6 0,0 0-11 16,-9 0-18-16,-6 2-33 0,-5-1-101 15,-8 1 51-15,-6-3-101 0,-2-6-325 16</inkml:trace>
  <inkml:trace contextRef="#ctx0" brushRef="#br0" timeOffset="67657.3908">24894 8696 570 0,'4'-14'162'0,"2"5"-93"15,-4 5 69-15,1 4-116 0,1 2-8 16,2 4-11-16,1 5-1 0,2 8 1 16,2 10 1-16,-1 3 0 0,-1 4 0 15,-5 4-1-15,-1 3-1 0,-3-2-1 0,0 7 0 16,-2 2 2-16,0-3-9 0,-1-1-12 15,-3-3-17-15,0-3-39 0,-3-7-69 16,-1-2 30-16,0-4-88 0,3-14-214 16</inkml:trace>
  <inkml:trace contextRef="#ctx0" brushRef="#br0" timeOffset="67822.4725">24821 9119 598 0,'-11'0'213'0,"-1"2"-118"0,-4 12 70 16,0 13-112-16,-1 16-28 0,1 16-16 15,-3 10-3-15,2 11 0 0,1 1-1 16,1 5 0-16,2-4-8 0,5 1-11 16,0-2-9-16,5-4-17 0,0-9-23 15,-2-6-1-15,0-4-107 0,-3-12 47 0,-6-7-62 16,-5-11-306-16</inkml:trace>
  <inkml:trace contextRef="#ctx0" brushRef="#br0" timeOffset="68111.7274">23682 8599 566 0,'-7'-16'197'0,"-3"9"-109"16,-3 7 65-16,0 2-106 0,-1 8-32 16,2 6-12-16,3 5-6 0,4 3 0 0,0 1 2 15,3 2-1-15,1-2 2 0,-1 2-1 16,0-5 0-16,-4 1-9 0,0 0-9 16,-3 1-16-16,-2 1-24 0,0-3-62 15,-3-1-31-15,0-3 9 0,-4-2-91 16,3-6-51-16</inkml:trace>
  <inkml:trace contextRef="#ctx0" brushRef="#br0" timeOffset="68525.6204">23241 8760 798 0,'-8'2'200'16,"-7"-1"-117"-16,-6 1 101 0,-2 22-165 0,4 19-12 15,-2 7-9-15,2 6 1 0,5 11 1 16,3-13 1-16,1-7 0 0,3-8-1 16,0-8 1-16,1-8 0 0,0-1 2 15,0-6 0-15,2-3 2 0,1-4 2 16,-1-7 0-16,-2-2 0 0,2-10-5 16,-2-4-7-16,0-10-4 0,-1-8 0 15,2-3-2-15,-2-3-1 0,-1 1 1 16,0 8 9-16,0 8 6 0,0 5 4 0,1 8 1 15,-1 8 0-15,-1 0 2 0,-1 11 1 16,-4 2 1-16,-5 5 1 0,2 6 0 16,-2 7 1-16,1-4 0 0,1 5-2 15,4 0-2-15,-2-4-4 0,1-3-1 16,-1 0-3-16,0-3 0 0,-1-5 0 16,5 0-1-16,0-3 1 0,1-6-1 0,4-2-4 15,-1-4-8-15,1-2-12 0,0-1-16 16,2-4-23-16,-1-5-21 0,2-1-25 15,-1-7-34-15,0-2-55 0,1 0 18 16,-1 2-50-16,-5-5-151 0</inkml:trace>
  <inkml:trace contextRef="#ctx0" brushRef="#br0" timeOffset="68688.1883">22510 8994 450 0,'-11'-16'218'15,"1"3"-107"-15,1 0 45 0,-2 12-81 16,2-1-29-16,-1 2-26 0,0 4-11 15,-1 8-3-15,4 2-2 0,-2 2-3 16,3 4-7-16,0 6-13 0,-1-8-15 16,4 3-20-16,3-3-32 0,-3-6-70 15,3-1 21-15,1-1-68 0,-1-8-200 16</inkml:trace>
  <inkml:trace contextRef="#ctx0" brushRef="#br0" timeOffset="68982.0462">22192 8945 763 0,'-15'6'221'0,"-2"1"-130"0,0 4 94 15,3 4-150-15,1 8-28 0,9 6-11 16,2 4-1-16,2 0 2 0,0 4 1 16,3 3 0-16,0-2 1 0,0 4 0 15,-3 0 2-15,0-1 0 0,-2-2-1 16,-2 0 3-16,-4-6 1 0,-1 0 1 15,-4-4 1-15,0 1 0 0,-5-6-1 16,-1 2 1-16,-4-4-1 0,6-1-3 0,-6-3 0 16,5 4-3-16,0-6-2 0,-1-2-4 15,2-3-3-15,1-1-6 0,-4-3-8 16,-1-5-8-16,0 1-8 0,-3-3-14 16,0-3-20-16,-2-4 36 0,3-3-137 15,-1-2 63-15,0-3-46 0,0-2-428 16</inkml:trace>
  <inkml:trace contextRef="#ctx0" brushRef="#br0" timeOffset="69255.7273">21253 8985 811 0,'4'-13'187'15,"-1"0"-116"-15,-1 8 106 0,4 5-169 16,8 7-11-16,6 4-4 0,7 12 0 16,2 5 4-16,2 8 0 0,-1 2 1 15,-6 5 0-15,-7-6 1 0,-3 1 1 16,-6 4 0-16,-4-3 1 0,-4 1 0 16,-2 1-4-16,-7-1-6 0,-3-6-12 15,-5 1-14-15,-3-4-24 0,-3-6-38 0,2-5-80 16,-4-7 35-16,2-13-90 0,-6-1-221 15</inkml:trace>
  <inkml:trace contextRef="#ctx0" brushRef="#br0" timeOffset="69380.3865">21183 9331 464 0,'-3'-15'229'15,"-2"0"-87"-15,2 3 40 0,1 11-79 16,1-1-29-16,0 3-27 0,0 0-14 0,1 3-10 16,-4 6-9-16,1 6-9 15,0 3 0-15,0 6-10 0,0 3-12 0,2-1 3 16,-1 6-174-16,0-1 101 0,-2 2-115 15,-5-4-606-15</inkml:trace>
  <inkml:trace contextRef="#ctx0" brushRef="#br0" timeOffset="70023.6823">26365 10579 500 0,'-14'-21'168'16,"-4"6"-81"-16,-4 2 59 0,-1 9-99 15,-2 1-2-15,-2 3-12 0,-4 3-3 16,0 5 3-16,-1 5 0 0,-1 5-2 16,3 5-3-16,2 4-1 0,4 6-3 15,4 1-4-15,11 2-4 0,7 2-3 16,2 1-3-16,8 1-3 0,11 0-1 15,7-4-1-15,4-7-2 0,3-3 0 0,1-9-1 16,2-10 1-16,-3-7 0 0,2-2 0 16,-1-1 0-16,1-11 1 0,-6-6 0 15,-2-5-2-15,-6-8-2 0,-10-8-1 16,-9-8-1-16,-2-7 0 0,-6 5-1 16,-6 3 1-16,-9 5 1 0,-6 9 1 15,-7 8 1-15,-3 8 0 0,2 9-2 0,-1 8 1 16,2 1-12-16,0 5-11 0,1 9-1 15,-3 4-166-15,3 7 93 0,1 3-108 16,5 1-573-16</inkml:trace>
  <inkml:trace contextRef="#ctx0" brushRef="#br0" timeOffset="70301.9482">25138 10617 734 0,'9'-17'215'0,"-4"4"-129"16,3 9 91-16,4 4-136 0,4 10-43 16,5 2-4-16,5 10 0 0,2 2 3 0,-3 7 1 15,-2 0 0-15,-1 7 1 0,-5-3 0 16,-4 5 1-16,-9-3 1 0,-3-4-1 15,-1-1 1-15,-5 1 3 0,-4-5-6 16,-2-1-8-16,1 5-12 0,0-4 139 16,-2-2-294-16,-2 0 136 0,2-11-16 15,-6-9-987-15</inkml:trace>
  <inkml:trace contextRef="#ctx0" brushRef="#br0" timeOffset="70466.503">25124 10923 860 0,'-3'-6'212'0,"-7"5"-126"16,-3 1 109-16,-1 6-179 0,3 11-27 15,3 6-24-15,3 6-24 0,1 3-34 16,1 2-78-16,-2-4-24 0,-3 3-7 16,-5-6-102-16,-4-9 5 0</inkml:trace>
  <inkml:trace contextRef="#ctx0" brushRef="#br0" timeOffset="70739.7437">24341 10732 853 0,'0'-14'206'0,"0"4"-128"0,2 9 111 15,4 1-179-15,7 9-10 0,2 11-8 16,3 6 0-16,3 6 4 0,-4 3 1 0,-3-2 2 16,-3-1 0-16,-7 0 2 0,-4-6 0 15,-4 1 1-15,-3 1 1 0,-6-3-1 16,-6-7 2-16,-2 4-4 0,-2-6-8 16,1-1-13-16,-5-6-16 0,2 2-23 15,0-7-106-15,-2-4-25 0,-1-1 12 0,-2-5-127 16,5-4-50-16</inkml:trace>
  <inkml:trace contextRef="#ctx0" brushRef="#br0" timeOffset="71075.1948">24790 10467 584 0,'-29'10'254'0,"-5"-3"-130"15,1 6 60-15,0 0-89 0,3 4-74 16,7 0-9-16,10 3-7 0,4 0-10 16,7-3-9-16,2-2-8 0,0-4-5 0,4-8-8 15,2-3-8-15,-1-5-7 0,4-6 4 16,-1-9 6-16,-1-7 7 0,1-5 8 15,-4 3 17-15,-1 2 15 0,-3 8 12 16,-1 6 2-16,-5 11 1 0,-4 2 0 16,-5 3-2-16,-6 7-10 0,-5 6-5 15,-3 8-4-15,-4 6 6 0,-3 2-157 16,-3 9 93-16,2-3-77 0,-3-1-590 0</inkml:trace>
  <inkml:trace contextRef="#ctx0" brushRef="#br0" timeOffset="71489.1398">22702 10726 723 0,'9'-5'238'16,"-4"5"-150"-16,0 2 93 0,-2 3-124 15,9 16-64-15,5 10-4 0,3 4 5 16,-1 1 4-16,0-4 1 0,-4-3 1 0,-6-4 1 16,-1-7 1-16,-2-3 0 0,-2-6 1 15,-4-2 0-15,3-5 1 0,-4-3 0 16,3 1 0-16,-1-4-10 0,-2-5-11 16,1-4-11-16,0-7-6 0,-4-4-4 15,-3-9-3-15,-3 3 8 0,-9-1 20 16,-2 5 21-16,-9 5 18 0,0 13 13 15,-5 7 8-15,1 1 6 0,-5 6-4 0,0 9-10 16,1 6-10-16,-2 5-8 0,2 6-6 16,-3 1-5-16,4-2-4 0,-2 2-4 15,0-5 0-15,3-4-3 0,3-3-4 16,2-1-5-16,3-5-8 0,3-4-10 16,4-6 2-16,6-1-90 0,3-4-85 15,10-7 60-15,1 0-116 0,-2-15-359 16</inkml:trace>
  <inkml:trace contextRef="#ctx0" brushRef="#br0" timeOffset="71789.8778">21989 10798 835 0,'-29'7'211'0,"2"2"-123"0,3-3 105 15,5 6-171-15,8 8-20 0,6 4-8 16,4-1 1-16,1-2 0 0,6 5 0 0,4 4 1 15,1-4 1-15,2 0 2 16,1 0 0-16,0-5 1 0,1-2 2 0,3-1 1 16,0-2 0-16,3-1 1 0,-2 3-1 15,-1-1 1-15,-3-1-1 0,-3 2-1 16,-9-2 0-16,-3-5 1 0,-2 0 1 16,-8-1 0-16,-6-1 0 0,-10-3 1 15,0-2-1-15,-5-4 0 0,-4-2-1 0,-2-1 0 16,4-4-3-16,-5-1-5 0,4-1-6 15,5 1-10-15,1-1-12 0,2-5-20 16,6 4 70-16,3-7-213 0,5-2 99 16,4-3-46-16,3-4-696 0</inkml:trace>
  <inkml:trace contextRef="#ctx0" brushRef="#br0" timeOffset="71973.3607">21672 10739 735 0,'-7'6'242'15,"-5"4"-127"-15,-3-1 86 0,3 8-140 16,1 9-34-16,6 3-16 0,4 4-1 16,1 1-3-16,3 1-4 0,3-2-1 15,0-2-5-15,-2-8-5 0,-1 0-6 16,-3-4-8-16,-1-5-12 0,-1-5-1 0,-1-4-13 16,-6-3-151-16,2-2 85 0,-2-7-74 15,-3-9-561-15</inkml:trace>
  <inkml:trace contextRef="#ctx0" brushRef="#br0" timeOffset="72295.4985">21279 10773 576 0,'-17'12'294'16,"-11"-4"-165"-16,-1 4 59 0,2 2-77 16,5 12-95-16,-2 3-15 0,12 5-4 15,1 2-1-15,5-5 2 0,3 1 0 16,3 0 0-16,1-4 1 0,1-3 1 15,1 0 0-15,0-4 3 0,2 0 2 16,0-3 2-16,0-5 0 0,2 1 1 16,-1-3 0-16,1-2 0 0,-3-2-1 15,-1 2-1-15,-3-2-1 0,-1-1 0 0,-4 0 1 16,-6 1 1-16,-5 1-1 0,-8-1 0 16,-4-3-2-16,-1 1 0 0,-8-1-2 15,-6-2-3-15,1 0-1 0,-5-1-3 16,-2-1-1-16,4-1-6 0,3-3-7 15,4-1-11-15,4-2-12 0,5-3-17 0,3-4-26 16,7-3-34-16,3-2-28 0,5-8-35 16,7-5 1-16,4-4-59 0,1 0-35 15</inkml:trace>
  <inkml:trace contextRef="#ctx0" brushRef="#br0" timeOffset="72456.0691">20656 10747 482 0,'-2'0'245'0,"-4"1"-104"0,-3 2 47 0,-1 5-77 15,-2 6-44-15,2 6-25 0,2 4-9 16,1-1-9-16,4 3-9 0,2 3-10 16,1 1-2-16,1 0-9 0,-1 1-8 15,3 1-14-15,-2-4-16 0,-2 1-31 16,0-6-119-16,-3 6 58 0,0-6-96 16,-4-3-395-16</inkml:trace>
  <inkml:trace contextRef="#ctx0" brushRef="#br0" timeOffset="72640.6113">20408 11161 361 0,'-21'-24'216'15,"-6"-5"-63"-15,1-1 28 0,2 1-51 16,0-1-21-16,1 2-17 0,4 5-12 16,0 5-8-16,1 2-11 0,1 5-14 15,2 7-10-15,-3 4-9 0,1 0-8 16,-4 6-8-16,-3 4-5 0,-8 2-3 16,-7 1-1-16,-3 5-1 0,-7 3-2 0,-5 5-7 15,-3 3-7-15,-3 1-10 0,-2 1-10 16,-3-1-1-16,-2-5-12 0,-8-3-183 15,1-12 103-15,-3-10-84 0,-2-3-675 16</inkml:trace>
  <inkml:trace contextRef="#ctx0" brushRef="#br0" timeOffset="73479.4059">15190 10555 243 0,'-21'-11'154'0,"-9"6"-36"16,-4 5 11-16,-3 2-37 0,-6 4-13 15,-3 11-16-15,-1 5-15 0,3 7-8 16,-2 15-7-16,1 6-3 0,4 7-2 0,2 5-1 15,3 2-3-15,7-2-1 0,13 2-3 16,10-3-5-16,6-1-4 0,8 1-4 16,16-3-3-16,11-6-1 0,12-3-2 15,9-7 0-15,12-12 0 0,7-4-1 16,4-12 0-16,4-12 0 0,3-2 1 16,-6-12-1-16,-3-11 1 0,-1-13 0 15,-4-10 1-15,-8-12 1 0,-4-3-2 16,-11-7-4-16,-12-4-6 0,-11-1-5 0,-13-7-3 15,-12-9-1-15,-1-6-1 0,-6 5 4 16,-7 1 9-16,-10 19 6 0,-6 21 6 16,-7 18 1-16,-5 19 0 0,-7 12 0 15,0 2-3-15,-3 11-5 0,4 11-2 16,2 8 4-16,5-1-10 0,6 10-15 16,12 1-20-16,6 3-30 0,9 4-87 0,7 0 36 15,4-9-92-15,8-9-259 0</inkml:trace>
  <inkml:trace contextRef="#ctx0" brushRef="#br0" timeOffset="73727.7427">16148 10183 701 0,'-14'14'174'0,"-14"13"-101"0,0 13 88 15,0 19-139-15,2 14-22 0,7 12-1 16,9 4 0-16,7 2 0 0,3 6 1 16,2-10 0-16,4-5 0 0,5-8 1 15,4-5-1-15,0-9 0 0,2-1 0 16,5-1-3-16,0-6-7 0,1-2-13 0,4-4-19 16,3-3 45-16,-4-8-164 0,0-4 70 15,1-6-49-15,-3-6-522 0</inkml:trace>
  <inkml:trace contextRef="#ctx0" brushRef="#br0" timeOffset="74196.2081">16359 10763 361 0,'-9'-13'249'0,"-2"0"-119"16,3 4 21-16,5 9-31 0,3 0-87 15,0 11-9-15,5 7-10 0,-1 8-4 16,3 6 2-16,2 6 5 0,1 4 3 16,-4 0-2-16,2-2-1 0,0-3-1 15,0 0 0-15,-1-8-2 0,0-1-3 16,1-4-3-16,0-4-2 0,-1-6-1 15,2-3 0-15,-1-8-1 0,-1-3 0 0,1-4 0 16,1-5-3-16,-3-14-4 0,5-6-4 16,-1-8-2-16,0-4-1 0,-1-9-2 15,0 3 1-15,0 0 2 0,-1 8 4 16,-1 6 3-16,0 16 2 0,-3 8 1 16,0 9 1-16,1 7 3 0,0 6 2 15,3 10 0-15,-1 4 1 0,1 8 3 16,-1-5 1-16,-1 4-1 0,1-3-2 0,-2 1-1 15,1-3 0-15,-3-2-1 0,0-3-2 16,1-4-2-16,1-5 0 0,0-4-2 16,1-1-9-16,1-4-12 0,-1-1-9 15,1-3-49-15,3-2-110 0,4-1 59 16,0-9-106-16,0-4-388 0</inkml:trace>
  <inkml:trace contextRef="#ctx0" brushRef="#br0" timeOffset="74710.5717">16987 10723 641 0,'-2'3'162'0,"-4"6"-93"0,4 3 84 16,2 13-126-16,2 7-17 0,3 5 1 15,4 0 5-15,6 2 7 0,-1-1 5 16,3-1 2-16,1-3 2 0,0 0 1 16,0-6-1-16,0 1-2 0,-3-5-5 15,-1-4-6-15,-2-5-4 0,-3-1-4 16,1-6-3-16,-1-8-1 0,4 0-2 0,-2-3-4 16,2-10-5-16,-2-8-7 0,3-10-4 15,-2-8-3-15,-1-9 0 0,-2 2-2 16,1 4 4-16,-7 4 5 0,0 12 6 15,0 7 5-15,0 11 0 0,-2 4 4 16,0 4 3-16,0 9 1 0,2 8 1 16,3 9 1-16,-2 1 0 0,4 5 2 0,4 1-1 15,-3-2-1-15,4-4-3 0,5 2 1 16,-4-6 0-16,1-7-1 0,0-7 0 16,-1-4 1-16,-1-5-1 0,3-2 1 15,0-7-1-15,-1-9 0 0,0-3-1 16,0-7 0-16,-4-10-2 0,-2-4-1 15,-4-3 0-15,-5-8-2 0,0-4-1 16,-3 0 0-16,-2 3-2 0,-1 4 0 16,-1 9-1-16,-1 14-3 0,4 13-4 0,1 9-12 15,2 5-9-15,1 4-12 0,6 9-25 16,4 4 97-16,1 6-231 0,3 2 104 16,2-3-29-16,2-5-736 0</inkml:trace>
  <inkml:trace contextRef="#ctx0" brushRef="#br0" timeOffset="74975.3766">17848 10252 562 0,'2'-13'183'0,"1"1"-107"0,-2 8 68 16,7 4-101-16,7 6-35 0,4 14-3 0,4 10-2 15,3 15 5-15,0 9 7 0,-1 11 6 16,-1 11 3-16,-3 8 4 0,-9 5-1 16,-6 1 2-16,-6-1-1 0,-5-4-5 15,-8-3-3-15,-8-8-6 0,-5 2-2 16,-11-5-3-16,-3 0-12 0,-6-6-4 16,-9-1 94-16,-6-6-271 0,-3 0 137 15,-11-11-46-15,-2-4-942 0</inkml:trace>
  <inkml:trace contextRef="#ctx0" brushRef="#br0" timeOffset="76022.6284">25626 12207 573 0,'-8'-8'229'0,"3"1"-119"15,5 0 57-15,1 4-110 0,8 1-24 16,7-2-25-16,11 0-8 0,10-2-3 16,9 1 1-16,8-2 1 0,2 1 0 0,4-2 0 15,7 3 0-15,-4-2 0 0,-8 0 1 16,-4 3-7-16,-6 2-8 0,-10 2-19 15,-9 1-25-15,-2 4-108 0,-8 3 54 16,-6 2-98-16,-7 0-350 0</inkml:trace>
  <inkml:trace contextRef="#ctx0" brushRef="#br0" timeOffset="76242.0424">25543 12457 871 0,'2'-10'231'0,"1"-1"-142"16,5 6 111-16,11 5-181 0,13 2-25 0,18 1-23 16,14 1-17-16,8 2-14 0,3-1-21 15,4 2-22-15,-6-2-95 0,-6 3 42 16,-8 1-71-16,-6-1-277 0</inkml:trace>
  <inkml:trace contextRef="#ctx0" brushRef="#br0" timeOffset="76595.1197">25719 11876 451 0,'-19'18'94'0,"-7"4"-52"15,-11 7 58-15,-6 9-91 0,-4 12 2 16,-6 2 4-16,-5 3 9 0,0 3 15 0,-2 0 16 15,1-7 12-15,3-6 3 0,4-5 1 16,6-6-2-16,6-5-9 0,7-4-17 16,9 1-15-16,11-2-14 0,13-1-9 15,1-1-6-15,13 2 1 0,17-6-7 16,10 0-12-16,14-1-13 0,8-5 144 16,9-7-292-16,6-3 131 0,1-2-10 15,-8-8-973-15</inkml:trace>
  <inkml:trace contextRef="#ctx0" brushRef="#br0" timeOffset="77092.7887">23229 12084 709 0,'-27'2'179'16,"-1"3"-92"-16,-3 6 84 0,4 12-148 16,4 9-7-16,4 3-8 0,4 3-3 15,10 2-3-15,5 0-1 0,1-4 0 16,10-2 0-16,10-3 2 0,3-7 2 0,5-6 1 16,3 0 1-16,2-6 0 0,-1-4 0 15,3-6-1-15,0-2-1 0,0-2-2 16,-1-6 0-16,-4-10-4 0,-1 1-3 15,-6-5-2-15,-8-12-1 0,-8-5-1 16,-7 0 0-16,-1-7 6 0,-11 0 4 16,-7 8 3-16,-6 5 2 0,-5 5 1 0,-6 6-1 15,-2 8 0-15,-5 4-4 0,1 7-8 16,-2 3-10-16,6 3-13 0,-3 8-152 16,4 4 91-16,0 2-113 0,4 0-537 15</inkml:trace>
  <inkml:trace contextRef="#ctx0" brushRef="#br0" timeOffset="77351.1088">22119 12142 839 0,'2'-20'181'0,"6"0"-112"0,5 9 111 15,14 11-178-15,7 5-8 0,10 4-2 0,2 10 2 16,1 5 2-16,-7 6 1 0,-8 4 0 16,-11 2 2-16,-9 4 1 0,-11-3 0 15,1-1 1-15,-6 4 0 0,-3-2 1 16,-3 0-9-16,-2 4-11 0,-2-4-12 16,-4-3-15-16,-1-2-133 0,-5-7 66 15,-2-11-88-15,1-9-454 0</inkml:trace>
  <inkml:trace contextRef="#ctx0" brushRef="#br0" timeOffset="77502.691">22112 12453 581 0,'-3'-18'247'0,"2"4"-124"15,2 2 58-15,-1 5-105 0,5 7-39 16,6 2-24-16,0 3-8 0,1 8-5 16,-4 6 3-16,-2 2-8 0,-3 2-9 15,-6 8-12-15,-2-3-14 0,-3 0 146 0,-2 1-286 16,-4-2 120-16,-3-5 8 0,-5-7-943 15</inkml:trace>
  <inkml:trace contextRef="#ctx0" brushRef="#br0" timeOffset="77737.0639">21565 12378 818 0,'2'-16'238'0,"-1"9"-145"0,1 1 103 16,5 6-157-16,5 6-39 0,4 8-17 16,2 7-6-16,-4 4-1 0,-3 5 0 15,-7-3 0-15,-4-2 2 0,-2-4 1 16,-9-3 10-16,-3-1 8 0,-7-4 2 0,-2 1-11 16,0-2-18-16,2-1-101 0,-3-2-42 15,4-2 30-15,-1-6-152 0,-2-1-135 16</inkml:trace>
  <inkml:trace contextRef="#ctx0" brushRef="#br0" timeOffset="78122.0595">21942 11941 673 0,'-2'-15'290'0,"-8"6"-160"0,-2 4 72 15,-1 5-108-15,-3 5-75 0,2 9-15 16,-2 4-7-16,-5 2 0 0,2 2 1 15,4 2 0-15,0-2 0 0,4-4-4 0,5-1-4 16,3-4-4-16,0-6-6 0,3-2-5 16,1-5-9-16,0 0-12 0,2-6-3 15,3-4 4-15,-1-3 6 0,2 0 6 16,-5 1 8-16,-2 3 7 0,-1 5 15 16,-5 4 6-16,-7 2 0 0,-2 6 6 15,-5 3-4-15,-5 8-10 0,-4 3-144 16,-1 4 92-16,3 1-93 0,0-2-542 15</inkml:trace>
  <inkml:trace contextRef="#ctx0" brushRef="#br0" timeOffset="78454.172">20299 12296 650 0,'1'-26'155'0,"0"4"-92"16,-1 5 83-16,2 10-136 0,0 7-11 15,1 2-2-15,-2 6 8 0,-1 8 14 16,-2 6 10-16,-8 10 9 0,-2 6 9 16,-6 7 7-16,-4 0 4 0,-2 6-8 15,-1 2-9-15,0 4-9 0,-1 0-7 0,0 0-8 16,3-1-6-16,2-4-4 0,-1-7-3 15,4-3 0-15,0-8-2 0,-1-6 1 16,3-4-3-16,3-5-4 0,0-9-3 16,6-3-6-16,2-7-10 0,5-3-18 15,0-9-14-15,1-14-11 0,10-9-29 16,1-16-107-16,3-17 50 0,-2-17-68 16,0-8-368-16</inkml:trace>
  <inkml:trace contextRef="#ctx0" brushRef="#br0" timeOffset="78592.8006">20032 12187 308 0,'-1'-49'274'16,"0"17"-93"-16,-2 14-3 0,-4 11-31 15,-1 7-60-15,2 6-26 0,-2 10-21 16,2 7-14-16,-2 9-4 0,2 4-3 16,1 8-2-16,0-2-4 0,5-4-6 15,1-1-4-15,4-3 0 0,5-6-6 0,0 1-6 16,4-4-12-16,-1-3 32 0,-4-5-209 16,-3-5 109-16,-6-1-87 0,-4-3-725 15</inkml:trace>
  <inkml:trace contextRef="#ctx0" brushRef="#br0" timeOffset="79179.2374">19449 12716 779 0,'-14'-31'238'0,"-7"-9"-139"15,0-2 84-15,3 4-154 0,7-2-44 16,7-2-13-16,4-9-4 0,0-2-2 15,4-2 8-15,1-7 10 0,0 2 13 16,-1 4 8-16,0 3 10 0,2 6 6 0,1 10 3 16,2 9 1-16,0 8-1 0,6 7-8 15,1 7-6-15,5 6-5 0,0 3-5 16,0 8-2-16,-3 11-2 0,-4 7 2 16,-5 12 0-16,-4 4 1 0,-4 3 1 15,-1 1 0-15,0 1 1 0,-5-6 1 16,-4 0-1-16,-7-6 1 0,-4-6 0 15,-5-5-1-15,-2-4-2 0,-7-7-4 0,2-7-5 16,-2-9-5-16,1 0-5 16,1-8-2-16,1-9-1 0,4-9 3 15,1-10 2-15,0-2 10 0,0-3 14 0,4 2 10 16,2 4 7-16,1 10 2 0,5 9-1 16,3 8 3-16,3 8-5 0,-6 2-7 15,5 9-4-15,-3 9-3 0,-3 7-2 16,3 7 0-16,3 4 0 0,0-3 0 0,2 3-3 15,3-4-1-15,3 0 1 0,-1-6-7 16,1 2-8-16,2-6-10 0,-1-2-11 16,0-4-16-16,-2-5-18 0,-3-8-28 15,0-5-45-15,-6-3-16 0,-6-10 12 16,2-5 35-16,-10-6 47 0,-2-2 40 16,-5 5 50-16,-3 2 75 0,-5 6 39 15,-1 8 8-15,-1 3-18 0,-6 2-26 16,-6 5-19-16,-1 7-24 0,-6 3-21 0,-5 1-17 15,5 5-9-15,0 1-6 0,5 0-5 16,3-3-10-16,3 3-10 0,-4-3-11 16,2-2 71-16,-6-4-242 0,-1-4 116 15,-4-7-51-15,-6-2-835 0</inkml:trace>
  <inkml:trace contextRef="#ctx0" brushRef="#br0" timeOffset="79542.7986">16106 12302 477 0,'24'-9'245'0,"-4"6"-120"15,-9 3 56-15,-1 4-69 0,-1 6-49 0,0 7-22 16,0 4-5-16,-5 7-3 0,-4 1-6 16,0 3-12-16,-8 1-5 0,-1 0-3 15,-6-6 0-15,-6-3 0 0,-4-2-1 16,0-1-1-16,-4-4-1 0,1 2-7 15,-2-4-8-15,4-1-14 0,-1-4-16 16,6 1-23-16,4-4-37 0,4-2-100 0,1-4 48 16,4-1-95-16,-1 1-306 0</inkml:trace>
  <inkml:trace contextRef="#ctx0" brushRef="#br0" timeOffset="79701.9085">15810 12688 276 0,'-16'-8'236'0,"3"-4"-68"0,0-6 8 15,0-6-32-15,0-5-35 0,4-2-29 16,0-8-18-16,2-4-12 0,4-3-8 15,3-3-6-15,0-4-5 0,3-2-2 16,8-2-4-16,3 1-3 0,4 2-5 16,8 5-6-16,6 11-4 0,3 5-12 0,2 10-13 15,12 8-8-15,4 8 101 0,7 7-293 16,3 0 140-16,6 9-41 0,-8 6-1013 16</inkml:trace>
  <inkml:trace contextRef="#ctx0" brushRef="#br0" timeOffset="81292.6252">13448 12302 632 0,'0'-19'188'0,"4"2"-106"16,0 5 75-16,10 10-125 0,9 2-19 16,7 4-11-16,3 4-3 0,6 10 1 15,1 8 1-15,-3 5 0 0,-3 8-1 16,-5 3 1-16,-1 0 0 0,-10 1-1 15,-5 3 3-15,-5 0-8 0,-3 2-11 16,-5 3-17-16,-7-6-3 0,0 1-123 0,-6-8 57 16,-4-4-80-16,-6-12-397 0</inkml:trace>
  <inkml:trace contextRef="#ctx0" brushRef="#br0" timeOffset="81442.2252">13520 12624 477 0,'-8'-4'314'0,"-5"5"-174"0,2 2 42 16,3-2-47-16,2 10-112 0,1 9-16 0,5 5-19 16,-1 4-19-16,1 0-20 0,-2 2-126 15,2-6-4-15,-6-4 0 0,-2-5-144 16,-2-6 5-16</inkml:trace>
  <inkml:trace contextRef="#ctx0" brushRef="#br0" timeOffset="81605.7878">12905 12761 922 0,'-1'-6'225'16,"4"-4"-140"-16,1 0 124 0,12 7-193 16,16 2-11-16,10 1 8 0,14-3-224 15,1 0 137-15,-2-2-95 0,-9-6-852 0</inkml:trace>
  <inkml:trace contextRef="#ctx0" brushRef="#br0" timeOffset="82154.831">8592 12078 548 0,'-42'-8'139'0,"-6"6"-78"15,6 2 67-15,-3 12-114 0,4 10-7 16,-4 4-6-16,5 5-2 0,1 5 0 15,-1 1 0-15,6 5 4 0,3-1 5 16,1 2 3-16,5 4 3 0,7 4 2 16,2 0 2-16,12 6 0 0,4-1-2 0,6-3-4 15,9-1-3-15,10-8-3 0,7-6-3 16,5-9 0-16,4-9-2 0,3-11 0 16,3-8 0-16,2-1 0 0,-1-11 0 15,-1-8-1-15,-2-11-2 0,-1-11 0 16,-1-10-5-16,-3-11-8 0,-2-10-12 15,-5-5-38-15,-7-12-83 0,-6-8 49 0,-9-9-94 16,-8-7-286-16</inkml:trace>
  <inkml:trace contextRef="#ctx0" brushRef="#br0" timeOffset="82573.7108">8703 11516 278 0,'-12'-43'208'0,"-3"24"-85"16,4 16 13-16,-1 3-29 0,4 3-49 16,-6 12-18-16,8 7-16 0,-2 11-7 15,3 8-1-15,0 11-3 0,5 9-6 16,3 6-1-16,0 3-3 0,7 5-1 0,2 3-1 15,4 0 1-15,4 0-1 16,7 0 0-16,-5-10 0 0,2-1 0 0,2-7 0 16,2-1 1-16,-3-8-1 0,4 0 0 15,0-1 0-15,4-4 0 0,-4-8 0 16,0-6 0-16,5-7 0 0,-3-9 0 16,0-8 1-16,0-8 0 0,-1-4 1 0,-2-9 0 15,3-7-1-15,2-7 1 16,0-9-1-16,5-2-5 0,-4-2-9 0,-4-4-23 15,-4-2-35-15,-7 3-23 0,-6-3-3 16,-7 4 17-16,-4 5 22 0,-2 8 18 16,-6 11 22-16,-4 13 49 0,-3 5 35 15,-3 6 12-15,-4 8-6 0,1 7-11 16,0 3-3-16,1 3 7 0,4 4-8 16,7 1-9-16,4 3-9 0,3 0-7 0,7 2-6 15,6 1-6-15,7-3-4 0,6-3-6 16,2-3-4-16,4-8 0 0,5-7-2 15,0-6 0-15,2-8-2 0,3 0 0 16,-3-11-5-16,-1-9-4 0,3-7-5 16,-1-10-6-16,-2-8-8 0,2-3-14 15,-2-6-26-15,-7-6-39 0,-5-7-75 16,-8-5 40-16,-9-10-104 0,-9-7-223 0</inkml:trace>
  <inkml:trace contextRef="#ctx0" brushRef="#br0" timeOffset="83056.4216">9834 11614 226 0,'-14'-33'253'16,"0"12"-97"-16,1 14-5 0,1 7-5 15,4 6-70-15,1 13-21 0,5 12-20 16,2 11-9-16,3 12-1 0,4 5-3 16,7 6-4-16,6 2-4 0,7 4-3 0,1 0-3 15,6 1-1-15,-3-4-1 16,-4-1 0-16,-4-6-2 0,-4-9 0 0,0-5-1 16,-6-3 1-16,-3-10-1 0,-2-6 1 15,-5-3 0-15,-2-7 0 0,0-7 0 16,2-1-1-16,1-6 0 0,-3 1-1 15,-1-2-1-15,5-2 0 0,-1 0-1 16,4 0 0-16,0-1-1 0,2 2 1 16,-3-4 0-16,4 0-1 0,-2-1 0 0,5 0-1 15,-2-3-1-15,3-6 0 0,3 2-1 16,-2-7-1-16,-3 1-2 0,4-4-2 16,-3-1-2-16,-1-8-5 0,-2-5-7 15,-1-1-4-15,-3-7-2 0,-4 0 3 16,0-2 2-16,-3 6 4 0,0-2 5 15,-6 11 8-15,1 6 7 0,-3 9 1 16,-1 8 1-16,-3 6 3 0,1 4 4 0,-1 6 3 16,-1 9 3-16,4 6 3 15,-1 8 2-15,3 3 4 0,4 1-2 0,3 2-3 16,0-4-2-16,5 0-2 0,2-3-3 16,5-3-2-16,2-3-3 0,5 1-2 15,0-8 0-15,2-4-2 0,2-1 0 16,0-8-1-16,4-6-2 0,-1-1-5 0,5-3-4 15,-1-9-6-15,1-5-3 0,-6-10-8 16,2-1-7-16,-5-6-13 0,2-3 125 16,-5-9-252-16,-2-2 121 0,-2-10-14 15,-1 3-847-15</inkml:trace>
  <inkml:trace contextRef="#ctx0" brushRef="#br0" timeOffset="83239.9293">10616 11861 171 0,'-12'-22'212'0,"2"7"-51"0,0 2-10 16,4 4-8-16,3 7-51 0,0 2-23 0,3 9-18 15,3 8-12-15,1 8-11 0,3 9-7 16,0 10-1-16,5 6 1 0,3 5-3 16,4 7-6-16,3 3-2 0,1-3-3 15,-1-3-1-15,2-8-2 0,-4-4-2 16,1-7 2-16,-1-5-4 0,-5-8-7 16,-3-2-7-16,-2-9-12 0,-7-7 2 15,-3-9 20-15,-3 0-176 0,-5-7 90 0,-5-7-43 16,-6-10-631-16</inkml:trace>
  <inkml:trace contextRef="#ctx0" brushRef="#br0" timeOffset="83368.5939">10636 12081 517 0,'-5'-16'238'15,"4"3"-127"-15,1 5 53 0,6 4-89 16,8 2-43-16,7 3-22 0,11-1-11 16,12 3 4-16,8 0-8 0,3 6-15 15,-1 1-22-15,1-2-122 0,-5-1 74 0,-1 2-116 16,-4-6-416-16</inkml:trace>
  <inkml:trace contextRef="#ctx0" brushRef="#br0" timeOffset="83956.3553">11295 12196 203 0,'-2'0'182'16,"0"1"-74"-16,-1-2 12 0,1 0-21 0,1 0-44 15,1 1-24-15,0 1-10 0,2 1 0 16,0 0-2-16,0 4-1 0,2 0 6 16,-1 2 4-16,1 1 4 0,3 0 1 15,2 0-4-15,0-1-5 0,5-2-7 16,0-1-6-16,1-4-3 0,1-1-2 15,2-2-5-15,0-3-6 0,-2-4-8 16,-3-4-9-16,-5-3-14 0,-4 0-14 0,-4-6-9 16,-5 3 1-16,-3 3 4 0,-1-6 4 15,-6-2 17-15,-2 6 27 0,-2 1 25 16,0 3 17-16,-7 14 13 0,1 2 9 16,1 10 8-16,0 7 0 0,-1 3-10 15,4 7-9-15,6 4-6 0,2-1-9 16,6 2-6-16,5 1-7 0,2-3-7 15,9-4-3-15,2 2-3 0,7-6-3 0,6-1-2 16,6-4-1-16,0-3 2 0,4-8-6 16,3-3-6-16,-3-5-14 0,-1-4-18 15,3-3-22-15,-3-6-27 0,1-3-85 16,3 0 1-16,0-5-11 0,-3-9-80 16,0-2 52-16</inkml:trace>
  <inkml:trace contextRef="#ctx0" brushRef="#br0" timeOffset="84223.6679">11997 12006 528 0,'-18'-5'185'0,"-2"5"-84"0,-4 1 57 15,3 5-101-15,-3 3-24 0,4 4-14 16,1 1-5-16,4 4-5 0,1 1-7 16,3 4-3-16,6 2 0 0,5 7 1 15,0 0-1-15,7 0 2 0,8 3 0 16,3-3 1-16,6 3 0 0,3 0 0 0,0 0 1 15,-1-1-1-15,2 0 0 0,-9-3-1 16,-3-3 1-16,-11-5 1 0,-5-4 2 16,-2-5 1-16,-12-3 0 0,-6-1 1 15,-9-2 0-15,-3 0 0 0,-8-5-1 16,-5 0-3-16,-4-1-9 0,-3-3-10 16,-1 1-3-16,5 0-149 0,4 1 82 0,7 0-94 15,8 0-516-15</inkml:trace>
  <inkml:trace contextRef="#ctx0" brushRef="#br0" timeOffset="85063.9923">23436 13342 672 0,'-36'-9'199'0,"-5"9"-110"0,-6 2 81 16,0 10-137-16,-3 10-15 0,-4 9-14 16,4 5-2-16,5-4 4 0,5 8 4 15,7 4 2-15,6-2 2 0,7 1 4 16,10 9 2-16,6-11 2 0,4-4-2 16,3-1-1-16,10-4-2 0,9-3-2 15,7 0-2-15,10-1-3 0,7-3-3 16,5 0-2-16,7-1-2 0,0-5-2 0,-2-5 0 15,3-9-1-15,0-5 0 0,-1-1 0 16,0-10 1-16,3-3-1 0,-4-4 0 16,-2-2 1-16,-8-2-2 0,-4-2-1 15,-8-1-1-15,-9-7-2 0,-5-1-2 16,-7-5-2-16,-10-5-4 0,-4-8-3 16,-4 1-1-16,-8-13 0 0,-6-2 3 0,-6-1 2 15,-2 11 6-15,-3 0 8 0,-6 15 4 16,-6 13 5-16,-1 14-1 0,-5 9 0 15,-3 4-1-15,0 8-5 0,-3 15-3 16,1 7-5-16,-1 6-7 0,7 7-7 16,1-1-10-16,8 3-11 0,8 2-1 15,15-1-150-15,10-3 77 0,4 2-75 16,6-11-514-16</inkml:trace>
  <inkml:trace contextRef="#ctx0" brushRef="#br0" timeOffset="85371.7669">24469 13100 542 0,'-24'6'216'0,"-3"5"-110"0,3 8 64 16,1 8-90-16,3 10-45 0,4 6-11 16,6 8-3-16,-1 1 0 0,9 4-3 0,2 0-4 15,1-1-2-15,8 2-2 0,4-5-1 16,2-1-3-16,6-2-1 0,6-1 1 16,2-8-9-16,7-2-9 0,5-3-13 15,3-4-10-15,3-7 20 0,0-2-170 16,-3-7 77-16,2-8-58 0,-3-7-580 15</inkml:trace>
  <inkml:trace contextRef="#ctx0" brushRef="#br0" timeOffset="85773.7184">24856 13435 410 0,'-7'-1'304'0,"3"1"-171"0,1 8 39 16,3 5-25-16,3 8-121 0,2 10-16 16,-1 8-3-16,6 5 2 0,1 0 0 15,-3 0 0-15,1-4-1 0,-3-7 1 16,0-9 1-16,-3-2 2 0,0-6 0 16,-1-6-1-16,0-5-2 0,1-4 0 15,-1-1-3-15,1-4-6 0,1-7-6 16,2-5-8-16,3-9-9 0,-1-6-5 15,3-7-3-15,0-7 1 0,0-1 3 0,0-2 10 16,0 3 12-16,-1 8 14 0,0 10 6 16,-3 7 4-16,2 7 3 0,1 11 4 15,3 2-3-15,-1 2-4 0,3 7-2 16,3 6 0-16,-2 12-2 0,-3 0-1 16,2 2-3-16,-4 3-4 0,0 1-2 15,1-3-2-15,1 0-1 0,-2-3-3 16,1-2-4-16,-2-2-6 0,-1-8-7 0,-2-2-5 15,3-1 1-15,3-4-174 0,4-5 96 16,-1-3-84-16,3-1-621 0</inkml:trace>
  <inkml:trace contextRef="#ctx0" brushRef="#br0" timeOffset="86307.6954">25569 13366 560 0,'1'2'242'0,"-1"3"-123"0,1 6 65 15,-1 9-86-15,2 7-61 0,3 5-13 16,5 7-2-16,2 2-1 0,1 0-10 15,0-4-4-15,-1-2-3 0,1-6 1 16,-1-5-1-16,-1-6 1 0,3-3 0 16,-1-5 0-16,-4-5 0 0,4-5-1 15,1 0-5-15,-4-6-5 0,1-8-8 0,4-7-7 16,-4-6-5-16,-3-12-4 0,3-3 0 16,-2-2 2-16,-3 0 9 0,0 6 12 15,-1 10 11-15,-2 8 10 0,-3 7 4 16,0 10 2-16,0 3 4 0,1 4-1 15,0 5-2-15,0 7-4 0,2 9-2 16,1 2 0-16,4-2 2 0,1 3-2 16,2-3-1-16,1-6-2 0,4-1 0 15,1-2-2-15,-1-8-2 0,2 0-1 0,4-8-1 16,-2 0-2-16,-1-8-1 0,2-3 0 16,-1-5-1-16,-1-7-2 0,-4-4-2 15,-2-4-1-15,-6-5-1 0,-3-5 0 16,-4 2 1-16,-2-3 0 0,3 2 1 15,-4 9 2-15,1 3-1 0,-2 6 2 0,2 10-5 16,0 5-10-16,2 5-11 0,0 2-2 16,1 5 91-16,2 4-270 0,3 1 127 15,-3 1-24-15,0-2-946 0</inkml:trace>
  <inkml:trace contextRef="#ctx0" brushRef="#br0" timeOffset="86550.0488">26363 13098 726 0,'3'4'253'0,"-3"1"-148"16,6 7 89-16,3 10-124 0,4 14-63 16,6 14-9-16,1 8 3 0,0 7 2 15,-4 3-3-15,0 2 0 0,-9-2 1 16,-7 0 1-16,0-7 0 0,-6-3 3 0,-9-4 0 15,-7-6 0-15,-6-2 1 0,-4 2 0 16,-2-2 1-16,-2-2 6 0,2 0 81 16,0-1-293-16,0-4 161 0,0 1-57 15,-3-6-1076-15</inkml:trace>
  <inkml:trace contextRef="#ctx0" brushRef="#br0" timeOffset="88677.3337">6405 6285 41 0,'-14'-11'83'15,"0"0"-24"-15,2 0-9 0,0 3-2 0,0 3-11 16,4 0-13-16,-1 0-11 0,1 5-2 15,4-1 1-15,-1 0 3 0,3 0 0 16,0-2-1-16,3 6 0 0,-1-1-1 16,-1-2-3-16,-2 1-3 0,7 1-3 15,-2 5 0-15,3-2 2 0,0 1 2 16,5 0 4-16,6 2 2 0,4-7 1 16,5-1 2-16,0-1 1 0,14-3 1 15,4-2 1-15,4-1 0 0,3 1 0 0,9 3 0 16,-3-2-1-16,2 0-1 0,0 0-2 15,4 0-4-15,1 1-3 0,-1-2-2 16,1 0-2-16,-4 0-2 0,3-2 0 16,-5 1-1-16,2-2-1 0,-5 1 1 15,-1 1-1-15,-5 2 0 0,-1 1 0 0,-9 0-1 16,-1 0 1-16,-7 6-1 0,-6-2 0 16,-9 2-1-16,-5 0 0 0,-4 3 0 15,-6 2 0-15,0 1 0 0,-6 0 0 16,-6 3 0-16,-8-1 1 0,-6 4 0 15,-9-4 0-15,-8 1 0 0,-6 2-1 16,-5-2 1-16,-9-3 0 0,-1 4 0 16,-3-3 0-16,-4-1 0 0,-4 1 0 15,0-1 1-15,-3-3-1 0,0-1 3 0,2 1 5 16,4-5 6-16,2-2 5 0,6 0 9 16,6-2 5-16,5-3 8 0,11-1 0 15,9-1-2-15,10 1-4 0,7 1-4 16,9 2-9-16,7 0-7 0,5-1-6 15,12-1-4-15,11-2-4 0,20 1-1 16,14 2-2-16,14 0-6 0,8-1-14 16,12 0 2-16,5 2-137 0,9-3 74 0,4-2-93 15,5-2-457-15</inkml:trace>
  <inkml:trace contextRef="#ctx0" brushRef="#br0" timeOffset="94259.0424">2679 6531 57 0,'-7'-5'56'0,"2"1"-27"16,-2 0 2-16,4 2-11 0,3 2-5 0,1 0-11 16,3 2-4-16,2-2 0 0,3-1-1 15,2 2 1-15,4 1 0 0,0-2 0 16,1 0 0-16,2 0 3 0,0 0 3 16,0 1 3-16,-2 0 0 0,5 3 2 15,-1 0 0-15,-1-1 1 0,1 2-3 16,-3-1-2-16,0-2-3 0,-2-2 0 0,6 2 1 15,4-1 0-15,0 1 1 16,3-1 2-16,4-1 0 0,-1 0 1 16,6-4 1-16,6 1 0 0,3 0-1 0,2 0 0 15,-1-1-2-15,5 1 0 0,0 0-2 16,4 1-2-16,2-2 0 0,5 2-2 16,1 0 0-16,0 2-1 0,4 0 1 15,1 0-1-15,8-2 1 0,1 0-1 16,4 0 0-16,2 1 0 0,9-2 1 15,-5 2-1-15,6 0 0 0,5 0 0 0,-3 0 0 16,3-1 1-16,2-1-1 0,2 1 0 16,-2 1 0-16,11 0 0 0,-6 0 0 15,2 0 1-15,0 1-1 0,0-2 0 16,-2 1 0-16,7-2 0 0,0 1 0 16,-1-1 1-16,4-3-1 0,1 1 0 15,-3-3 0-15,-1 1 0 0,5 0 1 0,-9 2-1 16,4 3 0-16,-3 0 0 0,1-2 1 15,-7 2-1-15,3 3 0 0,-6 2 0 16,-2-1 0-16,2 1 0 0,2-4 0 16,-3 5 0-16,-3 1 0 0,-1 1 0 15,-4 0 1-15,-4 2-1 0,-2-1 0 16,-1-3 0-16,-2-1 1 0,-2-3-1 16,-1 1 0-16,1-1 1 0,2-1-1 0,-6 0 0 15,-2-1 1-15,-3-1 0 0,-4 0 8 16,-9-2 2-16,-1 2 2 0,-5-2 0 15,-6 0 0-15,-2 1 1 0,0 1-2 16,-7 1-6-16,-2 2-3 0,-1 1-1 16,-4-2-1-16,-1 4 0 0,-5-3 0 15,-2 0 1-15,-6 0 4 0,1-2 4 16,-4 2 4-16,-2 0 2 0,0-2 2 0,-3 2 4 16,-2-2 2-16,0 0-3 0,-2 0-1 15,2-1-2-15,1 1-1 0,-2 0-1 16,0-2-3-16,-2 1 0 0,-1 1 0 15,-1 0 1-15,-1 0 2 0,1 1 0 16,-1 1 1-16,0-1 0 0,0 0-3 16,0 1-5-16,0 0-3 0,-1 1-4 15,-1 1-3-15,2 3-1 0,-3 4-2 0,2 4-1 16,-1 8 2-16,-3 7 0 0,6 6 0 16,-4 14 2-16,0 7 0 0,1 5 2 15,0 7-1-15,1 6 2 0,1 2-1 16,2 5 1-16,3 4 0 0,4-2 0 15,1-3-1-15,4-5 1 0,0-4 0 16,3-6 0-16,-1-7 0 0,-3-6 0 0,-2-3 0 16,-4-11 0-16,-3-8 0 0,0-3 0 15,-3-5 0-15,-2-9 1 0,0-2 0 16,0 0 0-16,-1-3 0 0,-2-1-1 16,0-1 1-16,2-2 0 0,-2 0 0 15,0-2-1-15,-2 2 1 0,0-2 0 16,-1 0 0-16,1 1 0 0,3-1 0 15,-4 0-1-15,0-1 0 0,-1 0 0 16,-3 0-1-16,-2 1 0 0,-3 0 0 0,-3 0-1 16,-1 4 1-16,-6-1-1 0,-3 2 0 15,-7-2 0-15,-7 1 0 0,-6 0 0 16,-4 1 0-16,-8 2 0 0,-6 0 0 16,-4 1 0-16,-8 0 0 0,-4-2 1 15,-1 0-1-15,-11 0 0 0,0-1 0 16,-6 2 1-16,-3-1-1 0,-9-2 1 15,4 0-1-15,-3-1 1 0,-6-1-1 0,2 0 0 16,-2 2 1-16,2-1-1 0,-4 1 0 16,-2 1 0-16,-1-3 1 0,2 2-1 15,-5-1 0-15,-2 0 0 0,0 1 0 16,0 0 1-16,-7-2-1 0,-2 1 0 16,4-1 1-16,-3 0-1 0,-1 1 0 15,0 0 0-15,4-1 1 0,-5-2-1 0,2 0 0 16,4 0 0-16,1 2 1 0,0-2-1 15,6 1 1-15,4-3-1 0,0 3 1 16,2-2-1-16,4 2 1 0,2-2 2 16,2-1 1-16,2-1 2 0,0 3 0 15,2 1 0-15,3-2 0 0,1 1-1 16,5 3 0-16,3-1-3 0,5 2-1 16,2-1 0-16,4-1 0 0,5-1 0 15,3 0-1-15,0-2 1 0,5-1 0 16,4 1-1-16,6 1 1 0,4-2 0 0,7 0 0 15,2-2-1-15,4-1 1 0,3 3-1 16,2-3 1-16,1 0 0 0,6-1 0 16,5 3 0-16,1-1-1 0,3-2 1 15,8 2 0-15,1-1 0 0,0 1-1 16,3-1 1-16,2 1-1 0,-1 2 0 16,1 0 0-16,0-2 0 0,0 1 0 0,-1 0 3 15,3 0 2-15,-1-1 2 0,-1 1 0 16,3-3 1-16,-1 0 0 0,-3-5 1 15,3 1-3-15,0-5-2 0,1 1-1 16,-2-5-2-16,2-2 3 0,-2-3 2 16,-2-2 3-16,0-6 2 0,-1 2 3 15,1-6 1-15,1-4 1 0,0-3-1 16,3-9-3-16,0-12-2 0,2-6-3 0,3-6-3 16,1-8-1-16,3 0-2 0,4-5-1 15,5 5 5-15,5 2-9 0,1 6-11 16,-1 3 138-16,6 17-293 0,-3 1 146 15,3 2-34-15,-7-3-987 0</inkml:trace>
  <inkml:trace contextRef="#ctx0" brushRef="#br0" timeOffset="98223.2224">3299 9081 10 0,'1'-3'7'0,"2"2"-4"0,-3 1 1 15,2 1 0-15,1 3-5 0,3 0 0 16,-2 1 1-16,1-1 0 0,1 0-1 15,-1 2 10-15,1-1 7 0,-2 0 10 16,3-1 6-16,0 0 6 0,3 0 5 0,0-2 3 16,5 0-6-16,2 2-6 0,1 0-9 15,5-1-6-15,4-2-5 0,6 5-5 16,4-2-3-16,6 0-3 0,4 1-1 16,8 0 0-16,1-4-1 0,8-1 1 15,4-1-1-15,3 2 0 0,2-2-3 16,7 0 12-16,3-1 3 0,5 1 1 0,1-1 2 15,3-1 2-15,3-1 2 0,-1 1 3 16,4-1-11-16,7 2-1 16,-2-1-1-16,4 3 0 0,8-2-2 0,-1-1 0 15,2 0-2-15,8 1 0 0,4 1-1 16,0-2-1-16,3-2-1 0,4 1-1 16,1-1-1-16,1-3 0 0,2 3 0 15,3 0 0-15,-1 2-1 0,1-1 1 16,-1 5 0-16,-2-4 0 0,-1 6 0 0,-3-3 0 15,0 2-1-15,-2 0 1 0,-3 1 0 16,-2-1-1-16,-3 2 1 0,-1-1-1 16,-4 1 1-16,-4 0-1 0,0-1 1 15,-19 1-1-15,13 0 0 0,2-3 0 16,-4 1 1-16,2 0-1 0,18-1 0 16,-16-1-2-16,1 1 8 0,2 0 3 15,2 3 1-15,0-3 0 0,-3 2 1 0,-1-1 0 16,1 1 5-16,-3 1-6 0,-3 0 1 15,5-3 1-15,-4 1 0 0,1-1 3 16,-4-1 1-16,1 0 0 0,-4 1-1 16,-2-1-1-16,-2 0 0 0,-6 0-1 15,-6-1-3-15,-4 0-1 0,-6-1-2 16,-6 2-2-16,-2-1-1 0,-7 2-3 16,-3 1-21-16,-4 4-102 0,-3-1 65 0,-4-2-80 15,-1-3-388-15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09:27:54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1812 9667 139 0,'-14'-18'111'0,"0"2"-32"0,-2 1 2 0,2 1-21 16,4 4-14-16,-5 0-16 0,1 3-13 16,14 6-7-16,-13 1-6 0,-7 4-3 15,-1 3 0-15,-1 2-2 0,1 2 1 16,1 2 0-16,4-1-1 0,-1-2 2 16,2 3 2-16,1 1 1 0,-2 1 0 15,1 1 2-15,-5 3 1 0,1 3 0 16,-4 1-1-16,4 0-2 0,-1 4 0 15,5-1-2-15,0 1-1 0,2 3 0 0,2-4 2 16,-1 4 1-16,3-3 0 0,1-2 2 16,3-1 1-16,-2 0 4 0,3-4 2 15,-2 0 0-15,4 3 0 0,0 0 0 16,2 0 0-16,1 3-2 0,2 2-3 16,3 2-3-16,-2 1-1 0,3 0-1 15,2 3-1-15,3-4 1 0,3-1-1 0,2-3 0 16,1-3 0-16,1 0-1 0,-1 0 1 15,-2-1 0-15,3 2-1 0,-1 0 1 16,-2 0 1-16,0-1-1 0,0 1 1 16,-2-5 0-16,2 5 0 0,0-2-1 15,3-2 0-15,-1-3 0 0,3 0-1 16,-1-6 1-16,4-8-1 0,-1-3 1 0,-1-3 0 16,1-6 0-16,2-3 0 0,-5-6 0 15,4 1 0-15,0-3 0 0,-2 2 0 16,-22 18-1-16,46-43 0 0,-22 23 0 15,-4 0-2-15,2-3-1 0,0-3-2 16,2 4-2-16,-3-9-1 0,3 0-2 16,2-1 0-16,0-3 2 0,0-5 1 15,3 3 1-15,-2-5 3 0,-2-4 1 16,1 5 1-16,-2-3 0 0,0-1 1 0,0 3 0 16,-2-4 0-16,-7-5 0 0,-4 2 0 15,-7-1 0-15,-4-1 0 0,-5 9-1 16,-2 5 0-16,-5 3 0 0,-6 5-1 15,-5 5-1-15,-3 4 1 0,-6 5-1 16,-6 0 0-16,-3 3 1 0,-3 2-1 16,-6-2 3-16,-1 4-13 0,0 6-27 15,-5 2-68-15,-3 2-1 0,-3 7 2 16,-1 7-115-16,3 1 56 0</inkml:trace>
  <inkml:trace contextRef="#ctx0" brushRef="#br0" timeOffset="1513.9269">3315 13394 321 0,'-18'-11'119'15,"0"1"-60"-15,-1 4 36 0,1 2-59 16,1 3-7-16,-6 5-6 0,3-3-3 16,8-1 2-16,-2 4 1 0,14 1 0 15,-12 1 0-15,12 2-1 0,-4-2-1 16,-4 2 0-16,-6 0 2 0,2 1 2 0,0 1 0 15,1 0-4-15,4 2-3 0,-1-1-3 16,3 3-4-16,0 1-4 0,1 5-2 16,0 1-1-16,-1 4 0 0,0 2 1 15,-1 0 0-15,2-1 1 0,0 2 1 16,1 2 1-16,2-5 1 0,1-1 2 16,1 0 1-16,3-3 0 0,0-2 0 15,1 0-1-15,2 0-1 0,2-1-3 16,2 3-2-16,4-2-2 0,5 0 0 15,4-1-2-15,0 4 1 0,3-8-1 0,1-1 0 16,-1 0 1-16,-1 0-1 0,1-3 0 16,-3-3 0-16,2 2 1 0,0-4-1 15,1-4 1-15,-3-2-1 0,5 1 1 16,-5-4-1-16,0-3 0 0,-1-1 0 16,-1 0 1-16,-2 0-1 0,-2-3 1 15,0-1 1-15,-3-2 0 0,1-3 0 0,-5-2 1 16,1-1-1-16,-2 0 1 0,2 2-1 15,-3-4 0-15,3 2-1 0,-2 1 1 16,-1-2-1-16,-2-1-1 0,-2 0 0 16,-4 0 0-16,-1-4 1 0,-2-1-1 15,-1-3-1-15,-4 4 1 0,-5-6 0 16,0 2-1-16,-3 3 0 0,0 3 0 16,-4-1-1-16,-3 4 1 0,-4 0 0 0,0 2-1 15,-7 0 1-15,-1 5-1 0,3 4 1 16,-2 5 0-16,1-1 0 0,3 5 0 15,1 1-1-15,2 0 1 0,0 0-1 16,1 3-1-16,3 2 1 0,-6 0 0 16,3 3-4-16,12-2-11 0,5 3-15 15,6 1-17-15,2-1 36 0,13-1-158 16,2 4 63-16,-2-1-45 0,-1-1-506 0</inkml:trace>
  <inkml:trace contextRef="#ctx0" brushRef="#br0" timeOffset="1890.8305">3505 13773 337 0,'-8'-5'177'0,"3"0"-85"0,1 4 29 16,4 1-55-16,0 3-35 0,0-2-17 0,1 2-10 15,2 4 0-15,2 0 5 0,-1 1 6 16,3 2 4-16,0 0 5 0,1 3 3 16,1 0 3-16,0 3-2 0,3 0-5 15,-2-1-5-15,4 2-5 0,2 2-5 16,0-4-2-16,-3 3-3 0,0 0 0 15,1-2 1-15,-6-4 3 0,1 2 0 16,1-4 2-16,-1-1 0 0,0-1 0 16,1-4 0-16,3-1-2 0,0-3-3 15,4-1-1-15,-3-3-8 0,2-3-10 0,-3-1-16 16,2 1-15-16,-7 1-118 0,5-3 59 16,-3-2-88-16,-4 1-388 0</inkml:trace>
  <inkml:trace contextRef="#ctx0" brushRef="#br0" timeOffset="3164.6561">1461 13681 167 0,'0'2'97'16,"1"-2"-10"-16,3 2 10 0,2-2-19 15,-1 0-14-15,4 0-2 0,1-1-8 16,-1 1-6-16,1 0-6 0,1 2-7 16,7 1-3-16,1 0-4 0,5-2-3 15,8 1-3-15,-7 0-3 0,10-3-5 0,16-1-4 16,9 2-2-16,4-3-3 0,10 2-2 15,-3-3 0-15,-9 4-2 0,-2 0 0 16,0 0 0-16,-3 0 0 0,-3 1 0 16,-6-1 0-16,-5-1 0 0,-8-2 0 15,-6-1 2-15,-5 2-6 0,-3-3-10 16,-5 3-15-16,0 1-29 0,-9 1-88 16,-1-2 44-16,-6-2-90 0,-6 0-282 0</inkml:trace>
  <inkml:trace contextRef="#ctx0" brushRef="#br0" timeOffset="3772.2681">1788 13435 186 0,'-5'-2'125'15,"-1"1"-46"-15,1 1 8 0,1 1-23 16,-2 4-32-16,0-2-12 0,-1 1-6 15,-2 2-7-15,-4 0-4 0,-1 1-1 16,2 0 1-16,-3 3 5 0,1-1 7 0,0 0 6 16,2-3 5-16,-2 0 2 0,0 1 3 15,-2-2-1-15,-1 0-6 0,3 4-6 16,-2 0-7-16,2-3-2 0,2 4 1 16,-2-1 2-16,-2-1 1 0,3-2 2 15,-1 1 2-15,-3-2 2 0,7 0-2 16,-1 1-2-16,0 0-4 0,1 2-2 15,3-2 2-15,1 0 0 0,0-1 0 0,3 0 1 16,-1-3 1-16,2 0 1 0,0 0 2 16,2 0-1-16,-1 1 0 0,2-1 1 15,2 3-1-15,2-1 1 0,1 3 0 16,-1 1-2-16,3 1-1 0,0 3-2 16,1-3 0-16,4 1-2 0,5-1-1 15,-2 2-2-15,4-1 1 0,1 0-1 16,-4-2-1-16,-1 4 0 0,-2 0 0 15,-2-3-2-15,-3 1 1 0,-1 0-2 0,-2-3 1 16,0-6 0-16,-2 2 0 0,1-1-1 16,-2-2 2-16,-2-2-2 0,0 3-7 15,-1-2-11-15,0 1-13 0,-2-3-8 16,1 1-142-16,-3 1-6 0,0 2 12 16,-2-3-134-16,-4-7-50 0</inkml:trace>
  <inkml:trace contextRef="#ctx0" brushRef="#br0" timeOffset="4830.3963">866 13364 93 0,'-6'-3'96'0,"-1"1"-21"0,1 3-1 15,-1 0-6-15,3 2-15 0,-1 0-9 16,2 1-6-16,-3 0-5 0,0 1-5 16,-7-2-4-16,1 4-3 0,-3-2-2 15,-1 5-1-15,8-1-1 0,-11 0 1 16,7-1 1-16,2 3 1 0,1-3 1 16,-2-1 1-16,1 3 0 0,-2-2-1 15,1-1-2-15,2 3 0 0,2 0-2 0,2-1 0 16,4 0-1-16,1-2-2 0,1 2-2 15,0-2-2-15,4 2-1 0,-3 1-1 16,5 1-1-16,5-1-2 0,3 1 0 16,1-1-1-16,8 4 0 0,1 3-1 15,2-1-1-15,7 1-1 0,5 0 1 16,-3-3-1-16,-3-2-1 0,-1 5 1 16,-6 0 0-16,-7-1 0 0,-2-1-1 15,-2 1 1-15,0-4 0 0,-6-3 1 0,-1 4 0 16,-6-3 0-16,-2 4 0 0,-2-1 1 15,-5 1 1-15,-1 2-1 0,-2 1 1 16,0-5 0-16,-1 1-1 0,-1-2 1 16,0 0-1-16,-2-5 0 0,0-1 1 15,-3-1-1-15,1-1 0 0,-5-3 0 16,1-2 0-16,0-1 0 0,0 0-2 16,4-1 1-16,-4 1-2 0,2 0 1 0,-2 1-4 15,3 0-5-15,0-1-9 0,10 1-12 16,1 0-19-16,4 0-37 0,2-3-70 15,1 2 33-15,0 0-84 0,4-1-207 16</inkml:trace>
  <inkml:trace contextRef="#ctx0" brushRef="#br0" timeOffset="6413.9117">2180 12924 282 0,'-14'-8'135'0,"3"5"-71"0,0 1 27 16,3 0-47-16,3 2-25 0,5 2-13 15,-5-1-4-15,1 0-1 0,-1 0 7 16,-4 0 7-16,0 3 5 0,0-2 6 15,0 2 4-15,0 0 3 0,0 0 2 16,-1 1-6-16,2 0-6 0,2 2-6 16,0-1-4-16,0 1-4 0,6-2-3 15,-4 3 0-15,1-1 0 0,-2-2 1 0,4 0 2 16,-2 1 2-16,2-3 1 0,1 0 2 16,2 3-1-16,-1-2 0 0,3 0 0 15,-1 0-1-15,3 0-1 0,2 1-2 16,-1 1-1-16,3 4-2 0,1-2 0 15,2-1-2-15,-3 1-1 0,3-1-1 16,-1-1-1-16,2 1 0 0,-2 0 0 0,-1 3 0 16,0 0 0-16,1 0-1 0,-1 0 1 15,-1 3 0-15,-1-4 0 0,-4 5 0 16,-1-5 0-16,-4 3 1 0,1-1 1 16,-3 1 0-16,-1-3 0 0,-6 2 1 15,3-3 1-15,-6-1-1 0,-1-2 1 16,0 0-1-16,4 2 0 0,-3-4 0 15,0-3 0-15,2 2-1 0,0 1 0 16,-1 1-1-16,3-8 0 0,-1 0 1 0,0 5-2 16,0-2 1-16,1-1 0 0,-1-3 0 15,5 1 0-15,-1 1-1 0,2-3 0 16,3 1 1-16,0 2-2 0,-1-1 1 16,0 2-2-16,2 1 1 0,0 2-1 15,0 0 0-15,-1-2 0 0,0 1 0 0,3 1 0 16,1 2 0-16,0 3 1 0,2-4 0 15,2 2 0-15,2 1 1 0,1-2-1 16,-1-2 1-16,2-1 0 0,-1 2 0 16,1-1 0-16,2-1 0 0,0 2 0 15,2-2-1-15,2-3 1 0,-5 3 1 16,-3-3-1-16,-3 0 1 0,-3-3-1 16,-6-1 1-16,2-2 0 0,0 0-1 15,2-1 1-15,-4-3-1 0,-4 5 0 0,-3-1 0 16,-2-2-1-16,-2-4 1 0,-4 1 0 15,3-2 0-15,-1-1 0 0,3-1-1 16,1 2 1-16,-1 0 1 0,0-1-2 16,-1 1 1-16,1 2 0 0,-1-1-1 15,0 5 0-15,3-2 0 0,3 3 0 16,1 0-2-16,6 3-6 0,0 0 34 16,9 4-195-16,2-2 109 0,6 0-78 0,7 0-692 15</inkml:trace>
  <inkml:trace contextRef="#ctx0" brushRef="#br0" timeOffset="14895.8782">7829 6692 13 0,'-2'-6'33'0,"1"1"1"16,-1-3-8-16,-2 1 1 0,0 1-4 15,-1-2-6-15,-3 1-5 0,1 2-5 16,0 0-4-16,-1 0-1 0,1 2-2 16,0 0 0-16,-3-2 0 0,-2 0 0 15,3 0-1-15,-3-1 1 0,-3 1-1 16,3 0 0-16,0 3 1 0,-1 0-1 16,0 0 1-16,2 0 1 0,-1 0 1 0,0 1 2 15,-1 0 3-15,-1 0 2 0,2-1 1 16,0 1 1-16,0-2 0 0,-1 0 0 15,1 0-3-15,-4 0-2 0,0 2-1 16,-1 3-2-16,-2-2-1 0,3 1 0 16,0 1-1-16,1 2 0 0,0-1 0 0,3 0-1 15,-1 0 1-15,3 0 0 0,3-1-1 16,-3 1 0-16,0-1 1 0,1 1-1 16,-1 2 1-16,1 0-1 0,1 0-1 15,1 1 1-15,1 5 0 0,0 0-1 16,-1-2 0-16,1 3 1 0,2 3-1 15,-2-3 1-15,0 0 0 0,-2 3-1 16,1-3 1-16,-2-3-1 0,1 1 0 0,2-2 4 16,0 0 2-16,1 2 0 0,0 3 1 15,1-2 0-15,1 2 1 0,2-1 1 16,-4-3-4-16,1 0-2 0,-1-2-1 16,0 1 0-16,0 2 0 0,3-2 0 15,-1 3 0-15,2-1 0 0,0 0 1 16,1-2 2-16,-2 3-1 0,1-4 2 15,-1 3 0-15,3-1 0 0,0-1-1 16,-1 0 1-16,0 1 0 0,1-2 1 0,0 1 1 16,2 0 0-16,3 0 1 0,-2 2 0 15,3-2-1-15,-3 0 0 0,3 1-2 16,-3-1-2-16,0-3 0 0,-1 4-2 16,1 0 1-16,2-3-1 0,0 1 0 15,0 3 0-15,1-1 1 0,2 1-1 16,-2 2 0-16,2 0 1 0,-1-2 0 0,0 0 1 15,2-4-1-15,1-2 1 16,-1 0 0-16,4 3 0 0,0-1 0 0,0 2 1 16,0-1-1-16,-1-4 0 0,-1-2 0 15,-1-1 1-15,3 1 0 0,-1-1 0 16,0-1 2-16,-1 1 1 0,2 0 1 16,0 0 1-16,0-1 0 0,0-1 0 15,0-2-1-15,1 2-2 0,-2 1-1 16,0-3-2-16,0 3-1 0,4-2-1 0,-5 5 0 15,0 0 0-15,-1-2-1 0,3 1 1 16,-4-1-1-16,2 2 1 0,3-2 0 16,-2 2-1-16,-1-4 1 0,2 1 0 15,0 0 0-15,-3 0 0 0,4-3-1 16,-3 3 1-16,0-1 0 0,-2 1 1 16,0-1-1-16,-2-1 1 0,2 0 0 15,0 0 0-15,-3-2 0 0,4-2 0 0,0 0 1 16,2-1-1-16,0-2 0 0,0-3 1 15,-1-2-2-15,1 3 1 0,-4-4 0 16,0 2-1-16,1 3 0 0,-4-2 0 16,4 0 0-16,-2 2 0 0,-2-2 0 15,4 1 0-15,-1 0 0 0,-5-1 1 16,-2-2-1-16,-2 2 0 0,0 0 1 16,-4 0-1-16,-1-1 0 0,-2 4-1 15,0-1 1-15,1-2-1 0,-2 2 0 0,-2 2 1 16,2-1-1-16,-2-2 0 0,-2 0 0 15,-1 0 1-15,1-1-1 0,-1-2 0 16,0 3 0-16,3 0 1 0,-2 1-1 16,2-3 0-16,1 3 0 0,2 2-1 0,-3-2 1 15,0 0-1-15,-2 2 1 0,0 1-1 16,-4-3 0-16,-1 3 0 0,2 3 0 16,1 0 0-16,-5 4-1 0,6-3 1 15,-1 2 0-15,-2-1-1 0,-1 5 0 16,4-5 1-16,-4 6-2 0,1-3 1 15,2 3 0-15,-1 2 1 0,-3 1-1 16,1 0 1-16,-4 3 0 0,1 2 1 16,-2 2 0-16,-2 0 1 0,2 4 0 15,2-2 1-15,5-3 1 0,2-1-10 0,2-1-18 16,2-1-42-16,2 4-19 0,-2 2 10 16,0 3-82-16,4 2-26 0</inkml:trace>
  <inkml:trace contextRef="#ctx0" brushRef="#br0" timeOffset="22618.3459">19939 9673 16 0,'6'-4'14'0,"0"0"1"15,3-2-1-15,5 1-2 0,-1 0-3 16,1 0-1-16,4 1-2 0,-1-2-3 0,-5 1-2 16,5-1 1-16,-4-4-2 0,1 1 1 15,2-1 0-15,4 0 0 0,0-5 2 16,3 3 2-16,-3-8 0 0,3 1 1 16,2-3 1-16,3 3-1 0,0-5-1 15,1 5-1-15,1-2-1 0,0 1-2 16,-1-1 0-16,-2 4 0 0,-1-2 0 15,1 2-1-15,0-2 1 0,-3 1-1 0,-1-2 0 16,2 3 1-16,0 0-1 0,-3 2 0 16,2-1 0-16,1 1 0 0,-1 1 0 15,-1 1 1-15,0-2-1 0,1 2 0 16,0-1 0-16,1 0 0 0,-1-3 0 16,4 3 0-16,-4-6 0 0,1 1 3 15,-2-2 0-15,3 2 2 0,-3-4 1 0,2 3 1 16,2 0 2-16,2-1-1 0,-2 1 0 15,-2 0-1-15,1 1 2 0,-1 0 4 16,2-2 2-16,-3-1 0 0,2 3 1 16,0-1 0-16,-2 1-1 0,2 1-2 15,0 0-6-15,-2 0-2 0,3-1-1 16,-3-3-1-16,0 2-1 0,1 0 0 16,0-4 0-16,-1-1 0 0,4 5 0 15,-3-2 0-15,-2 2-1 0,4 3 0 16,-1 2-1-16,-1 1 1 0,-2 2-1 0,2 0 0 15,-5 2 1-15,3-1-1 0,-3 0 0 16,1-1 0-16,-4-3 1 0,3-1-1 16,-2-2 0-16,1 0 8 0,5-2 4 15,1 0 2-15,1 1 0 0,0-3 1 16,-1 2 0-16,-2-2 1 0,0 4-9 0,-3 0-3 16,3 5-2-16,-5 1-1 0,-1 5 0 15,2-1 0-15,-2-4 0 0,-5 2 0 16,3-3 0-16,0-2 0 0,-4 2 0 15,2 2-1-15,-1-3 1 0,0 2-1 16,-2 0 0-16,4 0 1 0,-2 0-1 16,1 3 0-16,2 1 0 0,-1 1 0 15,-2-3 0-15,-1 1 0 0,2 0 0 0,-6-2 0 16,2 3 0-16,2-1 0 0,-2 5 0 16,1-4 1-16,-2 1-1 0,4 1 0 15,-2-2 1-15,-1 1-1 0,-2 0 0 16,1 2 0-16,-4-2 0 0,-1 1 0 15,0 1 0-15,-1 2 1 0,0 0-1 16,0 2-1-16,1 1 1 0,-2 0-1 16,-1 1 1-16,-5 0-2 0,0 2 1 15,-3 4 0-15,-5 0 0 0,0 4 0 0,-2 4 1 16,-4 2 0-16,-5-1 1 0,2 2-1 16,-6-1 0-16,2 0 0 0,0 1 0 15,2 2 0-15,-5 3-1 0,2-1-2 16,-5 5 0-16,0-1-1 0,-3 3 0 15,-1-3 0-15,0 4 0 0,-1-4 0 16,0 1 2-16,-5-2 1 0,3 3 0 16,-6-5 1-16,0-4 0 0,-5 9 0 0,1-1 0 15,-3 0-1-15,-3 8 1 0,2 5-4 16,0-1-3-16,-2-1-2 0,-3 1-1 16,1-3-1-16,-3 2 0 0,-2-3 0 15,3 2 3-15,-2-1 3 0,-1 0 3 16,5-2 0-16,-1 2 1 0,1-1 0 15,4 2 0-15,1 1 1 0,-5 2-1 0,4-1 1 16,0-1 0-16,-2-1 0 0,1 1 0 16,0 0 0-16,2-12 0 0,2 7 0 15,2-2 0-15,4-8 1 0,5-11-1 16,3 20 0-16,2 2 0 0,-2-8 0 16,2 1 0-16,-2-1 1 0,0-2-1 15,1-2 1-15,5 2 0 0,-1-6 0 16,6 1-1-16,2-1 1 0,3-1 0 15,0-2 0-15,2 0-1 0,2 0-4 0,1-6-16 16,4 0-32-16,4-1 22 0,5-2-42 16,1 1-113-16</inkml:trace>
  <inkml:trace contextRef="#ctx0" brushRef="#br0" timeOffset="33184.2207">4865 11087 76 0,'-2'-3'63'0,"1"0"-16"16,-1 1 2-16,-1 1-8 0,3 1-6 16,0 1-3-16,-4-1-3 0,0 3 0 15,-4 1 0-15,0 4-1 0,-5 2 0 0,2 2-1 16,-4 2-3-16,3 2-2 0,-4 2-4 15,4 0-4-15,-1 0-3 0,5 1-3 16,-1 2-2-16,4-3-2 0,-1 0-2 16,3 1 0-16,-1-5-1 0,0-4 0 15,2 1 0-15,2-6 0 0,-1 1 1 16,3-3-1-16,-2 0 1 0,3 0-1 16,-1 0 1-16,0-3 0 0,0 0 0 0,0-3 1 15,0 0-1-15,1 2 0 0,-2-2 0 16,2-2 0-16,-1 2-1 0,0 0 0 15,1-3 0-15,-1 2 0 0,0 1-1 16,0 1 1-16,0-3-1 0,-1 1 1 16,-1-1 0-16,3 1-1 0,-3-1 1 15,1-1 0-15,1 4-1 0,-2-2 1 16,3 0-1-16,-1 1 0 0,-1 0 0 0,3-2 0 16,0 0 0-16,-3 0-1 0,3-2 1 15,4 0 0-15,1 1 0 0,0-1 0 16,-2 0 0-16,3-3 0 0,-1 0 0 15,0 2 1-15,-1 2-1 0,2 2 0 16,0-4 0-16,-4 2 0 0,3 0 0 16,-6-1 0-16,1 1 1 0,-2 6-2 0,-2-1 1 15,-3 2-1-15,0 2 1 16,0 1-1-16,-2 4 0 0,-4 2 3 0,0 2 1 16,-1 2 3-16,-2 0 1 0,5 2 2 15,-1-2 2-15,3 1 1 0,-2-3 0 16,2-2 1-16,-1-1 0 0,1-3 0 15,0-3 0-15,2-2-1 0,3 2-1 16,0-3-1-16,1-1-3 0,3-1-1 0,1 0-3 16,4-1-1-16,2-4 0 0,3 0 0 15,0-4-1-15,3 0 0 0,3-1 0 16,-1 1 0-16,-5 3 0 0,2 2-1 16,-7 4-1-16,-3 2 1 0,-2 0-1 15,-3 4-1-15,-1 2 1 0,0 3 0 16,-2 4 1-16,-3 6 1 0,-2 1 2 15,1 1 1-15,1 0 1 0,0-2 0 16,2-1 1-16,2 0 0 0,1-4 0 0,1-4-2 16,0 0 0-16,0-8 1 0,1-2-1 15,1 0 1-15,4-1-1 0,0-2 0 16,4-1 0-16,2-5-1 0,1 3 0 16,-2-5 7-16,2 1-13 0,-1-1-19 15,4 5-34-15,-2 1-74 0,-3 4 48 16,0-1-117-16,-12 2-221 0</inkml:trace>
  <inkml:trace contextRef="#ctx0" brushRef="#br0" timeOffset="35219.8085">23965 12551 31 0,'-7'-10'24'0,"-3"0"-11"16,-1 1 1-16,0 3-4 0,0 0-6 15,-1 1-2-15,-1-1-2 0,-1 2 1 16,3-2-1-16,-3 2 2 0,-2 0 7 15,0-1 5-15,-4 1 6 0,-3 1 4 16,-1-2 3-16,-5 2 1 0,2 2 0 16,-2 1-7-16,-2 1-4 0,-2 1-4 0,0 4-1 15,-2-1-2-15,2 5 0 0,0 0 0 16,-2 0 3-16,0-2 2 0,2 5 2 16,-2-1 0-16,2-1 0 0,-1 2 1 15,1 2-2-15,-2-2 0 0,0 2-1 16,-1 1-1-16,3 4-1 0,1 0-1 15,3 3 0-15,4-3-1 0,1 1-2 16,5 3-2-16,-1-4-2 0,2-3-2 16,4 3-2-16,4 2 0 0,0-3-1 0,2 2-1 15,6 1 1-15,0 1 0 0,0-4-1 16,2 0 1-16,8 2 0 0,0 0-1 16,3 2 1-16,1 4 0 0,2 1-1 15,-1 6 1-15,2 3 0 0,-2-1 0 16,4 4 0-16,-1-6 1 0,1-1-1 15,2-5 1-15,2 3-1 0,-1-8 1 0,3 5 0 16,-1-3-1-16,1 1 1 0,2-6 0 16,-1 1-1-16,2-2 1 0,-3-2 0 15,4-3 0-15,-2 1 0 0,2 0 0 16,0-2 0-16,2-3 0 0,-3-1 0 16,5-3 0-16,-2-2 1 0,-2-2-1 15,4-3 0-15,0 1 0 0,0 0 0 16,0-5 3-16,6 0 2 0,-4-2 1 0,1-1 2 15,2-1-1-15,2-2 1 0,-6 0 0 16,3-1-2-16,-1 1-3 0,-6-2-1 16,-2 1-1-16,3-1 0 0,-5-1 0 15,1-4 0-15,1 1 0 0,-3-2-1 16,1 2 1-16,-2-4 0 0,-4-1-1 16,-4-3-2-16,-3-4 0 0,-4-7-2 0,-1 0-1 15,-4-3 1-15,-2-2 0 0,-1-2 0 16,-2 0 1-16,-2 1 1 0,-5-1 1 15,-1-2 1-15,-5 5-1 0,-1 1 0 16,-4 0 0-16,-1 3 0 0,-7 6-1 16,1 0 0-16,-4 2 0 0,-2 5-1 15,3 6 0-15,-5 4 0 0,1-1-1 16,-2 9 0-16,-4 1 1 0,-2-1 0 16,-1 4-1-16,-2 1 2 0,1 3-1 0,1 1 1 15,2 0-1-15,5 6 1 0,0-1-1 16,-2 3 1-16,1 4-1 0,1 7 1 15,-1-1-16-15,4 5-38 0,2 1-33 16,7 6 24-16,3-1-85 0,7-4-98 16</inkml:trace>
  <inkml:trace contextRef="#ctx0" brushRef="#br0" timeOffset="50296.1653">23006 13932 22 0,'-9'7'27'0,"-1"2"-2"0,-2 4-2 0,-2 1 1 16,-2 2-2-16,1 2 0 0,2 3-1 15,-1-5 0-15,0 3-2 0,5-2 0 16,-1 2-2-16,-3-3-3 0,2 2-1 16,1-2-3-16,0 3-3 0,-1-3 0 15,0-1-3-15,-1-4 0 0,3-1-2 16,-1-2 0-16,2-2 1 0,3-3 0 16,1 1 2-16,0-4 4 0,4-2 0 0,3 0 1 15,1-2-1-15,2-1 0 0,0-5-2 16,2-3-1-16,2-3-5 0,0-3 1 15,2-4-1-15,3 4-1 0,0-1 1 16,1-2-1-16,0-3 1 0,3 3-1 16,-2-4 0-16,2 1 0 0,-1 1 0 15,3 2 1-15,0 0-1 0,-3 3 0 16,-1 3 0-16,-2 3 0 0,-3-3 1 0,-5 5-1 16,2 2 0-16,-2 2-1 0,-4 1 0 15,0 5 0-15,-3 2 0 0,0 2-1 16,-2 3 1-16,-1 1 0 0,-5 4 0 15,-1 3 1-15,-4 3 0 0,-3-1 0 16,-3 2 0-16,2 2 0 0,-2 1 0 16,1 0 0-16,3 2 0 0,-6-2 0 15,3 0 0-15,0 0 0 0,-1 2 0 0,3-1 0 16,2-1 0-16,-3-1 0 0,-1 0 1 16,0-5-1-16,-1 1 1 0,2 0-1 15,2-2 1-15,2-3-1 0,2 0 1 16,2-5-1-16,2 0 1 0,1-3 1 15,4-1 0-15,1 0 0 0,0-2 0 16,1-1-1-16,3-2 1 0,1-1-1 16,3-4 0-16,3-2-1 0,3-2 0 15,6 1 0-15,-1-4 0 0,5-1-1 0,1-3 0 16,2 0-3-16,-1-5-3 0,-2 2-5 16,-5-2-7-16,4 4-15 0,-5 1-25 15,0 3 12-15,0 4-31 0,0-1-72 16</inkml:trace>
  <inkml:trace contextRef="#ctx0" brushRef="#br0" timeOffset="51652.6402">23065 13912 17 0,'-1'-3'33'0,"-1"2"-5"16,1-2-5-16,0 1 0 0,1 1-6 15,-1 0-4-15,-1-1-5 0,1 1-4 16,1-1-1-16,0 0-1 0,3-3-1 0,-2 2 0 15,1 0 0-15,0-1 5 0,1 1 4 16,-1 2 3-16,-2-2 1 0,0 0 1 16,-1 0-1-16,1 3 0 0,-2-2-6 15,-1 3-3-15,-1-4-3 0,-1 5 0 16,0-2 1-16,-5-1 1 0,1 0 2 16,-1 2 1-16,1-1 2 0,-3 2 1 15,0-1 3-15,-2 0 1 0,2 1 1 16,-4-1 0-16,3-2-1 0,0-1 0 15,0 1-1-15,0 1-1 0,1-2-3 0,0 0-2 16,3 0-1-16,0 1-1 0,4-3-2 16,2 4 0-16,3 2-1 0,-3-1 0 15,1-2-1-15,2-2 0 0,0 1 0 16,2 3-1-16,1-4 0 0,-2 4 0 16,3-4 0-16,3 4 0 0,-2 0 0 15,-1 0 0-15,5-1 1 0,-1 0-1 0,-1-2 1 16,4 3 0-16,0-4-1 0,-3-2 1 15,-1 1-1-15,5-3 1 0,-2 1-1 16,0 4 0-16,1-2 0 0,0 0 0 16,-3 4 1-16,1-3-1 0,2 0 0 15,-4 0 0-15,3 3-1 0,-3 1 1 16,1 3 0-16,-3-2 0 0,1 2-1 0,-4 2 1 16,1-2 0-16,-2-1 0 0,0-3 0 15,1 4 0-15,-1-1 0 0,1 0 0 16,-2-2 0-16,2 1 0 0,-1 3 0 15,1-2 0-15,-2-2-1 0,1 2 1 16,0 1 0-16,1-1 2 0,-4 0 1 16,4 2 0-16,-4-1 2 0,2 3 0 15,-1 0 1-15,0 1 0 0,1 2-2 16,0 3 0-16,-1-2-1 0,1 1 0 16,0-1-1-16,1 1 0 0,-1-2 0 0,-1-1-1 15,1 0 1-15,1-3 0 0,0 1 0 16,0-3 1-16,-2 1 2 0,0-1-1 15,1 0 1-15,-1 1 0 0,0-2 0 16,0-1 0-16,1 0-1 0,1 1 0 16,1-3-1-16,-1 0 1 0,0-1-1 15,1 1 1-15,-1-2 0 0,0 0 0 0,0 0-1 16,1-2 0-16,-1-1-1 0,1 0 0 16,2 1-1-16,-1 0 0 0,-1 2 0 15,0 3 0-15,0-2 0 0,-2-1 1 16,1 0-1-16,-2 0 0 0,1-2 0 15,-1 2 0-15,-1-2 0 0,0 0-1 16,1 1 1-16,0-1-1 0,1-1 0 0,-2 1 0 16,-1-2 1-16,1-1-1 0,0 0 0 15,0 2 0-15,0-3 0 0,-1 1 0 16,1 0 0-16,-1-2 0 0,-1 2 0 16,0 1 1-16,0-2-1 0,-1 1 0 15,2 2-1-15,0 0 1 0,0 3-1 16,1 2 1-16,-1 0-1 0,1 1 0 15,-1 1 0-15,-1 1 0 0,-1-2 0 16,-2 0 0-16,-1 1 1 0,0 0 0 0,0-1 0 16,-3-1 0-16,-1 2 0 0,1 1 0 15,-2-2 0-15,1-1 1 0,2-1 0 16,0 1 0-16,-5-2 0 0,2 0 0 16,2 0-1-16,2-1 1 0,1 1 0 15,6-1 0-15,0 3-1 0,-1-1 1 16,-2-2-1-16,4 2-1 0,0 0 0 0,1 0 0 15,2 0 0-15,4 1 0 0,-1 0 0 16,0 1 0-16,5-1 1 0,-1 0 0 16,1-1 0-16,1 1 1 0,3-2-1 15,-4-1 1-15,2 1-1 0,-1-3 1 16,-1 0-1-16,-1 2 0 0,-1 0 1 16,-2-3-1-16,-1 6 1 0,-2-2 0 15,-1 2 0-15,-2-2-1 0,-2 1 1 16,1 2-1-16,-4 1 0 0,-1-2-1 0,-2 2 0 15,0 2 1-15,-3 1-1 0,1-3 1 16,-1 2 0-16,3-1 0 0,-3-1 0 16,2 1 0-16,1-1 0 0,3 2 1 15,-3-3-1-15,4 0 0 0,0 1 0 16,1 0 0-16,0-1 0 0,2-1-1 16,-2 0 1-16,2 3-1 0,-1-5 1 15,4 2 0-15,-2 2-1 0,5-4 1 0,1 2 0 16,0 3 0-16,3-6 0 0,0 3 1 15,-3-2-1-15,3-2 1 0,2 0-1 16,-1 0 0-16,2 1 0 0,-1 2 1 16,-2 0-1-16,-4-2 0 0,-1-1 0 15,-3 2 0-15,0 1 0 0,-2 0-1 16,1 1 18-16,-1 4 0 0,1 3-105 16,2 5 66-16,-2 1-28 0,-2-1-436 0</inkml:trace>
  <inkml:trace contextRef="#ctx0" brushRef="#br0" timeOffset="54366.8848">21082 14617 91 0,'-6'-7'69'0,"4"1"-25"16,-1-2 7-16,-1 1-14 0,0 1-5 16,2 2-6-16,-3-1-2 0,0 2 3 15,0 0-1-15,-3-1 3 0,1-1 3 16,-1 0 2-16,2 1 0 0,-1 0-3 15,0 2-2-15,-2-1-3 0,-1 3-5 0,-3 0-5 16,-1 2-4-16,-1 2-5 0,2 3-1 16,-5-1-1-16,4 2 1 0,-1 1 2 15,-4-1 2-15,2 0 2 0,1 1 1 16,-2 3 0-16,2 0 0 0,-2 2-1 16,2 2-2-16,-2 4-4 0,2-4-1 15,0 2-1-15,4 1-2 0,-1-3 0 16,2-3-1-16,2 6 1 0,0-3 1 0,2-1-1 15,1 3 0-15,1 3 1 0,-1-4-1 16,2 1 0-16,-2 0 0 0,2-2-1 16,1 0 0-16,-1 1-1 0,4-1 1 15,2-2-1-15,-1-4 1 0,3 1 0 16,0-4-1-16,3 0 1 0,-1 0-1 16,2 0 1-16,-1-1-1 0,3 3 1 15,-1-2-1-15,2 4 0 0,-1 3 0 16,3 0 0-16,0 1 0 0,0 4 0 0,0-1 0 15,3 1 0-15,-3-1 0 0,0 0 0 16,0-1 1-16,-2-2-1 0,2-5 0 16,-1 2 0-16,-1-6 1 0,4 3-1 15,-2-2 1-15,0-1-1 0,4-1 1 16,0-3 0-16,-2-2-1 0,3-2 1 16,2-2 0-16,-1 1 0 0,4 0 0 15,-1-4 0-15,2-3 0 0,-1-1-1 0,-2 1 1 16,0-1 0-16,2 0-1 0,3 0 0 15,-2-1 1-15,2-2-1 0,-1-2 1 16,0 1 1-16,0 2 1 0,0 3 1 16,-3-4 1-16,-1 2-1 0,-1-3 2 15,-2 1-1-15,-3-5 0 0,1 3 0 16,-1 0-2-16,-2 1 1 0,1 1 0 16,-4-1-1-16,-2-2 1 0,-1-2 1 0,-4 1 2 15,-2-3 0-15,-2 4 2 0,-1 2 1 16,2-1-1-16,-2 3 1 0,-5-3-2 15,2 2-2-15,-4-3 0 0,-3 3-2 16,-2-4-1-16,0 1 0 0,1 2-1 16,-3 3-1-16,1-3 0 0,-2 4 0 15,2-2 0-15,-4-3-1 0,-1 1 0 0,2 1 1 16,-2 0-1-16,-2 1 1 0,5-3 1 16,-7 2 2-16,0-1 1 0,1 2-1 15,0 3 0-15,-1 4 1 0,2 2-1 16,0 4-3-16,3 1-1 0,0 4 0 15,-3 5-1-15,0 0 0 0,1 2-2 16,-7 4-8-16,2-1-8 0,5 4-13 16,6-1-19-16,4 4-30 0,7-1-68 0,-1-1 28 15,2-5-71-15,-1-5-195 0</inkml:trace>
  <inkml:trace contextRef="#ctx0" brushRef="#br0" timeOffset="54845.2054">21111 15007 144 0,'1'1'69'15,"-1"-1"-19"-15,1 0 15 0,1-1-17 16,3 1-6-16,1 1 1 0,1 0 6 16,-2-2 0-16,3 2-2 0,-3-1-2 15,-1 1-2-15,0 0-7 0,-1 0-5 16,1 2-5-16,-3 1-5 0,1 3-4 15,0 3-2-15,1 2-4 0,1 2-1 0,0 1-1 16,0 2-1-16,4 1-2 0,-4-1 0 16,3 0-1-16,-4 4 0 0,1-5 0 15,-1 0 0-15,-3 0 0 0,1-1 1 16,2 0 1-16,-2 1 1 0,1 0 0 16,3-3 2-16,-1-2-1 0,1-1 2 0,1-4-2 15,3-1-1-15,-2-2-1 0,4 0 0 16,1-3-2-16,2 0-1 0,3-2-2 15,1 1 1-15,2-1-3 0,1-4-10 16,4 1-9-16,0 0-127 0,2-2 75 16,0-3-93-16,-3-3-445 0</inkml:trace>
  <inkml:trace contextRef="#ctx0" brushRef="#br0" timeOffset="55998.3509">19183 14953 25 0,'-9'-1'27'0,"4"3"12"15,2 0-2-15,-2-2 3 0,2 3 3 16,-2-6 8-16,-1 2-1 0,2 5-1 15,-1-6-2-15,2-1-3 0,3 3-4 16,0-1-2-16,-2-1-7 0,3 3-2 16,0-2-3-16,1 0-3 0,-2 2-2 15,0-1-2-15,1-2-5 0,0 1-1 16,1-3-2-16,0 3 0 0,-1-1 0 16,2 1 0-16,3-1 1 0,-2 0-1 0,4 2 0 15,4-4-2-15,3 2-1 0,-1 1-2 16,8-1-2-16,4 0 0 0,5-1-1 15,6 1 0-15,5-1 1 0,7 1-1 16,0-3 2-16,4 2 3 0,-2-3 2 16,5-1 3-16,-2-1 2 0,7 2 0 15,-2-1 0-15,1 1-1 0,-2 0-3 0,-2 0-4 16,-4-1-1-16,-4-3-2 0,0 2-1 16,-3 0 0-16,-3-1 1 0,-4 4-1 15,-2-1 1-15,-7 3-1 0,-5 0 0 16,-8 3 0-16,-5-1-1 0,-7 3-1 15,-4-2 1-15,-4 3-1 0,-6 2-1 16,-6-1-6-16,-2-1-10 0,-3 5-16 16,-3 0 64-16,2-1-173 0,-1 2 76 15,0 2-33-15,2-5-559 0</inkml:trace>
  <inkml:trace contextRef="#ctx0" brushRef="#br0" timeOffset="56483.6195">19258 14723 106 0,'-1'-1'44'15,"0"1"-25"-15,-1 2 12 0,0 3-17 16,-4 1-10-16,2 0-1 0,-3 2 8 16,0 1 10-16,-2 2 9 0,-2 1 7 15,-4-1 5-15,-1 2 4 0,-4-2 3 16,-5-2-3-16,-1 3-5 0,1 3-6 0,-3-2-1 15,0 4-2-15,3 4 0 0,-1-3-1 16,3 2-1-16,1-1-3 0,4-6-1 16,3-8-4-16,2 10-2 0,2-1-3 15,6-4-2-15,-2 4-2 0,6-2-1 16,1-3-1-16,3 3 0 0,4 0 0 16,5-3-3-16,4 0 0 0,7 1-3 15,4-6 0-15,5-1-2 0,5 1 0 0,0-1-1 16,6-3 0-16,-4 1 0 0,3-2-1 15,-8 4 0-15,2 1-2 0,-7 0-12 16,-3-1-19-16,-2 5 42 0,-3-1-148 16,-5 2 67-16,-7 0-56 0,-8-8-464 15</inkml:trace>
  <inkml:trace contextRef="#ctx0" brushRef="#br0" timeOffset="57299.1689">17910 14593 150 0,'-22'-7'101'16,"1"2"-36"-16,-2 2 7 0,0 3-12 15,-3 1-29-15,4 6-3 0,-4 5-5 16,-1-1-3-16,0 1 5 0,2 4 4 15,-2-3 3-15,5 1 2 0,-4 0 3 16,5 1 1-16,0-4 0 0,1 2-5 0,4-3-6 16,3 4-5-16,2-2-7 0,2 3-5 15,7-2-3-15,1 4-4 0,1-5-1 16,3 3-2-16,8 0 1 0,2-2-1 16,6-2 0-16,3 1 0 0,2 1 1 15,2-2-1-15,4 1 0 0,2 2 0 16,5-2 0-16,3 3 0 0,0 1 0 15,-2 3 0-15,0-2 0 0,-2 6 0 16,-1 1 0-16,-2 3 1 0,-4 0-1 16,-3-2 1-16,-6 1-1 0,-8-5 1 0,-4 2 0 15,-4-3 0-15,-4 3 1 0,-6 0 0 16,-4 0 0-16,-4-1 1 0,-3-2 1 16,-6-3 2-16,1-3 1 0,-1 2 0 15,-3-3 1-15,-1-2 1 0,2-2-1 16,-5-1 0-16,3-8-2 0,2 0 0 0,-2-8 0 15,-2 0-2-15,4-3 0 16,5-3 0-16,-3-1-2 0,2 2-1 0,3-1 0 16,2-1-3-16,-2 0-5 0,3 3-6 15,6 3-5-15,-2 1-7 0,4 2-5 16,4 1-5-16,0 3 0 0,1-1 3 16,2 1 3-16,-1-2 5 0,1 5 7 15,1-2 6-15,-2-1 4 0,2 2 3 0,-2-1 2 16,1 1 2-16,-1-1 3 0,1-2 5 15,-1 3 4-15,0-1 3 0,1 1 3 16,-1 1 4-16,-2 1 5 0,-1 6 1 16,-2 2 0-16,-3 2-4 0,0 2-3 15,-1 4-2-15,-1 0-4 0,0 8-4 16,3-2-5-16,3 0-2 0,-2-1-2 16,3 2 1-16,-1-6-10 0,3 3-13 15,-1 2-18-15,3 3-7 0,0-4-96 0,2-6 38 16,0-12-66-16,1-5-292 0</inkml:trace>
  <inkml:trace contextRef="#ctx0" brushRef="#br0" timeOffset="57554.6023">17852 14280 341 0,'-3'-9'156'0,"-1"9"-76"0,-1 0 31 16,0 7-63-16,-1 2-20 0,1 11-17 16,-2 2-9-16,2 1-1 0,1 1 0 15,3 5-13-15,1 2-14 0,2 2-85 16,5 2 51-16,1-5-81 0,-3-4-288 15</inkml:trace>
  <inkml:trace contextRef="#ctx0" brushRef="#br0" timeOffset="58425.3027">19565 14109 342 0,'-7'-5'140'16,"2"1"-67"-16,1 1 36 0,0 3-63 0,1 0-14 16,3 4-11-16,1 4-4 0,-1 5 2 15,-1 2 4-15,1 0 0 0,2 0-1 16,0 0-1-16,0-3 0 0,1 3-3 16,0-3-3-16,6 0-3 0,-3-2-2 0,5-4-1 15,-1-2-1-15,1-1 0 0,3-2-2 16,0-1 0-16,-2-1-1 0,1-1 0 15,1-2-1-15,-2-2 0 0,0-3-1 16,-4-2 0-16,1-2-1 0,-1-3-1 16,-4-1-1-16,-2 1-2 0,0 2-2 15,-2-3-1-15,-2 4 0 0,2 1 0 16,-3 5 0-16,0 0 0 0,-2 3 2 16,3 4 0-16,-1 0 1 0,0 2-1 15,3 3 2-15,1 1 2 0,0 9 1 0,1-1 1 16,2 5 3-16,2 3 1 0,1 3 0 15,0 0-1-15,4 3 0 0,1 3-1 16,1 1-1-16,0-2-1 0,1 2 0 16,-1 5-2-16,-2-6 1 0,0 1 0 15,0-1-1-15,-3-2 1 0,-4-8 0 16,-4 5 0-16,0 0 0 0,-1 1 1 0,-3-1 0 16,-4-6 0-16,-5 3 0 0,1-4 1 15,-2-6 0-15,-6-1-1 0,-2 3 0 16,4-5 0-16,-5-2 1 0,-2-5-1 15,5-1 0-15,1-2 1 0,2-7-1 16,3-1 1-16,1-6 0 0,2 2-1 16,6-11 0-16,4 2-1 0,1-6 1 0,3-5-1 15,6-8-1-15,4 4 0 16,6-6-1-16,6 7-1 0,3 3 1 0,4 4 1 16,1 5 4-16,-4 7-166 0,-4 8 100 15,-9 4-81-15,-9 4-620 0</inkml:trace>
  <inkml:trace contextRef="#ctx0" brushRef="#br0" timeOffset="65574.097">24425 13208 81 0,'-5'-3'51'0,"2"0"-13"0,1 0 3 16,0-1-13-16,0 2-3 0,0-3-2 15,2 1-1-15,-2-1 0 0,0 0 3 16,0-1 3-16,1 3 4 0,1 0 2 16,-3-1 1-16,2 0 0 0,4 1-1 15,-3 2-2-15,1-4-4 0,0 3-4 16,-1 0-4-16,0 1-6 0,1 0-3 0,0 1-2 16,0 0-2-16,-1 0-2 0,0-1 1 15,1 1-1-15,1-2 1 0,-1 2-2 16,0 0 0-16,3 0 0 0,-2 2-1 15,3-2 0-15,1 1 0 0,-2-1 0 16,4 1 0-16,-2 0 0 0,1 1 1 16,4-1 1-16,-1 1 0 0,0 0 0 0,0 0 0 15,4-1 0-15,0 1 0 0,4-2 0 16,2 0 0-16,2-1 1 0,3 0 0 16,-2 0-1-16,4 1 1 0,-1-3-1 15,-2 3-1-15,1 0 0 0,3-1-2 16,-3 1 0-16,3-2-1 0,4 1 0 15,-4 3-1-15,3-3 0 0,2 1 0 0,-2 1 1 16,3 1-1-16,3 1 0 0,0-2 0 16,-3 1 0-16,5 0 0 0,0-1 1 15,-2-1-1-15,3 2 0 0,1-2 0 16,-2 0 0-16,2-1 0 0,0 1 1 16,3 0-1-16,0 1 0 0,1-1 0 15,0 1 0-15,3 2 0 0,-3 0 0 16,2-2 1-16,1 1-1 0,3-1 0 15,-2 0 0-15,5-2 1 0,-3 0-1 16,-1 0 0-16,0-1 0 0,-2 0 1 0,-2-1-1 16,0 0 0-16,-2 2 0 0,-2-1 0 15,2 2 0-15,1-1 1 0,-4 2-1 16,-1 0 0-16,4 3 0 0,-5 1 0 16,-2-2 0-16,3 0 0 0,0 4-1 15,-3-4 1-15,5 1 1 0,1 1-1 16,0-2 0-16,-2-1 0 0,4 3 0 0,-3 0 0 15,1-1 0-15,1-1 0 0,-2-1 1 16,1-1-1-16,4-3 0 0,-3 2 0 16,-2-2 1-16,5 0 0 0,-4 1 0 15,-1 0 2-15,-3-1 0 0,2 2-1 16,-4 0 1-16,-2 1 1 0,-2 1-1 16,1-1 2-16,2 2 0 0,-2-2 0 0,2-1 1 15,-2 1 0-15,2 1-1 16,0 0 0-16,-1 3-3 0,0-1 0 0,2 2-1 15,-3 0 1-15,-3 0-2 0,0-2 2 16,-3-2-1-16,1 0 1 0,0-3 0 16,-3 1 1-16,0 0 1 0,2-2 1 15,-5 2-1-15,-2 0 0 0,-1 0 0 16,-1 2 0-16,-5 1-1 0,-1-2-1 16,-3 0-1-16,-2 2 1 0,-4-3-1 15,-2 1 0-15,-1-1 0 0,-1 1 0 0,-2 2-3 16,-4 1-7-16,2 3-16 0,-1 4-112 15,-2 3 68-15,2-2-89 0,1 1-399 16</inkml:trace>
  <inkml:trace contextRef="#ctx0" brushRef="#br0" timeOffset="67575.8281">24402 12470 121 0,'-16'1'78'0,"2"1"-31"0,1 1 8 16,3 3-17-16,0-3-5 0,3-1-10 15,-2-2-6-15,1 0-1 0,1-1-1 16,1 1-2-16,2-1-3 0,4 0-3 16,-2 0-2-16,0 0 0 0,1-1-1 15,1-1-1-15,0 2-1 0,2 0-1 16,-2 0-1-16,1-1 0 0,4 1 0 15,-1-1 1-15,1 0 2 0,3-2 1 0,3 0 4 16,-3-2 2-16,2 0 1 0,2-4 0 16,-1 1 1-16,0-4-1 0,3 0-1 15,0-1-1-15,3-4-2 0,-1-3-1 16,3-1 2-16,0-4 0 0,3-3 1 16,1-3 0-16,3-2-1 0,1-2 1 15,3-1-2-15,2-2-2 0,1 1 0 0,4-4-2 16,3 0-2-16,-2-7 0 0,2-1 0 15,2-5-1-15,-2 2 1 0,3-5-1 16,7 2 0-16,1 0-1 0,6 3 1 16,-1-8 0-16,-1 0-1 0,1-1 1 15,2 2 0-15,-5-5-1 0,6 7 1 16,4 4 0-16,-2 3 0 0,2 1 0 16,-2 4 0-16,-3 1 0 0,-5-3 1 15,2 1-1-15,-3-4 1 0,-2-1-1 16,7 0 0-16,-2-2 1 0,1 1-1 0,-1-1 0 15,-4-4 1-15,-1-3-1 0,1-1 0 16,1-2 0-16,-2 1 0 0,6 4 1 16,-2 3-1-16,-3 1 0 0,0-1 0 15,-3-1 1-15,-3 1-1 0,0-5 0 16,3 1 0-16,-1 4 1 0,3-2-1 16,1 2-1-16,1 6 1 0,-4-2 0 0,3 1 0 15,-1 2 0-15,-2-3-1 0,1-2 1 16,3 6 0-16,-3-1-1 0,1 2 1 15,0 0-1-15,-3 3 0 0,-1-4 1 16,-4 1 0-16,-1 0 0 0,-2 4 0 16,-1-3 1-16,-2 1-1 0,0 2 1 15,0 2-1-15,-2 2 1 0,1 0-1 0,1 4 1 16,-2-5-1-16,1 3 0 0,0 0 1 16,-4 3-1-16,1-9 0 0,3 2 0 15,2 1 0-15,-1-2 1 0,4-6-1 16,1 3 0-16,0-1 0 0,1-2 1 15,-2 3-1-15,-1 5 0 0,-1 6 0 16,-4 5 0-16,-1 3 0 0,-5 4 1 16,-3 0-1-16,-3 2 1 0,-5 3 1 15,-4 2 0-15,-6 3 0 0,-1 5 1 0,-2 2-1 16,-3 3 1-16,0 1-1 0,-1 1 0 16,0 0-1-16,-3 0-6 0,1-1-8 15,0 2-15-15,-2 0-19 0,1-1-28 16,2 1-24-16,-1 2-1 0,2 0-48 15,1 2-35-15</inkml:trace>
  <inkml:trace contextRef="#ctx0" brushRef="#br0" timeOffset="69476.2138">24170 8194 13 0,'4'6'26'0,"-4"1"-3"0,1-3-2 15,0 6 1-15,1 1-3 0,0 3-4 16,0 3-1-16,1 0-2 0,0 1 0 16,-2 1 0-16,0 0-1 0,2 3 4 0,2 2 2 15,-2 1 2-15,0 2 2 0,0 3-1 16,0 1 1-16,-1 2-2 0,2 2-3 15,1 0-3-15,-1 0-4 0,4 2-2 16,-2 0-2-16,1-6-1 0,0 5-1 16,5 3-1-16,-3 0 0 0,1 0-1 15,-1 5 0-15,0-3-1 0,-3 1 1 16,0-4-1-16,2-1 1 0,-1 0-1 16,-3-2 1-16,2 4-1 0,0 2 2 0,-1-1 1 15,5 4 0-15,-1 0 2 0,2 1-1 16,-1 0 1-16,-1 1-1 0,-2-4 0 15,0 0-1-15,-1-5-1 0,1 0 0 16,-1 0 0-16,2-1-1 0,-1 0 1 16,-1 2-1-16,-1-3 0 0,3 1 0 15,-4 3 1-15,-1 0-1 0,-1-2 0 16,0 1 1-16,-2 3 0 0,0-1 0 16,-1 3 2-16,1 1 0 0,1-3 1 0,0 0-1 15,-1-1 1-15,1-2-1 0,-1 1-1 16,2 0 0-16,-2 0-1 0,-2 0 0 15,-1-1 0-15,-1-2-1 0,0 3 1 16,0-6 0-16,0 2 0 0,0 1-1 16,-1-1 0-16,-1 0 1 0,1 0-1 0,-1 3-1 15,1-2 1-15,-1-1 0 0,1 2 1 16,2 0-1-16,-1-1 1 0,2 1-1 16,2 1 1-16,0-5 0 0,-1 6 0 15,1-7 0-15,-2 3 0 0,-2-3-1 16,-1 2 1-16,-2-3 0 0,-1 3-1 15,0 0 1-15,0 3-1 0,1-1 0 16,-1-1 1-16,1-2 1 0,-1 2 1 0,1 0 3 16,-4-1 0-16,1 2 0 0,-2 2 2 15,0-6 2-15,1 2 1 0,2 3 2 16,-3-4 0-16,5 2 1 0,-1 1 0 16,-2-2-2-16,-1 2-1 0,2-1-4 15,2-5-3-15,-3 0-2 0,1-3 0 16,5-6 0-16,-2 2 0 0,0 2 1 15,0-5 1-15,-2 2 0 0,-1-2 2 16,-2 3 3-16,1-4 0 0,-2 5 2 0,-1-1 1 16,1 2 2-16,0-3 0 0,1 2-2 15,0-2-2-15,2 0-1 0,0-5-1 16,-1 3 0-16,1-6-2 0,3-1-1 16,0-4-1-16,1 0 0 0,3-1-1 15,-1 2-1-15,2-2-2 0,1 0-2 16,0-3 1-16,0-4-3 0,5 0-11 15,-1 0-14-15,2-2 56 0,0 1-154 0,5-3 71 16,-3-4-40-16,-2-1-491 0</inkml:trace>
  <inkml:trace contextRef="#ctx0" brushRef="#br0" timeOffset="73720.5794">24056 7234 63 0,'-6'-1'17'16,"1"1"-10"-16,2 2-7 0,2-2-4 16,5 3-9-16,-4-3-57 0</inkml:trace>
  <inkml:trace contextRef="#ctx0" brushRef="#br0" timeOffset="75409.6203">23742 6433 22 0,'-11'-1'28'16,"2"2"-12"-16,0-3 0 0,2 3-2 16,-2-1-5-16,2 1-5 0,2 1-2 15,-3 1-1-15,1 0 0 0,-2 0 0 16,1 2-1-16,-1 1 0 0,2-2 0 16,1 2 0-16,1-1 0 0,-2-2 0 0,0 1 0 15,0 0 1-15,0-1-1 0,-3 0 0 16,1 1 1-16,-1 0-1 0,0 0 0 15,2 1 1-15,-2 1-1 0,-1 1 1 16,-1-2-1-16,0 2 0 0,-1 2 0 16,1-1 1-16,-1 2-1 0,2 1 0 15,-1-1 0-15,-2-4 0 0,1 3 0 16,-1-2 0-16,1-1 0 0,4 5 0 0,0 1 0 16,-2-1-1-16,1 2 1 0,-3-1 0 15,0-2 0-15,-3 1 1 0,2 0 0 16,0 2 1-16,2 0-1 0,0 0 1 15,4 0 0-15,-1-1-1 0,-1-2 0 16,2-3-1-16,2-2 1 0,-1 2-1 16,1-1 0-16,1 3 0 0,2 3 1 0,-1 1-1 15,-2 1 0-15,2 4 0 0,1 0 0 16,-3 1 0-16,1 3 3 0,0 0 3 16,2 1 2-16,-1 0 2 0,0 1 0 15,3 1 2-15,-1 3 1 0,-3 1 0 16,-1-1-1-16,4 0 2 0,-2 0 0 15,-1-4 1-15,4-3 0 0,0 1-1 0,1 1-1 16,-1-4-4-16,1 0-2 16,1 2-1-16,-1-4-2 0,2-2-2 0,3 1 0 15,-1-1-1-15,3-3 0 0,0 1 0 16,2 0 1-16,1-2-1 0,1-3 0 16,2 2 0-16,0-2 0 0,1-2-1 15,0 1 1-15,0 1-1 0,3-3 1 16,0 4-1-16,3 0 0 0,0-2 1 15,-1 1-1-15,-1 1 0 0,0-2 1 16,1 3 0-16,1-2 0 0,-1-2 0 0,1 1 0 16,-1-6 1-16,-1-1 0 0,-1-3 5 15,1-3 3-15,3-1 2 0,-1-2 0 16,2-2 2-16,1-1-1 0,2-2 0 16,-2 1-5-16,0 0-2 0,0-2-2 15,-3 0-1-15,3-2 0 0,-3-4 0 16,0-2 0-16,0-1 0 0,0-2-1 15,-4-2 1-15,4 0-1 0,0 0 0 16,-4-5-1-16,1 1 1 0,-1 2-1 0,-2 0 0 16,-4 0 0-16,-2 3 0 0,0 2 1 15,-1 1-1-15,-3-4 1 0,-1 5 0 16,-3-2 0-16,0-1 0 0,0 0 1 16,-1 5-1-16,-3-2 0 0,-4-3 0 15,-2 5 0-15,-4 0 0 0,-2-1 0 0,-1 4-1 16,1 4 0-16,-5-6 0 0,2 1-1 15,-4 0 1-15,0-2-1 0,1 4 0 16,2 6 0-16,-1 0 0 0,3 4 0 16,1 1-1-16,-2 1 1 0,4 0-1 15,3 4 1-15,-1 2 2 0,4-1-17 16,4-1-24-16,1 1-34 0,2 0 23 16,2-2-71-16,3 0-95 0</inkml:trace>
  <inkml:trace contextRef="#ctx0" brushRef="#br0" timeOffset="75892.5284">23719 6627 27 0,'-4'8'39'0,"3"-6"-17"15,-2 1-1-15,2-4-5 0,1 2 2 0,0 1-7 16,3-2-2-16,4 0 1 0,0-4 4 16,5 0 5-16,3-4 4 0,1-2 1 15,0-6 3-15,3-5 1 0,5-4 2 16,1-6-3-16,8-3-3 0,5-4-4 15,2-2-2-15,4 0-2 0,5-1-2 16,-1-3-1-16,3-3 0 0,4-1-1 16,-4-4-1-16,0 0 0 0,2 2 0 15,-4 2-1-15,2 4-1 0,-4 5-1 0,0 3-1 16,-8 2-1-16,-1 6-1 0,-4 0-1 16,-4 4 0-16,-6 4 0 0,-2 4 0 15,-7 6-1-15,-4 3 1 0,-4 6 0 16,-2 1 0-16,-5 3-1 0,-1 4 1 15,-5 3-1-15,-4-1 0 0,-2-2 1 16,-1-1-1-16,-1 0 0 0,0-2 0 0,3 2 0 16,1-1-1-16,0 0 1 0,4-4 0 15,-1-1-6-15,2 3-12 0,4-2-18 16,-4-2-35-16,3-1-24 0,1-2 5 16,3 7-66-16,0-3-37 0</inkml:trace>
  <inkml:trace contextRef="#ctx0" brushRef="#br0" timeOffset="76722.8236">24910 5244 33 0,'2'-9'35'0,"2"0"0"0,0 2 3 16,4 2 1-16,-2-1 4 0,2-1 0 15,2-1 0-15,-2-1-1 0,3-1-3 16,1 0-8-16,0 1-6 0,1 2-6 16,4 0-7-16,-2 3-5 0,1 2-3 0,3-2-2 15,-2 4-1-15,0 1 0 0,-1 0-1 16,0 2 0-16,-2 2 0 0,-2 1 0 15,-3 2 0-15,0 3 0 0,-8 3 1 16,-1-2 0-16,-1 7 0 0,-3 1 0 16,-5-1 1-16,-1 6-1 0,-2 0 1 15,-3 0-1-15,0 1 0 0,-2 1 0 0,-4-3 0 16,3 3 0-16,-1-1-1 16,3 2 1-16,1-4-1 0,2-1 0 0,6-3 0 15,4 1 0-15,2-5-1 0,1 3 1 16,3-2-1-16,5 0 1 0,3 0 0 15,2 0 1-15,3-4-1 0,1-4 1 16,5 2 0-16,1-3 0 0,1-1 0 16,2 1 0-16,2 2 0 0,-1-4 0 15,-3 1 1-15,-1-6 0 0,-2 1 0 0,-1 0 0 16,-1 0 1-16,-1-4-1 0,-3-3 2 16,-1 1-1-16,-4 3 1 0,-5-5 1 15,-2 0 0-15,-3 1-1 0,0-2 1 16,-3 0-1-16,-5 1-1 0,-2-4 0 15,-6 0-2-15,1-1 0 0,-2 1 0 16,-2-1 0-16,-3-2 0 0,0 0 0 16,-3 1 0-16,-5-4 1 0,-4-3 5 0,0 2 7 15,-3-2 6-15,3-1 3 0,1-1 5 16,5 2 2-16,3 0 2 0,2-1-4 16,3 0-6-16,6 4-5 0,2 1-5 15,1-1-3-15,4 5-4 0,1 1-3 16,5 1-2-16,1 2 0 0,2 3 5 15,5-2-18-15,3 5-23 0,6-1-82 16,0-3 54-16,7 1-97 0,1 1-276 0</inkml:trace>
  <inkml:trace contextRef="#ctx0" brushRef="#br0" timeOffset="80976.7941">29636 7247 114 0,'-7'-5'65'0,"0"-2"-15"0,-3 1 3 16,1 2-23-16,4 3-3 0,1-2-8 15,2 2-11-15,1 2-5 0,2 0-3 0,-2 0 0 16,2-1 0-16,-1 1-13 0,5 3-41 16,0-3 28-16,0 4-34 0,2-2-156 15</inkml:trace>
  <inkml:trace contextRef="#ctx0" brushRef="#br0" timeOffset="81672.4232">29874 13082 133 0,'-4'0'83'0,"-2"1"-46"16,2 0 12-16,2 0-22 0,2 1-16 15,1-1-21-15,1-2-40 0,3 1 24 16,-1-4-29-16,0-1-144 0</inkml:trace>
  <inkml:trace contextRef="#ctx0" brushRef="#br0" timeOffset="83457.4074">30804 12859 137 0,'-10'-2'101'15,"0"-1"-31"-15,3 0 10 0,2-1-16 16,1 1-16-16,3-2-13 0,1-1-5 16,2 3-4-16,1-3-7 0,4 3-6 15,3-1-3-15,2-5-1 0,0 2-1 16,7-1-2-16,-1 0-2 0,2 0-2 15,2 6 0-15,0 3-1 0,-1 3-1 0,1-1 1 16,-1 7 4-16,-5 5 5 0,2 5 4 16,-2 3 4-16,-3 6 6 0,-1 3 5 15,-2 3 5-15,-3 2 1 0,1 1 0 16,-5-1-2-16,0 0-1 0,-1-2-4 16,-1-4-5-16,-2-1-5 0,-1-6-4 15,2-2-5-15,2-2-3 0,-2-4-4 16,4-7-4-16,-1-1-14 0,5-8-21 15,1-1 36-15,-1-5-148 0,2-4 67 0,-3-6-64 16,-7-6-456-16</inkml:trace>
  <inkml:trace contextRef="#ctx0" brushRef="#br0" timeOffset="83629.9456">30839 13093 495 0,'3'0'170'0,"2"-5"-91"15,-3-10 60-15,3-7-98 0,15-4-14 16,10-4-15-16,6-10-5 0,8 11 1 16,3-4 0-16,0 7-9 0,1 0-19 15,6 4-85-15,-2-1-36 0,3 4 32 16,-1 2-137-16,-14 3-118 0</inkml:trace>
  <inkml:trace contextRef="#ctx0" brushRef="#br0" timeOffset="85896.8827">30710 6384 126 0,'-3'-1'97'0,"-1"1"-25"16,-2 1 11-16,1 2-12 0,1 6-6 15,0 1-8-15,0 2 0 0,-1 6-1 16,0 5-7-16,0 2-7 0,0 5-5 15,2 1-8-15,-2-3-6 0,4-3-6 0,0 0-5 16,0-3-3-16,0-2-3 0,2 1-2 16,0 2-1-16,0-6-1 0,0-1 0 15,3-1 1-15,-1-2-6 0,0-5-11 16,3 3-18-16,1-3-27 0,0 0-73 16,2-1 32-16,4-2-81 0,-2-5-220 15</inkml:trace>
  <inkml:trace contextRef="#ctx0" brushRef="#br0" timeOffset="86377.7543">30921 6345 67 0,'-3'19'112'0,"-1"5"-10"0,4 1-9 16,1 5 2-16,-1 0-12 0,0 4-15 0,3 0-11 16,-1 2-11-16,1-4-8 0,-3-4-9 15,3-4-5-15,1 1-6 0,1-6-3 16,0-2-4-16,3-4-1 0,1-1-4 15,-2-6 0-15,3-4-2 0,0-2-1 16,2 0 1-16,0-7 0 0,3 0-1 16,2-4 1-16,0-7-1 0,-2-4 0 15,2-3 0-15,-2-4-4 0,-2-7-2 16,-1 3 1-16,2 0-1 0,-4 4-1 16,-1 7 0-16,-1 8-1 0,-3 7 2 0,-2 7 1 15,-1 3 2-15,1 4 5 0,-1 11 4 16,-1 6 3-16,-2 7 3 0,2 7 2 15,-2 5 0-15,-4-2-2 0,5 1-2 16,4-2-6-16,1-5 1 0,8-3-11 16,-3-2-9-16,5-3-130 0,3-2 79 15,-7-5-94-15,-6-5-468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09:29:36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4252 8870 52 0,'-7'5'52'16,"3"-2"-1"-16,1-1 0 0,2-1-5 15,0-1-5-15,2-1-5 0,3 0-6 16,1-4-5-16,4-3-6 0,1 1-4 16,-1-2-3-16,4-3 0 0,2 0 2 0,0-1 1 15,7-2 2-15,3-2 2 0,-1-3 3 16,4 0 2-16,3-3 3 0,-1-7 1 16,7 1 0-16,3-4-2 0,3-3-3 15,6 1-3-15,-1 1-4 0,2-4-5 16,6 2-3-16,3 0-5 0,1-7-1 15,5 2-1-15,6 0 0 0,4-5 0 0,3 1 0 16,2-1-1-16,2-5 1 0,-2 0 0 16,-5 0-1-16,0 5 0 0,-4 0 0 15,-4 5 1-15,-3 7-1 0,-4 6 0 16,-4-1 0-16,-7 6 0 0,-4 6 0 16,-7 4 1-16,-4 1-2 0,-11 4 1 15,-5 4 0-15,-4 2-1 0,-4 0 1 16,-6 2 0-16,-2 2 0 0,-2 2 0 15,0 0 1-15,-4-2 1 0,0 0-1 0,0 0 1 16,2 0-1-16,-1 0-1 0,3 0-15 16,0 1-94-16,6 0 1 0,1-2 14 15,2-3-122-15,0-1 0 0</inkml:trace>
  <inkml:trace contextRef="#ctx0" brushRef="#br0" timeOffset="1298.4605">8637 7016 143 0,'-10'1'109'0,"1"-1"-38"0,3-3 1 16,-1 3-21-16,2 0-20 0,0 3-13 15,2 1-13-15,3 1-5 0,-1 6-1 16,2 0 0-16,5 2-1 0,-3 5 2 16,6 4-1-16,-3-2 0 0,0 7 0 15,2 4 0-15,1 5 0 0,2 2 1 16,-2 9-1-16,5 7 1 0,2 4 0 0,3 4 0 15,-3 5 0-15,4 4 0 0,-3 0 0 16,0 3 1-16,-2 2-1 0,2 0 0 16,2 2 1-16,-1 0 5 0,-2-3 2 15,-1-6 3-15,-2 11 3 0,-2 4 3 16,-3-1 3-16,-2 4 2 0,3 9-2 16,-5-13-2-16,0 1-2 0,2 4-2 15,-2-5-2-15,0 0-2 0,-1 1-2 0,1-1-1 16,-1-3-2-16,-3 4 0 0,3-1-2 15,-2-4 0-15,0 1-1 0,0-4-1 16,1-3 1-16,-1 1-1 0,0-2 1 16,2-6-1-16,-1 1 0 0,0-3 0 15,0-1 0-15,1-2 0 0,0 2 0 16,0-6 0-16,-2-1 0 0,2-6 0 0,-1-2 0 16,1-4 1-16,-2-1 0 0,-1-4 3 15,-1-1 3-15,-2-3 1 0,0-1-1 16,0-5 2-16,0 3-2 0,-4-1 1 15,1-2-1-15,-2 0 3 0,0-1 2 16,-2-1 2-16,3-4 2 0,-3 3 1 16,0-1 0-16,0 0-3 0,2-3-5 15,0 2-2-15,0-3-4 0,3-1-1 16,-1-1-1-16,1-2-1 0,1-3 0 16,1-1-1-16,1-5 1 0,2 0 0 0,1-1 0 15,0-1-1-15,-1 0 1 0,-1-3 1 16,4 3-1-16,-2-2 0 0,-2 0 1 15,-2 0-1-15,2-1 1 0,2-1-1 16,0 1 1-16,-1-1-1 0,-1 3 0 16,0-3 1-16,0 0-1 0,1-2 0 15,0 1 0-15,-2 0 1 0,-1 1 0 0,-2-1-1 16,1 2 0-16,0-2 1 0,-3-1-1 16,4 1 0-16,1-2-12 0,1 0-20 15,1-4-107-15,4 1 66 0,1-8-96 16,-1-6-379-16</inkml:trace>
  <inkml:trace contextRef="#ctx0" brushRef="#br0" timeOffset="3539.6947">8060 5645 90 0,'-9'0'42'0,"-2"1"-25"0,1-1-17 15,-1 5 6-15,-1 2-33 0,1 5-101 16</inkml:trace>
  <inkml:trace contextRef="#ctx0" brushRef="#br0" timeOffset="4019.326">7853 5763 23 0,'-17'2'34'16,"-3"0"8"-16,-1 2-4 0,-3-2-1 15,-4 1-3-15,0 6-5 0,-2 2-6 16,1 4-7-16,-3 5-7 0,0 4-4 15,-2 2-4-15,-2 7-1 0,1-2 4 16,0 4 4-16,2 2 6 0,4 6 7 16,-1-2 6-16,0 6 5 0,1 3 4 0,2 3 1 15,-1-2 0-15,2-2-4 0,6 10-4 16,1 0-7-16,5 1-3 0,2 2-4 16,12 1-5-16,0-5-4 0,3-2-2 15,5-6-3-15,8-12 1 0,3 8-2 16,3-9 1-16,1-5 0 0,7-1 1 15,1 1-1-15,7-16 1 0,1-5 0 16,9-3 0-16,0-8 1 0,5-3-1 16,-4-8 1-16,3-3 0 0,2-6 0 0,-3-9 0 15,1-1 1-15,1-3 0 0,-4-6 0 16,0-3-1-16,2-2 0 0,-3-4 0 16,-1-3 0-16,-4-7 0 0,-7-2-1 15,-4-4 2-15,-3-1 0 0,-10-2 0 16,-9 4 1-16,-10-4 1 0,0-3 5 15,-13-2 2-15,-11-4 1 0,-8 2 1 0,-4 8 1 16,-3 7-2-16,-7 11-2 0,1 13-5 16,-5 14-4-16,2 11-3 0,3 10-3 15,4 9-16-15,3 14-7 0,6 13-94 16,9 9 54-16,9 6-79 0,11-1-309 16</inkml:trace>
  <inkml:trace contextRef="#ctx0" brushRef="#br0" timeOffset="4942.6466">14099 5546 391 0,'-49'2'112'0,"-6"1"-46"16,2 0 38-16,0 2-81 0,0 15-6 16,3 10-4-16,-1 7-10 0,3 8-5 0,6 5 1 15,3 0-1-15,5 1 1 0,2 0 0 16,2 0 0-16,4 0 0 0,6 3-1 16,2 5 1-16,4 3 0 0,5 1 0 15,4 2 0-15,5-1 1 0,0-4-1 16,3-3 0-16,10-3 0 0,5-4-1 15,5 0 1-15,3-9-1 0,3-3 0 16,4-3 0-16,3-3 1 0,5-5-1 0,6 1 1 16,4-1 0-16,4-7 0 0,1 0 0 15,2-4 1-15,3-1 0 0,4-3 0 16,4-7 1-16,4-2 0 0,1-3 0 16,3-2 0-16,-1-9 0 0,-1-10 1 15,4-6 0-15,-3-12-1 0,1-7 1 16,-3-10 0-16,-3-5 0 0,-6-4-1 0,-1-5 1 15,-10-5-1-15,-5 2 1 0,-7-4 0 16,-9 1 2-16,-13 0 0 0,-13-1 0 16,-7 0 1-16,-7 1 0 0,-9 8-1 15,-17 1 0-15,-7 4-2 0,-8 7-1 16,-10 8 0-16,-12 0-1 0,-4 11-1 16,-6 16-1-16,-1 12 0 0,-3 9-1 15,-4 7 1-15,2 17-10 0,-1 20-21 16,-4 16-30-16,-1 7-43 0,9 13 23 0,-1 11-87 15,5 8-106-15</inkml:trace>
  <inkml:trace contextRef="#ctx0" brushRef="#br0" timeOffset="5337.4219">14540 12306 323 0,'-9'-16'82'15,"0"7"-96"-15,-3 6 14 0,3 3-37 16,2 2-79-16,-1 4-122 0</inkml:trace>
  <inkml:trace contextRef="#ctx0" brushRef="#br0" timeOffset="5800.2928">14342 12211 51 0,'-27'-21'56'0,"-4"6"-9"0,-2 2-5 15,-3 5-4-15,-2 8-10 0,0 2-3 16,-1 5-4-16,-3 5 0 0,2 3 5 16,3 8 6-16,2 4 8 0,0 2 6 0,0 2 1 15,1 5 1-15,-2-2-5 0,0 4-6 16,6 1-9-16,4 6-8 0,5 3-6 16,5 3-5-16,1 2-3 0,7 1-2 15,5-2-1-15,3-3-1 0,3-2-1 16,8-1 0-16,7 0 0 0,5 2 1 15,2-2 0-15,6 2 0 0,5-5 1 16,2-3-1-16,4-7 0 0,4-4-1 0,1-7 0 16,5-7 0-16,0-4-1 0,7-7 0 15,-2-4 0-15,5-1 1 0,-2-3-1 16,-1-7 1-16,-3-6 0 0,1-4-1 16,0-7 1-16,-5-3 0 0,5 1 0 15,-7-8 0-15,-7-9 0 0,-2 2 0 16,-8-6 1-16,-8-8-1 0,-7-2-1 15,-5-12 1-15,-13 2-1 0,0-4 1 0,-7-4 2 16,-12 4 0-16,-10 14 1 0,-9-4 9 16,-7 10 6-16,-4 11 4 0,-8 10 0 15,0 18 0-15,-2 12-3 0,-3 4-1 16,-1 7-9-16,2 13-12 0,2 8-11 16,3 8-15-16,7 1-28 0,2 3-78 15,7 0 42-15,7 2-82 0,7-10-254 0</inkml:trace>
  <inkml:trace contextRef="#ctx0" brushRef="#br0" timeOffset="16303.1243">14903 4605 50 0,'-48'-40'68'15,"-1"4"-16"-15,0-1-4 0,-2 5-6 16,1 0-6-16,2 0-11 0,-2-1-8 15,3 0-5-15,-4-3-3 0,2 4-3 16,-1-3-1-16,1 3-1 0,-3 3-2 16,4 4 0-16,-5-2-1 0,-2 2-1 15,-2 1 0-15,2 0-1 0,-3-1 1 0,0 1-1 16,-1 0 0-16,-1 1 0 0,-2-1-1 16,2-2-1-16,-5-1 1 0,0 2-1 15,2-4 1-15,0 4-4 0,-6 0 0 16,10-1-1-16,-12 2 0 0,-4 1 0 15,-4-1 1-15,5 0 0 0,-9 2 3 16,10-1 2-16,0 0 1 0,1 2 1 16,-2-1-1-16,1 0 1 0,-2-1 0 0,0 1-1 15,-2 1 0-15,0 5 0 0,-1 1-1 16,-1 3 0-16,-4-5-7 0,-1 2-6 16,-4 3-10-16,-4 2-8 0,-3 1-8 15,1 6-2-15,0 0-2 0,-5 0 7 16,1-2-8-16,-6 3 23 0,0 2 15 15</inkml:trace>
  <inkml:trace contextRef="#ctx0" brushRef="#br0" timeOffset="17775.6524">9473 3412 17 0,'-111'15'12'0,"-1"-1"7"16,0 3 3-16,0-2-2 0,5 0 0 15,1-2-2-15,3 4 0 0,-1 1-5 16,4 5-4-16,-3 2-4 0,5 2-3 15,0 4-1-15,1 0-1 0,3 1 0 0,6 1 3 16,-1 2 6-16,1 0 5 0,9 2 4 16,0 2 1-16,1-2 0 0,4 5 0 15,4 5-2-15,1 0-6 0,9 4-6 16,3 3-4-16,2 3 0 0,2 1-1 16,-1 0 0-16,-1-1 0 0,3 3 1 15,3-2-1-15,2 0-1 0,6 3 1 0,0 3 0 16,4 0 0-16,0 4 0 0,4-2 0 15,1 2 0-15,2 2-1 0,2 2 1 16,4 3 0-16,2-2-1 0,2-2 1 16,5 2-1-16,5-2 1 0,4 1-1 15,3 4 1-15,3 6-1 0,1 0 1 16,6 5-1-16,4 0 1 0,1 6 0 16,2-2 0-16,8 5 0 0,-2 0 0 0,1 1 0 15,5-2-1-15,3 2 1 0,-2-7-1 16,9-4 1-16,3-1 0 0,2-2 0 15,0 1 0-15,2 3 0 0,-2 0 0 16,1 0 0-16,4 3 0 0,3-4 0 16,0 4 0-16,2 5 0 0,3 0 1 15,0 1-1-15,0 2 0 0,-2 1 0 16,9-3 0-16,-2 1 0 0,1 4 0 0,7-3 1 16,0-4-2-16,-1 0 2 0,3-2-1 15,-3-1 0-15,5-1 1 0,2 4 0 16,-3 0 1-16,4-1 0 0,2-2 0 15,-4 1 1-15,1 1 2 0,7 3 0 16,-1-3 1-16,0-3 1 0,-4 1-1 16,4 0 0-16,-2-4-1 0,0 5-1 0,2 2-1 15,4 1-1-15,-6-1-1 16,3 1 1-16,-3 1-1 0,2 2 1 0,-1 1-1 16,0 2 1-16,-2-2-1 0,3 2 1 15,-1-3 4-15,-2-1 2 0,3 0 1 16,-1-5 1-16,-1 3-1 0,1-1 1 15,2 3 0-15,3-3-4 0,1 5-3 16,-4-6-1-16,4 1-1 0,-3-2 0 16,-5-5 0-16,5-2 0 0,-4-1 0 0,2-1-1 15,-2-2 1-15,-1-2-1 0,-2 3 1 16,4-3-1-16,-6-2 1 0,4-3-1 16,-1 5 1-16,-1-5-1 0,0 0 0 15,5-3 1-15,-3 1 0 0,3-6 0 16,2 0 1-16,-2 2 3 0,4-4 4 15,1-1 3-15,-1 0 1 0,0-3 0 16,3-3-1-16,-4 0 0 0,1-1-3 0,0-1-4 16,3 2-3-16,0-2 0 0,-1-9-1 15,4 1 0-15,0-5 0 0,0-6 0 16,-1-5 1-16,4 0-1 0,-2-2 0 16,-1-3 0-16,-2-2 0 0,3 2 0 15,-1-4 0-15,-3-6 1 0,3-1-1 16,3-5 0-16,-4-5 0 0,1-5-1 15,-1 0 1-15,0-1 0 0,-2-8 0 0,0-2 0 16,2-2 1-16,-2-6-1 0,-2-1 1 16,1-3 0-16,-6-4-1 0,0-3 1 15,-3 1 0-15,3-2-1 0,-7-1 0 16,2 1 0-16,2-4-1 0,-3-8 0 16,-4 0 0-16,2-8 0 0,-1-2 0 0,-6-4 0 15,2 2 0-15,-3-5 1 0,-1-3 0 16,-5-4 1-16,-2-5 0 0,-1-4 0 15,-2-4 0-15,-3-4 2 0,-2 2-1 16,-1-4 2-16,-2 6 5 0,-2-10 5 16,2-1 2-16,-4-7 3 0,1-15 3 15,-3 1 0-15,-1 8 0 0,-6-5-6 16,0 1-4-16,-1 12-2 0,-1-15-4 16,-2 4-2-16,3-3-2 0,-3-1 0 15,-4-3 0-15,-2 5-1 0,-2-6 0 16,-2 3 0-16,-3-3-1 0,-1 6 0 0,-2-5-1 15,-1-4 0-15,-1-1-1 0,0 3 1 16,4-1 0-16,-1-5-1 0,0 0 1 16,3 3 0-16,-1-8 0 0,-5-8 1 15,-1 5-1-15,1-1 1 0,-5-5 0 16,-3 0-1-16,1 5 1 0,-2-3-1 0,-3-2 1 16,-3 0 0-16,-4 5 0 0,0-1 1 15,-3 2 0-15,-3 2 2 0,0 3-1 16,2 1 1-16,-8-4-1 0,2 9 0 15,-4 0-1-15,-4-8-1 0,-1 6-1 16,-2 5-2-16,-2-3-1 0,-2 2-4 16,1 7-1-16,-3-6 0 0,3 1 0 0,-2-6 0 15,4 3 2-15,-7 0 1 16,0 4 4-16,-9-2 1 0,-1-1 2 0,-6 1 1 16,1 4 4-16,-4-5 4 0,0 4 5 15,-3 5 5-15,-3 5 2 0,-6 1 4 16,-1 7 0-16,-4 5-2 0,2 3-4 15,-3 2-4-15,3 5-4 0,1 7-4 16,-1 0-3-16,-1 2-3 0,4 3-2 16,2 2-1-16,3 0-2 0,5 2-6 15,2 5-6-15,3 3-8 0,1 1-8 0,-4 1-12 16,-1 9-20-16,4-2-24 0,-2 3-52 16,-3 2 25-16,1 9-62 0,0 1-156 15</inkml:trace>
  <inkml:trace contextRef="#ctx0" brushRef="#br0" timeOffset="19149.8986">15616 12637 33 0,'0'-1'13'0,"2"1"-6"16,1 1 6-16,3 0-4 0,3-1 0 15,7 1 7-15,0-2 5 0,4 0 6 16,2-1 5-16,2-2 6 0,2 0 7 16,6-8 2-16,2 1 2 0,2-2 0 15,4-3-1-15,-2-2-3 0,3 5-5 0,1 0-7 16,4 0-8-16,1 2-7 0,3-1-6 15,1 2-4-15,-2-3-4 0,0 3-1 16,-1 0-2-16,0 2 1 0,0 1-1 16,-1 3 0-16,-3 0 0 0,-5 3 0 15,-6 0 0-15,-8 1-4 0,-2 4-7 16,-4 1-14-16,-5-2-19 0,-7 2-36 16,-4-2-15-16,-3 0-4 0,-2 3-55 0,-9-1 5 15</inkml:trace>
  <inkml:trace contextRef="#ctx0" brushRef="#br0" timeOffset="19667.8221">15974 12316 14 0,'-6'2'4'0,"-1"0"-2"15,0 4 2-15,0-2-4 0,-3 5 1 16,1 0 10-16,-4 0 6 0,1 2 6 16,-3-1 7-16,-1 1 6 0,-5 0 4 15,2-2 4-15,-2 3-8 0,-2 2-1 16,-3-2-4-16,2 3-3 0,-2 3-4 15,0-2-1-15,2 1-1 0,5 2 2 0,-2-2-2 16,3 0-1-16,3-1-3 0,4-1-1 16,4-1-3-16,1 0-2 0,6-3-3 15,1 0 0-15,5-1 3 0,2-1 1 16,11-2 1-16,7 0 0 0,10-1 1 16,9-1-2-16,8 2 100 0,8 5-204 15,8-7 100-15,-1-1-2 0,1-4-697 16</inkml:trace>
  <inkml:trace contextRef="#ctx0" brushRef="#br0" timeOffset="24882.887">14422 15239 217 0,'-16'-4'107'15,"1"-2"-55"-15,-2 4 22 0,0 3-41 16,1 0-13-16,2 3-13 0,-3 3-5 15,2-5 4-15,-5 5 5 0,0-1 3 16,0 0 3-16,0 0 6 0,0 0 3 16,0-1 2-16,3 1-3 0,-4 0-4 0,1 3-3 15,3 3-4-15,0 1-4 0,-2 3-5 16,4 2-2-16,-1 4-2 0,-1-1 0 16,2 3-1-16,0 4 0 0,-1-5 0 15,3 0 0-15,2-2 0 0,1 1 0 16,4-1 0-16,2 2 1 0,1-6 0 15,3 3 2-15,0-1 1 0,1-2 1 0,1-3 2 16,3 1 1-16,2 0 1 0,2-4-1 16,1 1 0-16,4 0-1 0,2-2 0 15,4 5-2-15,1-1-1 0,4-1-1 16,3 2 0-16,4 3-1 0,0-6 0 16,2 3-2-16,4-1 1 0,-1-2-1 15,1 1 0-15,2 0 0 0,1-1 1 16,-2-1-1-16,0 0 0 0,-2-5 1 0,-1-3-1 15,-1-3 1-15,-1-1 1 0,-1-4 0 16,-3-6 0-16,0-2 0 0,-4-4 3 16,1-1 4-16,-3-4 5 0,-4 0 1 15,1-2 2-15,-3-2 1 0,-2-1 1 16,-1 1-1-16,-1-3-5 0,-7-2-3 16,0-2-3-16,-5-5-3 0,-2-5 0 0,-3 1-1 15,-4-2-2-15,-2 3 0 0,-2 5-1 16,-6 4 1-16,-7 2-2 0,-1 5 1 15,-5 6-1-15,-7 2 0 0,-1 1 0 16,4 7 0-16,-5 2-1 0,3 7 0 16,0 2 0-16,0 8 2 0,1 1-11 15,-1 11-11-15,6 1-16 0,2 9 36 0,2 0-138 16,7 1 56-16,4-4-40 0,-1-1-437 16</inkml:trace>
  <inkml:trace contextRef="#ctx0" brushRef="#br0" timeOffset="25178.6471">14590 15700 448 0,'5'-12'119'16,"3"8"-69"-16,3 4 58 0,2 2-88 15,0 11-9-15,1 3-2 0,-1 9 5 16,-2 1 7-16,-1 9 7 0,1 2 3 16,-4-3 0-16,4-2 0 0,-1 1 1 0,-1-7-2 15,1 1-4-15,2 3-3 0,-1-4-3 16,3-3-2-16,2-2-2 0,2-5-3 16,1-4-3-16,4-1 1 0,0-5-13 15,2-2-11-15,4-1-89 0,0-3-58 16,-1-2 48-16,-4-6-146 0,-5-12-215 15</inkml:trace>
  <inkml:trace contextRef="#ctx0" brushRef="#br0" timeOffset="25630.4393">12159 15719 494 0,'0'-11'175'15,"1"2"-97"-15,11 3 56 0,9 3-96 0,10-1-19 16,11 0-17-16,7 0-4 0,4-1 1 15,6 1 1-15,5-4-1 0,2 2 1 16,3-3-1-16,2 0 1 0,-3 0 0 16,0 2 0-16,-4-1 0 0,-5 3-9 15,-5 0-16-15,-3 5-32 0,-5 0-77 16,-5-1 45-16,-5 0-100 0,-6-1-243 16</inkml:trace>
  <inkml:trace contextRef="#ctx0" brushRef="#br0" timeOffset="26101.1793">12523 15381 154 0,'-18'2'146'0,"-1"-1"-68"0,0 1 4 15,0 4-7-15,2 7-44 0,-4 1-8 16,-2-1-5-16,-1 6 5 0,-7-1 7 16,-5-3 5-16,-1 7 2 0,-5 5 4 15,-6 0 3-15,4-1 4 0,3-3-2 0,2-2-4 16,8-8-4-16,7 3-4 0,5-2-6 16,7 3-9-16,6-1-8 0,6 4-5 15,6-4-3-15,8 2-2 0,6-2 0 16,8-1 0-16,8-1 0 0,8-2 0 15,3-2-1-15,5 1 5 0,6-1-10 16,0-3-11-16,-7-1-15 0,3-2-11 0,-6-3-115 16,-6-1 53-16,-5-1-81 0,-5-1-377 15</inkml:trace>
  <inkml:trace contextRef="#ctx0" brushRef="#br0" timeOffset="26592.9575">10745 15293 269 0,'-23'-15'107'0,"-3"9"-57"15,-4 6 29-15,5 2-57 0,-6 8-3 16,0 8-14-16,-2 5 0 0,-1 1 11 16,-2 0 8-16,4 2 9 0,0 3 4 15,3-3 2-15,2 1 1 0,6 1-6 0,9 2-10 16,3-3-8-16,9 4-9 0,1-4-3 15,8 6-2-15,9-7-1 0,11 2 1 16,5 0 0-16,6 3 0 0,2-2 0 16,4 3 0-16,-1 2 0 0,-1 1-1 15,-3 0 1-15,-3 1-1 0,-6-1 0 16,-4-3 0-16,-8-3 4 0,-9-4 6 0,-7-4 6 16,-4-3 6-16,-5 0 3 0,-11-5 4 15,-4-1 2-15,-4-2-4 0,-5 1-5 16,-3-4-7-16,-1 2-5 0,-4-3 1 15,3-2-12-15,2-4-13 0,6 0-14 16,2-8-128-16,5-7 76 0,5-6-105 16,2-8-443-16</inkml:trace>
  <inkml:trace contextRef="#ctx0" brushRef="#br0" timeOffset="27184.5678">12309 14770 220 0,'4'-10'177'0,"-2"0"-90"16,1 5 13-16,-1 5-18 0,6 0-59 16,2 3-14-16,2 0-10 0,2 0 0 0,-2-1 1 15,1 1 0-15,-2-1 0 0,2-2 1 16,-4 2 0-16,6-2 2 0,-4 5 1 16,1-2 3-16,-3 1 0 0,1 2 0 15,-7 1 1-15,0 1-1 0,-3 5-1 16,-2 1-2-16,-5 3-1 0,0 0-1 0,-6 0 0 15,-4 2 0-15,-2 2 1 0,-4 0 6 16,-4-1 3-16,2 3 5 0,-2-2 4 16,1 1 3-16,5-3 3 0,3-2 0 15,2-1-3-15,7-4-2 0,6-2-3 16,3-4 2-16,0 2 1 0,11-5-1 16,8 0 0-16,7-3-2 0,7-2-1 15,10-2-2-15,5-2-5 0,8-2-5 0,3 1 128 16,4 2-293-16,3 1 149 0,-5-3-16 15,-7-3-1033-15</inkml:trace>
  <inkml:trace contextRef="#ctx0" brushRef="#br0" timeOffset="31861.8414">14602 11681 154 0,'-6'2'59'16,"-1"2"-43"-16,0 1 6 0,3-1-30 15,0 2-17-15,2-1-1 0,0-1 0 0,0 0 0 16,0-1 8-16,0-2 12 0,0 1 0 16,2 2-9-16,0-3-2 0,2 2 1 15,-1-1-19-15,1 2 8 0</inkml:trace>
  <inkml:trace contextRef="#ctx0" brushRef="#br0" timeOffset="33311.8682">14585 11772 61 0,'3'3'61'0,"-3"-1"-14"16,0 0-1-16,1-2-4 0,-1-1-5 15,2 0-3-15,0-2-3 0,-1-1-3 0,2-2 0 16,2-2-2-16,-1-3-3 0,-1-7-4 16,3-5-2-16,-2-2-2 0,-2-8-1 15,3-3 1-15,0 0 0 0,5-1 0 16,-2-8 0-16,4 3-3 0,0-3-2 16,0-6-2-16,-5-5-3 0,6 3 1 15,0-6 1-15,1 1 1 0,-1 3 0 16,3 3 2-16,-4 1 0 0,-1-3-1 0,-3 1-1 15,1-3-2-15,-1-1-2 0,1-1-1 16,-2 2-1-16,3 3 0 0,-4-1-1 16,0 0 0-16,-6 0 0 0,2 1 1 15,-2-3-1-15,-1-1-1 0,0 2 5 16,0 2 3-16,-1 2 3 0,1 0 1 16,-1 6 0-16,2-6 1 0,-1 7 1 0,1-4-4 15,1 0-4-15,1-5-2 16,1 2 1-16,-2-6-1 0,-1 1 0 0,1-4-1 15,0 3 1-15,2-2 0 0,-2 0-1 16,-1 2-1-16,3 3-1 0,0 0 1 16,0 7-1-16,-3 3 0 0,0-1 0 15,-3 7 0-15,0-2 0 0,-4-1 1 16,-2 4 0-16,0 4 0 0,-2-2 0 16,3 4 1-16,-4 1 0 0,-3-3 0 0,-2 1 4 15,0 1 2-15,-4-3 1 0,4 0 0 16,4 5 1-16,-1-5-2 0,0-2-1 15,0 0-3-15,4-3-2 0,-2-4-1 16,2 1-1-16,2 1-1 0,5-2 1 16,-2 1 0-16,5 4 0 0,-2 0-1 15,3 0 1-15,0 3-1 0,-1 2 0 16,-2-1 1-16,2 3-1 0,-2-2 0 16,2 0 0-16,-1-2 1 0,-1 1-1 0,2 1 0 15,1 0 1-15,0 1-1 0,0 6 0 16,0-1 0-16,1 4 0 0,-1 5 0 15,2 5 0-15,-2-4 0 0,-1 4 0 16,1 0 0-16,0-3 0 0,-1 2 0 16,0 2 0-16,0-1 0 0,0 2 0 15,0 0 0-15,0 0 0 0,-1 2 0 0,0 0 0 16,-3 1 1-16,1 3-1 0,0-4 1 16,-1 1 0-16,-2 2 0 0,2 1 1 15,-2 3-1-15,1 2 0 0,0 0-1 16,0 5 0-16,0 2-1 0,-2 3 0 15,2 5-1-15,-1 3 0 0,1 4 0 16,-1 5 1-16,-1-1-1 0,-2 5 1 0,-3 1 1 16,-1 0 0-16,-3-3 0 0,4 9 0 15,-3-7 1-15,1 2 0 0,0 0 0 16,-1-4 1-16,-5-5-1 0,4-1 1 16,-2-4-1-16,-2-5 1 0,5-2 0 15,4-6 0-15,-2-5-1 0,0-1 1 16,4-2-2-16,1-3-1 0,-1-7 0 15,3-8 0-15,5-1-1 0,0-6-1 16,2-8 1-16,6 0 0 0,-1 0 1 0,6-3 0 16,1 1 0-16,3 4 0 0,-3-5 1 15,2 1-1-15,0 3 0 0,4 2 1 16,-4 0-1-16,-1 10 0 0,3 5 1 16,-5 2-1-16,-3 9 1 0,-1 5 0 15,-2 1 0-15,-5 3 2 0,-1 7 0 16,0 1 2-16,-1 4 1 0,-3 3 2 0,-2 4 2 15,-1 7 1-15,-2-1 2 0,-3 3 1 16,-2 3 2-16,-2-5 0 0,-1-1 0 16,2 4 0-16,-1-5-2 0,0-1-2 15,4-2-2-15,1-3-2 0,0-6-2 16,5 0-3-16,4-7-1 0,1-1-1 16,1-4-1-16,1-2-1 0,0 0 0 0,-1 2 1 15,-1-5-1-15,1 5 0 16,1-2 1-16,-1 1 1 0,-3-2-1 0,1 0 1 15,1 1 1-15,0 2-1 0,1-3 0 16,-4 0 1-16,1 1-1 0,2-1-1 16,0-1-1-16,-1-2-1 0,2-4 0 15,0-1 0-15,4-1 0 0,0-5-1 16,3-4 2-16,0-1 0 0,3 1 1 16,-1-2 0-16,1 2 0 0,3 4 0 15,1 0 0-15,1 0-3 0,-1-1-3 0,3 1-2 16,-3-3-1-16,2 3-1 0,-4 0-1 15,-1 1 0-15,-1 5 3 0,-2 1 2 16,-1 2 0-16,-2 2 2 0,1 3 1 16,-4 4 0-16,-2-1 1 0,1 1 2 15,-1 3-1-15,-3 1 3 0,-1-1 0 16,0-1 1-16,-3-1 0 0,-1-2 0 0,-1 0 1 16,0-2-1-16,0-2 0 0,4 1 0 15,0 0 0-15,-1-4-1 0,1 0 0 16,-1-3 1-16,2-2 0 0,2-1 1 15,-1 0 0-15,5-1 1 0,-2 1 0 16,5 4 0-16,2 2 1 0,1 2 3 16,5 2 2-16,7 3 3 0,2 5-7 15,9 2-8-15,8 6 4 0,9 6 3 0,3 3-2 16,7 5 1-16,2 0 1 0,-1 0 8 16,1-4 5-16,-3 2-15 0,-1-4-12 15,-1-2 148-15,-2-1-298 0,-5 1 133 16,-2-7-4-16,-11-4-985 0</inkml:trace>
  <inkml:trace contextRef="#ctx0" brushRef="#br0" timeOffset="38072.9202">30238 6005 26 0,'-43'17'61'0,"3"2"1"0,2 5-7 16,3 2 4-16,-1 2-1 0,1 0-8 16,1 3-7-16,2-2-8 0,0-1-7 15,4 5-7-15,5 2-6 0,1 0-5 16,4 3-3-16,4 3-2 0,6 0-1 15,4 4-1-15,4 2-1 0,2 3-1 0,8 8-1 16,4-5 0-16,6 1-1 0,5-3 0 16,8-1 0-16,-2-7 0 0,7-3 0 15,5-5 0-15,-1-5 0 0,2-7 0 16,-1-3 1-16,5-6-1 0,3-4 0 16,4-6 1-16,1-4-1 0,12-1 0 15,-9-6 1-15,-5-6-1 0,3-3 1 16,-2-1 0-16,-4-5 0 0,0-1 0 15,2 0 0-15,-1-4 0 0,-9-3 0 0,-3 1 1 16,-4 0-1-16,-6-4 1 0,-7 2 1 16,-1 3 0-16,-5-4 0 0,-8-3 1 15,-3 0 0-15,-6-2 0 0,-2-7 1 16,-7 0-1-16,-3-3 0 0,-10-2 0 16,-3-5 0-16,-4 5-1 0,-10-4 0 15,-5 1 1-15,-5 4 0 0,-10 5 8 0,-6 5 6 16,1 11 6-16,-5 8 7 0,-3 9 2 15,0 10 1-15,-3 2 2 0,-3 9-7 16,2 8-7-16,4 11-6 0,2 12-6 16,6 5-4-16,6 9-2 0,3 10-2 15,7 3-1-15,11 6 0 0,9 7-1 16,8-3 0-16,16-1-1 0,4-8 1 16,9-10-1-16,8-9 1 0,11-7 2 0,12-6-9 15,4-8-11-15,10-6-13 0,3-8-22 16,5-10-65-16,7-6 25 0,0-5-61 15,2-11-195-15</inkml:trace>
  <inkml:trace contextRef="#ctx0" brushRef="#br0" timeOffset="43158.5224">8726 11684 147 0,'-23'3'98'0,"1"2"-28"16,2 0 4-16,5 2-26 0,2 2-3 15,-1-3-14-15,7 1-14 0,6-2-6 0,-4 1-4 16,5-4-2-16,0 0-3 0,4-1-2 15,1 0-1-15,1-1 0 0,3-2 0 16,3 0 1-16,7-2 1 0,3 0-1 16,1-7 1-16,1-3 0 0,5-3 0 15,4-9 3-15,2-5 4 0,5-3 5 16,6-5 4-16,4-6 4 0,0-6 3 16,3-4 5-16,4-8 0 0,2-9 0 15,4-4-1-15,2-1-3 0,7-4-3 0,0-2-4 16,4 1-3-16,2-9-4 0,4-5-3 15,2 1-2-15,7-4-3 0,1-7 0 16,4 0 0-16,4-1-1 0,4-11 0 16,1-1 0-16,2-2-1 0,-1 3-1 15,-2-6 6-15,-3 3 5 0,3 4 1 16,-5 6 2-16,-2-4 2 0,-4 11 1 16,-4 1 1-16,-6 6-6 0,0 11-4 0,-7 8-2 15,-3 4-1-15,-1 11-1 0,-3 5-1 16,-1 0 0-16,-4 4 0 0,-1 5-1 15,-5 2 0-15,-2 3 0 0,-5 5-1 16,3 4 0-16,-5-2 0 0,3 3 0 16,-6-1 1-16,-4 1-1 0,-5-1 0 15,1 5 0-15,-8 1-3 0,-1 4-8 0,-4 1-11 16,0 6-67-16,-5 6-59 0,4 3 39 16,-4 3-115-16,-6 2-210 0</inkml:trace>
  <inkml:trace contextRef="#ctx0" brushRef="#br0" timeOffset="45344.902">31028 7657 73 0,'-4'-12'67'0,"1"0"-20"16,1 2 3-16,0 0-6 0,1 3-10 0,1 1-9 15,0 6-6-15,2-3-4 0,0 1-3 16,0 1-3-16,2 4-2 0,-1 1 1 15,0 4 4-15,0-4 3 0,2 6 3 16,0 4 1-16,1 5 1 0,-1 1 0 16,3 4-3-16,0 7-2 0,1 3-4 15,2 1-1-15,-1 2 0 0,2 2 0 16,-3 3 1-16,0 3 1 0,1 3 0 0,-1 3 0 16,-4 1 2-16,1 1-1 0,2-1 0 15,-4 0-2-15,-2-1 0 0,6 1-2 16,3 1 0-16,-2 2-1 0,2 1-2 15,-2 0-2-15,0 2 0 0,-4-4-1 16,1-3 0-16,-3 0-1 0,-1 0 1 16,-1 0-1-16,-1 1 0 0,-1-3 1 15,-1-2-1-15,-1 1-1 0,-3-3 1 0,0 1 0 16,0 3 1-16,1 3 0 0,-1-3 1 16,1 5 0-16,-2-2 0 0,-2 3 0 15,0-3-1-15,2 5 3 0,2-3 3 16,7 0 2-16,-4-5 3 0,1 2 1 15,1-4 1-15,1 1 1 0,-3-2-3 0,3 0-5 16,-2-4-2-16,1-1-2 16,0-4-2-16,0 0-1 0,0-1-1 0,0-2 1 15,0-3-1-15,-1-1 0 0,-1 0 0 16,4-1 1-16,-2-2-1 0,-3-1 1 16,6 5 0-16,-5-4 0 0,-2 0 0 15,-4 5-1-15,0 3 1 0,-2-1 0 16,-1 0-1-16,2 5 0 0,-2-4 0 0,2 1 0 15,-1-2 0-15,1 4 0 0,0 0-1 16,-2-1 1-16,0 2-1 0,2 4 1 16,-4-2-1-16,-1-2 0 0,6 5 1 15,-3-4-1-15,0-1 1 0,3 0-1 16,1 2 0-16,-3-1 0 0,1-1 1 16,0 0-1-16,1 2 0 0,-1-4 0 15,1 1 0-15,-3-1 1 0,2-1-1 16,-3 1 0-16,2-2 0 0,1 2 0 15,2-1 1-15,1 0-1 0,0-5 0 0,1 4 0 16,-2-6 0-16,2 0 0 0,-4 2 1 16,3-2-1-16,0-1 0 0,-1-2 1 15,-1-1-1-15,0-3 0 0,0-1 1 16,1 1-1-16,0 1 0 0,0-2 0 16,1 2 0-16,2-1 1 0,-3-4-1 15,3 1 0-15,-1-4 0 0,0-3 0 0,1-4-1 16,-5-4 0-16,-1-1-2 0,10-3-2 15,7-2 0-15,-4-3 1 0,0-5-10 16,5-6-6-16,14-5-116 0,-7-7 72 16,2-7-82-16,1-4-408 0</inkml:trace>
  <inkml:trace contextRef="#ctx0" brushRef="#br0" timeOffset="50627.4524">31315 4339 466 0,'-39'-37'131'16,"-10"1"-71"-16,-7 3 48 0,2 8-116 15,3 6-45-15,0 6-10 0,-3 1-3 16,-1-4-1-16,-2-6 0 0,-3-2 11 16,-4-4 28-16,1 1 31 0,-2-1 12 15,-4 1 5-15,-3 0 0 0,-2 3 1 16,-10 4-2-16,-5 3-5 0,-2 4-4 16,-11 2-4-16,-11 8-4 0,3-2-2 0,-13 2 0 15,-5 5 0-15,-3-2 0 0,-3 3 0 16,-8 0 0-16,-3-2 1 0,-5-1 0 15,-5 3 1-15,-3-1 0 0,2-6 1 16,-4 7 1-16,0-2 1 0,3 0 1 16,1 4-1-16,-3-4 0 0,7-2 0 15,-1 5 4-15,2-3 2 0,-1 3 3 16,7 0 2-16,-4 0 4 0,7 3 4 0,2 3 0 16,1 1-3-16,2 6-2 0,7 3-3 15,-2-3-4-15,5 5-4 0,-2 4-4 16,2 2-2-16,-3 1-1 0,-1 5-2 15,3 4 1-15,2 1-1 0,-4 2-1 16,-1 5 0-16,6 1 0 0,-4 0-1 16,0 1 0-16,3 2 0 0,2-1 1 0,2 4 0 15,2-3 1-15,5 1 0 0,0-4 1 16,5-1 1-16,0-6 0 0,4 4 1 16,4-5 3-16,6 5 3 0,7-2 1 15,2 4 2-15,9 0 1 0,3 6 1 16,6 2 1-16,5 4-1 0,7 2-1 15,8 3-1-15,9-1-2 0,3-2-1 0,7 5-2 16,10 2-2-16,4 1-1 0,10-1-3 16,6 5 0-16,1 0-1 0,7-3-1 15,7 1 1-15,3-2 0 0,3-1-1 16,1-3 1-16,4 0 0 0,1-3 0 16,6 3 0-16,4 0 0 0,2 0 1 15,3 0-1-15,4 2 0 0,2-4 0 16,-3-2 1-16,3 3-1 0,6 2 1 15,-3-5 0-15,1 1 0 0,10 2-1 16,4 2 1-16,2 2 0 0,8-2 0 0,6-2 0 16,3 2 0-16,6-8 0 0,6-5-1 15,3 1 0-15,5-2 1 0,4-4-1 16,6 1 1-16,-3-3 0 0,5 1 0 16,3-4 0-16,2 0 0 0,0-3 0 15,1 0 0-15,2-8 0 0,2-2 0 16,-3-3 0-16,0 1 0 0,4-10 0 0,0 3 0 15,-4-6 0-15,3 0 0 0,3-6 0 16,-2-1 0-16,3 3-1 0,8 0 1 16,2-5 0-16,1 0 0 0,3 0-1 15,7-3 1-15,-3-1 0 0,3-1 0 16,4-2 0-16,-1 1 0 0,-4 2 0 16,2-3 0-16,0 1 0 0,-7 0 0 0,2-1 0 15,-5 1 0-15,-7-5 0 0,-2 0-1 16,-3-7 1-16,-2-6-1 0,-5 0 1 15,4-3-1-15,-4-12 0 0,2 1 0 16,-1-4 0-16,6-5 0 0,-2-6 0 16,3 3 0-16,2-3 1 0,-1-6-1 15,1 1 1-15,-8 0 0 0,1-3 0 16,1-1 0-16,-6 4 0 0,-7-1 0 16,5-1 0-16,-7 4 1 0,-6-1-1 15,-4-2 0-15,-11 1 1 0,4-4-1 0,-8-2 0 16,-2-2 1-16,-3-2-1 0,4-4 0 15,-10 1 0-15,-3 1-2 0,-1-5-2 16,-2-1-2-16,0-2-1 0,-4-2-2 16,-3-7 0-16,-9 3-1 0,-11-4 3 15,9 0 1-15,-3-2 2 0,-8 4 2 16,1-2 1-16,8 4 2 0,-22 3 0 0,-6 4 1 16,-3-1 1-16,-7 0-1 0,-9 4 0 15,-4-1 0-15,-3-4 0 0,-2-4 0 16,-7-4-1-16,-7-7 0 0,-4-2 0 15,-1-2 0-15,-7-1 0 0,-7-4 0 16,0 0 0-16,-6-4 1 0,-8 3 4 16,-1 3 5-16,0 9 4 0,-12 3 3 15,-4 6 4-15,-6 6 6 0,-9 5 1 0,-6 2-3 16,-1 8-3-16,-10 7-4 0,-7 6-2 16,-2 3 0-16,-9 5-5 0,-2 7-1 15,-6 1 1-15,4 7 1 0,-10 1 1 16,-1 8-1-16,-1 1-1 0,-3 3-3 15,3 3-2-15,-6 4-1 0,1 0-3 16,-6 1-2-16,3 5-2 0,-7 1-3 16,10 1-7-16,1 5-9 0,5 5-13 15,6 0-17-15,-2 3-30 0,3 7-79 0,7 3 37 16,-4 0-75-16,-2 1-246 0</inkml:trace>
  <inkml:trace contextRef="#ctx0" brushRef="#br0" timeOffset="51961.7948">25362 4908 36 0,'-3'-11'37'0,"0"3"-22"0,0-1 4 16,1 4-2-16,0 1-13 0,1-4-2 15,0 4-1-15,-1-2 2 0,4-3 1 0,-1 0 0 16,1-1 2-16,0-2 4 0,2 1 4 16,2 0 3-16,-2 1 2 0,-1-2 1 15,2 1 3-15,-2 1 4 0,-1 0 3 16,0 1 3-16,1 6 5 0,-1 2 2 15,-2-2 1-15,0 0 0 0,1 5-6 16,0-1-7-16,0 3-8 0,-2-1-7 16,-1 3-5-16,1 9-5 0,-5 0-2 0,-2 5 0 15,-1 8-1-15,-5 4 0 0,-3 2 0 16,0 9 0-16,-1 2 1 0,-2-2 0 16,-1 4 0-16,-5 1 2 0,1 1 1 15,-4 2 3-15,-1 1 3 0,0-1 2 16,3-4 3-16,-3-1 2 0,1-5 1 15,1-1-1-15,1-2-1 0,3-2-2 16,4-5-1-16,1-1 0 0,5-3-2 16,1-5-1-16,1-5-1 0,2-2-1 0,5-6-2 15,-1-3-1-15,2-2-3 0,4-1-1 16,-1-3-2-16,1-2 0 0,2-1 0 16,0-2 0-16,6-3 0 0,-1-4 1 15,1-2-1-15,2-5 1 0,-1-3-1 16,-1-1 0-16,0-1 0 0,0 0 1 15,0 0 0-15,-1-2 0 0,-2-1 0 0,2 0 1 16,-3-2 0-16,1 6 0 0,-3 2 0 16,-1 1 0-16,0 2 1 0,-2 3 0 15,1-2-1-15,-2 4 1 0,2 4-1 16,-1-1 3-16,1 2 0 0,-2 4 1 16,4-1 0-16,-1 0 0 0,0 2-1 15,-1 2 0-15,2 1-2 0,0 3-1 16,0 0-1-16,3 4 0 0,-1 0 0 0,0 3 1 15,1 1 0-15,-4 1 0 0,-1 3 0 16,-1 5 1-16,0 2 0 0,-3 4 0 16,-1 5 0-16,1 1 2 0,-3-1 3 15,0 2 2-15,0-1 3 0,0-2 2 16,1-2 1-16,0-4-1 0,3-3-1 16,3-4-3-16,2-2-4 0,0-4-2 0,4-3-3 15,6-8 0-15,3 0-2 0,7-5-2 16,8-10-8-16,10-9-13 0,6-7-23 15,8-3-93-15,7-10 51 0,8-3-90 16,3 0-311-16</inkml:trace>
  <inkml:trace contextRef="#ctx0" brushRef="#br0" timeOffset="54627.8207">23572 15370 77 0,'-1'-14'55'0,"-3"1"-4"15,0 2 7-15,0-2-5 0,-3 1-1 16,-4-2 1-16,0 2 1 0,-3 3-2 15,-2 3-5-15,-3 1-8 0,-3 5-8 16,-2 1-7-16,-1 3-7 0,-2 4-8 16,-2 4-4-16,0 4-3 0,2 4 0 15,-3 3 1-15,3 3 0 0,1 1 2 16,2 3 2-16,0-1 3 0,7 2 4 16,4 0 2-16,3-2 2 0,7-2 0 15,3 2-1-15,3-3-2 0,3-2-3 16,9 3-4-16,5 2-2 0,5-7-2 0,5 6-1 15,4-7-1-15,0-3 0 0,4-3 0 16,1-4 0-16,3-8 0 0,2-2 0 16,1-1 0-16,2-3 1 0,2-5-1 15,-2-5 2-15,2 0-1 0,-2-3 1 16,-1-4-1-16,-2-2 1 0,-5-2 0 16,-2-2-1-16,-5 0 0 0,-5-5 0 0,-7-2 0 15,-4 1 0-15,-6-2-1 0,-8 0 0 16,-2 6-1-16,-4 1-1 0,-7 4 0 15,-7 3 0-15,-5 4 0 0,-4-1-1 16,-6 2 1-16,-1 1 0 0,-1 3-1 16,-7 2 1-16,4 5-6 0,0 4-10 0,4 0-17 15,-3 4-26-15,7 4-69 0,2 5 31 16,2 2-78-16,4 5-210 0</inkml:trace>
  <inkml:trace contextRef="#ctx0" brushRef="#br0" timeOffset="54891.3174">23637 15611 360 0,'10'-1'125'0,"-1"1"-67"0,5 0 44 15,2 4-66-15,4 9-16 0,6 8-3 16,-3 1-2-16,1 5 5 0,-1-2 5 15,-2 1-1-15,-1 1 0 0,-1-6-1 16,-6-4-2-16,1-1-3 0,-1-4-4 0,-1-1-2 16,-1-3-4-16,3-3-1 0,-4 0-1 15,2-4-1-15,1-1-1 0,2-3-9 16,3 0 13-16,1-2-143 0,0-2 82 16,-5-3-77-16,-6-2-499 0</inkml:trace>
  <inkml:trace contextRef="#ctx0" brushRef="#br0" timeOffset="55312.7325">21618 15547 340 0,'0'1'140'0,"6"0"-74"0,1-1 40 16,10 2-66-16,7-1-7 0,9 1-18 15,8 0-4-15,9-1 2 0,7-1 0 16,4 0-4-16,1-2-2 0,-2-1-1 16,6 0 0-16,-5-2-2 0,-1 1-1 15,0-1-1-15,-1 0 0 0,-10 0 7 0,-4 4-17 16,-2 1-19-16,-6 0-90 0,-4 2 59 15,-3-3-96-15,-10 1-307 0</inkml:trace>
  <inkml:trace contextRef="#ctx0" brushRef="#br0" timeOffset="55840.3175">21786 15392 149 0,'-11'3'81'16,"-8"0"-38"-16,-1 4 14 0,-4 4-25 15,-1 3 6-15,-3-1-3 0,5 0 6 16,-2-1 9-16,2-2 8 0,-2-3 5 15,0-1 1-15,4 0-3 0,1-2-6 16,3-1-7-16,7-2-8 0,3 0-6 0,2 0-6 16,2-1-8-16,3 0-7 0,0 2-5 15,4 2-3-15,5 0-4 0,1 0-1 16,5 3-1-16,5 2 2 0,2-1 0 16,2 3 0-16,5 4-1 0,-4-1 0 15,4-1 1-15,1 1-1 0,-2-1 1 16,-1-1-1-16,0-3 3 0,-9-1-10 0,0-2-9 15,-5 3-11-15,-2-4-26 0,-2 5-92 16,-3 1-2-16,-6-2-3 0,-2-2-110 16,-5-1 34-16</inkml:trace>
  <inkml:trace contextRef="#ctx0" brushRef="#br0" timeOffset="56304.8608">22292 14619 453 0,'0'11'155'0,"-5"5"-71"0,0 4 50 16,-4 6-83-16,4 11-22 0,5 3-7 16,0 1-6-16,2 3-4 0,4-4-3 15,1-3-3-15,4 0-1 0,-5-4-2 16,1-5 0-16,-2-2 1 0,0-6-1 0,-5-1 1 16,-1-3 0-16,-2-5 1 0,0-2 0 15,-3 0-2-15,-1-7-4 0,-2-2-8 16,-3-1-11-16,-1-3-13 0,-4-1-16 15,-3-4-8-15,-1-4 2 0,-3-2 2 16,3-5 15-16,3 2 25 0,4-1 26 16,3 1 25-16,7-2 14 0,4 5 4 15,0 0 4-15,5 3-5 0,8 3-12 0,6 1-10 16,8 4-9-16,8-5-8 0,7 1-3 16,6 1-2-16,5 1 1 0,-1 2-11 15,2 4-12-15,-2 0 18 0,-1 1-166 16,-4 4 94-16,-4 0-91 0,-5-3-569 15</inkml:trace>
  <inkml:trace contextRef="#ctx0" brushRef="#br0" timeOffset="57326.4963">20827 15064 209 0,'-25'-20'144'0,"-1"4"-57"16,-4 5 7-16,-2 10-13 0,4 1-64 0,-1 9 4 16,1 5-17-16,0 6-5 0,6 3 8 15,-5-4 7-15,3 2 7 0,0 0 4 16,4 1 2-16,-2-6 1 0,7 4 0 15,1 0-7-15,9 3-7 0,3-2-7 16,2 3-4-16,4 3-2 0,9 6-1 16,1-3 1-16,9-1-1 0,4 0 1 0,4 1-1 15,3-7 1-15,5 3 0 0,0 3 0 16,2-3-1-16,-2-2 1 0,1-1 0 16,-2-4 0-16,-6-7 0 0,-2 0 0 15,-4-2 0-15,-4-1 2 0,-8-2 3 16,-3 0 0-16,-7-1 4 0,0 1 5 15,-4-3 2-15,-6 1 2 0,-6 0-2 16,-4 2-2-16,-5-1-1 0,-4 3-2 16,-2 2-6-16,1 1-2 0,-1-2-1 0,1 0 0 15,1-2-1-15,0-3 0 0,0-4 0 16,-1 1-1-16,1-1 1 0,3-2-3 16,0-3-4-16,3-2-4 0,3-3-8 15,4 2-8-15,0-4-9 0,3 1-13 16,4 3-10-16,-5 1-14 0,5 4-17 15,-1 1-25-15,-2 0-8 0,2-1-3 16,3 2-34-16,-1 2 6 0</inkml:trace>
  <inkml:trace contextRef="#ctx0" brushRef="#br0" timeOffset="57461.2254">20468 15719 92 0,'-1'-9'137'0,"2"2"-10"0,0 2-12 16,-2 1 0-16,1 0-20 0,0 4-20 16,1 0-20-16,-2 1-17 0,1 1-12 15,0 0-12-15,1 2-8 0,1 5-3 16,-4 2-1-16,4 5 1 0,-1 2 6 0,-1 3-10 15,1 1-10-15,0 10-118 16,-1-5 75-16,-3 0-90 0,3-2-429 0</inkml:trace>
  <inkml:trace contextRef="#ctx0" brushRef="#br0" timeOffset="63059.8609">24965 6699 51 0,'-4'-2'50'0,"4"0"-5"0,0-3-1 16,0 1-3-16,0-2-3 0,3-1-4 15,-1-1-5-15,1 0-4 0,0 0-3 16,1 1-4-16,-1-1-3 0,-1 3-3 0,6 2-3 15,1-2-2-15,1 2-2 0,4 1-2 16,2 5-1-16,-2 2-2 0,0-3 0 16,4 1 0-16,1 5 0 0,5 5 0 15,0-2 0-15,5 0 0 0,0-1 0 16,4-2 0-16,-4-3 0 0,7-2 0 16,1 0 1-16,4 2-1 0,2-3 0 0,6-3 0 15,2 1 0-15,1 1 1 0,3-2-1 16,-3-2 0-16,1-4 0 0,2 3 0 15,0 4 0-15,2-3 0 0,1 0 0 16,1 3 0-16,2 1 0 0,-2-1 0 16,-1 0-1-16,3-2 1 0,1 1 0 15,3 1 0-15,2 0 0 0,6 0 0 16,2-1 0-16,-2 1 0 0,3-2 0 16,4-3 0-16,-4 6 1 0,4-4-1 0,0-1 0 15,-1 2 0-15,-4-1 0 0,3-2 0 16,-6 6 0-16,1-2 1 0,-2 1-1 15,2 2 0-15,-5 2 0 0,-3 3 1 16,2-1-1-16,2-2 1 0,0-1-1 16,0 2 1-16,5-3 0 0,-7 1 0 15,-2 1 2-15,1-1 3 0,1-1 1 0,-1-1 1 16,2-3 1-16,2 2-1 0,-4 0 1 16,-3-1-3-16,3-2-2 0,0 1-1 15,-2 2-1-15,2-1-1 0,0 0 0 16,-5 0 0-16,-3-1-1 0,-3 2 1 15,-2 3-1-15,-5-2 1 0,0 0-1 16,0 5 0-16,-3-2 0 0,-8 0 1 16,1-1-1-16,-4 0 0 0,-7 0 1 15,2 0-1-15,-3-4 1 0,-3 2 0 0,-3 2 0 16,-3-3 0-16,-5 0 0 0,0-3 1 16,-4 0-1-16,-1 2 1 0,-3 1-1 15,0-2-5-15,-3 1-12 0,0-1-23 16,0 2-39-16,0 0 22 0,0 2-63 15,-2-3-110-15</inkml:trace>
  <inkml:trace contextRef="#ctx0" brushRef="#br0" timeOffset="66438.65">23952 7156 30 0,'-4'-3'37'0,"4"3"-18"0,-2 0-1 16,-1 0-2-16,1-2-8 0,3 2-5 15,-2 0-3-15,2 1-1 0,-1-1 1 16,0-1 1-16,1 3-1 0,1 0 1 15,-4-2 1-15,2 1 3 0,-1 3 3 0,-1-4 3 16,0 3 1-16,-3-2 2 0,0 2 2 16,0-1 1-16,0 3 1 0,2-2 1 15,1 2-1-15,1 1 0 0,-1 2-2 16,-1-2 0-16,3 2-3 0,-2-2-4 16,0 2-3-16,1 1-3 0,-2 0-1 15,-1 5-1-15,3 3 0 0,-4-2 0 16,1 1 0-16,-1 3-1 0,2 1 1 0,-4 0 0 15,4 2 0-15,-1 5 0 0,-2-4 7 16,1 2 2-16,0-2 3 0,0 4 1 16,1 0 0-16,-1 5 0 0,-2-2 0 15,0 3-6-15,-1 0-3 0,-3-3-2 16,2 2-1-16,-1 2-1 0,-1 0 0 16,1 2 0-16,2 2-1 0,1-1 1 0,0 1 0 15,1 1-1-15,1-3 1 0,2 4 0 16,1-2 0-16,0-2 1 0,2-1 0 15,0 1 0-15,2-4 1 0,-1 6 0 16,1-1-1-16,-2 1 1 0,3 1-1 16,-5 4 0-16,1-3 0 0,-2 6-1 15,-3 3 1-15,-2-2-1 0,-2-2 1 16,-1 7-1-16,-2-7 1 0,1-1 3 0,-1 8 2 16,1-1 2-16,2-2 0 0,-1 3 0 15,0 0 0-15,4-5 0 0,0 0-4 16,2-4-1-16,2 4-2 0,3-3-1 15,3 5 1-15,-1-4-1 0,2 4-1 16,0-1 1-16,2 0 0 0,-2-5 0 16,1 3-1-16,-1-2 1 0,3 1 0 15,-4-2 0-15,1 1 0 0,2 2 0 0,-1-4-1 16,-2 2 2-16,1-4 5 0,0-2 1 16,-2 1 0-16,-1-3 2 0,1-5-1 15,0 6 1-15,0 3-1 0,0-3-3 16,1 2 3-16,0 0 1 0,1-1 2 15,-1 0 0-15,2 0 2 0,0-1 1 16,1 2 1-16,1 0-3 0,2 3-2 0,-3-1-1 16,4-1-1-16,-3 0 0 0,0-3-3 15,0 1-1-15,0-2-2 0,-2 5 0 16,3-6 1-16,-2-3-2 0,0 0 0 16,1 0 0-16,1-4 0 0,-3 2 0 15,2 1-1-15,-1-2 0 0,0 1 0 16,-1 1 0-16,4 0-1 0,-1 3 1 15,1 0-1-15,4 3 1 0,-2 0-1 16,1 1 0-16,1 1 0 0,-1 0 1 0,-1-2-1 16,1-2 0-16,1-4 1 0,-2-2 0 15,2-3-1-15,1-2 1 0,-2-2 0 16,0-2 0-16,-3-3 0 0,-1 1 0 16,-1-2 1-16,1-3-1 0,-3-1 0 15,0 1 1-15,1-1-1 0,-1-2 0 16,-2 4 0-16,1-3 2 0,-2 2 1 15,1-2 0-15,1 5 1 0,1-4 0 0,0 4 1 16,2 2 0-16,-2-3-1 0,1-2-2 16,-1 3 1-16,2-6-1 0,-1 0-1 15,1-2-1-15,-2-4 1 0,1 1-1 16,-2-4 0-16,-1-1 1 0,-1-2 0 16,2-3 0-16,-3 4 1 0,-1-2 0 15,-2-5-1-15,1 1 1 0,-3-4-1 0,-2-2-1 16,0-1 1-16,-5 1-1 0,0-3-1 15,-4 2 1-15,-1 3 0 0,-2-1-1 16,3 2 0-16,-1 1 0 0,-1 0 0 16,2-7-2-16,0 3-2 0,-2-4 0 15,-1 0 0-15,0 0-1 0,0 0 1 16,-5-7 0-16,3 6 1 0,2-3 2 16,-2 0 1-16,0 0-1 0,2 0-1 0,-3 0-1 15,-3-1-1-15,1 1 0 16,3 0 0-16,-4-3 0 0,-2-1 0 15,6 5 2-15,-4-5 1 0,1 3 1 0,2 5 1 16,0-4 0-16,-2 0 0 0,4 4 0 16,-1-1 0-16,1 3 2 0,1 5 3 15,4-1 2-15,0 3 0 0,3 1 0 16,3 1 1-16,1 0-1 0,0 3-2 0,4 1-3 16,-2-1-1-16,1 0-1 15,4 1-1-15,-2-1 0 0,3 3 0 0,-1-2-2 16,0 2 1-16,3-2 0 0,-2 1-1 15,-1 2 0-15,2 1 1 0,0-2 1 16,2 1 1-16,0 2 2 0,0 3 1 16,2 0 3-16,1 3 2 0,-2 2 1 15,-1 2 1-15,3 1 0 0,2 8 0 0,1 2-1 16,0 2 0-16,1 2-2 0,4 7-1 16,1 1-1-16,1 0-2 0,6 4 0 15,3 2-1-15,4 0-2 0,-1-2 1 16,4 2-1-16,-1 0-1 0,2-2 1 15,-3-3 0-15,1-2 0 0,-3-2 0 16,-1-6 0-16,-3 2 0 0,-2-7 0 16,-3 1 0-16,0-5 0 0,-4 1 0 15,-1-3 1-15,-1-1-1 0,-6-3 1 0,4 0-1 16,-3-5 1-16,0-2 1 0,-1-3-1 16,0-2 2-16,0-1 0 0,3-7 0 15,0-6 0-15,3-5 0 0,-3-9-1 16,3-3 1-16,-1-5-2 0,0-5 0 15,-1-6-1-15,1-4 0 0,-1-5-1 16,0-4 1-16,0 0-1 0,5 4 0 0,2-1 0 16,6 5 0-16,-4-1 1 0,3 2-1 15,-2 1 0-15,-1 5 0 0,-5 1-1 16,5 10 1-16,-4 4 0 0,-2 6 3 16,0 5-11-16,-3 4-12 0,-4 3-11 15,2 5-127-15,0 1 74 0,-2 2-105 16,-3 2-433-16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09:31:06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13359 4359 168 0,'-98'16'76'0,"0"-1"-16"0,6 8 12 15,1 7-32-15,10 10-3 0,-2 10-9 16,6 20-7-16,1 9-6 0,4 12-5 16,4 11-6-16,7 12-1 0,4 6-1 15,8 16-2-15,6 12 1 0,3 10-1 0,9 11 0 16,6 5-2-16,7 3-6 0,13 5-1 16,5-6 0-16,4-6 0 0,9-5 0 15,9-9 0-15,9-16 2 0,1-9 6 16,4-15 1-16,10-15 0 0,4-12 0 15,3-13 1-15,5-8 1 0,10-3 0 16,4-4 0-16,5-5 1 0,8 2-1 16,5-2 1-16,5 0-2 0,3-5 1 0,7 1-2 15,3-9 1-15,8-7-1 0,5-8 1 16,4-9-1-16,-3-11 2 0,13-8 1 16,8 0 4-16,-4-14 2 0,3-8 3 15,6-17 2-15,-12-14 3 0,-8-13 3 16,-3-12 3-16,-3-9 2 0,-2-1 3 15,-7-11 2-15,-8-2-1 0,-10-7-2 16,-6 0-3-16,-15-10-5 0,-6-6-5 0,-6-1-5 16,-11-1-4-16,-12-11-2 0,-4-5-1 15,-9 0-2-15,-6-10-2 0,-7-11-4 16,0 4-4-16,-12 1-4 0,-1-7-3 16,-7 5-4-16,-12 6 0 0,-6-2 1 15,-12 4 3-15,-8 14 4 0,-15 2 3 16,-14 13 2-16,-11 17 5 0,-11 9 2 15,-12 8 4-15,-11 14 4 0,-10 14 2 0,-11 9 1 16,-10 17 0-16,-16 23 0 0,-2 12-2 16,-9 9-1-16,-5 19-1 0,-8 18 0 15,-1 18 2-15,-3 8 1 0,-3 19 0 16,3 8 0-16,7 16-1 0,8 15 4 16,15 16-115-16,25 7-7 0,14 8 26 15,27-5-113-15</inkml:trace>
  <inkml:trace contextRef="#ctx0" brushRef="#br0" timeOffset="3569.166">26525 15303 33 0,'-13'-15'94'0,"0"0"-16"0,-3-2-10 15,4 4 0-15,2 1-2 0,-1-1-16 0,3 2-9 16,3 0-4-16,-1 2-3 0,4-1-4 15,1 1-5-15,2 2-5 0,2 3-5 16,6 0-5-16,3 3-5 0,4-2-4 16,6 2-3-16,6-1 0 0,11 1 0 15,10-2 1-15,7 1 0 0,12-3 1 16,7-1 0-16,8-1 1 0,6 0-1 0,8-5 1 16,0-4 0-16,5-1-1 0,2-4 2 15,-1 3 0-15,-6-2 1 0,-3 0 0 16,-14 4 0-16,-10 0 0 0,-8 0 1 15,-8 6-1-15,-11 4-1 0,-7 1-1 16,-5 5 0-16,-6 0-1 0,-6 5 4 16,-8 0-11-16,1 4-16 0,-12 4-25 15,0 0-52-15,-15 1 30 0,-9 6-84 16,-12-2-145-16</inkml:trace>
  <inkml:trace contextRef="#ctx0" brushRef="#br0" timeOffset="3843.4306">26830 15307 19 0,'-74'9'85'16,"-1"1"-24"-16,0 0-13 0,4 1 2 15,4 3-9-15,5 1-16 0,6 0-13 0,8 0 0 16,11-2 4-16,7-10 4 0,10 0 2 16,12 3-1-16,8-7 7 0,5-1 5 15,14-4 2-15,16-1 0 0,15 1 0 16,17-7 3-16,19-6 5 0,15-1-3 15,13-1-2-15,12-3-3 0,10 1-5 16,2 6-7-16,-4-4-4 0,-7 0-5 0,-7 7-4 16,-14 2-4-16,-10 0-2 0,-14 2-1 15,-13 8 0-15,-12 2-15 0,-15 1-110 16,-7 5-7-16,-7 8 23 0,-10-4-144 16,-5-9-35-16</inkml:trace>
  <inkml:trace contextRef="#ctx0" brushRef="#br0" timeOffset="4945.5789">23506 14983 111 0,'-32'-4'104'16,"-2"-4"-14"-16,-2-3-7 0,-2 4-4 16,2 7-30-16,0 0 0 0,1 1-20 15,0 0-8-15,5 8-3 0,-4 1-2 0,1 2-4 16,2 3 0-16,1 3 1 0,5 0-1 16,5 2-1-16,4-1-1 0,5 1-2 15,1 3 0-15,7-1-3 0,3-2-3 16,0 6-1-16,8-1-1 0,6-1 0 15,4 2 0-15,9 1 1 0,9-1 0 16,5 2 1-16,8-2 1 0,8 0-1 16,1-4 2-16,3-4-1 0,0 1 0 15,-6-1 0-15,-3-2-1 0,-1 5 0 0,-7 3 0 16,-7-2 0-16,-3 3 0 0,-10 2 0 16,-9-1-1-16,-10-1 2 0,-5 3-1 15,-4-4 1-15,-9 2 1 0,-11 0 0 16,-7-4 1-16,-5 1 0 0,-2 0 1 15,-8-4-1-15,-3-6 0 0,-4-1 1 16,-1-3-3-16,-4-7 9 0,0-2 4 16,0-3 2-16,2 7 2 0,3-11 0 0,5-5 1 15,4-7 0-15,7 1-8 0,5 2-5 16,4-5-3-16,4 8-2 0,2 0-1 16,8 3-2-16,2-1 0 0,3 5-1 15,9-3-2-15,2 2-1 0,5 1 0 16,3 3-7-16,5 2-6 0,5-3-5 15,-5 6-8-15,11 1-12 0,-2 0-12 0,-2 1-16 16,2-2-5-16,2 0-1 0,-7-1 4 16,-2-2 10-16,3 2 12 0,-9-2 15 15,-4-2 17-15,2 4 23 0,-7-3 16 16,-2 1 12-16,0 0 8 0,-5-3 7 16,2 4 7-16,-1 1 4 0,-4-1-7 15,2 5-5-15,-2 0-7 0,1 9-8 16,-4 0-6-16,2 1-5 0,-2 2-8 0,4 2-3 15,0 0-3-15,2 2-2 0,-1-5 0 16,2 6 0-16,2 0 0 0,-1 2-9 16,3-2-19-16,5 7-25 0,1-3-76 15,5-2 41-15,5-14-99 0,-2-10-226 16</inkml:trace>
  <inkml:trace contextRef="#ctx0" brushRef="#br0" timeOffset="5230.3574">23594 14889 171 0,'0'-24'129'0,"2"2"-32"16,-3 7 1-16,1 5-34 0,0 4-9 16,1 6-23-16,-1 1-18 0,0 2-9 15,0 2-5-15,2 2-4 0,-1 2 2 16,0 4 2-16,0 5 3 0,1 4 13 0,-1 6-25 16,0 4-85-16,1 7 59 0,2 1-50 15,-3-4-370-15</inkml:trace>
  <inkml:trace contextRef="#ctx0" brushRef="#br0" timeOffset="5577.8387">25175 15194 17 0,'-17'-6'4'0,"5"2"-2"0,4 4 1 16,3-3-3-16,3 5 0 0,0-1 0 0,1 4-1 16,2-2 0-16,-1-3 1 0,3 0-1 15,0 3 0-15,1 5-2 0,5 3 1 16,-1-1-1-16,1 3-11 0</inkml:trace>
  <inkml:trace contextRef="#ctx0" brushRef="#br0" timeOffset="6444.9033">23092 16577 140 0,'-33'12'99'0,"-2"5"-35"0,-5 0 10 16,9 5-28-16,2 2 3 0,8 2-17 0,-1 1-7 16,4 5 2-16,5 2-5 0,2-2-4 15,7 1-2-15,4-2-3 0,4 0-5 16,8-1 0-16,10 7-5 0,9-3 0 15,1-3-1-15,10-6 1 0,8-4 0 0,3-15 0 16,7 0 1-16,8-6-1 16,-2-1 0-16,-4-2 0 0,2-9 1 0,-7-3-1 15,0-3 0-15,-1-6 1 0,-3-2-1 16,-10-1 1-16,2 3 1 0,-17 1 0 16,-11 4 1-16,-11-6 1 0,-6 3-1 15,-2-3 1-15,-12-1-2 0,-11-2 0 16,-8 0-1-16,-6-1-1 0,-7 1-2 15,-4 1 0-15,0 4 0 0,1 1-2 16,-3 2 0-16,4 4-3 0,-2 2-7 0,4 3-12 16,1 7-18-16,4 4-24 0,4 5-42 15,8 9 13-15,5 10-58 0,7 8-97 16</inkml:trace>
  <inkml:trace contextRef="#ctx0" brushRef="#br0" timeOffset="6704.6519">23400 16855 204 0,'3'-6'132'0,"2"-3"-59"0,3 2 15 16,-1 7-40-16,7 5-6 0,3 4-19 15,1 5-14-15,1 4 2 0,2 6 0 0,0 1-1 16,0 2 0-16,0 2 0 0,0-2-2 15,3 0-1-15,2-5-2 0,0-1 0 16,2-4 0-16,-2-4 0 0,3-2 0 16,0 1 1-16,3-3-1 0,1-4 0 15,4 2-12-15,1-7-20 0,0 0-77 16,5 0 48-16,-2-3-82 0,-2-5-257 16</inkml:trace>
  <inkml:trace contextRef="#ctx0" brushRef="#br0" timeOffset="6925.0122">24386 16722 147 0,'-5'-10'136'16,"2"1"-33"-16,0 1-5 0,3 2-22 0,3 0-18 15,1 1-21-15,7-3-13 0,3 5-12 16,5-1-7-16,5-1-4 0,2 3 2 15,0 2-1-15,2 0-1 0,1 2-3 16,-2-2-15-16,1 4-34 0,0-1-49 16,-3 1 32-16,-1 2-87 0,-8-1-155 15</inkml:trace>
  <inkml:trace contextRef="#ctx0" brushRef="#br0" timeOffset="7140.0817">24368 16794 168 0,'-12'0'139'0,"2"-4"-61"0,8 1 4 15,2 0-27-15,0 3-13 16,10-1-23-16,1-1-14 0,9-2-2 0,5 1 1 16,6-4 1-16,3 1-1 0,6 0-2 15,1 2 0-15,3 1 3 0,2 3-18 16,0-2-20-16,-2 2-54 0,-1 2 35 15,-5 0-80-15,-3 1-164 0</inkml:trace>
  <inkml:trace contextRef="#ctx0" brushRef="#br0" timeOffset="8360.6857">25732 16373 24 0,'-22'-3'19'0,"3"3"9"0,-3 1 1 0,-4 6 3 16,-2 2 2-16,3 4 9 0,-6 1 3 15,4 5 1-15,-1 2-1 0,4 3-4 16,1-2-4-16,5 7-7 0,3 0-8 16,4 3-7-16,3-2-7 0,7 6-3 15,1-1-2-15,1 0-3 0,7-6 0 16,3 5 0-16,8-3 0 0,0-2 0 15,5 0 0-15,2-3 1 0,5-5-1 16,-1-2 1-16,3-5 0 0,3-3 0 0,-2-1 1 16,0-5-1-16,-1-4 1 0,-1-1 1 15,0-3-1-15,-3-5 0 0,1-2 0 16,-2-3 0-16,-3-5 0 0,-3 1 0 16,0-2 0-16,-1 0 0 0,-3-1 0 15,-1-1 0-15,-1-3 0 0,-2-1 1 0,-5-4-1 16,0-1 0-16,-2 1 0 0,-3-3 0 15,-4 1 0-15,-3-7 0 0,-2 5 0 16,-7-6-1-16,-6 8-1 0,-4 0 0 16,-4 8-2-16,-1 5 0 0,-1 9 0 15,-3 5-1-15,0 4 0 0,-1 2-1 16,0 7 1-16,3 2 0 0,1-1-10 16,4 7-14-16,6-2-41 0,3 5-18 15,8-2 11-15,6 5-75 0,1-4-30 16</inkml:trace>
  <inkml:trace contextRef="#ctx0" brushRef="#br0" timeOffset="8679.5612">26273 16168 113 0,'-24'19'90'15,"-6"1"-28"-15,0 2 6 0,-2 7-19 0,-4 5-1 16,-3 3-15-16,-1 4-2 0,-7 8-5 16,-6 5-5-16,3 6-4 0,-7 2-3 15,-3-1-3-15,-2-1-4 0,-1-2-3 16,-3-2-1-16,4-3 0 0,4 5 0 15,6-8-1-15,5-4 1 0,7-7-1 16,7-7 1-16,4-9 9 0,8-4-14 16,8 0-86-16,5-5 57 0,8 0-45 15,2-14-352-15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09:31:58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2242 6324 146 0,'1'-9'81'0,"0"4"-34"0,0 1 10 0,1 1-24 16,-1 2-12-16,0-1-8 0,2-3-8 16,0 4-2-16,4 1-1 0,4 0-1 15,0 3-1-15,1-3 0 0,0 4 0 16,0 1 0-16,0-2 0 0,2 0 0 16,2 0 0-16,6 3 0 0,1-2 0 15,0-3 0-15,0 1 1 0,5-2-1 16,-4 1 0-16,2-3 1 0,2-1-1 15,4 1 0-15,-4 2 0 0,5-1-1 0,3 1 1 16,1-3 0-16,-1 3 0 0,5-1-1 16,-4 2 1-16,2-2 0 0,2-1 0 15,0 1 0-15,-1 1 0 0,5 1 0 16,-2-1 0-16,1 0 0 0,4 0 0 16,3-1-1-16,-4 0 1 0,4-2 0 15,-2-1 0-15,2 1 0 0,-1-1 0 0,10-1 0 16,-5 2 0-16,4 1 0 0,3-1 0 15,1-1 0-15,0 0 0 0,2 1 0 16,0-2 0-16,0 0 0 0,4 3 0 16,-4 1 0-16,5 0-1 0,0 1 1 15,-2-2 0-15,2 5-1 0,1-1 1 16,0 0 0-16,0 1 0 0,3 1 0 16,-1 0 0-16,-1-1-1 0,3-3 1 15,-3 1 0-15,1 1 0 0,2-2 0 0,-2 2 0 16,1-4 0-16,4 1 0 0,-5 2 1 15,0 1-1-15,3-4 0 0,-2-1 1 16,0-2-1-16,3 1 1 0,-3-1 1 16,0 0 1-16,4-1-1 0,-3 4 1 15,-1-1-1-15,2-2 1 0,0-1-1 16,-2 1-1-16,3 2 0 0,1 1 0 0,2 1-1 16,-5-1 1-16,3 3-1 0,-1-3 0 15,-4 0 1-15,-2 2-1 0,3-2 0 16,-1-2 0-16,0 3 1 0,4 0-1 15,-1 3 0-15,-1-4 1 0,1-2-1 16,-1 1 0-16,-4 4 0 0,1-3 0 16,0-1 1-16,-1 1-1 0,-2-2 0 0,-3 2 0 15,5 1 0-15,-5-1 0 0,-2 0 0 16,4 0 0-16,0-2 0 0,-6 1 0 16,3 1 0-16,1 0 1 0,-2 2-1 15,0 0 0-15,0-1 0 0,0 2 0 16,-3 0 0-16,1 0 0 0,-1 1 0 15,0-2 0-15,1 1 0 0,3 1 0 16,-1 2 0-16,2 0 0 0,0-3 0 16,-3 2 1-16,-1-1-2 0,-1 1 1 15,-4-1 0-15,1-2 0 0,7 1 0 0,-5 2 0 16,0 0 0-16,0 2 0 0,0-1 1 16,-2-2-1-16,3 1 0 0,2 0 0 15,0 0 0-15,4 1 0 0,-5 1 0 16,0 0 0-16,1 0 0 0,2-1 0 15,-4-1 0-15,5-2 0 0,0 0 0 16,-1 3 0-16,2-3 0 0,1 1 1 0,-2 2-1 16,3-4 0-16,-1 5 0 0,2-2 0 15,-2-2 1-15,1 3-1 0,-4-2 0 16,5-2 1-16,-4 1-1 0,2-1 0 16,-1-1 0-16,4 1 0 0,-1-3 1 15,-1 1-1-15,2 3 0 0,4-1 0 16,-1-1 0-16,-2-2 0 0,1 3 1 15,2 0-1-15,0-1 0 0,-1 1 0 0,4-1 0 16,-2 0 1-16,-2 1-1 0,0-3 0 16,-2 2 0-16,-2-1 0 0,3 0 0 15,2 2 0-15,-3 0 0 0,5 0 0 16,1-1 0-16,-4 1 0 0,1 0 0 16,4 0 0-16,-3-1 0 0,4 0 0 15,0 1 0-15,0 2 0 0,2-1 0 16,0 0 0-16,-2-2 1 0,1 2-1 15,1-1 0-15,0 0 0 0,0-1 0 0,1 0 0 16,4 0 0-16,-2 1 1 0,4-1-1 16,-1 1 0-16,0 0 0 0,-2 0 0 15,3 0 0-15,-2 1 0 0,-1 1 1 16,2-2-1-16,1 0 0 0,-3 1 0 16,1-2 0-16,-1 3 0 0,1-2 0 15,1 2 0-15,1 1 0 0,-2-1 0 0,0-2 0 16,-7 1 0-16,5 0 0 0,-1-1 0 15,2 0 0-15,2 0 0 0,4 1 0 16,-2 1-1-16,0 1 1 0,4 2-4 16,-1-1-2-16,0-3-1 0,-3 1 0 15,0 1-2-15,-3-4 1 0,0-1 0 16,3 2 3-16,-7 0 2 0,1 0 2 16,0-1 0-16,-2 0 1 0,-2 0 1 0,5 0-1 15,-3 1 1-15,0 0 0 0,2 2 0 16,-2-2-1-16,-2 0 1 0,-1 0 0 15,1 2-1-15,-2-2 1 0,3-1-1 16,-3 0 0-16,5-1 0 0,-7 2 1 16,0 2-1-16,0-2 0 0,3 0 0 15,-7 2 0-15,4 2 1 0,-3-2-1 0,-4-2 0 16,-3-1 0-16,0 2 0 16,2-2 1-16,-4-1 1 0,0-1 1 0,0 2 0 15,-6-2 1-15,-3 6 0 0,-1-4 1 16,1 2 0-16,-3 0 1 0,-1-4-1 15,-4 5 2-15,-1 2 0 0,-1-5 0 16,-9 2 0-16,-1-2-1 0,-5-1-1 16,-5 2-2-16,-6-1 0 0,-4 1-6 15,-3 6-23-15,-2-3-42 0,-3 3 28 0,-4 0-53 16,0 2-153-16</inkml:trace>
  <inkml:trace contextRef="#ctx0" brushRef="#br0" timeOffset="6156.0878">20905 5431 261 0,'10'-16'145'0,"-7"3"-69"0,0 0 21 0,-2 7-35 15,3 5-43-15,-1-1-5 0,0 0-7 16,1 3 2-16,3-4 4 0,1 4 3 16,-2-1 2-16,1 0 4 0,3 7 2 15,-5 3 2-15,4 2 1 0,2 5 1 16,4 10 1-16,-1 3 1 0,6 11-2 15,-1 7-3-15,1 4-3 0,-3 2-4 16,3 5-4-16,-2-3-5 0,-1-1-2 0,3 0-3 16,0-2 0-16,2-7-1 0,0-2 0 15,0-1 0-15,-2-8 0 0,0-3 1 16,-4-6 0-16,-1-8 3 0,-3-5 3 16,3-4 3-16,-4-6 2 0,3-4 2 15,-1 1 1-15,3-7-1 0,-8-11-2 16,4-9-2-16,-2-10-3 0,-1-10-2 15,0-9-3-15,1-4-1 0,0 1-2 0,0-3 1 16,4 4-2-16,-3 3 0 0,1 3-1 16,-2 4-1-16,2 7 1 0,-1 5-2 15,0 6 1-15,-1 5-6 0,-1 6-9 16,-1 3-15-16,-2 6-17 0,-1 7-25 16,3 3-36-16,-3 1-67 0,2 6 24 15,-5 3-73-15,-1 1-167 0</inkml:trace>
  <inkml:trace contextRef="#ctx0" brushRef="#br0" timeOffset="6544.0468">21010 5927 353 0,'9'-10'276'15,"-4"1"-146"-15,0 0 24 0,0 7-20 16,2 2-112-16,4 1-12 0,2 0-10 16,7 0-2-16,4 1 2 0,5-4 0 15,7 1 0-15,7-1 0 0,0 0 0 16,6-2 0-16,1-4 2 0,0 0-6 0,3 1-11 16,-2-4-18-16,-2 0-33 0,4 1-88 15,-3 2 43-15,-5 1-98 0,-1 1-278 16</inkml:trace>
  <inkml:trace contextRef="#ctx0" brushRef="#br0" timeOffset="7294.2627">22031 5566 302 0,'-11'2'183'0,"-1"0"-100"0,0-1 28 16,-2 3-28-16,3 3-73 0,2 4-6 16,1 1-3-16,4 1-1 0,3 3 3 15,1 2 1-15,2 0 2 0,1 3 1 16,2 1 1-16,0-1 2 0,2 1 1 16,-2 2 2-16,0-1 1 0,2 1 1 15,0-1 2-15,-3 1 0 0,3 0 0 0,1 4-1 16,-1-4-3-16,1 1-2 0,-1-1-3 15,1-4-2-15,-2-2-1 0,-1-3-1 16,0-3 0-16,0-5 0 0,-1-1 1 16,1-4 1-16,1-2 1 0,0-1-1 15,1-6 0-15,3-5 0 0,-1 0-1 16,-1-5 0-16,1-5-2 0,0 0-1 16,-3-1 0-16,0 1 0 0,-1 1-1 15,-5 9 1-15,3 4-2 0,1 4-1 0,-3 4 0 16,-1 0 2-16,-1 6 1 0,1 1 4 15,2 6 1-15,-2 6 3 0,2 4 3 16,1 4-1-16,2 2-1 0,2 2 0 16,3-1-2-16,1-3 1 0,3-1-1 15,3-3-1-15,-2-3 0 0,3-5 1 16,3-1-2-16,0-5-1 0,4-3 1 0,7-2-7 16,-2-4-10-16,3-3 132 0,5 1-292 15,1-4 146-15,3-11-33 0,-2-9-996 16</inkml:trace>
  <inkml:trace contextRef="#ctx0" brushRef="#br0" timeOffset="27226.759">19417 4986 149 0,'-10'-23'71'15,"0"4"-30"-15,-3 1 12 0,-1 0-26 16,-3 0-12-16,-5 4-4 0,-3 4-8 16,0 0-2-16,-3 6 0 0,-5-3-1 15,-3-3 0-15,-4-1 0 0,-5-5-1 16,-2 2 1-16,-1 4 0 0,2-1 0 16,-6 4 1-16,-1 0 0 0,-2 0 0 0,-2-3 2 15,-5-2 1-15,2-1 4 0,-3-5 4 16,-4 0 4-16,-2 2 5 0,-1 3 4 15,-4-3 4-15,2 0 1 0,2 1-1 16,-3 0-3-16,3 0-3 0,-1 2-3 16,0 2-5-16,-3 1-4 0,2 1-4 15,-2 1-1-15,0 2-2 0,1 3-1 16,0 0-2-16,-3 0 0 0,-2 0-1 16,1 0 0-16,-1-2-1 0,-2 1 1 0,-2 3-1 15,4 1 1-15,0-1-1 0,0 1 0 16,0 2 1-16,2 0 0 0,-3 0 0 15,-1 0 0-15,-2-1 1 0,3 2-1 16,0 0 1-16,-2 2-1 0,1-1 3 16,0 1 2-16,2 4 2 0,-1 0 0 15,-1-5 1-15,2 4 4 0,1 5 5 0,1 1-2 16,4-2 0-16,5 2-1 0,4 0-1 16,-4-4-2-16,6 1-3 0,-2 3-5 15,-2 4-1-15,3 1-1 0,4 0-1 16,-7 1 0-16,3-3 0 0,1 6 0 15,-9-2 0-15,1 2-1 0,1 3 1 16,-1-1 0-16,2-3-1 0,5 1 1 16,3 1 0-16,7 0 1 0,2 2-1 0,3 2 0 15,3 3 1-15,5-2 1 0,4 3 2 16,1-2 1-16,6 1 1 0,2 1 1 16,4 5-1-16,1-5 0 0,5 7-1 15,0 1-1-15,5-1-2 0,1 2-1 16,1 3-1-16,4 1 0 0,3 2-1 15,2-1 1-15,0 0 0 0,4 1-1 0,2-3 1 16,2 1-1-16,4 1 0 0,2-1 1 16,2-1-1-16,4 0 0 0,4-3 0 15,3 2 0-15,5-1 0 0,2 0 1 16,3 2-1-16,1-5 0 0,2 0 1 16,4-1-1-16,0 1 1 0,2-1 0 15,2 3 0-15,2 0 0 0,1 2 0 16,1 3 0-16,1-2 0 0,0-1 0 15,1 1 0-15,2-1 0 0,5-4 0 0,0 1 0 16,2-3 0-16,0-1 0 0,-1-3-1 16,4 0 1-16,3-4-1 0,5 2-2 15,2-5-1-15,7 0-3 0,0-3-3 16,2-5-5-16,6-4-5 0,1-1-3 16,3-3-1-16,-1-4 3 0,3 0 2 15,2 1 3-15,2 0 6 0,-2-4 4 16,1-1 4-16,1 2 2 0,-5-3 1 0,2-2-1 15,-2 2 1-15,0-1 0 0,-1 2 0 16,2 0 0-16,-4-2 0 0,-1-2 0 16,2 3 0-16,2-4 1 0,-6-2 0 15,4 2 1-15,-2 0 1 0,2-4 0 16,-1 4 1-16,3-4 0 0,-2 0 0 16,2-3 0-16,-3-2-1 0,0-3 0 0,0-3 0 15,3 0 0-15,-6 0-1 16,2 1 0-16,-2-3-1 0,-6 0 0 0,-3 0-1 15,3-3 0-15,-6 1 1 0,2 1-1 16,0 1 0-16,0-4 0 0,-7 0 0 16,-2 3 0-16,-4-4 0 0,-5-1 0 15,-1-3 0-15,-3 1 0 0,1-6 0 0,-4-2 1 16,-2-3-1-16,-5-1 1 16,0-3-1-16,-3-5 1 0,-1 1 0 0,1-2 0 15,1 0 0-15,-6-8 1 0,-1 0 0 16,-3-3 0-16,-4-3 1 0,1 2 2 15,-6 2 4-15,-2 3 0 0,-7 4 1 16,-3-1 2-16,-9 1 2 0,-6 1 1 16,-3-3-2-16,-9-1-1 0,-10 3-1 15,-4 0-2-15,-10 1-3 0,-2 4-1 16,-9 1-3-16,-3-4-1 0,-8 1-2 0,-3 0 0 16,-6-4 0-16,-5 2 0 0,-4 4 0 15,-4 1 0-15,-6 3 0 0,-4 0 1 16,-1 6-1-16,-3 4-1 0,-4 1 1 15,2 5-2-15,1 4 1 0,0 6-1 16,-2 3-14-16,8 6-36 0,1 5-79 16,3 1 52-16,0-2-102 0,9-1-274 0</inkml:trace>
  <inkml:trace contextRef="#ctx0" brushRef="#br0" timeOffset="67873.2152">4804 10590 45 0,'-4'-2'30'0,"0"-2"5"16,2 4-3-16,2 2-8 0,-4-2-4 15,4-3-2-15,0 3 1 0,0 0 1 16,0 1 4-16,0-2 5 0,1-1 7 16,1 2 5-16,-1 0 3 0,2 1-5 15,2-2-6-15,-2 1-7 0,-1 0-7 16,4 2-6-16,-3-3-6 0,-1 2-1 0,0-1 0 15,4 1 2-15,-2-3 1 0,2 3 3 16,0-2 1-16,2 1 0 0,1 0 0 16,-1 0-2-16,6-2-2 0,1 1-1 15,3 0-3-15,2 1-2 0,1-2-1 16,-3 1-1-16,5 0 0 0,2 2 0 16,0-2 0-16,-1 1 0 0,5 0-1 15,-2 2 1-15,0 0-1 0,0-1 1 0,6 1-1 16,-2-2 0-16,-2 0 0 0,1 1 0 15,2 1 0-15,1 0 0 0,-2 0 0 16,1-1 0-16,8 1 0 0,-7 0 0 16,3 0 0-16,6-1 0 0,-1 3 1 15,-2-2-1-15,4-1 0 0,-1-1 1 16,-2 1-1-16,5-5 0 0,-1 3 1 0,2-3-1 16,1 0 0-16,4 1 0 0,-2 2 1 15,3-3-1-15,-2 1 0 0,2 0 0 16,1 1 0-16,-1-2 0 0,4-1 0 15,1-1 0-15,-3 1 0 0,5 0 0 16,-2 1 1-16,3 0-1 0,-2-2 0 16,-1 3-1-16,3-3 1 0,3-1 0 15,-2 2 0-15,2 0 0 0,4 3 0 16,-5-2 0-16,1 2 0 0,-1-2 0 0,4 4 0 16,-1-1 0-16,2-1 0 0,-2-1 1 15,2 2-1-15,1-3 0 0,3 8 0 16,0-10 0-16,0 4 0 0,1-1 0 15,-2 4 0-15,1-3 0 0,2-1 0 16,-2 1 0-16,3 2 0 0,4-1 0 16,-6 0 0-16,0-1 0 0,2 1 1 0,-3 0-1 15,0 0 0-15,1-2 0 0,6 0 1 16,-4-1-1-16,1 2 0 0,-4-2 0 16,-3 0 0-16,3 4 0 0,3-1 0 15,1-2 0-15,-4-1 0 0,3 1 0 16,-7-2 0-16,4-1 1 0,1 3-1 15,3-3 0-15,-2 2 0 0,4 0 1 0,-3-2-1 16,-1 1 0-16,3 0 0 16,7 0 0-16,-7-1 0 0,0 1 0 0,2-2 0 15,-2 3 0-15,-4 2 0 0,2 0 0 16,2 2 0-16,-4 1 0 0,2 0 0 16,-3 0 0-16,1 0 0 0,-1-1 0 15,-1 1 0-15,-4-1 0 0,-4 1 0 16,-1 1 2-16,-3 1 2 0,-3-1 2 15,-4 0 1-15,1-1 1 0,-3 1 1 16,-3-1 1-16,-1-1-3 0,-2 4-2 0,-4-3 0 16,-1 4-3-16,0 0 18 0,-3 3-127 15,1 1 72-15,-2-9-50 0,-2-1-461 16</inkml:trace>
  <inkml:trace contextRef="#ctx0" brushRef="#br0" timeOffset="81970.2609">27536 9425 152 0,'0'-17'109'0,"1"1"-34"0,-2 1 7 0,1 3-20 16,0 2-13-16,4-1-10 0,-2 2-10 15,1 0-1-15,1 1 4 0,1 0 4 16,-4 3 3-16,0-1 6 0,2 3 4 16,-3 1 2-16,0 1-3 0,1 1-5 15,-1 0-8-15,2 0-5 0,-2 2-7 16,0-1-6-16,-1 4-3 0,1 2-3 0,1-1 1 16,-3 3-1-16,1 0-1 0,3 0-1 15,-2-1 0-15,4 1 0 0,-1 2 0 16,-4-2 0-16,3 2-1 0,0-3-2 15,-3 5-1-15,1 2-2 0,-2 0 1 16,2 1-2-16,-1 6 1 0,0-2 0 16,-3 0 3-16,1 4 0 0,0 0 2 15,0-1 1-15,2 0 0 0,-2 1 0 16,4-2-1-16,-1 2-1 0,3 0-1 16,-2 2-2-16,3-3 1 0,-2 1-1 0,0-2 0 15,4 1 0-15,2-2 0 0,0-1 0 16,-1 0 1-16,4 0-1 0,-3-2 0 15,-2-1 0-15,5-1 0 0,0-3 0 16,-2-4 0-16,-2-2 1 0,2-1-1 16,-1-3-1-16,0 0 1 0,1 1 0 15,1-3-1-15,1 1 1 0,-3-2-1 0,4-1 0 16,0 1 0-16,2-7 1 0,-2 0-2 16,1-6 1-16,0-3-1 0,-1-3 0 15,2-1 0-15,-2-2-1 0,1 0 0 16,0 1-1-16,-1 0 1 0,-2-1-1 15,2 2 0-15,-2 2 0 0,-2-2 0 16,2 3 0-16,-2 0 0 0,-2 2 0 16,0 3 0-16,-1 4 0 0,-1 3-1 0,-1 2 1 15,-1 1-2-15,1 0 1 0,-2 2 0 16,1-1-1-16,0 1 0 0,0 3 0 16,0 0 1-16,0 0 0 0,2 1 0 15,-2 2 0-15,-1-1 1 0,0 3 0 16,0 2-1-16,1 0 1 0,0-2 0 15,1 8-1-15,-1 0 1 0,1-2 0 16,0 4 0-16,2 3 0 0,-2-4 0 16,1 1 1-16,0 3 0 0,0-2 0 0,-1-1 1 15,2 3 0-15,-1-2 1 0,0-5 1 16,3 2 1-16,-3-5 0 0,1-2 2 16,0-2 1-16,0 1 0 0,2-6 2 15,2 0-1-15,5-3 0 0,3 1-1 16,7-6-2-16,4-3-1 0,1-3-1 15,4-2-7-15,3-5-12 0,1 3-10 0,1-4 0 16,3 0-186-16,-3-1 97 0,-10-1-101 16,-6-6-648-16</inkml:trace>
  <inkml:trace contextRef="#ctx0" brushRef="#br0" timeOffset="83385.0028">30239 8277 197 0,'-4'-20'102'0,"-10"3"-34"0,0 3 9 16,-6 5-33-16,3 3-17 0,-5 1-8 16,4 4-12-16,-1 0-5 0,2 1-2 15,-2 2 2-15,1 2 3 0,-1 4 4 16,-1 0 7-16,-1-1 4 0,0 3 7 16,1-2 5-16,-2 0 3 0,4 3-1 0,-4 3-1 15,2 2-3-15,0 3-5 0,1 4-4 16,1 1-4-16,1 5-3 0,3-1-4 15,1 4-1-15,4-2-3 0,3 4-1 16,2-2-1-16,1-4 0 0,4-1-2 16,-3 2 1-16,3-4 2 0,0 0 1 15,4 3 1-15,3-3 1 0,5-1 1 16,5-3 0-16,2 3 0 0,2-2-1 16,4-1 0-16,-1-4 0 0,1-1 0 0,0-4 0 15,1-4 1-15,4-4 0 0,-1 1 0 16,1-4 0-16,1-1-1 0,-1-3-1 15,0-3-2-15,0-3 0 0,2 0 0 16,1-4-1-16,-3-2-1 0,2 1 0 16,-1-4 0-16,0-1 0 0,-1-2-1 15,-3-3 1-15,-3-5-1 0,1-2 1 0,-3 0 0 16,-6-7 0-16,1-3-1 0,-4 1 1 16,-8-4 0-16,-3 0-1 15,-3 2 0-15,-3 4-1 0,-2 1 0 0,-8 6 0 16,0 3-2-16,-5 6 1 0,-5 0-2 15,-1 4 1-15,0 3-1 0,-3 6 0 16,-2 0 0-16,1 8-1 0,1 1 1 16,2 2-4-16,-1 2-6 0,4 2-9 0,1 4-15 15,4-1-20-15,-1 4-34 0,5 4-66 16,2 0 28-16,4 2-75 0,2 0-186 16</inkml:trace>
  <inkml:trace contextRef="#ctx0" brushRef="#br0" timeOffset="83699.1634">30166 8633 447 0,'5'-20'146'16,"1"9"-76"-16,1 0 50 0,3 6-86 0,1 5-18 15,3 2-8-15,-3 1-7 16,1 4-1-16,-2 0 0 0,-2 7 2 0,-2 0 2 16,3 3 5-16,-3 2 5 0,1 0 4 15,0 0 4-15,-2-1 3 0,0-1 0 16,3-2-1-16,2 0-2 0,5-1-3 16,4 1-3-16,3-2-3 0,3-2-2 15,-1-4-1-15,0 0-3 0,3-3 0 0,-1-2-7 16,-3-1-10-16,4-1-16 0,1-1 42 15,-7-1-173-15,4-1 82 0,-4-4-61 16,-2-3-566-16</inkml:trace>
  <inkml:trace contextRef="#ctx0" brushRef="#br0" timeOffset="84648.8492">29202 8418 278 0,'-7'-2'126'0,"-5"4"-51"15,-4-2 25-15,-3 3-45 0,-2-2-19 16,-3 3-9-16,-5 2-9 0,-4-3-2 0,-3 4-1 15,-8-2-1-15,-6 4-2 0,-5-3-1 16,-7 0 1-16,-9-2 4 0,-5 0 3 16,-7 1 0-16,-9 1 2 0,-6 2 0 15,-2-1 3-15,-6 0 0 0,-4-4-2 16,-3 3-3-16,2-1 0 0,0 4 0 16,3 1-1-16,2 0-2 0,6 0-1 15,6 0-1-15,2-2-2 0,5 0-3 0,4-1-3 16,8 1-1-16,2-1-2 0,6-4 0 15,7 2-1-15,12-1 1 0,8-3-1 16,8-3 1-16,6-1 1 0,15 1-2 16,3 0 0-16,8 0-1 0,4-1-1 15,8 0-3-15,8 0-5 0,3 0-8 16,3-6-10-16,4 4-18 0,0 0-24 16,1-1-94-16,1-3 47 0,0 3-85 15,-4 1-296-15</inkml:trace>
  <inkml:trace contextRef="#ctx0" brushRef="#br0" timeOffset="85036.0151">27042 8322 110 0,'-5'-8'89'0,"-6"5"-48"16,1 0 8-16,-4 3-1 0,-3 2-39 16,2 2 5-16,-4 4 7 0,-1-1 8 15,-5 5 9-15,-4 2 9 0,-5 1 10 0,0-1 4 16,-6 2 2-16,3-3-3 0,3 4-4 16,1 2-8-16,1 1-8 0,1 1-10 15,3 3-8-15,2 0-8 0,3-5-5 16,3 1-3-16,6-2-1 0,4 0-1 15,7-4 1-15,3 5 2 0,2-4 2 16,4 1 1-16,3-3 2 0,7 0-1 16,2-3 1-16,2 2-1 0,7-3-1 15,5 0-2-15,-1-2-3 0,2 0 0 0,4-4-1 16,0 0-2-16,-2 0-8 0,2-3-11 16,-1-1-18-16,-2 2-36 0,-2-2-84 15,-4 1 41-15,-4-2-94 0,-7 1-267 16</inkml:trace>
  <inkml:trace contextRef="#ctx0" brushRef="#br0" timeOffset="85940.8624">25533 8099 416 0,'-27'-19'122'0,"-7"6"-62"16,1 9 47-16,3 1-89 0,0 3 0 15,4 3-12-15,2 2-4 0,-1 3-2 16,1 2 0-16,-4 0 0 0,-1 2 3 16,0 0 2-16,-4 1 4 0,0 2 2 0,3 4 2 15,-1-2 2-15,0 1-1 0,2 1-1 16,4 1-3-16,4 2-2 0,2-2-3 15,5 4-2-15,4 0-1 0,1 0 0 16,5-1-2-16,4 2 1 0,1-2 0 16,4 2 0-16,5-1 0 0,4 0 0 15,7 0 0-15,4 1 0 0,6-2 0 16,5-2 0-16,3 3 0 0,1 1 1 16,3-2-1-16,-2 1 0 0,-1 1 1 0,-3-1-1 15,-2-2 0-15,-3 0-1 0,-3 0 1 16,-1 0 0-16,-3-3 0 0,-3 1-1 15,-2 2 1-15,-3-2 0 0,-4 2 0 16,-5-1 0-16,-3 3 0 0,-5-3 1 16,0-3 0-16,-6 0 0 0,-5-3 1 15,-7-4 0-15,-2 3 1 0,-8-2 4 16,-3-2 4-16,-4 1 3 0,-2-3 1 0,-3-8 2 16,0 0 0-16,-1-1 1 0,1 0-3 15,3-4-4-15,0-2-2 0,2 1-2 16,2-5-2-16,5 0 0 0,1-4-1 15,2-5 0-15,4-4-1 0,2 3-1 16,4-2-1-16,3 3 0 0,3 4 0 16,2 3-1-16,2 2-1 0,4 2 0 15,-1-2 0-15,2 2 0 0,1 2-1 16,1 1 0-16,2 0-1 0,-1 3 0 0,-1 0 0 16,2 3 0-16,1 1-1 0,-2 1 1 15,0 0 0-15,1 4 0 0,-2 0 0 16,-1 4 0-16,0-1 0 0,0 2 1 15,-1 3 0-15,-1 0 0 0,-1 2 2 16,0 5 1-16,-3 0 0 0,3 4 1 16,-2 2 1-16,-2-4 1 0,2-1-1 0,0 2 1 15,-1-8-1-15,-2 0 0 0,0 0 0 16,3-1-1-16,-1-3 1 0,2 1-1 16,1-6 1-16,1-1 0 0,2-2-1 15,0-4 0-15,0 0-6 0,3 0-12 16,2-4-11-16,4 0-135 0,3-5 77 15,2-3-100-15,-3-9-469 0</inkml:trace>
  <inkml:trace contextRef="#ctx0" brushRef="#br0" timeOffset="86285.4924">25390 7984 223 0,'-10'-24'114'0,"3"0"-45"0,-2-1 14 0,5 10-43 16,1-1-9-16,3 1-13 0,0 5-9 15,3 1 1-15,0 1 4 0,0 5 4 16,-2 1 3-16,1 2 8 0,1 2 5 16,-1 2 3-16,0 2 1 0,-2 7-5 15,1 4-2-15,1 3-4 0,-2 3-5 16,1 5-6-16,0-3-4 0,1 4 0 16,0-1-11-16,1 2-11 0,0 1-123 15,1 2 77-15,2 1-95 0,-4-9-441 16</inkml:trace>
  <inkml:trace contextRef="#ctx0" brushRef="#br0" timeOffset="117906.6773">4686 11989 54 0,'0'-1'49'16,"1"1"-27"-16,0-2 4 0,-3 0-5 15,3 2-14-15,4 0-5 0,-1 2-2 16,0-3 0-16,-4-2 0 0,5 4 0 16,-3 0 1-16,-1-2 0 0,0 0 1 15,1-1 4-15,0 0 2 0,2 2 1 0,-1-2 0 16,2 2 2-16,0-2-1 0,-4 1-2 15,2 0-2-15,-1 2-3 0,-2-1-1 16,2 1-1-16,1 1-1 0,-1-1 0 16,1 1 0-16,0 0-1 0,-2-1 1 15,3 0 1-15,-3 0 2 0,1 0 0 16,1 0 1-16,-1 1-1 0,2-1 1 0,1 0-1 16,0 2 0-16,-2 0-2 0,3-1 0 15,2 1 0-15,1-1 0 0,2 1 1 16,0-1 2-16,-2 0 4 0,1 2 2 15,0-3 2-15,-1 0 2 0,4-1 2 16,1 0 3-16,0 1-2 0,0 0-2 16,5 0 0-16,-3-1-3 0,2 1-2 15,3-2-2-15,-1 2-3 0,3-1-1 0,0-1-2 16,3 0 0-16,-1 0-1 0,2-2 0 16,-2 2 1-16,2-3-1 0,0 4 0 15,3-2 0-15,-5-1 0 0,2 1 0 16,0 0 1-16,3-3-1 0,-4 2-1 15,7 1 1-15,-4-2 0 0,3 0-1 16,-2-1 1-16,1 2-1 0,-1 1 0 16,2 0 1-16,0 2-1 0,2-1 0 15,0 1 1-15,5 0-1 0,3-1 1 0,-3 0-1 16,4-2 0-16,0-1 0 0,-2 2 0 16,-2-2 1-16,2 0-1 0,-2-1 0 15,2 3 0-15,-1 0 0 0,0 1 0 16,3-3 0-16,-3 2 1 0,0 2-1 15,2-1 0-15,0 0 0 0,1 2 0 16,2-2 0-16,-2 2 1 0,1-1-1 0,1 0 0 16,-2 0 0-16,-3-2 0 0,2-1 0 15,-1-2 0-15,-1 1 0 0,0 1 0 16,5 0 0-16,-2 1 1 0,2 1-1 16,-2 1 0-16,-1 1 0 0,-1-2 0 15,-1 3 0-15,-1-2 0 0,0 1 0 16,-1 3 0-16,-2-3 0 0,4-2 0 15,-4 1 0-15,-1 1 0 0,1-2 0 0,0 2 0 16,-4 0 0-16,2-3 0 0,2 4 0 16,-6-2 0-16,2 0 0 0,2 3 0 15,2-3 1-15,-4 0-1 0,2 1 0 16,3-1 1-16,-3 0-1 0,-1-2 0 16,1 0 0-16,3-3 0 0,-3 3 1 15,1-1-1-15,1 2 0 0,-2 2 0 16,0 2 0-16,6-2 0 0,-3 0 0 15,-1 3 0-15,8-1 0 0,-7-3 0 0,-3-2 0 16,0 1 0-16,1 1 0 0,-6-2 0 16,3-1 0-16,5 3 0 0,-3 0 0 15,1 1 0-15,-1-1 0 0,2 0 0 16,-3 5 0-16,0-5 0 0,1-3 0 16,1 7 0-16,0-5 0 0,-1 2 0 15,-3-1 0-15,4 0 1 0,-3 3-1 0,1 2 0 16,-2-3 0-16,0-1 0 0,-2 1 0 15,1-2 0-15,-2-2 0 0,2 0 0 16,1 3 0-16,4-5 0 0,-2 3 0 16,-1 0 1-16,1 1-1 0,0 2 0 15,-3-3 0-15,2-1 0 0,1 3 0 16,-2 1 0-16,-2-4 0 0,-3 3 1 16,0-4-1-16,1 3 0 0,0 1 0 0,-1-4 0 15,1 2 0-15,0 2 0 0,-1-4 0 16,-3 3 0-16,2 0 1 0,0-1-1 15,1 3 0-15,-3-2 0 0,-1-1 0 16,-1 2 1-16,-5-1-1 0,0-4 0 16,1 2 0-16,-3-1 0 0,1 0 0 15,-1-1 0-15,2 0 0 0,-6 2 1 0,7-2-1 16,-5 1 0-16,1 0 0 16,-1 3 0-16,1-1 0 0,-2 2 0 0,3-2 0 15,-3 2-1-15,2-4 1 0,-2 5 0 16,2-1 0-16,-4 2 0 0,1-3-1 15,-2 3 1-15,0-2 0 0,-3 3 0 16,1-4-1-16,-4 1 1 0,0-3 0 16,-1 5 0-16,-1-2-1 0,1-2 1 15,-1 0 0-15,-1 1 0 0,1 0 0 16,0 1 1-16,0-1-1 0,-1 0 1 0,-1 0 1 16,1 0-19-16,-1 1-53 0,0 0 36 15,-4-1-47-15,3 0-208 0</inkml:trace>
  <inkml:trace contextRef="#ctx0" brushRef="#br0" timeOffset="150469.7367">11704 12395 48 0,'-2'-4'37'0,"2"3"-15"16,0 1 1-16,0-2-5 0,0 2-9 15,1 2-3-15,-3-2 0 0,2-3 4 16,1 1 2-16,-6-2 3 0,2 4 2 16,-1-2 2-16,-5-2 2 0,1-1-3 15,2 1-4-15,-3-1-4 0,0-1-2 0,2 1-3 16,-3 5-2-16,0-5-1 0,-1-2-1 16,1 3 0-16,-4-4 0 0,3-1 1 15,-2 2 3-15,1 0 3 0,-3-5 3 16,1 2 1-16,-3-2 1 0,1 0 1 15,0 2-1-15,1 4-4 0,0-1-2 16,0 1-3-16,-2-1-1 0,1 2-2 16,-2-2 0-16,1 2-1 0,0-3 0 0,0 4 1 15,1-2-1-15,1 2 1 0,-4-2-1 16,4 3 0-16,-3-1 0 0,2 0 0 16,0 1 0-16,3 2 0 0,-2 1 0 15,3 0 0-15,-2 0 0 0,-2 0 0 16,1-1 0-16,-2 0 0 0,2 2 0 15,-1-2 0-15,-2 1 1 0,1-2 1 16,-4 1 1-16,3-1 2 0,-1 0 1 0,0 0 1 16,1 0 0-16,-1 0 0 0,-3 0 0 15,1 0-3-15,-2 0 0 0,-2 0-1 16,-3-1-1-16,2 2 0 0,-1 0-1 16,0-2 1-16,-3 2-1 0,3 0 0 15,-3 1 1-15,-1-3-2 0,-1-1 1 16,0-2 0-16,3 1 0 0,2-2-1 15,-1 2 1-15,-3 0 0 0,-1 1-1 0,-2 0 1 16,0-3-1-16,1 1 1 0,1-1 0 16,0 0 3-16,0 1 2 0,-3 0 2 15,1 2 1-15,1 0 0 0,0-1-1 16,3 2 1-16,-2 0-3 0,4-3-3 16,-5 4-2-16,-1 0 0 0,1-1 0 15,-5-1-1-15,0 2 0 0,4 1 0 16,1 0 1-16,-3-2-1 0,5 2 0 0,2 0 1 15,-4-2-1-15,3 1 0 0,2 0 0 16,-4-1 1-16,-1 0-1 0,2 1 0 16,-3-1 0-16,3 0 1 0,-4-1-1 15,2 0 1-15,-1 3-1 0,1-3 1 16,1 1-1-16,-1 0 0 0,1 2 0 16,1 0 1-16,-1 1-1 0,-2-2 0 15,4 0 0-15,-4 1 0 0,3-1 1 0,3-2-1 16,-3 3 0-16,-1-2 0 0,-1 0 0 15,-1 0 1-15,-1 0-1 0,-2 3 0 16,2-1 1-16,2 0 2 0,-3 2 1 16,1-1 1-16,-1 1 1 0,0 2 0 15,-2 0 0-15,3 0-1 0,-3 2 0 16,3-1-2-16,-2-1-1 0,-1 0-1 16,-1 2 0-16,2-3-1 0,-4 1 1 0,4-1-1 15,0 1 0-15,-1 1 1 0,-4-1-1 16,5-2 1-16,-3 2-1 0,2 1 0 15,1-2 1-15,2 0-1 0,0 1 0 16,-5-1 1-16,3 0-1 0,-3-1 1 16,1-2-1-16,-2-1 0 0,8 0 1 15,-6 1-1-15,3 1 0 0,-1 2 1 16,0-3-1-16,-2 5 1 0,1-1 1 16,1 0-1-16,1 0 0 0,-2 1 0 0,7-2 1 15,-3 1-2-15,0 0 1 0,0 2-1 16,1-2 1-16,-3 1-1 0,2 2 0 15,-2 1 0-15,0 0 0 0,2 3 0 16,-2-1 0-16,3 0 0 0,-3 1 0 16,1 1 0-16,-4-4-1 0,4 2 1 15,-3-1 1-15,6 0 4 0,-2-1 0 0,4 4 1 16,-3-1 1-16,1-1 0 0,1 1 1 16,1 1-1-16,0-2-3 0,3 2-1 15,1 3 0-15,0-3-1 0,1 0-1 16,3 7 1-16,1-5-1 0,-1 0 0 15,0 1-1-15,2 2 1 0,-3-6-1 16,0 6 1-16,2-3-1 0,2-1 0 16,1 0 1-16,2 1 0 0,3-4 0 0,3 1 0 15,-3 4 0-15,4-5 1 0,1 3-1 16,1 3 1-16,0-1 0 0,0-1-1 16,0 1 1-16,-1 0 0 0,0 3 0 15,0-2 0-15,2 1-1 0,2 3 1 16,1-2 0-16,1 3-1 0,-1 2 0 15,2-2 0-15,0 2 1 0,0 4-2 16,0-2 1-16,-2-3 0 0,1 3 0 0,-1-3-1 16,0-6 1-16,-1 1-1 0,2 3 1 15,0-6 1-15,1 5 0 0,-1-1 0 16,1 0 1-16,0-1-1 0,-1 2 1 16,2-1-1-16,2 1 0 0,0-3 0 15,1 2-1-15,-1-3 1 0,1 1-1 16,2 1 0-16,-2 0 0 0,5 0 1 0,-1 1-1 15,3 0 1-15,4 0 0 0,4-1 0 16,-2 0 0-16,3 2 0 0,-2-5 0 16,1 2 0-16,-1-3 0 0,4-1-1 15,1-1 1-15,4 5 0 0,-1-4 0 16,4 0-1-16,-2-1 1 0,1 0-1 16,-1-5 0-16,4-1 0 0,-3 4 0 15,4 1-1-15,-1-3 1 0,3 2-1 16,-1 2 1-16,1-4-1 0,1 1 1 0,1-1-1 15,-5 0 1-15,6-1 0 0,1 2-1 16,0-1 1-16,2 1-1 0,2 1 0 16,-2-1 0-16,-3 1 1 0,5-2-1 15,2 1 0-15,2-3 0 0,1 3 1 16,5-1-1-16,-3 1 0 0,-3 1 1 16,3-1-1-16,-1-1 0 0,4 0 0 15,0 2 0-15,-1-3 0 0,2 4 0 0,0-2 1 16,1 0-1-16,-4-1 1 0,5-1-1 15,-1-2 1-15,-1 1-1 0,2-2 1 16,2 0-1-16,-2 0 0 0,0-1 0 16,1-2 1-16,0 2-1 0,-1-2 0 15,2-1 1-15,1 1-1 0,2 1 0 16,0 0 1-16,0 1-1 0,-1-2 0 16,1 2 0-16,-1 1 0 0,1 0 0 0,3 2 0 15,-2-1 0-15,-1 1 0 0,2 0 0 16,-2-1 0-16,-2-1 0 0,2-1 0 15,0 1 1-15,-2-1-1 0,2 0 0 16,1 2 1-16,-2-1-1 0,-2-2 0 16,-3-1 0-16,-1 0 1 0,0 1-1 0,0-3 0 15,4 1 1-15,-3 1-1 0,3-1 1 16,-3 1-1-16,-2-1 0 0,-3-2 0 16,5 1 1-16,-1-1-1 0,2-1 0 15,0 4 0-15,2-1 1 0,-4-1-1 16,-2 0 0-16,-1-2 0 0,2 0 1 15,-3-3-1-15,-1 2 0 0,5-3 1 16,-2 2-1-16,-5 0 1 0,4-1-1 16,1 3 1-16,-6-4-1 0,1-2 1 0,3 1 0 15,-6-4-1-15,-1-2 0 0,1 1 1 16,-3 1-1-16,-2 1 0 0,0 2 0 16,5 0 1-16,-2-1-1 0,-3 0 1 15,-3-5-1-15,-2 2 1 0,-3-5 0 16,-4 1 0-16,-2-1 0 0,2 0 0 15,-4 0 1-15,-4 0-1 0,1-1 0 16,-2 1 1-16,-1 0-1 0,-3-4 0 16,1 3 0-16,-1 0 0 0,0-3 0 0,0 1 0 15,-1 1 0-15,-2-1-1 0,-1 3 1 16,-4-3 0-16,1 4-1 0,-3 0 1 16,-1-2-1-16,-1-1 0 0,-2 2 0 15,1-1 0-15,-3-2-1 0,-2-5 1 16,1 2 0-16,-2 0-1 0,-3-1 1 0,0 2 0 15,-3 2-1-15,-1 1 1 0,-1 1 0 16,1 1 0-16,-4 1-1 0,-2 0 1 16,-3 2-1-16,-4 0 0 0,-3-1 0 15,-2 3 0-15,-1-2 1 0,4 3-1 16,-5 1 0-16,-2-2 1 0,-3 0-1 16,2-1 1-16,-6-3 0 0,0-1 0 15,3 4 0-15,-2-5 0 0,0 1 0 16,-1 5 0-16,5 0-1 0,0-1 1 15,1 7 0-15,3 0-1 0,1 1-4 0,-3 3-13 16,1 0-27-16,0 5-76 0,-1 3 47 16,1 1-91-16,3 0-252 0</inkml:trace>
  <inkml:trace contextRef="#ctx0" brushRef="#br0" timeOffset="178475.6631">3988 14981 16 0,'-1'2'29'0,"1"0"-7"0,-2 1-1 15,-1 1 0-15,1 0-2 0,0-2-1 16,0 1 0-16,1-3 3 0,1 0 2 16,0 0 2-16,-1 0 4 0,0 1 4 15,-1 0 3-15,4 0 1 0,-4-1-3 16,2 1-4-16,2-1-4 0,-1-1-5 0,0 1-7 16,2-1-5-16,0-1-4 0,1 0-1 15,3 0-1-15,2-3 1 0,3-1 1 16,4-2 0-16,4 1 2 0,3 0 2 15,1-1 4-15,2-3 2 0,0-2 2 16,5 0 1-16,2-3-1 0,-1 2-1 16,1 1-4-16,0 4-2 0,-5-2-5 15,-1 1-1-15,2 1-3 0,-3 2 0 16,0-2 0-16,0 4-1 0,-2 1 0 0,-1-1 1 16,-2 2-1-16,0-2 0 0,-2 1 1 15,-2-1-1-15,-5 1 0 0,-1 0 0 16,-6 4 0-16,-3-2 0 0,0 3 0 15,-2-2 0-15,-4 2 0 0,-1-2 0 16,-5 5 0-16,-3-5-1 0,-4 2 1 16,1 0 0-16,-3 3 0 0,3 1 0 0,0-1 0 15,1-2 0-15,5 5 0 0,-8-2-1 16,-2 1 1-16,-1 0 0 0,-6-1-1 16,-3 3 1-16,0 1-1 0,-1 1 1 15,-2 0 0-15,-4 2 0 0,-1-1 0 16,-3 0 0-16,2 2 0 0,0 0 0 15,4 1 0-15,3-4 0 0,3 1 0 16,5-4 0-16,3 2 1 0,4-1 0 16,-1-3 1-16,7 1 0 0,3-3 2 0,0-2 2 15,7-1 1-15,1-1 1 0,3 0 1 16,6 0-1-16,4-3-1 0,8 1-1 16,0-1-2-16,8-3-2 0,4 2-1 15,0-1 0-15,3 2 0 0,5-9 0 16,0 2 0-16,-1-3-1 0,4-2 1 15,-3-2 0-15,-4 5 0 0,1 0 0 16,-4-1-1-16,-6-1 1 0,2 1-1 0,-3 2 1 16,-6-2 0-16,3 5 0 0,-5-1 0 15,-4 4 0-15,1 2-1 0,-3 2 1 16,-8 0 1-16,-6-1-1 0,0 1-1 16,-1 1 1-16,0 0 0 0,-8 2-1 15,-3-1 0-15,-2 1-1 0,-2 2 1 16,-1 3-1-16,-2-4 1 0,1 2-1 15,2-1 1-15,1 1-2 0,0 2-8 16,3 2-16-16,1 2-21 0,2-1-33 0,4 3-28 16,-2-4 1-16,6 2-63 0,-3 2-37 15</inkml:trace>
  <inkml:trace contextRef="#ctx0" brushRef="#br0" timeOffset="179315.6616">4063 15281 87 0,'0'-1'52'16,"0"0"-20"-16,0 0 7 0,-1-1-13 16,3 2-6-16,-2-2-3 0,8 0-2 15,-3-2 3-15,3 3 3 0,2-1 3 16,0-3 4-16,-7 2 2 0,-2 0 3 0,5-6 2 16,6 1-1-16,4-1-1 0,3 1-2 15,4-7-4-15,1 7-5 0,4 0-4 16,-4-4-6-16,-1 0-3 0,1 5-4 15,0-2-2-15,-5 0-2 0,1 3 0 16,1-1 0-16,-4 0-1 0,-3 2 1 16,0 1-1-16,-1 1 1 0,-4 0-1 15,-4 1 1-15,-2-1 0 0,-3 0-1 0,-1 0 1 16,-1 0-1-16,-4 1 1 0,0 2-2 16,-2 0 1-16,-4 3-1 0,0 2 0 15,-3 3 1-15,-5 0-1 0,-1 0 1 16,2-1 0-16,-6-1 0 0,2 0-1 15,0 2 1-15,-2 2 0 0,0 1 0 16,-3-3 0-16,5 3 0 0,2-4 0 0,1-2 0 16,0 4 0-16,4-1 0 0,-2-2 1 15,4-1-1-15,4 0 1 0,6-5 2 16,4-1 1-16,1-1 1 0,10 2 1 16,1 0 0-16,2-1 0 0,4-1 0 15,0-1-1-15,3-3-1 0,5 0 2 16,10-2 1-16,6-6 1 0,1-1 1 15,6-1 0-15,-2-3 0 0,-3 3-2 0,0 2-2 16,1-1-1-16,-5 5-2 0,-2 1 1 16,-1-3 1-16,-2 3 2 0,-6-2 1 15,-1 3-1-15,-8 1 0 0,-1 4 0 16,-6 2-1-16,-2 1-2 0,-3 0-3 16,-3 3 0-16,-2 0 0 0,-3-1 0 15,1 1 0-15,-1 0-2 0,-1-2-9 16,0 2-20-16,0-1-34 0,0 2-54 0,3 2 27 15,-4-6-90-15,0 0-150 16</inkml:trace>
  <inkml:trace contextRef="#ctx0" brushRef="#br0" timeOffset="185275.366">14508 12541 186 0,'-1'-8'99'16,"2"3"-40"-16,-1 1 18 0,-1 0-33 15,2 3-9-15,1-2-13 0,-1-1-4 16,1 0 0-16,-2 1 1 0,1-2 2 15,1 3 1-15,-4-1 3 0,2 0 3 16,2 3 0-16,-2-3-3 0,0 3-4 16,1 2-5-16,-1-2-4 0,2 0-3 0,-2 0-2 15,0 0 1-15,1 2 1 0,0-2 3 16,-1 2 2-16,-1-2 1 0,0 2 3 16,1 0-1-16,0 0 0 0,0 2-2 15,-2 1-2-15,2 1-1 0,-1 1-2 16,1 1-1-16,-3 2-1 0,3 2-1 15,-1 3 1-15,-1-2-1 0,-1 3 1 16,1 0-1-16,1-1 1 0,1 0 0 0,0 2-1 16,2 1-1-16,1 1 0 0,2 0 0 15,0-1 0-15,-2-1 0 0,1-1-1 16,-1-1 1-16,0-3 1 0,2 0-1 16,0 0 0-16,1-1-1 0,1-4 0 15,0 4 0-15,1-2-1 0,0-1 0 16,-1-2-1-16,0 4 0 0,2-5 0 15,-2-2 0-15,0 0 0 0,0 0 0 16,2-3 0-16,-3-3 1 0,2 0-1 0,1-1 1 16,2 3-1-16,-2-4-1 0,2 0 0 15,-2 1 0-15,1-1-2 0,-3-6 1 16,3 0-3-16,-2 0 0 0,0-7-2 16,2 2 0-16,-4-1-1 0,1-5 0 15,-3 0 0-15,0 2 1 0,-1-1 2 16,1 6 0-16,-1 1 1 0,1 3 0 15,0 4 0-15,-1 0 1 0,0 1-1 0,-3 3 0 16,0 1-1-16,0 1-1 0,-2 1 1 16,-1 1-1-16,5 4 1 0,-5 3 0 15,0 2 1-15,-2 3 2 0,3 1 1 16,0 4 0-16,2-1 0 0,0 2 0 16,-1 5 0-16,2 1 0 0,1-2 0 15,4-4 0-15,-2 1 0 0,2-6 2 0,-1-1-1 16,-1-1 1-16,3 3 1 0,1-3-1 15,-1-2 0-15,1-1-1 0,1 0 0 16,-1-1 0-16,1-4-1 0,1 2-1 16,-1-1 1-16,0-2-1 0,1-1 0 15,-2-1 0-15,-2-1-4 0,1 1-6 16,-2-1-11-16,-1-2-15 0,1 0-25 16,2-1-105-16,-2 2 51 0,5-3-88 15,0 3-348-15</inkml:trace>
  <inkml:trace contextRef="#ctx0" brushRef="#br0" timeOffset="185837.8635">15131 12715 283 0,'-2'-2'123'16,"0"2"-65"-16,-1-2 36 0,1 0-48 15,2 3-13-15,-1-2-11 0,1 2 1 0,1-2 6 16,-1 0 5-16,1 0-1 0,1-1-1 16,2 0 0-16,-1-1 2 0,1 2-3 15,4-2-4-15,1 3-5 0,4-3-3 16,2 3-3-16,5 0-3 0,3 2-2 15,1-4 0-15,2 2-1 0,-2 0 0 16,2-2 0-16,-4-1 0 0,2 1-1 16,-1 0 0-16,3-2-2 0,-4 4-1 0,3-2-1 15,-4 2-2-15,-1 1 1 0,-1-2-1 16,-2-1 0-16,-1 0-1 0,-2-1 0 16,-3-1 0-16,-1 0 0 0,-1 1 0 15,-1-1 0-15,-1 2-1 0,-3 0 0 16,1 0-2-16,-5-1-4 0,3 1-8 15,-3 0-10-15,2 3-19 0,-3-1-26 0,0-1-94 16,-5 0 46-16,1 1-87 0,-7-1-293 16</inkml:trace>
  <inkml:trace contextRef="#ctx0" brushRef="#br0" timeOffset="186352.342">15178 12880 463 0,'0'-8'159'0,"1"4"-88"15,1 2 56-15,-2-3-89 0,4 8-17 16,3-1-11-16,3-4-1 0,1-1 5 15,0 2 5-15,4-2 2 0,3 1 3 16,-2-2 2-16,3-1 1 0,3 1 0 16,1 3-4-16,-2-4-4 0,4 3-3 15,0 1-3-15,3-1-3 0,-4 0-3 16,3-2-1-16,-5 1-1 0,4 0-2 16,-6-3-1-16,3 4 0 0,-1 1-1 0,-1-1 0 15,-6-1 0-15,0-2-1 0,-4 5 0 16,-5-3-1-16,0-2-3 0,0 0-4 15,-3 1-6-15,-3 1-7 0,1 2-10 16,-1-1-14-16,1 1-21 0,-4-2-31 16,0 2-62-16,-3 2 30 0,0-3-78 0,-6-2-176 15</inkml:trace>
  <inkml:trace contextRef="#ctx0" brushRef="#br0" timeOffset="187038.8905">15422 12536 314 0,'-7'0'125'0,"3"1"-61"0,2 8 37 15,-2 3-51-15,-1 1-25 0,2 5-3 16,-2 2 2-16,0 3 2 0,-2 1 1 16,-1 5 2-16,0-2 2 0,2-2 1 15,-2 3 1-15,2-4-2 0,-1 3-2 16,1-2-3-16,-2-1-5 0,-1-5-3 0,3 5-5 15,1-4-3-15,-2-4-3 16,1 1-2-16,3-4-1 0,0-2-1 0,-1-4 0 16,3-1 1-16,1-3 1 0,0-1 1 15,2-2-1-15,1-3 1 0,0-6-1 16,5 1 0-16,0-6-1 0,1-4-2 16,0-7-4-16,2 2-1 0,0-3-1 0,-3-4 0 15,1-4-1-15,0 6 1 0,-2-6 0 16,-2-2 1-16,-1 2 1 0,0 4 0 15,3-2 0-15,-3 2 1 0,4 1-1 16,0 4 1-16,-2 1 0 0,1 6 0 16,-1 2 1-16,-2 6-1 0,-1 2 1 15,-1 2-1-15,-2 4-2 0,-1 2 1 16,-2 1-1-16,-3 5 1 0,0 3 2 16,0 6 1-16,-1 7 2 0,-2 3 4 15,-2 5 1-15,0 6 1 0,0 5 0 0,-1 1-1 16,3 6 0-16,3-2-1 0,-3-5-1 15,-5-3-2-15,4-4 1 0,0-2-1 16,-1-4 1-16,2 1 0 0,4 1-1 16,0-4 1-16,-2-7 0 0,4-1 0 15,3-4-1-15,-1-7 0 0,2-1-1 16,0-2 0-16,1-2-4 0,-1-2-6 0,3-2-11 16,-2-1-18-16,2-4-24 0,-1-5-110 15,5-4 55-15,6 2-94 0,-1-4-359 16</inkml:trace>
  <inkml:trace contextRef="#ctx0" brushRef="#br0" timeOffset="188441.2485">16326 12449 313 0,'-8'-8'105'0,"4"5"-58"15,-1 1 38-15,3 3-62 0,-1 0-12 16,1 2-8-16,-4 0 1 0,0-1 4 0,-4 1 7 16,-1 0 5-16,-3 0 5 0,3 2 5 15,-3 2 6-15,1-2 0 0,-2 5-3 16,-1-1-5-16,0-1-5 0,-1 4-5 16,-2 1-4-16,1-1-4 0,4 1-2 15,0-2 1-15,2-2-1 0,2 1 0 16,0 0 1-16,1 2 0 0,2-1 0 15,0 1-1-15,4-3-1 0,1 1 0 0,1-3-1 16,1-1-1-16,1 0 2 0,2 1 0 16,4-1 1-16,0 2 2 0,3 1 2 15,3 0 1-15,1-1 0 0,-2-4 0 16,2-1-1-16,2 1-1 0,0-2-1 16,-3 0-1-16,5 1-2 0,0 2-2 15,-2 0 0-15,-1-2-2 0,6 5-1 0,-5 1-1 16,-2-3 0-16,4 5-1 15,-3 4-1-15,-4-3 1 0,0 0 0 0,-4 3-1 16,0-6 1-16,-4 2 0 0,-1 5 0 16,0-2 1-16,0 1-1 0,-2 4 1 15,0-5 0-15,-3-2 1 0,0 2 1 16,-1-3 0-16,-3-2 2 0,-2-3 0 16,1 0 0-16,-4-3 0 0,-1 0 0 0,-4-1-1 15,1 1-1-15,1-1-1 0,3-1 0 16,-1 0 0-16,3 0-1 0,1-1 0 15,-4-1 0-15,-2 0 0 0,0-2-1 16,-1-2 1-16,0 2-1 0,3-1 0 16,-1 1 0-16,4 3 0 0,1-1 0 15,-2-1-1-15,0 0 1 0,1 1-1 16,0 1 1-16,3-2 0 0,1-1 0 0,3 3 0 16,0 0 0-16,2 2 0 0,-2-4-1 15,2 2 0-15,1 2-1 0,0 0 0 16,1-1 0-16,2 1 0 0,-2 0 1 15,1-2 0-15,2 1 1 0,3 1 1 16,0 0-1-16,2-1 1 0,1 0-1 16,1 1 1-16,1 0 0 0,-2 1-1 0,4 0 1 15,-2 0-1-15,1-2 0 0,-2 0 0 16,2-1 0-16,-1 1 0 0,2-2 1 16,-3 0-1-16,1 0 1 0,-2-1 0 15,-5-2-1-15,3 2 1 0,-4-1 0 16,3 1-1-16,-5-2 0 0,1 0 1 15,1-1-1-15,-4-1 0 0,2 0-1 16,1 0 1-16,-4 3-1 0,1-4 1 16,-3 2-1-16,-3-2 1 0,-1-1-1 0,-3-1 1 15,0 1 0-15,-1 1 0 0,-2-2 0 16,1 1 0-16,-3 0 0 0,2-1 1 16,0 1-1-16,2 2 0 0,-1 0 1 15,2 2-1-15,0-2 1 0,-1-1-1 16,1-2 1-16,-1-3 0 0,2 0-1 15,-1 1 1-15,2 1 0 0,2 0 0 16,1 3 0-16,2-1 0 0,3 2-1 16,0-2 1-16,0 1-1 0,2-1 1 0,1 0-1 15,1-2 0-15,-1-1 0 0,1 2 0 16,3 0 1-16,-2 0-1 0,3 3 0 16,1-3 1-16,-2 2 0 0,1 1 1 15,1-2 0-15,-3 0 1 0,4 0 1 16,0-1 1-16,-1 2 2 0,0 0-1 0,4 0 1 15,-2 4-1-15,-1 0-1 0,1-2 0 16,-2-1-3-16,0 1 1 0,-1 0-1 16,2 1 0-16,0 0 0 0,4 1 2 15,-1-1-1-15,0 0 1 0,-2 0-1 16,1 2-1-16,-3 0 0 0,2-2 0 16,-1 3-2-16,-2-1 1 0,-2 0-2 15,-3 1 0-15,0 1-5 0,-1 1-5 16,-1 0-4-16,-1 6 126 0,-1 4-293 0,-5 4 143 15,-2-1-18-15,-2 2-1015 0</inkml:trace>
  <inkml:trace contextRef="#ctx0" brushRef="#br0" timeOffset="208474.5906">4500 13785 108 0,'0'-10'70'0,"-2"3"-27"16,0 0 6-16,0 1-15 0,0 2-16 15,-1 0-6-15,-2 2-3 0,1-3 0 16,-5 3 0-16,2-3 4 0,-5 4 3 16,-4-2 4-16,2 1 1 0,1 2 1 15,-4 1-1-15,-1 1-2 0,1 6-2 16,-5-1-3-16,-1 5-3 0,-1 1-1 0,-2 4-2 15,-6 0-2-15,0 4-1 0,-5 1-1 16,-3 3-2-16,0 1 2 0,1 0 3 16,-1 4 1-16,3 0 1 0,4 7 1 15,-2 0-1-15,4 8 2 0,1 4-4 16,3 4-3-16,-4-3-2 0,5 4-1 16,1 4-1-16,4 4 1 0,4 1-1 15,5 4 0-15,3 5 0 0,5-4 1 16,4-3-1-16,0 2 0 0,4-2 0 0,7-2 1 15,2-3-1-15,7-2 1 0,2-4 0 16,2-7 0-16,0-4 0 0,3-1 1 16,-3-5 0-16,4-3 1 0,-2-4 2 15,2-3 2-15,-1-3 1 0,0-5 2 16,1-1 2-16,6-3 1 0,-2-4 1 16,-1-7-1-16,4-3 1 0,2-1-1 15,-3-3-1-15,-1-4-1 0,2-6-2 0,0-5-1 16,-2-2-2-16,1-4-2 15,3-3 0-15,-2-4-1 0,-1 4 0 0,-4-11 0 16,-5-2 0-16,2-5 0 0,1-3 0 16,-1-6 0-16,-2 0-1 0,0-5 1 15,-4-1-2-15,-5-1 1 0,-2-3-1 16,-2-1-1-16,-1-5 0 0,-3-3-1 0,0-5 0 16,-6-2 0-16,-2-4 1 15,-1-2-1-15,-7-4 1 0,3 5-2 0,-12-1 10 16,0 11 8-16,-4 12 4 0,-6 13-1 15,-7 10 0-15,-3 18-1 0,-11 17 2 16,-9 5-13-16,-7 7-14 0,-10 23-133 16,-11 20 77-16,-8 20-79 0,-16 15-476 15</inkml:trace>
  <inkml:trace contextRef="#ctx0" brushRef="#br0" timeOffset="215756.3903">15861 15143 251 0,'-5'-8'226'0,"3"4"-105"0,0 0 7 15,2 4-11-15,0 0-83 0,2 2-17 16,-1 0-5-16,3 3-6 0,-1 6 3 15,0 2 4-15,2 9 4 0,0 3 1 16,0 4 3-16,-1 3 2 0,0 2-2 0,2 3-1 16,-3 5-4-16,0 1-3 0,0 1 0 15,0 4-2-15,-3-5-2 0,0-5 0 16,-2-4 3-16,-1-8 1 0,1-3 1 16,-1-4 1-16,1-1 1 0,-1-2 0 15,1 1-2-15,1-7-2 0,-1-1-1 16,0-7-2-16,-2 1-2 0,1-3-1 15,1-2-3-15,2-2-2 0,-2-2-2 16,1-6-2-16,1-3-3 0,0-1-2 0,1-6-1 16,-1-1-2-16,-1-3 0 0,1-3 0 15,-1-10-3-15,0 2-1 0,1-5-5 16,-3-5-4-16,3 1-2 0,-3 2 0 16,4 0 3-16,-1 1 3 0,-2 2 5 15,4 0 4-15,-1 0 8 0,-1 3 8 16,4-2 5-16,-2 10 4 0,1 1-1 15,1 5 1-15,4 2 0 0,1 5-2 0,-1-1-4 16,7 4-6-16,0 6-2 0,1 1-2 16,2 6 0-16,2 1 0 0,-1 3 0 15,2 4 1-15,-1 7-1 0,4 7 2 16,-5 2 1-16,1 5 0 0,-2 6 0 16,-1-2 1-16,-4 1 0 0,1 1-1 15,-4 1 0-15,-2-8 1 0,-4 2 4 0,-4-8 5 16,-4 0 4-16,-3-5 5 0,-5 1 4 15,-6-3 2-15,-4-2 0 0,-4-1-4 16,-3-3-4-16,-8-2-4 0,2-2-4 16,0-1-8-16,2-3-10 0,3 0-11 15,7-2-9-15,3 2-2 0,6-1-157 16,5 1 78-16,7 0-75 0,0 0-554 16</inkml:trace>
  <inkml:trace contextRef="#ctx0" brushRef="#br0" timeOffset="216306.5603">14927 15068 623 0,'-1'7'185'16,"0"4"-97"-16,0 3 78 0,-1 7-113 16,2 4-29-16,-1 2-4 0,-1 3 2 0,-1 2 4 15,0-1-3-15,-1 1 0 0,0-4 0 16,-3-5 2-16,1-7-1 0,3-2-2 16,-4 0-4-16,4-4-3 0,-2-2-2 15,0-4-4-15,3-3-4 0,-3-1-6 16,1-8-3-16,-2-6-3 0,-4-5-1 15,0 1 0-15,-2-8 0 0,0 4 1 16,4 4 4-16,2 4 4 0,-3 3 3 0,4 9-1 16,-1 2 0-16,0 1 0 0,-3 1-1 15,2 8 0-15,-1 2-1 0,-3 0-1 16,-1-1 1-16,2 4-1 0,-3-4 0 16,1 0-1-16,4 2-8 0,0-1-10 15,2-2-10-15,2 4 28 0,1-5-196 16,0-1 97-16,1 0-73 0,-2-2-679 15</inkml:trace>
  <inkml:trace contextRef="#ctx0" brushRef="#br0" timeOffset="216604.388">14412 15213 432 0,'-4'-18'191'15,"4"5"-114"-15,0 7 50 16,5 0-59-16,4 3-66 0,3 3 0 0,0 2 7 16,2 2 13-16,-3 3 11 0,0 9 9 15,-1 2 7-15,-3 5 6 0,-4-4 0 16,2 4-4-16,-3-2-8 0,-3 2-9 16,0 1-8-16,-4 0-6 0,-1 0-6 15,-1-6-4-15,-4-1-2 0,2-6-2 0,-4-5-2 16,-2 7 0-16,-4-3-3 0,1-2-6 15,1-4-10-15,-2-1-12 0,3-1-13 16,2-4-16-16,1 2-23 0,2-1-43 16,1-5-69-16,0-2 36 0,3 2-87 15,2-3-211-15</inkml:trace>
  <inkml:trace contextRef="#ctx0" brushRef="#br0" timeOffset="216734.0424">14257 15227 439 0,'-6'-18'219'0,"0"3"-111"16,-4 5 38-16,2 7-77 0,4 3-75 16,1 2-19-16,1 4-120 0,-2 7 53 15,1-1-90-15,-5 2-349 0</inkml:trace>
  <inkml:trace contextRef="#ctx0" brushRef="#br0" timeOffset="216970.7212">13878 15467 536 0,'-25'-22'317'15,"3"-5"-176"-15,7 1 44 0,5 4-65 0,1 0-113 16,6-5-17-16,3-2-6 0,3-4 0 16,1-3 2-16,4-3 6 0,1-1 7 15,2 3 3-15,-1 1 0 0,2 3-1 16,2 5 0-16,5 4 2 0,0 1-8 15,5 3-15-15,3 5-17 0,-2 7-42 16,3 8-100-16,-3 1 49 0,0 4-107 16,-5 4-326-16</inkml:trace>
  <inkml:trace contextRef="#ctx0" brushRef="#br0" timeOffset="217423.1696">12139 15408 284 0,'-10'-11'262'16,"2"-2"-119"-16,-1-1 10 0,2-3-10 15,2 0-100-15,-1-6-19 0,3-1-8 16,0-4-10-16,1-3-2 0,0-4 3 0,0 1 8 15,4-4 7-15,1 0 7 0,1-4 4 16,5 2 1-16,6 2 0 0,4 5-5 16,1 3-8-16,8 9-10 0,1 1-6 15,3 5-5-15,-1 3-6 0,0 7-8 16,-2 5-10-16,-1 0-8 0,-6 6-10 16,-3 5-13-16,-2 7-16 0,-8 4-21 15,-5-1-33-15,-4 7-41 0,0 1 20 0,-6 3-72 16,-5-3-109-16</inkml:trace>
  <inkml:trace contextRef="#ctx0" brushRef="#br0" timeOffset="217806.6113">11521 15145 615 0,'5'-20'190'16,"0"6"-113"-16,9 2 77 0,5 10-112 15,11 1-41-15,0 4-4 0,9 1-1 0,-3 5 2 16,-2 3 0-16,-4 7 0 0,-2 6 1 16,-7 2 3-16,-5 3 3 0,-5 2 5 15,-6 1 1-15,-5-2 2 0,-3-4 1 16,-4 6 1-16,-6-4-1 0,-4 0 0 15,-1-3 0-15,-3-2 0 0,-3-4-1 16,0-4 0-16,-1-8 1 0,1-1-1 16,-1-7 0-16,3 0 0 0,2-8-3 15,2-6 0-15,1-3-1 0,5-7-1 0,7-2-4 16,5-2-3-16,0 3-2 0,5 1-2 16,7 3-1-16,4 4-5 0,0 3-8 15,-1 7-12-15,2 4-21 0,-3 3-34 16,-4 2-101-16,-5 7 49 0,-4 1-103 15,-1 1-316-15</inkml:trace>
  <inkml:trace contextRef="#ctx0" brushRef="#br0" timeOffset="218071.9034">10984 15261 731 0,'2'-26'171'16,"0"8"-100"-16,9 5 93 0,5 3-152 16,4 8-11-16,7 2-4 0,5 4 0 15,-6 6 0-15,-1 3 1 0,-1 7-1 16,-4 4 1-16,-7-1 1 0,0 1 1 16,-3-2 0-16,-6-1 0 0,-2 0 1 15,-2 1-2-15,0-2-3 0,-6-1-7 16,0-2-11-16,1-2-13 0,-2-5 4 15,0-2-132-15,-1-5 65 0,-3-3-70 0,-4-4-433 16</inkml:trace>
  <inkml:trace contextRef="#ctx0" brushRef="#br0" timeOffset="218255.4119">11037 15213 503 0,'-9'-4'251'0,"1"4"-136"0,-1 2 51 0,5 3-70 16,1 8-72-16,3 6-13 0,-1 6-8 15,0 0 0-15,3 4 0 0,-2 0-1 16,0-5-1-16,-2 3-1 0,-1 1 0 16,3-2-4-16,0 1-6 0,0-1-11 15,1-7-15-15,-1-1-27 0,2-5-106 16,-2-2 53-16,0-8-90 0,0-3-347 16</inkml:trace>
  <inkml:trace contextRef="#ctx0" brushRef="#br0" timeOffset="218420.9686">10864 15137 729 0,'-9'4'190'0,"-2"0"-109"0,1 0 90 16,2 8-150-16,2 6-9 0,4 8-17 16,2 0-14-16,1 7-20 0,0 2-29 0,3 6-37 15,0-7-66-15,-1-2 13 0,-2-3-85 16,-1-5-153-16</inkml:trace>
  <inkml:trace contextRef="#ctx0" brushRef="#br0" timeOffset="218571.1462">10673 15422 519 0,'-30'-16'241'0,"-3"3"-112"0,-3 2 45 0,1 11-95 16,0 0-32-16,-5 4-25 0,2 4-17 15,-3 1-4-15,-3 4-8 0,-4-2-7 16,-1 2-8-16,-2 0-9 0,3 3 1 15,-6-2-143-15,3 4 72 0,-9-4-67 16,2-2-503-16</inkml:trace>
  <inkml:trace contextRef="#ctx0" brushRef="#br0" timeOffset="219128.2856">8717 15441 208 0,'-16'-31'148'0,"6"4"-88"15,8 2 19-15,2-5-8 0,2 7-74 16,2-3 5-16,1 0 6 0,4 3 10 15,-1 1 11-15,0 3 11 0,3 3 10 0,1 3 9 16,-3-1 3-16,2 3-3 0,1 1-6 16,-1 8-4-16,3 2-8 0,7 6-9 15,-2 2-6-15,1 9-6 0,0 6-6 16,-2-4-3-16,-7 9-2 0,2 4-4 16,-3 0-1-16,-4-1-2 0,2 5-5 15,-6-7-5-15,-1-2-6 0,-2 1-9 16,0-4-11-16,-2-3-9 0,-5-5-13 0,1-3-9 15,-2-9-12-15,-1-4-5 0,-4-1 3 16,-1-7 11-16,-3-3 10 0,-1-6 19 16,-1-4 33-16,0 2 37 0,5 1 27 15,3 3 17-15,4 5 9 0,3 7 3 16,3 3-1-16,-2 5-15 0,1 7-18 16,0 8-12-16,0 9-9 0,0 8-4 0,-2 4 2 15,0 3-2-15,-1 2-1 0,-2 1-2 16,-2-3-2-16,-1-4-3 0,1 0-4 15,-3-4-5-15,3-5-4 0,1 0-4 16,-3-5-2-16,2-4-3 0,-2-7-8 16,-4-4-10-16,1-7-11 0,2-3-15 15,-4-1-14-15,-1-7 47 0,0-6-174 0,-3-7 80 16,-1-6-30-16,-5-6-588 16</inkml:trace>
  <inkml:trace contextRef="#ctx0" brushRef="#br0" timeOffset="219438.3153">8307 15353 398 0,'-1'-6'174'0,"1"5"-81"0,0 1 51 15,-1 4-70-15,1 5-15 0,0 2-19 0,-1 3-6 16,-1 5 0-16,0 0-9 0,-3 2-7 16,-2-1-5-16,0-1-2 0,-3-5 0 15,-1-3 0-15,-3-4-1 0,2-4 0 16,-4-3-2-16,1-4-2 0,-1-5-1 15,1-12-1-15,1-4-2 0,1-5-2 16,-1-6-2-16,1-3-1 0,3 8 0 16,2-4 0-16,6 7 1 0,2 5 1 15,5 4 2-15,4 3 2 0,1 6-1 0,0 2 0 16,0 5 0-16,-1 3-2 0,3 3 0 16,-3 3-4-16,1 6-8 0,-1 2-13 15,-6-1-18-15,-3 1-23 0,-1 3-32 16,-1-1-71-16,-5-1 24 0,1 0-72 15,-4-4-184-15</inkml:trace>
  <inkml:trace contextRef="#ctx0" brushRef="#br0" timeOffset="219705.7887">7929 15208 406 0,'-5'0'281'0,"0"4"-147"0,-2 5 33 15,2 1-31-15,2 8-107 0,3 5-8 16,0 3-11-16,2-3 1 0,0 1 2 15,2-2 1-15,1-8-2 0,-2-2 0 16,0-7-1-16,-2-2 2 0,-1-3 3 0,0-1-1 16,-4-1-1-16,-1-2-1 0,-9-5 1 15,0-1-3-15,-3 0-2 0,-8-4-3 16,-4 1-1-16,1 6 0 0,-5 0-1 16,-4 7 0-16,-1 0-2 0,1 8-1 15,-3 4-2-15,-4 5-6 0,0 4-8 16,3 5-12-16,-1 0-17 0,3 1-35 0,4-1-118 15,4-2 60-15,-3-7-104 16,5-3-400-16</inkml:trace>
  <inkml:trace contextRef="#ctx0" brushRef="#br0" timeOffset="220042.4006">6753 15261 334 0,'-6'-19'107'0,"3"9"-53"0,2-1 37 16,-1 5-67-16,-1 0-6 0,2-1-1 16,1-1 0-16,-3 2 9 0,-2-2 10 15,-1 5 9-15,0 1 4 0,-2 3 1 0,0 0-2 16,1 3-4-16,-1 2-7 0,3 7-9 15,-2 1-6-15,4 3-7 0,-2 2-2 16,3 3-4-16,2-4-3 0,0 2-3 16,0-4-2-16,8-1 0 0,0-1-1 15,2-1 0-15,4-6 0 0,-1 2 1 16,-1-5-1-16,2-4-3 0,2-1-6 16,-2-5-8-16,4 0-10 0,-2-5-13 0,-1 0-71 15,-5-1-46-15,0 0 30 0,-6-2-98 16,-4-1-155-16</inkml:trace>
  <inkml:trace contextRef="#ctx0" brushRef="#br0" timeOffset="220271.7843">6513 14949 346 0,'-9'0'284'15,"-1"6"-150"-15,0 6 24 0,4 10-5 16,6 9-138-16,-1 5-3 0,-2 6-8 15,2 2-2-15,7-4 0 0,-8 3-1 16,-2-6 0-16,-3-4 0 0,-2-3 1 16,6 1-1-16,-3-6 1 0,-1-3 0 15,0-5 2-15,0-2-3 0,1-6-7 0,0-5 2 16,4-4-46-16,1-2-111 0,0-4 70 16,0-7-102-16,-1-7-427 0</inkml:trace>
  <inkml:trace contextRef="#ctx0" brushRef="#br0" timeOffset="220585.2302">6293 15108 641 0,'-5'7'170'0,"0"2"-95"0,5 7 81 16,3 4-132-16,-1 3-10 0,7 6-9 16,5 1-1-16,-2-3-1 0,-1-4 0 15,3 0-1-15,-3-5-1 0,-4-8 0 16,0-3 1-16,-3-5 3 0,-4-2 0 0,0-5-2 15,-2-5-2-15,1-3-5 16,-3-3-6-16,-2-7-5 0,1 0-4 0,-4 1 0 16,-2-4 1-16,-6-3 5 0,-1 8 8 15,0 2 10-15,1 7 5 0,2 11 4 16,2 1 1-16,1 7 3 0,0 6-1 16,-2 7-5-16,1 5-3 0,-3 2-2 15,3 3-2-15,-4 0-2 0,0-2-2 16,3-3-1-16,1-1-2 0,1-6-3 15,5-1-7-15,0-5-10 0,4-7 153 0,-2 3-292 16,4-2 136-16,-1-1 0 0,-1-4-982 16</inkml:trace>
  <inkml:trace contextRef="#ctx0" brushRef="#br0" timeOffset="220853.0014">6042 15485 384 0,'-7'-7'300'0,"-5"-4"-155"16,1-4 24-16,2-1-9 0,2 0-151 16,5 0-4-16,1-3-19 0,0 2-4 15,-2-3 0-15,-4 4 2 0,2 3 5 16,-7-2 10-16,-2 2 12 0,-2 6 15 16,-1 4 6-16,-3 3 2 0,1 0 0 15,-2 8-6-15,-2 5-6 0,-1 4-7 0,-1-2-9 16,0 4-4-16,-2-1-3 0,-3-3-4 15,0 4-4-15,-4-2-7 0,-2 0-9 16,-1-4-13-16,0 1-12 0,-1-4-27 16,1-9-105-16,-1 0 56 0,0-2-80 15,-1-6-363-15</inkml:trace>
  <inkml:trace contextRef="#ctx0" brushRef="#br0" timeOffset="220992.2831">5109 15419 708 0,'-4'-3'225'0,"-1"-6"-122"0,-3 3 81 16,7 6-153-16,1 0-7 0,1 4-32 15,4-2-177-15,2 4 101 0,-5-2-89 0,-1-1-652 16</inkml:trace>
  <inkml:trace contextRef="#ctx0" brushRef="#br0" timeOffset="223605.2252">8010 15930 145 0,'-4'-9'127'16,"1"-1"-22"-16,0-2 0 0,-2 2-15 0,3-1-13 15,1 4-13-15,0 1-13 0,-2 2-7 16,-2 3-8-16,1 0-4 0,-3 1-5 15,0 1-4-15,-1 2-3 0,-2 5-2 16,-3 0-2-16,3 7-2 0,-4 1-3 16,1 4 0-16,0-1-1 0,1 1-1 15,0 1-1-15,4-1 0 0,2 0-2 16,3-3-1-16,0 1 0 0,3 0-2 0,0-3 0 16,4-2 1-16,-1-2-2 0,3 2 1 15,8-6 0-15,2 2-1 0,0 1 0 16,7 2 0-16,5-3 0 0,-2-1-1 15,4 2 0-15,3 0-1 0,-2-3 0 16,-3 2 1-16,-3 3-1 0,-2-2 0 16,-2 2 0-16,-4 1 1 0,-5-3-1 0,-2-2 2 15,-6-2 6-15,-4-1 4 0,-4-1 0 16,-4 3 1-16,-3-1 1 0,-6 1-1 16,-5-1 1-16,-1 2-8 0,-4-3-2 15,-5 1 0-15,-2-2-2 0,-2-2-1 16,3-1 1-16,0-1-2 0,2 1 1 15,8-2-1-15,4-1-2 0,1 1-5 16,6-2-6-16,4-2-12 0,3 1-25 16,5 0-32-16,1-2-90 0,4 0 44 0,6-1-103 15,5 2-264-15</inkml:trace>
  <inkml:trace contextRef="#ctx0" brushRef="#br0" timeOffset="223966.26">8281 16055 523 0,'-10'-8'182'16,"3"3"-90"-16,2 3 59 0,3 0-107 0,2 4-11 15,0-1-18-15,5 1-8 0,1-1 0 16,4 0 1-16,2-2-1 0,4 2 2 16,6-3 1-16,3-1 0 0,4 1 1 0,4-1-3 15,4 3-2-15,-1-1-4 0,-1 0-9 16,-2 0-8-16,-7 1-9 0,-4 0-8 15,-2-1-9-15,-6 1-18 0,0 4-51 16,-2 0-43-16,-3 3 31 0,-9 2-84 16,-1 0-150-16</inkml:trace>
  <inkml:trace contextRef="#ctx0" brushRef="#br0" timeOffset="224233.5562">8430 16185 451 0,'-6'-9'196'0,"0"3"-103"0,2 3 45 16,4 3-70-16,1 1-55 0,2 1-6 15,3 0-9-15,4 3 0 0,2 3 0 16,1-5 2-16,3-1-1 0,2 5 1 15,3-1 0-15,0 0 0 0,4-1 2 16,2 3-6-16,-4-1-9 0,1-2-19 16,-5 0-32-16,1 0-73 0,-2 0 34 0,2 3-92 15,-7-4-218-15</inkml:trace>
  <inkml:trace contextRef="#ctx0" brushRef="#br0" timeOffset="224591.3356">8554 15911 373 0,'-2'2'157'16,"0"-2"-83"-16,-1 3 40 0,0 5-62 16,1 5-33-16,-1 6-11 0,-2-1-3 15,0 2-2-15,-2 5 0 0,2 1 0 16,-2 3-1-16,2-1 0 0,-5-4-1 0,1-3 0 15,-1-1 2-15,0-1-10 16,-1 2-23-16,4 2-86 0,1-2 55 0,-1 2-87 16,2-2-310-16</inkml:trace>
  <inkml:trace contextRef="#ctx0" brushRef="#br0" timeOffset="225201.2956">8995 15799 304 0,'1'-3'181'16,"-1"0"-75"-16,-2 3 24 0,-1 0-41 15,2 2-35-15,-1 4-15 0,1 3-10 0,-1 1-3 16,2 5-2-16,-1 1-3 0,3 5-2 15,-1 2-2-15,2 0 0 0,-2 2-1 16,5 0-1-16,-3 0-3 0,2-2-2 16,0 1-1-16,-1-1-3 0,2-3-2 15,1-2-1-15,0-1-2 0,2-4 0 16,-1-1 0-16,-1-3-1 0,2-1 0 0,-1-5-2 16,-1-3-2-16,1-1-4 0,1-1-3 15,0-4-3-15,1-5-1 0,1 2-3 16,0-6 1-16,-2 0 2 0,-2 0 2 15,-1 1 4-15,0-1 3 0,-1 5 1 16,-3 2 3-16,0 1 1 0,-4 4 0 16,5 3 1-16,-4-1 0 0,0 1 2 15,0 0 3-15,2 5 2 0,-1 0 1 0,2 2 5 16,-2 3 2-16,2 1 2 0,3-2-3 16,-1 4-1-16,1 1-1 0,4-2-3 15,0 0-2-15,3-2-4 0,0-3 1 16,2-1-8-16,0-4-5 0,4 2 142 15,0 1-294-15,1-1 145 0,-2 1-14 0,-1-2-1005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09:36:00.5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24800 3739 234 0,'-2'-21'159'0,"-3"-3"-54"0,3 6 10 15,2 1-23-15,0 9-44 0,-3 0-7 16,3 2-14-16,-1 3-10 0,1 2-4 0,2 1-5 15,-2 2-4-15,-3 2-4 0,1 1-2 16,-1 2 0-16,2 3 0 0,0 2 1 16,-2 3 0-16,0 6 1 0,-5 3-1 15,-1 2 1-15,-4 2 1 0,-1 7 1 16,-3 0 3-16,-3 4 3 0,-5 5 4 16,-1 4 3-16,-8 2 4 0,-1 8 1 0,-1 1 1 15,-1 3-1-15,-2 6-2 0,-3-3-4 16,3 1-2-16,-2 0-4 0,4-3-2 15,2-2-1-15,4-2-2 0,-2-3-1 16,7-4 0-16,-3-4 0 0,4-2-1 16,4-5 1-16,1-5-1 0,4-4-2 15,5-3-6-15,3-7-8 0,6-4-6 16,2-5-3-16,3-10-4 0,-1-3-13 0,3-2-12 16,-2-10-14-16,1-10-1 0,-2-8 5 15,-2-3 3-15,2-10 6 0,-1-1 18 16,0-1 23-16,-2 4 32 0,-2-6 22 15,-1 6 14-15,0 6 12 0,0 2 7 16,-1 2 1-16,1 8-4 0,3 1-9 16,-2 4-10-16,2 6-12 0,2 5-13 0,-2 4-10 15,1 3-6-15,2 1-5 16,1 6-3-16,3 8-1 0,-1 6-2 0,0 5 1 16,-1 7 1-16,0 3 1 0,-2 4 0 15,-2 0-2-15,1 0 0 0,1 1 0 16,-1-3 0-16,6-5 0 0,1-4 0 15,4-1 1-15,5-9-1 0,4 1 1 0,7-4-4 16,6-1-8-16,7-3-7 0,7-3-146 16,9-3 85-16,2-6-97 0,4-1-524 15</inkml:trace>
  <inkml:trace contextRef="#ctx0" brushRef="#br0" timeOffset="4320.4705">12889 6643 76 0,'-6'-26'77'0,"-1"2"-24"0,0 6-4 16,-2 1-12-16,0 4-7 0,-1 6-15 15,-3 1-8-15,-2 1-6 0,-1 1 0 16,-4 2-1-16,-2 0-1 0,-6 1 1 16,-2 1-1-16,-4 3 1 0,-3 1-1 15,-4 0 0-15,4 5 0 0,-2 0 0 16,-1 1-1-16,0 3 0 0,6 4 0 0,-5-2-1 16,0 0 1-16,5 6-1 0,-1-1 0 15,-5 3 3-15,2 2 3 0,1 2 4 16,-4-4 3-16,5 4 3 0,2-1 5 15,4 2 1-15,0-2-1 0,3 10-1 16,3-2-2-16,2 3-3 0,3 5-3 16,5 5-3-16,5-1-2 0,-1 4-2 0,8-2 0 15,2-2-1-15,1 0 1 0,4-2-1 16,2-4 1-16,4 1 1 0,3 1 0 16,3-5 1-16,4 0 0 0,8-1 0 15,0-5 1-15,4-2-1 0,3-3 1 16,0-5 1-16,1-3-1 0,4-4 0 15,2-5 1-15,3-6-2 0,1-1 1 16,1-3-1-16,1-7-1 0,2-2 0 0,-1-3 0 16,4-1 4-16,-1 0 1 15,5 1 2-15,-2-2 2 0,0 0 1 0,-2-4 2 16,0-5-2-16,-5-3-2 0,2 0-2 16,-3-2-2-16,2 2-1 0,-8 1-1 15,1-1-1-15,-4-1 0 0,-5-2-1 16,-7 1 0-16,-4-4 0 0,-5 2 0 15,-9 0-1-15,-4-5 0 0,-5-4-1 16,-3-3 1-16,-6-5-1 0,-10-2-1 0,-7 2 2 16,-4 2 1-16,-6 5 1 0,-7 2 1 15,-1 8 0-15,-3 1-1 0,-5 5 1 16,0 5-2-16,-5 7-2 0,-7 2-1 16,-5 11 1-16,-3 0-5 0,-7 6-18 15,0 5-37-15,1 8-46 0,-3 10 30 16,1 5-95-16,4-1-132 0</inkml:trace>
  <inkml:trace contextRef="#ctx0" brushRef="#br0" timeOffset="9672.0045">10618 8414 9 0,'1'-1'23'0,"-2"1"-3"15,-1 0 6-15,1-1 3 0,2 0 2 16,0 0-1-16,1 0-4 0,-4-1-3 16,2-1-4-16,1 1-4 0,-1-1-4 0,-2 1-4 15,2 0-1-15,0-2-3 0,1 2 0 16,0 1-2-16,-1 1 1 0,2-2-2 16,0 1 1-16,-2 0-1 0,-2 3-1 15,2-2 1-15,0 0-1 0,-1-1 0 16,0 2 1-16,-1 0 2 0,2 0 2 15,1 0 2-15,-1-1 3 0,0 1 2 16,0 1 2-16,3 0-1 0,0-2-1 0,-2 0-1 16,-1 0-2-16,3 1-2 0,-2-1-2 15,0 1-2-15,0-1 0 0,-2 1 0 16,1 0 1-16,1 0 0 0,-3-2 1 16,3 2 2-16,-3-1 1 0,0 0 0 15,2 1 1-15,1 1 0 0,-1-1 0 16,0 2 0-16,-2-2-1 0,3 0 1 15,-1 0 1-15,-1-1-1 0,1 0 1 0,-1 0-1 16,1 1 0-16,1-1 1 0,0 0-2 16,-1 1 1-16,0-1-1 0,1 0 0 15,1 1-1-15,-2-1 0 0,1 1-1 16,-1 0-1-16,1 0-1 0,-1 0-1 16,0 1 0-16,-1-2 0 0,1 0-1 15,0 1-1-15,0-1 1 0,0 2 0 16,0 0-1-16,0-1 1 0,0 1-1 15,0-1 0-15,1 2 1 0,1-1-1 0,-2 0 0 16,3 0 0-16,-3 1 1 0,0-2-1 16,1 2 1-16,-3-1-1 0,-1 0 1 15,4 0-1-15,-3 3 0 0,2-3 0 16,-2 1 0-16,2 0 1 0,-1 1-1 16,-1 0 0-16,1 1 0 0,0 1 0 15,1-1 0-15,1 0 0 0,-3-2 1 0,3 1-1 16,-1 1 0-16,2 0 0 0,0-1 1 15,1 0-1-15,-3-1 0 0,2 1 1 16,4 2 0-16,-5 0-1 0,-1 1 1 16,1-1 0-16,0 0-1 0,-3-3 1 15,2-1-1-15,-2 3 1 0,1-1-1 16,0 2 1-16,-2-1-1 0,1 2 0 0,1-5 1 16,-3 2-1-16,2-1 0 0,-1 2 1 15,0 1 0-15,1-1 0 0,0 2 1 16,0-1-1-16,1 0 1 0,-1 0 0 15,2-1-1-15,-1 1 0 0,2 0 0 16,-1 1 0-16,-1-1 0 0,2 1-1 16,-3 1 1-16,0-1 0 0,0 0 0 15,0-1 0-15,0 3 0 0,0-1 1 16,-1-1-1-16,-1 1 0 0,3-2 0 16,-4 1 0-16,-1-2 0 0,4 0 0 0,-2 0-1 15,3 1 1-15,-1-1-1 0,-2 1 1 16,2 0 0-16,-3 0-1 0,1-1 1 15,-1-1-1-15,2 2 1 0,-1-3-1 16,2 3 1-16,-2-1 0 0,-1-1-1 16,3 3 1-16,0 1 0 0,-2-1-1 0,1 1 1 15,1 0 0-15,0-2 1 0,-1 2-1 16,-1-2 0-16,2 1 0 0,1-2 0 16,1 4 1-16,0 0-1 0,-1-2 0 15,1 1 0-15,1-1 1 0,-1-2-1 16,-2-1 0-16,-2 1 0 0,2-1-1 15,0 0 1-15,-1 1-1 0,1-1 1 16,2-1-1-16,0 5 0 0,-3-1 0 16,1 0 1-16,4-2-1 0,-3 4 0 0,0-2 1 15,-1-2-1-15,0 3 1 0,3 0-1 16,-3-4 0-16,-2 0 1 0,1 2-1 16,-1-2 0-16,2 2 0 0,-1 1 0 15,1 0 1-15,1 1-1 0,-2-2 0 16,2 3 0-16,-1-5 1 0,-2 3-1 15,3-2 0-15,0 2 1 0,1-1-1 16,-3 0 0-16,0-1 1 0,-2 2-1 0,0-1 0 16,-1 1 1-16,2 0-1 0,-2 1 1 15,0 0-1-15,2-1 1 0,0 1-1 16,-1 0 1-16,0-1-1 0,2 1 0 16,-2 0 0-16,-1-1 0 0,2 1 0 15,-2 0 1-15,1-1-1 0,0 2 0 16,1 1 0-16,2-2 0 0,-2 6 0 0,-1-4 0 15,1 1 0-15,1-1 0 16,-2 1 1-16,2-4-1 0,1 2 0 0,1 0 0 16,-4-2 1-16,3 3-1 0,-1-1 0 15,1-2 1-15,-1 1-1 0,0-1 1 16,1 0-1-16,-1-3 1 0,0 2-1 16,3-2 0-16,-1 2 0 0,-2 0 0 15,1 2 0-15,-2-3 0 0,2 0 0 16,-2 3 0-16,0-1 0 0,2 0-1 0,3 2 1 15,-1 3 0-15,2-3 0 0,-1 2 0 16,1 0 0-16,-2-3 0 0,4-1 0 16,0 0 1-16,-3 0-1 0,-1-3 0 15,0 4 0-15,0 0 0 0,2-2 0 16,-1 4 0-16,-1-1 0 0,1-2 0 16,2 0 1-16,-2-2-1 0,-1-1 0 15,0-1 0-15,0 2 0 0,1 2 0 0,-1 1 1 16,0-1-1-16,0 2 0 0,0 0 0 15,1-2 0-15,0 1 0 0,0 1 0 16,0-1 0-16,-2-8 0 0,1 7 0 16,1 1 0-16,0 0 1 0,0-2-2 15,0-1 1-15,-1 3 0 0,3 1 0 16,0-1 0-16,0-1 1 0,2 2-1 0,-1-3 0 16,-1-2 0-16,-1 0 1 0,3 0-1 15,-4-1 0-15,1 1 0 0,0 0 0 16,1 1 1-16,1 1-1 0,-1-1 0 15,0 2 0-15,2-2 1 0,-2 0-1 16,-1-1 0-16,1-2 0 0,0 1 0 16,-1-1 0-16,2 3 0 0,-1 0 0 15,2 4 0-15,-1 1-1 0,0 2 1 0,2 1 0 16,0 3 0-16,0-4 0 0,0 1 0 16,1-1 0-16,1-3 0 0,-2 0 0 15,2 0 0-15,-2-1 0 0,2 1 0 16,-3-1 0-16,1-1 0 0,-1 0 0 15,0-1 1-15,-1-4-1 0,-1 0 1 16,3-1 0-16,-1 2 0 0,2 0 0 16,-1 1 1-16,1-3-1 0,0-1 1 0,-1 2-1 15,1 0-1-15,-1-2 0 16,0 1 0-16,-2-1 0 0,3 4-1 0,-2 1 1 16,-1 1 0-16,4 2-1 0,2 1 1 15,-4-1 0-15,2 0 0 0,-1 2 0 16,-2-2 0-16,2 0 0 0,1-2 0 15,1 1 1-15,3-4 0 0,-2 0 0 0,0-3 0 16,-1-1 1-16,1 0 0 0,0-1 0 16,-1 0 0-16,-2 2 0 0,3-1-1 15,2-1 0-15,-2 2 0 0,-1 0 0 16,2 2-1-16,0 0 0 0,-3 0 0 16,2 1 1-16,0 0-1 0,-1 0 1 15,-2-3 0-15,0 1 0 0,3-2 0 16,0 2 0-16,0-3 0 0,0 2-1 15,6-2 1-15,-4 1-1 0,0 0 0 16,2 3 0-16,1-2 0 0,-5 0 0 0,4-1 0 16,0 1 0-16,-2 0 1 0,0-1-1 15,2-1 1-15,-2 0 0 0,-1-1-1 16,3-2 1-16,0 0 0 0,0 2-1 16,-3-3 1-16,2 3-1 0,-2 0 1 15,1 0-1-15,-1 0 1 0,2 1-1 16,-2 1 0-16,-2-2 1 0,0-1-1 15,-2 2 0-15,-2 2 0 0,3 0 0 0,-3-2 0 16,2 0 0-16,3 1 1 0,-3 2 0 16,2-3-1-16,-2-2 1 0,3 1 0 15,-1 0-1-15,0-3 1 0,-3 1-1 16,2 2 0-16,-1-2 0 0,-1 2 0 16,1 3 0-16,3 1 0 0,-4-2 0 15,3-1 0-15,1 0 1 0,1 0-1 0,-3-2 0 16,5 0 1-16,-2-1-1 0,0 2 0 15,-1-3 1-15,2 2-1 0,-4-1 0 16,0 2 0-16,1-3 0 0,-3 2 0 16,0-2 0-16,3 3 0 0,0-1 0 15,0-1 0-15,6 3 0 0,-5 2 0 16,5-3 0-16,-1 0 0 0,-1-1 0 16,0 2-1-16,1-3 1 0,-2 2 0 15,5-1 0-15,-3-1 0 0,0 0 0 0,1 3 0 16,-1 0 0-16,-1-2 0 0,2-1 0 15,0 1 0-15,0-1 0 0,0-1 1 16,1 0-1-16,-2 2 0 0,1-1 0 16,1-1 0-16,-3 2 0 0,1-2 0 15,0 2 0-15,-4 0 0 0,-4-2 0 0,3 3 0 16,-1 2 0-16,-3-2 0 16,3 0 0-16,-1 2-1 0,1 0 1 0,0 1 0 15,0 1 0-15,-1-1 0 0,0-1 0 16,-2 1 1-16,0-1 2 0,3 1 1 15,0-2 1-15,-1-1 2 0,0 0 1 16,3 1 0-16,-3-1-1 0,4 1 0 16,-1-1-1-16,3-2-1 0,-1 2 0 15,-2 0-2-15,-1-1 0 0,1 3 0 16,-2 1-1-16,0 0-1 0,1 0 1 0,0-1-2 16,0 1 1-16,0 0-1 0,1-1 0 15,1 1 1-15,-2 0-1 0,3 2 0 16,0-2 1-16,0 0 0 0,0 2 0 15,3-2 0-15,-3 0 2 0,3 0 0 16,0 0 1-16,-1 1 1 0,3 3-1 16,-2-3 1-16,-3 2 0 0,-1 3-2 0,1-2-1 15,-3-2 0-15,0 3-1 0,0-2 0 16,0 0 0-16,0 0 0 0,-2-2-1 16,1 2 1-16,2 1 0 0,0-2 1 15,-3 1-1-15,4 1 0 0,-1-2 1 16,0-2-1-16,0 2 1 0,3 0 0 15,-2-1-1-15,2-1 1 0,-3 3-1 0,2-1 1 16,-4-1-1-16,1-1 0 16,-1 1-1-16,0 1 1 0,0 1-1 0,-1 3 1 15,0-2-1-15,0 3 0 0,-1-2 0 16,1 3 0-16,-1-2 1 0,0 2-1 16,0-1 0-16,0 0 1 0,-2-2-1 15,-1-4 1-15,2 3-1 0,-1 0 0 16,-1-1 0-16,0 1 0 0,0 0 1 15,0 0-1-15,-1-4 1 0,-1 2 0 0,1 0 0 16,0-4 0-16,-1 1 0 0,1 1 0 16,-3-1 0-16,4 3 0 0,0-3 0 15,1 2-1-15,1 0 1 0,1 2-1 16,-4-3 0-16,1 0 0 0,1 1 0 16,-1 0 0-16,-1 3 0 0,-1-2 0 15,2-1 0-15,-1 0 0 0,2 3 0 16,-2 1 0-16,2-4 0 0,-2 1 0 0,3-2 0 15,-2 2 0-15,1 2 0 0,-1 2 0 16,2-1 0-16,-2 1-1 0,2-2 1 16,1 1 1-16,2-3-1 0,-3-1 0 15,3 0 1-15,-2 0-1 0,2 1 1 16,1-1-1-16,0 1 0 0,-3 2 0 16,6 0 1-16,-1-2-1 0,0 3 0 15,2 0 0-15,3-2 0 0,-3 2 0 0,1-3 1 16,-1 1-1-16,-1-2 0 0,-5 1 1 15,4 1-1-15,-2-1 0 0,0-1 1 16,-2 1-1-16,2-2 0 0,-5 1-1 16,3-1 1-16,-2 1 0 0,-1 3 0 15,2-1-1-15,0-1 2 0,-1 0-1 0,1 1 1 16,-1 0-1-16,2-2 1 16,-1-2 1-16,1 1-1 0,3 0 1 0,-2-1-1 15,1-1 0-15,0-1 0 0,-2 0 0 16,1 0 0-16,-1-1-1 0,-2 2 0 15,5 1 0-15,0 1 0 0,1 2-1 16,-2 0 1-16,-1 3 0 0,-1-2-1 16,-2 0 1-16,-1 1 1 0,1-1-6 15,1 0-9-15,0 3-11 0,2 0-14 16,1 1-21-16,4 0-33 0,0-1-37 0,5-1 12 16,-1 0-56-16,1-2-68 0</inkml:trace>
  <inkml:trace contextRef="#ctx0" brushRef="#br0" timeOffset="12110.1602">14369 10116 52 0,'0'0'48'0,"-2"1"-13"15,0-1 1-15,3 0-6 0,-1 0-6 0,2 0-5 16,0 0-1-16,0 0 1 0,4-1 3 16,2 1 0-16,0 0 1 0,4-1 1 15,0 1-1-15,0 0-3 0,0-1-4 16,0 0-4-16,2 0-3 0,2-2-3 16,1 1-1-16,4-3-1 0,2 2-2 15,2 0 1-15,2-1-2 0,4 0 1 16,-1 1-1-16,2-3 0 0,3 0 0 0,-2-1 1 15,4 1-1-15,-2-1 0 0,2 1 1 16,-2 1 0-16,5-1 0 0,-8 0 0 16,2 2 0-16,3-2 0 0,-3 0 0 15,-5-2 0-15,8-3-1 0,-3-2 0 16,0 1 7-16,1-3 3 0,2 2 3 16,0 1 2-16,2-1 2 0,0-5 2 0,2 3 2 15,-4-2-8-15,0-1-2 0,-2 3-2 16,-1 2-3-16,-2 1-2 0,2 1-1 15,-1 0 0-15,2-3 3 0,0 2 0 16,0-3 1-16,1 2 0 0,-1 0 0 16,-2 5 0-16,3-2-2 0,-1 3-3 15,0 1-1-15,-3-1-1 0,0 2 0 16,-2 0 0-16,-2 1 0 0,4 0 0 16,-1-1 0-16,0 1-1 0,-2-4 1 0,2 2 0 15,-4-3-1-15,-1 1 1 0,-3 2-1 16,0 1 0-16,-3 0 0 0,-1 3 0 15,-1-2 1-15,0 2-1 0,-2 0 0 16,-3-1 0-16,-2 1 1 0,-2-2 0 16,-4 0 0-16,1 1 0 0,-3-1 2 15,0 2 4-15,1 1 2 0,-2 1 1 16,-2-2 2-16,0 1-1 0,0 1-1 0,0 1-1 16,-2-3-4-16,-1 1-3 0,0-1-1 15,0-1-2-15,0 4 1 0,-1-2 0 16,2 0-1-16,0 2 1 0,0-1 0 15,0-1 0-15,-1 2 0 0,3-1 0 16,-1 0 0-16,0 1 0 0,1-1 0 16,0-1 0-16,-1 1-1 0,1 0 0 15,0 0 0-15,0 1 0 0,0-1 0 0,-1 0 1 16,1 2 0-16,-1-1 0 0,-1 0 1 16,-1 0-1-16,-2 1-1 0,-5 3 0 15,-5 2-7-15,-5 0-6 0,-6 1-6 16,-4 1-5-16,-2 0-3 0,-3 1-2 15,-4 0 0-15,-5 1 7 0,-3-1 5 16,-4-1 6-16,-1 0 5 0,-2-2 4 16,3 4 1-16,-1 0 1 0,-1 4 1 0,2 0-1 15,-1 2 1-15,-1-3-1 0,-2 1 1 16,-1 1 0-16,-2-1-2 0,-2-1-2 16,-1 4-1-16,0-2 1 0,3-1-1 15,0-2-1-15,5 2 1 0,-2-6 2 16,7 2 2-16,1 4 1 0,1-5-7 15,3 0-6-15,5 1-5 0,-3-4-2 16,1-3 0-16,-1-2-1 0,3 2 1 0,1 0 6 16,1 0 6-16,3 0 5 0,1 1 2 15,3 4 0-15,-3 2 0 0,1-4 1 16,2 4-1-16,5 2 0 0,-3-3 1 16,6-1 0-16,4 1 0 0,2-1 0 15,3-3 0-15,2-1 0 0,4 0 1 16,0-2 0-16,1-1 1 0,4 0 1 0,-2-1 2 15,6 3 1-15,-1-4 1 0,3 1-1 16,2-1 0-16,0-1 0 0,1-3-2 16,4 2 1-16,0-1 1 0,1 0 2 15,2-1 1-15,3 1 1 0,-3 0 1 16,7 0-1-16,0-4-1 0,3 1-2 16,4-2-2-16,7 0-2 0,3-2 3 15,6 4 4-15,4-3 3 0,4-6 4 16,1 0 1-16,4-2 0 0,1-2 0 0,2-1-3 15,0 5-5-15,4-1-3 0,0 2-3 16,0-1-2-16,0 0 0 0,3-3-1 16,0-1 1-16,0-1-1 0,1 1 0 15,2-1 2-15,0 0 6 0,-2-3 4 16,3 2 4-16,-1 0 3 0,-3 3 0 16,-1 2 1-16,-5-1-3 0,-5 3-4 15,-5 1-6-15,-6 2-3 0,-5 1-2 0,-2 2-1 16,-6-1 0-16,-3 1 0 0,-4 2 0 15,-2-1-1-15,-2 2 0 0,-5 1 0 16,1 1-1-16,-6-1 0 0,-5-2 0 16,-2 2 0-16,-2 2 0 0,-3-1 0 15,0 0 0-15,-1 3 0 0,1 5 0 16,-1-4 0-16,-2 0 0 0,1 2-1 16,-1-1 1-16,0-2-1 0,-2 0 0 0,1-2 1 15,0 3-1-15,-1-1 1 0,2 2 0 16,1 2 0-16,3-2 1 0,-2 3-8 15,0 2-12-15,2-2-26 0,0 1-74 16,-1 3 42-16,-2-1-86 0,-2-1-241 16</inkml:trace>
  <inkml:trace contextRef="#ctx0" brushRef="#br0" timeOffset="13750.7975">24541 6361 40 0,'-8'-7'41'0,"-2"4"-17"0,0 3-1 16,1-2-6-16,3 2-4 0,-1 0-7 16,4 0-4-16,1 2-1 0,2-1 1 15,0 1 7-15,3 1 10 0,-3-3 11 16,1 1 9-16,1 0 6 0,-1-1 5 16,-2-1 0-16,2 1-5 0,-1 0-8 15,3 1-8-15,2 1-6 0,-1-2-6 0,7 0-2 16,6 1 2-16,4 2 3 0,7 1-1 15,9 1 1-15,0 0-1 0,5 1-1 16,8-3-1-16,4 0-3 0,2 1-4 16,6-1-2-16,2 1-2 0,1 2-1 15,-5-2 0-15,1 1 0 0,-1-2-1 16,-5 0 0-16,-5-1 0 0,0 2-1 16,-8-2-1-16,-6-1 0 0,0 1 0 0,-5 0-1 15,-5 1 0-15,-3 0 0 0,-6 1 0 16,-4-1 0-16,-3-2-1 0,-4 2 1 15,-4 0-1-15,-2-6 1 0,-2 7-8 16,-5 0-13-16,-6 0-19 0,-8 0-31 16,-5-4-42-16,-1-2 12 0,-4 4-70 15,1-4-100-15</inkml:trace>
  <inkml:trace contextRef="#ctx0" brushRef="#br0" timeOffset="14350.1348">24839 6129 43 0,'-2'-6'49'0,"2"4"-22"0,0-1 1 16,-1 3-5-16,-1-1-10 0,-2 1-5 15,3 3 1-15,0 0 4 0,-5 0 6 16,-1 1 7-16,1 2 5 0,-4 0 4 15,-4 1 1-15,-2 4 0 0,-7 0-5 16,-2-1-6-16,-3 0-2 0,-5 2-4 0,1-1-3 16,1 2-2-16,-2-1 0 0,-1 2-2 15,2-3-1-15,0 0-2 16,1 1-2-16,3 0-2 0,3 0 0 0,1-4 0 16,1 0 4-16,3 1 1 0,3-3 2 15,-2 1 3-15,7-1 2 0,-1-1 4 16,2-2 0-16,3-1 0 0,6 2 1 0,-3-2 2 15,5 0 0-15,3 0-1 0,5 0-2 16,2 3-2-16,3-1-2 0,2 4-3 16,5-1-2-16,3 3-3 0,1-3-2 15,4 2-1-15,5-1-2 0,1 3 0 16,1 0 0-16,3 3-2 0,0-1 0 16,0 2 0-16,2-1 0 0,-3 1 0 15,-4-2 1-15,0 1 0 0,-1 0-2 16,-5-3-11-16,-1 2-13 0,-2-1-112 0,-3 1 67 15,1 0-93-15,-4-10-387 0</inkml:trace>
  <inkml:trace contextRef="#ctx0" brushRef="#br0" timeOffset="22832.8608">17564 10278 16 0,'0'-5'48'15,"2"3"4"-15,-1 0-7 0,3-3 5 16,-2-1 0-16,-2 2-2 0,2-2-2 16,-1 0-4-16,-1 1-2 0,0 2-1 15,1-1-3-15,-2 1-4 0,3 0-3 16,-2-1-4-16,0 2-5 0,2 2-4 0,1-1-5 15,-3 1-3-15,0 2-1 0,-2-1-2 16,-2 3 0-16,0 4 2 0,0-1 4 16,1 3 2-16,1 4 1 0,-1-1 2 15,1 2-1-15,-1 3 0 0,1 3 0 16,-1 0-1-16,3 4-2 0,0 0 0 16,1-1-2-16,2 0-1 0,1 0 0 0,2-3-1 15,2-3-1-15,0-1-1 0,1-4 1 16,1 0-1-16,0-4 0 0,-1 1 1 15,1-4-1-15,1 0 1 0,-1-3 0 16,2-2 0-16,-1-1 0 0,-1-3-1 16,1-2 1-16,-1-1-1 0,-2-2 0 15,4 2-1-15,3-2-1 0,-8-2 0 16,2-5-1-16,-1 1-2 0,-3-4 0 16,-3 2-1-16,1-2 0 0,-1 5 0 15,-2-3-1-15,0 4 1 0,0 0-1 0,-3 5 0 16,1 2-2-16,1 3-1 0,0 2-1 15,2 1 1-15,1 6-1 0,-2 2 0 16,4 1 2-16,2 10 2 0,1-2 2 16,-1-3 2-16,1 1 0 0,3 1 2 15,-2-5-1-15,3-3 1 0,2 0 0 16,5-3-1-16,-1-1 0 0,3-2 0 0,-2 0 0 16,4-3-6-16,-4 0-10 0,0-3-15 15,1 0-21-15,0 1-92 0,1-4 45 16,-3 2-82-16,-2-1-297 0</inkml:trace>
  <inkml:trace contextRef="#ctx0" brushRef="#br0" timeOffset="23269.7751">18226 10374 348 0,'-13'0'137'16,"2"-7"-70"-16,5 1 35 0,4 2-63 0,2 2-21 15,4 2-10-15,6-2-7 0,4 1-1 16,7 1 0-16,-1 0 1 0,2 0-2 16,-2 0-6-16,1-2-7 0,-3 0-16 15,2-1-22-15,-1 3-51 0,0 0 22 16,-1-1-62-16,-2-1-147 0</inkml:trace>
  <inkml:trace contextRef="#ctx0" brushRef="#br0" timeOffset="23466.7703">18214 10464 393 0,'-13'3'146'0,"4"-6"-78"0,8-1 43 16,1 1-68-16,4 3-32 0,10 1-4 15,2 0-7-15,9 0 0 0,3 1-3 16,3-4-6-16,-1 1-15 0,2-3-31 0,-2 0-56 15,0 2 29-15,3 2-78 0,-3-5-175 16</inkml:trace>
  <inkml:trace contextRef="#ctx0" brushRef="#br0" timeOffset="24135.2501">19084 10081 282 0,'-9'-6'121'16,"4"4"-65"-16,-3 2 30 0,5 1-53 16,1 5-15-16,2 4-11 0,0 3-3 0,1 3 3 15,3-2 4-15,-1 1 3 0,1-2 2 16,0 1 4-16,1-3 1 0,5 2 4 16,3-1-1-16,-1-1 0 0,1-4-2 15,3 0-2-15,-3-2-1 0,1-5-4 16,4-1-3-16,1-3-3 0,0 2-2 15,-2-2-1-15,2-3-1 0,-1 1 0 16,0-3-1-16,-2-2 1 0,-2-1-1 16,-2-1 0-16,-3-1 0 0,-3 0 0 0,-1 1-2 15,-2 1 1-15,-2 1-2 0,-2 4-1 16,1-1-2-16,1 8-2 0,-1 0-1 16,-1 5 1-16,1 1-1 0,0 7 1 15,2 6 0-15,0 5 2 0,2 5 2 16,3 10-1-16,5 3 1 0,-1 3-1 15,2 4 0-15,6 1 1 0,-2-1-1 16,0-1 1-16,0-1 0 0,-3-1 1 0,-5-4-1 16,-3-5 1-16,-5-2 0 0,-1-4 1 15,-5-5 0-15,-2 2 2 0,-4-7 3 16,-7 1 0-16,-6-6 2 0,-5-2 0 16,-8-3 1-16,-6-6 2 0,-3-5 6 15,4-2 5-15,-1-5 8 0,5-6 4 16,5-6 4-16,7-4 0 0,5-3-2 0,10-2-8 15,10-1-9-15,1-3-9 0,12-2-5 16,9-2-10-16,12 1-11 0,12 1-12 16,10 3-17-16,11 2 159 0,7-1-291 15,9 5 122-15,6-6 14 0,-6-6-954 16</inkml:trace>
  <inkml:trace contextRef="#ctx0" brushRef="#br0" timeOffset="28090.7017">17489 8466 113 0,'-2'-8'77'15,"-1"-2"-31"-15,-2 0 5 0,2 0-14 0,2 2-14 16,1 0-5-16,1 0-8 0,1-1-2 15,4 0-1-15,2 0 0 0,1-1-2 16,2 2-2-16,0 1-2 0,-2 1 0 16,1-4-1-16,-2 1 0 0,-2-2 0 15,0-1 0-15,-4-1 1 0,-1 1-1 16,0-1 0-16,-1 0 0 0,-1 1 1 0,0-3 0 16,-1 0 6-16,-3 0 5 0,-1-1 5 15,-2-1 3-15,-2 0 1 0,-2-1 0 16,0 3 0-16,2 0-6 0,-2 0-6 15,1 2-4-15,0-4-2 0,0 0-2 16,-2 3-1-16,1-1 0 0,-4 4 0 16,2 4 0-16,-1-2-1 0,0 0 1 15,-2 1-1-15,0-2 1 0,-2 0-1 16,2 3 1-16,-3-1 0 0,-2-1 0 0,4 0-1 16,-3 0 1-16,0 1-1 0,3-1 1 15,-4 2 0-15,-1 2 0 0,0 2 0 16,-1 1 0-16,-1-1 0 0,3 0 1 15,3 0-1-15,-3-2 1 0,1 3-1 16,4-1 0-16,-1 1 0 0,1-3 0 16,1 2 1-16,2 1-1 0,-2-1 0 0,0 2-1 15,-2 1 1-15,1 0 0 0,-1 1 0 16,0-1 0-16,-1 2 0 0,-1-1 0 16,1-1 0-16,1-2 1 0,-1 2 0 15,1-1 2-15,1 1 1 0,-2-2 1 16,4 2 1-16,0 0 1 0,-3 0-1 15,2 0 0-15,-3 0-1 0,-3 1-1 16,2-2 0-16,1 3-2 0,-3-1 0 0,3 3 0 16,-3 1 0-16,-1-1 0 0,0 1 1 15,0 2 0-15,-2-4 0 0,1 0-1 16,-1 2 1-16,0 1 0 0,1 0-1 16,0 0-1-16,1 2 0 0,-1 1 0 15,-2-3-1-15,2 2 0 0,-1 1 1 16,-2-1-1-16,1 0 0 0,-1 2 0 15,-1-2 0-15,-1-2 1 0,2 3-1 16,0-2 1-16,2 0 0 0,-3 0 2 0,1-2 4 16,-1-1 1-16,0 1 2 0,-1-2 1 15,4 2 1-15,-5 1 0 0,0-1-2 16,0 1-3-16,1 1-2 0,-2-2-1 16,2 2-1-16,2 1-1 0,-4 1 0 15,4 1-1-15,1-2 0 0,-1 0 0 16,6-1 0-16,-2-5 0 0,-2-2-1 0,0 2 1 15,2 2 0-15,-1 0 0 16,-1-1-1-16,-2 2 1 0,2 2-1 0,-2-5 0 16,-5-2 1-16,2 2-1 0,0 1 0 15,0 2 0-15,-1-1 1 0,2 1-1 16,2-2 1-16,-1-3-1 0,-1 0 1 16,0 1-1-16,3-2 1 0,-2 1-1 15,-2 0 0-15,0 0 1 0,-1 0-1 16,-3 1 1-16,3 1-1 0,-2 0 0 0,-1-1 1 15,-3-1-1-15,3 3 0 0,-4 0 0 16,0-2 1-16,0 0-1 0,3-1 0 16,-1 0 1-16,2-1-1 0,1 0 1 15,-1-5 0-15,-3 1-1 0,1-1 1 16,0 0 0-16,0 2-1 0,4-1 1 16,0 2 0-16,6 0-1 0,-1-1 1 15,1 0-1-15,4 0 1 0,-1-2-1 0,2-3 1 16,0 2 0-16,3-4 0 0,2 3 0 15,2 0 0-15,-1-4 1 0,0-6 0 16,0 4 0-16,-1-5 0 0,1 1 4 16,-2 4 1-16,2 1 2 0,-4-6 1 15,-2 0 0-15,1 2 0 0,3 1-1 16,-2-3-3-16,3 4-2 0,3 2-1 0,0 0-1 16,-1-3-1-16,5 3 0 15,0 1 0-15,1-3-1 0,2-3 1 0,5 1-1 16,1-3 0-16,0 0 0 0,2-3-1 15,4 2 0-15,3 1 0 0,3 0 0 16,1-3 0-16,2-5 0 0,4-2 1 0,0-3-1 16,0-4 1-16,3 1 0 15,0 2 0-15,1 0 1 0,0 1-1 0,1 0 0 16,0 1 1-16,-1-2-1 0,-3 2 0 16,1-4 0-16,-1 1 0 0,-2 2 0 15,3 2-1-15,-1 3-1 0,3 3 1 16,2 2-1-16,2 1 0 0,5 3 0 15,4-1-1-15,3 3 1 0,1-1 1 16,5 1-1-16,1 1 1 0,-2 1 0 16,5 0 0-16,1 1 0 0,0-1 0 15,0 1 1-15,2 4-1 0,-2 1 0 0,2 0 1 16,0 3-1-16,0 2 0 0,-2-4 0 16,-2 1 0-16,1-1 0 0,-2 1 0 15,4-3-1-15,4 3 1 0,2 5 0 16,-1-1 0-16,6 1 0 0,-3 0 0 15,2 2 0-15,1 3 0 0,4-2 1 16,-2 1-1-16,3 0 0 0,-3 4 1 0,3-3-1 16,-3 0 1-16,-2 0-1 0,3 5 1 15,0 2 0-15,-3-1-1 0,-1 4 1 16,2-4 0-16,-3 9-1 0,0-4 1 16,1 2 0-16,0-1 0 0,7-2-1 15,-4 1 1-15,0 1 0 0,3-2-1 16,0 4 1-16,0-1-1 0,4-1 0 0,2 2 0 15,-1 0 0-15,-1-1 0 0,-1 2 1 16,-3-1-1-16,4 4 0 0,1 0 1 16,-1 0-1-16,1-3 1 0,-2 1 0 15,2-3 0-15,-3-2 1 0,2 3-1 16,3 1 1-16,-1 0-1 0,1-2 0 16,0 0 0-16,-1 0 0 0,-5-3 0 15,1-2 0-15,1 1 0 0,-3 3 0 16,1-2 0-16,2-1 0 0,-1 0 1 15,-1 1-1-15,4 1 0 0,-1-3 0 0,-3 3 0 16,2 2 0-16,0-2 0 0,-4-1 0 16,1 1 0-16,3-2 0 0,4 2 0 15,-4 0 0-15,1-3 0 0,2 4 0 16,2-1 0-16,-3-3 0 0,4 1 1 16,3 3-1-16,-3-2 0 0,-3-3 0 15,-1 3 0-15,-1 0 0 0,0-3 0 0,-1 0 0 16,4 3 0-16,-3-3 0 0,-2 2 0 15,-2 2 0-15,-1-1 0 0,-4-1 0 16,3 5 0-16,0 1 0 0,2-2-3 16,-2 2-1-16,0 0-2 0,0-2 0 15,-2 1-1-15,0-3-1 0,2 3-1 16,-2 2 2-16,1 1 1 0,-1-5 1 0,-2 5 0 16,-2-6 2-16,1-2 1 0,-3-2 1 15,0-1 1-15,-6-2 0 0,1-4 0 16,-6 2 0-16,-3-3 1 0,-1 0-1 15,0 1 1-15,-4-2-1 0,3 2 1 16,-3-1-1-16,-2-1 0 0,0-2 1 16,-1 1-1-16,0-1 0 0,-1 1 1 15,-1 1-1-15,2-3 1 0,-1 0 0 16,2 0 0-16,-1-1-1 0,-2-2 1 0,0-3 0 16,2-1 0-16,-3 3 0 0,0-4 0 15,0 0 0-15,-2 0 1 0,-2-2 0 16,-4-3 0-16,3 2 1 0,-4-4 0 15,-6-1 2-15,0 0 1 0,2 0 1 16,-3-1 0-16,2 0 0 0,6 1 0 16,-2-3-2-16,-2 0-1 0,2-2-1 0,-2-1-1 15,-4-5 1-15,2 2-2 16,2-1 1-16,-2-5 0 0,0 0-1 0,0 3 1 16,-1-3-1-16,-4-3 0 0,2 2 1 15,-5-4-1-15,3 0 0 0,-3-2 0 16,5 2 1-16,-3-4-1 0,0-8 0 15,0-3 2-15,-1 1 4 0,-3-3 2 16,-1 5 3-16,-1 8 1 0,2 3 1 0,-1 4 3 16,1 6-3-16,1-2-1 0,0 3-1 15,-3-2-2-15,1 2-1 0,-3 1 0 16,1 5-2-16,2 1-2 0,1 6-1 16,-3 0-1-16,2 3-2 0,-4-1 0 15,-1 5-1-15,3 2-8 0,-5 1-15 16,2 4-120-16,0 1 74 0,1 0-93 15,2-1-431-15</inkml:trace>
  <inkml:trace contextRef="#ctx0" brushRef="#br0" timeOffset="41304.6438">28927 9876 239 0,'3'-6'131'0,"-3"-1"-67"0,1 5 20 16,-1 2-42-16,1 1-12 0,-1 7-14 0,2 6-5 16,2 6 7-16,3 7 5 0,1 7 4 15,-1 1 1-15,-1 3 3 0,1 4-2 16,1-1-3-16,0 0-5 0,1 3-3 15,1 2-4-15,1-2-1 0,-1 2-5 16,1 1-2-16,-2-5 0 0,-2-6-1 16,0-5 0-16,-4-6-1 0,-3-4 1 0,-2-1 0 15,-1-3-1-15,1-3 1 0,-3-2 1 16,0-4 0-16,0-4 2 0,0-3 1 16,-2-1 0-16,1-3 0 0,-3-4-1 15,1-4-2-15,2-6-3 0,-2-7-3 16,-2-4-4-16,3-7-1 0,-3-10-1 15,-2-6-1-15,3-3 0 0,-1-6 2 16,2-4 1-16,2-5 3 0,3 2 0 16,3-3 1-16,0 0 0 0,4 4 0 15,3 3 0-15,0 5 0 0,3 10 1 0,-1 7-1 16,4 8 0-16,2 8 1 0,3 6-1 16,-3 2 1-16,8 7-1 0,-3 3 0 15,-2 7-1-15,3 2 0 0,-2 3 0 16,-2 8-1-16,-2 7 0 0,1 4 0 15,-4 2 1-15,0 7 1 0,-2 1-1 16,-4-1 2-16,-5-1-1 0,-1-1 2 0,-3-3-1 16,-6 1 1-16,-3-4 1 0,-3 1-1 15,-4-5 2-15,-1-5-1 0,-4-4 0 16,-4-1 0-16,3-7-1 0,2-3-6 16,0 0-15-16,8-2-21 0,5 1-98 15,3-3 56-15,5-3-95 0,2-6-323 16</inkml:trace>
  <inkml:trace contextRef="#ctx0" brushRef="#br0" timeOffset="41638.2851">29568 10170 430 0,'-2'-20'178'15,"2"-5"-91"-15,1 1 44 0,3 4-82 16,1-1-21-16,3-2-17 0,0-3-8 16,2-2-4-16,-2 3 6 0,0-2 5 15,-6 3 7-15,0 8 4 0,2 5-1 0,-4 5-1 16,-1 6 3-16,1 8-3 0,-4 1-7 15,0 6-5-15,0 7-5 0,-2-1 1 16,3 1 0-16,-1 6-1 0,1-2 1 16,2-4-9-16,0 3-14 0,0 1-13 15,1-4-121-15,0 3 69 0,-1 0-103 16,0-7-407-16</inkml:trace>
  <inkml:trace contextRef="#ctx0" brushRef="#br0" timeOffset="42062.1505">28196 10137 416 0,'-7'0'155'0,"3"0"-86"16,4 3 49-16,3 6-76 0,1 1-23 15,5 1-12-15,4 3-1 0,6 1 0 16,2 1-1-16,1-4-1 0,0 0-2 16,0-3-9-16,-3 0-13 0,0-5-27 15,-2 1-74-15,0-1 40 0,-3-1-84 16,-9-3-243-16</inkml:trace>
  <inkml:trace contextRef="#ctx0" brushRef="#br0" timeOffset="42701.785">27178 9862 413 0,'-8'-3'144'0,"-3"3"-80"0,5 0 52 16,1 10-82-16,1 3-5 0,-2 8-11 0,6 5 1 15,-2 5 6-15,4 0 2 0,-1 5 0 16,6 1-1-16,-3-1-1 0,4 0-4 16,-2 0-4-16,0-2-5 0,-3-4-2 15,0 0-4-15,-1-2-1 0,1-5-1 16,1-2 1-16,-2-3-1 0,-2-3 1 16,1-7 2-16,-4-2 1 0,2-3 2 0,-1-3 0 15,-2-3-1-15,1-8-5 0,1-6-4 16,-3-4-4-16,-1-8-4 0,3-10-4 15,-4-1-1-15,0-6-1 0,1-7 4 16,1-4 4-16,-2 0 2 0,1-2 2 16,1 3 2-16,1 2 0 0,2 6 1 15,2 6-1-15,3 6 0 0,0 5 0 16,5 6-2-16,3 3 0 0,4 4 0 0,1 2-2 16,6 3 0-16,-1 4-1 0,3 3 0 15,-3 4-1-15,-1 2-1 0,-2 6 1 16,-1 4 1-16,-4 4 2 0,1 3 1 15,-6 4 2-15,0 4 1 0,-3 0 1 16,-2 7 1-16,-3 2 0 0,-2 1 0 16,-1-4 0-16,-6 4 1 0,-4-6-1 0,-1-2 2 15,-2-4 1-15,-2-4 1 0,-2-1 0 16,2-7 1-16,-1-4-1 0,1 0 1 16,3-5-1-16,5-4-2 0,0 2-9 15,4-4-18-15,1-3-24 0,4 1-44 16,-1-2-62-16,3-1 22 0,2 0-96 15,9 4-165-15</inkml:trace>
  <inkml:trace contextRef="#ctx0" brushRef="#br0" timeOffset="42999.1048">27430 9906 447 0,'9'-18'179'15,"-4"3"-98"-15,0 1 49 0,2 4-88 0,3 3-13 16,0 6-22-16,3 1-5 0,-1 3 1 16,0 3 3-16,-4 6 3 0,0 1 2 15,-4 4 1-15,-1 1 3 0,1 3 1 16,-1 1 2-16,-3 3-3 0,1-6-1 16,0 0-3-16,-1 0 0 0,-1-6-1 15,-2-1-1-15,2 0-2 0,1-4 0 16,1-4 0-16,0 0 1 0,3-3-1 15,0 0-1-15,10-1 1 0,2 0-7 0,5-2-9 16,3 1-14-16,6-3-10 0,1-2-129 16,2 3 65-16,3 2-86 0,-2-4-436 15</inkml:trace>
  <inkml:trace contextRef="#ctx0" brushRef="#br0" timeOffset="43507.9139">29669 10890 223 0,'-1'-11'231'0,"-2"-1"-116"0,0 4 9 16,-2 7 0-16,2 1-84 0,-1 9-9 16,0 3-8-16,2 5 2 0,-3 2 7 0,0 4 1 15,1-2 1-15,-2-3-3 0,1 2-4 16,2-2-3-16,1-3-5 0,0-2-3 15,0 2-4-15,4-2-3 0,-1 0-4 16,1 0 0-16,2-3-4 0,-1 1-9 16,0-2-12-16,-3-3 1 0,0-1-150 0,-4-3 79 15,1-2-92-15,0-2-514 0</inkml:trace>
  <inkml:trace contextRef="#ctx0" brushRef="#br0" timeOffset="43834.0566">29327 10940 158 0,'0'0'131'0,"0"3"-43"0,-1-3 13 16,3 5-12-16,0 5-23 0,0-1-13 15,0 3 0-15,2-1-6 0,0 5-8 16,-2-2-5-16,-1 1-5 0,0 1-2 0,-1 2-2 16,-4-4-2-16,0-1 0 0,-4 0-3 15,-4-3-3-15,-1 0-2 0,-2 1-4 16,-3-1-3-16,-4-3-2 0,3 1-1 16,-4-4-2-16,0 2-1 0,1-2-6 15,0-1-6-15,2 1-9 0,2-2-12 16,2 0-15-16,2-1 91 0,2-2-198 0,5 1 88 15,2-2-8-15,1-1-644 0</inkml:trace>
  <inkml:trace contextRef="#ctx0" brushRef="#br0" timeOffset="44088.7375">29001 10944 391 0,'-7'-3'203'0,"2"2"-104"0,-2 1 40 16,0 3-61-16,6 6-37 0,1 7-22 16,1 2-7-16,2 0-1 0,-1 2-2 15,0 1-4-15,-2-2-2 0,0 1 1 0,-1 3-5 16,3-1-14-16,-1 2-18 0,-3-1-112 15,2 0 68-15,-1-5-105 0,-5-1-379 16</inkml:trace>
  <inkml:trace contextRef="#ctx0" brushRef="#br0" timeOffset="44500.4337">28674 11240 304 0,'-14'-25'229'15,"2"-2"-113"-15,8-2 18 0,3 5-20 16,1-1-88-16,6 5-9 0,3-7-14 16,3 0-2-16,-1 0 1 0,1 2 4 15,-2-1 3-15,1 4 2 0,-3 2 2 16,3 4-1-16,-2 0 1 0,-1 4-1 0,1 6-3 16,2-1-3-16,-1 5-2 0,-1 2-1 15,1 2 1-15,-3 4 3 0,-1-1 2 16,-2 4 2-16,-1 3 3 0,1 1 0 15,-2 2 1-15,-3 3 0 0,-3-3-2 16,2 0-3-16,-2 2-2 0,-5-7-2 16,0 0 0-16,0 4-2 0,-1-2 0 15,-2-4 0-15,0 2 0 0,-2-1 0 16,-3-6 0-16,0-1-1 0,-2-2 0 0,-1-3-3 16,-2-4-1-16,0-2-5 0,3-2-1 15,-1-5-2-15,3 4 1 0,2-2-1 16,3 2-1-16,1 5-7 0,6 6-5 15,-1-4-7-15,-1 5-13 0,0 3-12 16,-3 2-25-16,1 5-27 0,-1-4-47 0,1 4 22 16,1 2-64-16,2 4-133 0</inkml:trace>
  <inkml:trace contextRef="#ctx0" brushRef="#br0" timeOffset="44818.7905">28273 11111 169 0,'-8'-7'198'0,"4"0"-83"16,0 0 4-16,4 1-3 0,2 2-56 0,1-2-15 16,1-1-12-16,2 0 1 0,1 2-3 15,0 0-3-15,-1-1-2 0,0 1-2 16,3 2-5-16,-5 1-6 0,0-1-3 16,1 3-4-16,-1 0-3 0,-4-1-2 15,0-1-1-15,0 4 0 0,0-1-1 16,-2 1 1-16,-6-1 0 0,0 4-1 15,-3 1 1-15,-4-2 0 0,1 2 1 0,1-1 3 16,0 1 3-16,1 2 1 0,2 0 2 16,1 0 2-16,4 0 1 0,2 2-2 15,-1-4-2-15,4 1-1 0,2 2-3 16,1-2 0-16,2-2-1 0,4 2-1 16,1-3 1-16,1-1-6 0,3 2-8 15,0-3-14-15,-2-1-9 0,1 1-132 0,-4 0 67 16,-2 0-90-16,-6-1-444 0</inkml:trace>
  <inkml:trace contextRef="#ctx0" brushRef="#br0" timeOffset="45653.8402">28192 11161 135 0,'-8'3'145'0,"1"0"-50"0,1-1 4 16,2 2-8-16,2 0-27 0,0 4-16 15,-1-4-6-15,4 0-2 0,1 2-3 16,-1-1-4-16,1-2-2 0,1 2-4 0,4-3-4 15,0 0-3-15,3-3-4 0,2 1-5 16,2-2-2-16,0-5-3 0,1-1 0 16,1-1-2-16,-2-2-1 0,-2 1 0 15,-1-2-1-15,-1 2-1 0,-3-2-1 16,-5 1-2-16,0-2 0 0,-2 1-1 16,-4 1-1-16,-4 2 0 0,-4 1 0 15,-3 6 0-15,-3 1 2 0,2 1 1 16,-3 5 3-16,2 2 2 0,-4 1 2 0,5 4 2 15,-3 3 2-15,4 4 1 0,1 1 0 16,3 4-2-16,1-1-2 0,4 2-2 16,3-2-1-16,2 0-1 0,1 2 1 15,2-2-6-15,2 0-13 0,0 3 75 16,1-1-210-16,1-1 108 0,-3 2-57 16,-3-6-702-16</inkml:trace>
  <inkml:trace contextRef="#ctx0" brushRef="#br0" timeOffset="46180.6987">27055 11408 441 0,'-5'-15'169'0,"-1"-1"-83"16,0-3 48-16,4 5-87 0,2-1-14 0,-2-3-19 15,4-3-5-15,-2 5-3 0,5-4-3 16,0 0-1-16,0 2 0 0,0-3 1 16,5-3 0-16,-1 0 0 0,-2-1 1 15,4-5 1-15,-1 0 1 0,1 4 0 16,0 0 0-16,5 3-1 0,-1 0-1 15,5 7 0-15,1-2-1 0,3 6-2 16,-2 1-1-16,1 5-1 0,-3 1 1 0,-4 4-1 16,-1 2 0-16,-2 2-1 0,2 3 0 15,-4 0 0-15,-1 6-1 0,-4 4 1 16,-2-2-1-16,-4 4-9 0,0 2-11 16,1 1-14-16,-3-1-33 0,0 0-70 15,-3 2 30-15,-3-1-75 0,-1-1-220 16</inkml:trace>
  <inkml:trace contextRef="#ctx0" brushRef="#br0" timeOffset="46525.7794">26583 11095 500 0,'12'-14'177'0,"-4"4"-102"0,6 3 59 16,-4 7-101-16,6 2-9 0,-5 2-21 15,3 5-1-15,-4 2 1 0,1 2 0 16,-5 3 1-16,2 5 0 0,-4 0-1 0,2 0-1 15,-1 4 0-15,-4-1 0 0,0-1 0 16,-1-1 0-16,-2-1 0 0,-3-1-1 16,-1-3-4-16,1-1-9 0,-3 2-14 15,0-3-22-15,-3-3-79 0,-3-3-13 16,-1-2 2-16,-2-5-101 0,-4-2-6 16</inkml:trace>
  <inkml:trace contextRef="#ctx0" brushRef="#br0" timeOffset="46704.9028">26534 11286 355 0,'0'-10'155'0,"-1"0"-82"0,-2 6 39 16,2 1-69-16,0 3-12 0,0 2-17 15,-1 1-1-15,0 4 1 0,0 1-1 16,-5 0-1-16,0 1 1 0,0 0-2 16,0 3-5-16,1-2-2 0,1 2-1 15,3-2-9-15,1-1-11 0,0-2-20 0,0-3-31 16,0 1-57-16,0 0 22 0,-3-5-79 15,1-4-152-15</inkml:trace>
  <inkml:trace contextRef="#ctx0" brushRef="#br0" timeOffset="46920.3258">26373 11131 466 0,'-8'-2'165'15,"-2"2"-95"-15,0 0 56 0,1 5-93 16,4 6-11-16,0 2-19 0,2 0 0 16,3 4 0-16,0 1 1 0,0 1-1 0,-1-1 0 15,1 1-2-15,1-3 3 0,-1 0-7 16,-1-3-12-16,-2-2-23 0,0-3-41 16,1 3-50-16,0-6 20 0,-2-4-94 15,-2-1-127-15</inkml:trace>
  <inkml:trace contextRef="#ctx0" brushRef="#br0" timeOffset="47155.936">26215 11218 284 0,'-5'3'254'16,"-3"-2"-135"-16,4 1 19 0,-4 2-5 16,2 5-104-16,1 4-12 0,2 2-10 15,-1 2 1-15,2-2 0 0,1 0-1 16,-2-1-2-16,0-2-1 0,3-3 0 15,-5-1 0-15,3-3 0 0,-2 1 0 0,0 2 0 16,0-1-1-16,-1-2 0 0,-1 0-5 16,0-1-5-16,0 0-8 0,2 3-9 15,1-4-15-15,-1 5-23 0,1 1-38 16,2-4-46-16,0 1 20 0,-1 2-74 16,-1 0-118-16</inkml:trace>
  <inkml:trace contextRef="#ctx0" brushRef="#br0" timeOffset="47593.1073">25958 11437 152 0,'-4'1'79'0,"3"0"-8"0,-3-2 15 16,2 2-18-16,2 0-3 0,-3-2 5 16,5 1 4-16,-4 1-5 0,0-2-8 0,1 0-10 15,-2-4-7-15,-1 2-9 0,-2-1-12 16,1-2-9-16,-2 0-5 0,3-1-2 15,-3-4 0-15,1-2 0 0,-3 1 4 16,-3 0 6-16,0 0 7 0,-2 4 4 16,1 2 3-16,-3 2 2 0,-1 1 1 15,-1 2-3-15,1 1-5 0,-4 4-7 16,-1 1-5-16,-1 0-3 0,-3 1-4 16,0 2-2-16,1-2-2 0,-2-2-1 0,2 2-1 15,2-1 0-15,4-2-4 0,-4-1-7 16,9-4-9-16,2 2-8 0,8-2-54 15,3-1-103-15,1-3 57 0,6-7-102 16,3-5-381-16</inkml:trace>
  <inkml:trace contextRef="#ctx0" brushRef="#br0" timeOffset="48148.2845">28452 11671 432 0,'5'-13'169'15,"0"-1"-93"-15,1 5 49 0,5 4-86 16,6 0-10-16,1 5-20 0,4 1-4 16,-3 0 1-16,1 3 2 0,-7 1 2 15,0 6 3-15,-3-1 3 0,0 2 1 16,-3 1 1-16,3 2 1 0,-1 2-1 0,-2 0-3 15,-5-2-3-15,0 4-5 0,-1-3-2 16,-2 0-1-16,-1-2-2 0,-2 1 1 16,1 0-8-16,-2-3-11 0,-2 1-16 15,1 2-21-15,-1-1-32 0,-1-5-66 16,2 1 20-16,0 2-69 0,1 0-184 16</inkml:trace>
  <inkml:trace contextRef="#ctx0" brushRef="#br0" timeOffset="48443.566">28189 11714 204 0,'-2'1'216'0,"-3"2"-102"0,3-2 11 16,-1 0-2-16,1 7-75 0,0 3-16 15,2 2-12-15,-2 2-2 0,1 0-3 16,0-3-5-16,0-1-4 0,0-1-1 0,-2-1-2 16,0 1 0-16,0-2 0 0,4 2-12 15,-3 1-20-15,1-3-106 0,-3 1 66 16,4 0-97-16,-1-4-371 0</inkml:trace>
  <inkml:trace contextRef="#ctx0" brushRef="#br0" timeOffset="48720.8259">27816 11857 399 0,'1'-12'148'0,"0"2"-81"0,0 2 51 16,4 3-75-16,5 3-8 0,3 2-16 0,0 1-2 15,3 0 3-15,-3 3 2 0,-2 4-5 16,0 4-4-16,-3 1-1 0,0 1-1 16,-3 3-3-16,1 0-1 0,-6-1-2 15,0 1-2-15,-3 2-2 0,1-2-7 16,-3-3-7-16,-2 0-13 0,0 1-18 15,-2-6-37-15,-3-3-57 0,1 0 24 16,0-4-76-16,1-2-163 0</inkml:trace>
  <inkml:trace contextRef="#ctx0" brushRef="#br0" timeOffset="48926.2786">27823 12002 229 0,'-2'-5'166'16,"0"1"-58"-16,0 2 11 0,0 2-31 16,2 2-16-16,-2 1-23 0,1 6-8 15,1 2-5-15,-1 4-2 0,-1 4-2 16,1 4-5-16,0 0-4 0,0 1 0 0,-1 1-5 15,-2 2-3-15,1-2-4 0,0 2-3 16,0-3-1-16,0-1-3 0,0-4-1 16,0-4 1-16,-2-3-1 0,0-1 1 15,-2-7-5-15,1 3-7 0,0-4-10 16,-1-1-15-16,-1-1-16 0,2-1-20 16,-1-2-33-16,-2 2-56 0,4-5 22 15,-2-3-58-15,1-5-162 0</inkml:trace>
  <inkml:trace contextRef="#ctx0" brushRef="#br0" timeOffset="49132.7237">27644 11877 336 0,'-8'-11'189'0,"-1"5"-93"15,4 6 32-15,0 0-56 0,0 1-25 0,1 6-23 16,1 1-12-16,1 2 0 0,-1-1-1 15,0 1-4-15,4-1-3 0,-3 6-1 16,3-6-1-16,2 2-2 0,0 1-14 16,0-1-18-16,-1-1-103 0,-1-1 63 15,-1 0-99-15,-3-1-348 0</inkml:trace>
  <inkml:trace contextRef="#ctx0" brushRef="#br0" timeOffset="49465.0913">27228 12050 382 0,'-6'-1'147'16,"4"0"-84"-16,2 1 52 0,4 2-71 0,3-2-14 16,0 0-15-16,3-2 2 0,4-2 2 15,0 0 0-15,-2-6-6 0,1 0-4 16,0-3-2-16,-2 1-2 0,-2-3-5 15,1 2-7-15,-6 0-5 0,-2-3-6 16,-2 1-1-16,-2-1-2 0,-5 2 6 16,-2 3 11-16,1 3 12 0,-8 4 14 15,0 4 14-15,-2 4 8 0,-2 4 6 0,0 6-1 16,-2 3-4-16,4 3-9 0,-2 3-8 16,-1-3-8-16,1-3-6 0,5 3-5 15,2-2-5-15,4-1-1 0,5 1-4 16,1-3-9-16,2 3-15 0,-1-5 71 15,0 2-212-15,-1 0 102 0,-3-5-53 16,-6-5-703-16</inkml:trace>
  <inkml:trace contextRef="#ctx0" brushRef="#br0" timeOffset="49616.8312">26779 12294 770 0,'-5'-4'225'0,"-2"-7"-134"0,5 3 93 0,2 8-149 16,5 3-106-16,5 5-118 0,3-5 74 16,-2-3-128-16,0-3-444 0</inkml:trace>
  <inkml:trace contextRef="#ctx0" brushRef="#br0" timeOffset="53083.5859">3904 13321 60 0,'-9'-5'81'0,"-1"1"-7"16,0 3-2-16,4-1 2 0,2 0-7 15,1-1-9-15,3 5-9 0,0-1-11 16,3-4-9-16,0 1-9 0,2 2-7 15,4-1-3-15,3 0-2 0,3-3 1 0,4-2 0 16,-1 0 2-16,3-1-1 0,12 2 0 16,3-2-3-16,-14 2-2 0,6 0 0 15,10 3 0-15,-5-3-1 0,-5 4-1 16,13 1-1-16,-3 3 0 0,-8 1 0 16,-1 4-2-16,-1-3 1 0,-1 5 0 15,-1-2 0-15,-2 1 1 0,-4-5 1 16,-3-1 0-16,-3-7 1 0,-2 6 0 15,-3-5 1-15,-5-2 1 0,0 2 0 0,-4 0-1 16,0 1-1-16,-3-1-1 0,-1-2 0 16,-2-2-1-16,-1 4 0 0,-1-1 1 15,-3-3 2-15,3 4 2 0,-1 1 1 16,0 0 3-16,1 1 2 0,5 1-1 16,-3 0-1-16,4-2-2 0,0 5-2 15,0-3-2-15,1 1-2 0,1-1-1 0,2-1 1 16,-1 2 1-16,1 1 1 0,2-1 0 15,1 1 0-15,-2-2 0 0,3 1 0 16,-2 4-1-16,0-2-2 0,0 1 0 16,1-2-1-16,-2 3 1 0,2-1-1 15,0 5 0-15,-1 0 0 0,0 0-1 0,-1 0 0 16,-1 2 0-16,3 1 0 16,0 1 1-16,2 4 1 0,0 0 1 0,3 6 1 15,0-3 1-15,0 2 0 0,1 0 1 16,2 3 0-16,-2 5 0 0,-1 3-1 15,-2 0 0-15,-2 10-1 0,6 3-1 16,-5-6-1-16,3 1 0 0,1 3 0 16,-2-3-1-16,-2-2 1 0,4 2-1 15,-1 4 1-15,0-3-1 0,0-2 1 16,0-2 0-16,-4-1-1 0,2-10 1 0,-2-1 1 16,-2-2-1-16,-2-7 0 0,1-2 1 15,-1 1-1-15,0-4 1 0,-3-5-1 16,1 1 0-16,1-3 1 0,1 0-1 15,-4 0-1-15,2 0 1 0,2-2-1 16,-1 3 0-16,-1-2 0 0,0-1 0 16,-1 1-1-16,-2 0 1 0,1-1 0 0,1-2 1 15,-2 0-1-15,1 0 1 16,1 0 1-16,-4-1 0 0,2 1-1 0,0 1 1 16,-4 0 0-16,2 0-1 0,-3-2 0 15,-2 1 0-15,-3 0-1 0,-1 1-1 16,-4 0 1-16,3-1-1 0,-2 4 0 15,-7-1 0-15,-1 3-1 0,-2-1 1 16,-2 3-1-16,-5-1 0 0,4-1-1 16,-5 0 1-16,2-1 0 0,-2 0-1 0,2 0 1 15,0 1 1-15,0-1-1 0,-1 0 1 16,5-1 0-16,1 3 0 0,5-2 0 16,4 1 0-16,1 1 0 0,4-5 1 15,-1 0-1-15,4-3 1 0,2 1 0 16,4-3 0-16,-1-1 0 0,3 3-1 15,2-1 1-15,0-5-1 0,0 4 0 16,1-1-1-16,3 0 1 0,0-2-1 0,0 1 1 16,1 1-1-16,0-2 1 0,-2 1 1 15,3 1-1-15,-2-1 1 0,0 0 0 16,-1 2-1-16,-1-4 1 0,-1 0 0 16,0-4 1-16,-1-1-1 0,-1-3 0 15,1-3 0-15,0-4 0 0,-2-1 0 16,-2-8 0-16,2-2 1 0,-3-8-1 0,-3-2 0 15,0-8 1-15,0-3-1 16,0-4 0-16,-5 5 0 0,1 0 0 0,2 3 0 16,-3 2-1-16,2 4 1 0,1 1-1 15,2 2 0-15,-1 3 0 0,3 4 1 16,2 1-1-16,3 4 0 0,0 7 0 16,2 3-1-16,4 5 0 0,-1 5-1 15,5 4 2-15,-2 2-11 0,5 2-15 0,-1 2-7 16,3 1-122-16,2 6 69 0,3 1-100 15,-2-1-400-15</inkml:trace>
  <inkml:trace contextRef="#ctx0" brushRef="#br0" timeOffset="56547.8828">7242 14391 112 0,'4'-2'67'0,"-1"0"-33"16,4 1 10-16,0 0-18 0,1 1-12 15,4 1-9-15,3-1-1 0,0 0-1 16,3 0-1-16,5 0 0 0,1-2-1 0,0-1 0 16,3 0 5-16,5 2 3 0,0-2 1 15,1 3 3-15,4 0 1 0,1 0 1 16,0-1 2-16,1 1-4 0,6-1-3 16,-3 1-3-16,4-2-1 0,2 2-1 15,2 2-3-15,0 0 0 0,7 1-1 16,-1 1 0-16,4-3 0 0,1 3 0 15,1-2 0-15,-2 0 0 0,4-2-1 16,2 1 1-16,-1-1 0 0,2 0-1 0,1-3 1 16,2 1 0-16,-3-3 1 0,2 3 2 15,1-2 0-15,-3 2 2 0,0 1-1 16,1-1 0-16,1 0 1 0,-5 2-2 16,1 0-1-16,-2 2-1 0,2 1-1 15,-3-1 1-15,2-1 0 0,1 0-1 16,-3-1 0-16,2 1 0 0,-1-2 0 0,-3 0-1 15,3 0 1-15,-2-1-1 0,-2-1 0 16,4 2 0-16,0 0 1 0,0 1-1 16,5-2 0-16,-5 3 1 0,-4 1-1 15,4-2 0-15,-2 1 0 0,-6-1 1 16,4 2-1-16,3-2 0 0,-4-2 0 16,0 2 0-16,2 0 0 0,3 2 0 15,-3-4 0-15,0 1 0 0,1 1 0 16,1 1 0-16,-2-1 0 0,-3 2 0 0,2-2 1 15,-1 2-1-15,0-1 0 0,-2-1 0 16,-1 0 0-16,2 2 0 0,1-1 1 16,-1 0-1-16,0-1 0 0,0 0 0 15,1 1 0-15,-4 0 0 0,4-2 0 16,0 1 0-16,1 1 0 0,3 0 1 16,1-3-1-16,-4 4 1 0,5-2-1 0,-3 0 0 15,-6-1 0-15,1 1 0 16,2 3 1-16,-6 0-1 0,0-1 0 0,-1 0 0 15,-1 3 0-15,0-2 0 0,-1 0 1 16,-3-1-1-16,1 0 0 0,-2 0 0 16,-2 0 1-16,0 0-1 0,-2 0 0 15,-5-3 0-15,-2 0 1 0,-2-1-1 16,0 3 0-16,-4-3 0 0,4 2 2 0,0 0-6 16,-4 3-70-16,2-1 43 0,-2 4-41 15,-7-3-265-15</inkml:trace>
  <inkml:trace contextRef="#ctx0" brushRef="#br0" timeOffset="59583.2163">17999 12714 192 0,'-4'9'147'0,"-4"-1"-44"0,1 7 7 0,-5 2-12 15,-1 8-45-15,-3 5-7 0,-1 7-9 16,-3 0-8-16,-1 6-7 0,2 0-5 16,0 5-4-16,1 2-3 0,1 2-1 15,-2-6-1-15,-2-2-1 0,-3-7-1 16,7-4 0-16,-3-8-1 0,6-1 0 16,1-9 1-16,4-1 0 0,0-8 1 15,3-5 3-15,1-1-5 0,2-2-12 16,4-5-22-16,-1-1-106 0,2-8 64 0,5-2-104 15,-1-10-365-15</inkml:trace>
  <inkml:trace contextRef="#ctx0" brushRef="#br0" timeOffset="59809.0728">17591 12776 91 0,'-5'-29'144'15,"0"1"-17"-15,-1 1-16 0,3 8-1 0,3 6-23 16,0 5-19-16,1 5-20 0,3 1-9 15,-2 2-5-15,7 6-4 0,-2 5-2 16,6 8-1-16,-1 7 1 0,3 5-4 16,1 1-6-16,4 3-4 0,-3-2-6 15,6-3-3-15,2 1 0 0,2-3-3 16,-5-1-8-16,1-4-12 0,-2 1-18 0,-7-6-33 16,-4-5-81-16,0 0 36 0,-6-10-89 15,-3-3-249-15</inkml:trace>
  <inkml:trace contextRef="#ctx0" brushRef="#br0" timeOffset="60216.4143">18722 12530 297 0,'-12'0'115'16,"-4"1"-49"-16,-1 3 33 0,-5 6-58 15,1 3-7-15,-3 4-10 0,0 2-1 16,-1 3 2-16,1 0 1 0,0 5 1 15,1-2 2-15,4 2 1 0,2 3 1 16,3-1-3-16,2-4-4 0,3-3-4 16,4-1-4-16,4-6-3 0,1 1-2 0,6 0-3 15,5 0 0-15,5-3-2 0,5 0 0 16,7-2 0-16,-1-4 0 0,3 1 0 16,9-5-1-16,-2-2-2 0,-3-1-4 15,2-2-8-15,1 0-12 0,-8-4-17 16,4 0-25-16,-1 0-86 0,-6 3 40 15,-6-2-76-15,-5 2-273 0</inkml:trace>
  <inkml:trace contextRef="#ctx0" brushRef="#br0" timeOffset="60430.3521">18643 12866 448 0,'-8'-8'191'0,"3"-3"-97"0,2 4 43 0,3 7-80 16,1 0-32-16,2 2-15 0,2 1-11 16,5 4 0-16,2 1 1 0,0-2 1 15,4 3 0-15,0-3 0 0,-2 0 1 16,6-2 0-16,-1 0-2 0,1-2-9 16,1 0-14-16,2-1-19 0,-5-1-97 15,1 0 52-15,-5 0-89 0,-5 1-315 16</inkml:trace>
  <inkml:trace contextRef="#ctx0" brushRef="#br0" timeOffset="60832.277">18759 12392 106 0,'-5'-4'146'0,"0"4"-52"0,-1 0 1 15,-1 7 4-15,-1 7-32 0,-1 2-14 16,-2 9-11-16,1 6-4 0,-2 0-6 0,-3 12-8 16,0 7-7-16,2 10-6 0,0 7-4 15,2 5 2-15,-1-7-16 0,1-3-19 16,-1-7-33-16,2-6-60 0,4-1 33 15,6-5-103-15,-5-5-165 0</inkml:trace>
  <inkml:trace contextRef="#ctx0" brushRef="#br0" timeOffset="61698.5879">19484 12397 175 0,'-14'-8'103'0,"-1"8"-47"0,-8 2 11 15,-2 2-24-15,-6 4-25 0,1 5-9 16,-2 6-1-16,1-1 6 0,1 3 7 0,2-3 6 15,0 3 4-15,5-2 3 0,2 4 2 16,3-3-5-16,6 4-8 0,7-3-6 16,4 1-5-16,1 1-4 0,9 3-2 15,4-2-1-15,5 0 0 0,5 4 1 16,1-3 3-16,1-1 1 0,-1-1 3 16,4 1 1-16,-2-4 2 0,4-1 1 15,-2-3-1-15,2 2-3 0,-6-2-2 0,-3-1-1 16,-5-3-3-16,-5-1-2 0,-8-2-1 15,-1-1 1-15,-2-2 0 0,-6-2 0 16,-6 2 1-16,-7-2 0 0,-3 0-1 16,-5-4 1-16,2 0-2 0,-1 0-1 15,0-1 0-15,2-2-1 0,1 1 0 16,0 1-1-16,3 1-1 0,3 0 0 16,0 1-1-16,5-1-3 0,-1 1-3 0,4 1-3 15,3 0-3-15,0-2-1 0,3 0-2 16,3 0-3-16,5 0-2 0,1-2 2 15,3 0 3-15,1-2-2 0,1-1 0 16,-2 0-1-16,2-2 4 0,-1 2 4 16,-1-2 2-16,0 0 1 0,-3-1 3 15,-2 1 4-15,0-1 0 0,-2 1 1 0,-1 0-1 16,-1 0 1-16,-2 1 0 0,1-3 0 16,-5 1 0-16,2 3 2 0,-2-2 1 15,0 2 1-15,0 2 0 0,1 1 0 16,0 2 1-16,1 0 0 0,2 0 2 15,-2 5 3-15,0-1 3 0,1 3 3 16,0-1 3-16,-1 5 1 0,1 0 1 16,0 3-2-16,0 0-3 0,-2 4-5 15,1-3-2-15,0 5-3 0,2-3-3 0,-2 1 2 16,3 0-7-16,0-1-10 0,1-3-13 16,-1-2-21-16,1-2-34 0,0-6-50 15,0-1 13-15,4-3-68 0,2-4-127 16</inkml:trace>
  <inkml:trace contextRef="#ctx0" brushRef="#br0" timeOffset="61964.6879">19418 12334 150 0,'4'-18'94'0,"-1"3"-31"0,3 7 17 15,0-2-17-15,-1 5 2 0,-1 0-10 16,0 5 0-16,-1 5 7 0,-3 0 1 16,-3 1-3-16,-1 2-10 0,1 10-7 15,-4-5-6-15,1 5-6 0,-4 3-12 16,1 4-7-16,3-3-4 0,6 7-8 15,0-2-144-15,1 3 88 0,5 4-81 0,1-10-536 16</inkml:trace>
  <inkml:trace contextRef="#ctx0" brushRef="#br0" timeOffset="92395.1777">30094 13287 355 0,'-8'-10'149'0,"2"-1"-49"0,1 4 34 0,2 2-66 15,1 3-14-15,2 1-12 0,0 1-5 16,2 4 0-16,1-1-2 0,-1 2-1 16,4 0 3-16,3 6 4 0,1-2 0 15,5 4-3-15,2 2-6 0,3 4-6 16,-1-3-6-16,3 3-4 0,1 1-6 15,-1-1-3-15,-2 0-2 0,-3 0-2 0,-1 1-1 16,-4-5-1-16,2 3 1 0,-5-4-3 16,-1-1-6-16,-4 0-12 0,-1 0-15 15,-3-2-13-15,-4 1-143 0,0-4 72 16,-3-6-96-16,-2-2-482 0</inkml:trace>
  <inkml:trace contextRef="#ctx0" brushRef="#br0" timeOffset="92622.1045">30407 13207 684 0,'-9'3'200'16,"-2"1"-108"-16,-7-4 81 0,-1 5-136 15,-2 18-22-15,2 6-10 0,-3 8-3 0,1 4-2 16,-1 2 0-16,-2-4-1 0,0-1-4 15,2-5-4-15,2-4-4 0,-1 0-7 16,4-2-7-16,-2 0-14 0,1-2-131 16,-1 1 77-16,0-5-84 0,1-2-467 15</inkml:trace>
  <inkml:trace contextRef="#ctx0" brushRef="#br0" timeOffset="93145.8332">28943 13456 527 0,'5'-17'233'0,"0"1"-106"16,-1 2 48-16,0 9-90 0,4 1-47 15,4 4-17-15,4 6-12 0,0 4-6 16,-1 3-4-16,0 2 0 0,-2 6-1 15,-4-3 1-15,0 4 1 0,-4 1 0 0,-2 4 0 16,-3 1 1-16,-3 0 0 0,-2-1-3 16,-4 4-10-16,-2-5-10 0,-5 0-16 15,-1-2-129-15,1 2-7 0,-6-4 11 16,-1-1-142-16,1-9-27 0</inkml:trace>
  <inkml:trace contextRef="#ctx0" brushRef="#br0" timeOffset="93321.5274">28727 13644 412 0,'-5'-11'327'15,"1"3"-174"-15,3-2 25 0,1 10-20 16,4 3-133-16,2 10-24 0,-2 4-26 16,1 7-16-16,0 8-15 0,-4-4-16 15,-1-2-26-15,-1-1-34 0,-4-4-39 16,-2-9 17-16,-4-1-49 0,0-3-99 15</inkml:trace>
  <inkml:trace contextRef="#ctx0" brushRef="#br0" timeOffset="93767.3956">28187 13314 717 0,'1'-28'203'0,"5"4"-118"0,6 13 88 16,6 10-152-16,11 1-8 0,4 5-16 15,1 6-4-15,-3 8 2 0,0 6 2 16,-11 1 1-16,-2 5 0 0,-8-2 2 16,-8 2 1-16,-2-6-1 0,-6 2 1 0,-6-6 0 15,-9 2 1-15,-2-4-1 0,-2 1-1 16,-1-4 2-16,-1 2-5 0,3-6-6 15,1-5-7-15,1-2-5 0,2-5-3 16,1-2-4-16,4-5-3 0,3-2 5 16,3-5 6-16,6 0 6 0,2 3 5 15,1-1 4-15,0 2 3 0,4 8 2 16,5 2 3-16,4 0 2 0,2 2 3 0,6 6 4 16,-1 5 3-16,2 2 2 0,-4 3-1 15,2 6-1-15,-6-1-3 0,0 2-2 16,-6 1-3-16,-4-2-2 0,-4-4 0 15,-5 2 0-15,2 0 0 0,-8-8 0 16,-5 2 1-16,-4-1-2 0,-6-5 0 16,-1 2-9-16,0 3-8 0,-1-2-15 0,0 0-22 15,1 1-115-15,0-3 58 16,-5-5-90-16,2-2-387 0</inkml:trace>
  <inkml:trace contextRef="#ctx0" brushRef="#br0" timeOffset="94006.2758">27654 13481 561 0,'-2'-6'170'0,"0"1"-98"0,-5 5 70 15,2 4-116-15,2 8-6 0,-2 4-16 16,1 6-2-16,0 6 1 0,3 0 0 15,-1 2-1-15,0 0-1 0,2-3 0 16,-2 2 1-16,2-4-1 0,-1-2 2 0,-1-1-7 16,-3 1-9-16,1-8-131 0,-1 3 80 15,-2-2-92-15,-3-9-476 0</inkml:trace>
  <inkml:trace contextRef="#ctx0" brushRef="#br0" timeOffset="94376.3711">27346 13526 856 0,'-10'0'211'0,"-4"1"-126"16,5 0 109-16,2 12-177 0,4 9-13 16,3 7-9-16,-1 5 1 0,2-3 2 0,1-1 1 15,-1-4 1-15,-1-8 0 0,-3-5 1 16,-2-2 0-16,1-4 0 0,-2-4-2 15,-1-4-6-15,2 1-10 0,-2-6-16 16,0-2-21-16,1-8-13 0,-1 0 0 16,1-5 2-16,0 2 14 0,0-2 21 15,-2 3 29-15,-1 4 31 0,1 5 19 16,-1 4 4-16,1 5 3 0,1 1-4 16,-1 3-9-16,-2 6-10 0,0 1-10 15,1 7-6-15,0 0-4 0,3 2-3 16,5 3-3-16,0 2-4 0,2-2 1 0,0-1-7 15,3-2-8-15,-5-4-11 0,1-7-13 16,-4-1-15-16,1-2-17 0,1-2 89 16,-1-3-212-16,0-1 94 0,-5-5-3 15,-1-9-708-15</inkml:trace>
  <inkml:trace contextRef="#ctx0" brushRef="#br0" timeOffset="94511.8468">27025 13721 408 0,'-17'-12'236'0,"-1"2"-86"0,-2 5 30 15,-5 5-67-15,0 1-22 0,-4 3-29 16,0 2-13-16,1 2-10 0,3 0-8 15,2 1-9-15,0 0-6 0,3 1-6 16,2-1-4-16,-1 0-2 0,2-1-5 16,-2-2-9-16,2 2-11 0,-1 0 111 15,-2-1-292-15,-1 3 141 0,0-1-45 0,-5-4-1000 16</inkml:trace>
  <inkml:trace contextRef="#ctx0" brushRef="#br0" timeOffset="94864.6325">25542 13849 726 0,'-22'-11'203'0,"0"0"-114"15,4 6 89-15,1 0-152 0,2 1-7 16,5 1-17-16,4-5-2 0,1-5 1 15,2-2 0-15,1-9 1 0,1-6-1 0,0-3 3 16,0-4 3-16,1-1 3 0,0-1 1 16,1-3-1-16,1 5 0 0,3 5-1 15,2 2-3-15,-1 8-4 0,3 7-4 16,3 3-2-16,1 5-1 0,2 3-1 16,2-1 1-16,1 5 1 0,-1 0-1 15,-1 3 2-15,0 3 0 0,0 3 0 16,-2 4 1-16,0 3 0 0,2-1-1 15,-5 0-7-15,-1 3-10 0,-3-1-10 0,-7 2-14 16,0 0-88-16,-6 1-50 0,0 2 31 16,-11-4-114-16,-6-3-171 0</inkml:trace>
  <inkml:trace contextRef="#ctx0" brushRef="#br0" timeOffset="95263.571">24596 13567 687 0,'1'-16'199'16,"1"-1"-116"-16,-2 9 83 0,6 5-147 16,3 3-1-16,6 4-22 0,0-2-3 15,2 10 0-15,-4 1 4 0,2 3 5 0,-3 1 2 16,2 4 4-16,-3 1 2 0,0-1 1 15,0 3 3-15,-2 4-3 0,-2-3-2 16,1-1-3-16,-2 3-2 0,-2-4-1 16,-2-3 0-16,-2 0 0 0,-2-1 1 15,-2-5-1-15,-2-2 1 0,-4-3 1 16,-1-6-2-16,-2-3-2 0,-4-1-2 16,3-3-1-16,-4-6-1 0,2-5 0 0,1-3 0 15,3 0 0-15,1-3 2 0,5 4 1 16,-2 4 1-16,1 2-1 0,2 6 0 15,2 1-1-15,-3-2-1 0,3 6-2 16,0 0 0-16,1 1 0 0,-3 7-3 16,1-4-13-16,1 7-13 0,-3 0-24 15,1 2-117-15,1-3 63 0,-2 6-104 16,-2-4-397-16</inkml:trace>
  <inkml:trace contextRef="#ctx0" brushRef="#br0" timeOffset="95649.5953">24293 13640 728 0,'-10'7'194'0,"4"2"-110"0,2 5 90 16,2 13-149-16,1 8-13 0,1 7-10 16,4 2 0-16,1 3-1 0,2-1 0 15,1 2 0-15,-2-3 5 0,-1-4 4 16,-2-3 3-16,-2 0 4 0,-1-9 1 15,-2 0 1-15,-4-3 0 0,2-5-4 16,-2-2-4-16,0-3-3 0,-1-6 1 16,0-4-7-16,-2-6-5 0,-2 0-8 0,1-4-13 15,-3-6-21-15,3-5-33 0,-1-9-43 16,1-7-38-16,-5-17-32 0,1-6-9 16,0-7-13-16,-1-3 89 0,1 3 108 15,0 9 106-15,6 5 78 0,-3 8-16 16,3 13 4-16,-2 4-21 0,5 4-36 15,-6 6-31-15,2 6-20 0,2 3-13 16,-1 3-14-16,1 0-12 0,4 7-6 0,0 3-4 16,1 6 1-16,-2 5-6 0,1 1-9 15,-1-1-8-15,1 5-119 0,-1-1-24 16,1-1 26-16,-2 1-144 0,-4-1-109 16</inkml:trace>
  <inkml:trace contextRef="#ctx0" brushRef="#br0" timeOffset="96007.9302">23124 13608 466 0,'-7'-14'169'0,"-2"2"-83"15,-2 3 51-15,3 6-96 0,2 3-9 16,0 1-16-16,1 6-4 0,-2 7 6 16,-1 7 3-16,0 5 2 0,-1 12 4 15,-2 0 2-15,0 5-1 0,-1 5-3 16,-1 5-6-16,0-7-4 0,1 10-5 16,3 0-2-16,-2-2-2 0,4-6-1 0,-2 2-1 15,2-12-1-15,1-6 1 0,-1-8 0 16,2-4 0-16,2-6 0 15,-3-6 2-15,1-5 1 0,5-3-1 0,0 0-9 16,0-4-14-16,1-11-20 0,3-7-26 16,-2-11-47-16,-2-13-69 0,3-7 20 15,-7-6-85-15,4-7-179 0</inkml:trace>
  <inkml:trace contextRef="#ctx0" brushRef="#br0" timeOffset="96160.5152">22856 13692 111 0,'-12'-48'150'0,"3"10"-24"0,-1 7-3 15,-1 8 3-15,-1 7-24 0,3 4-14 16,2 3-9-16,2 5-14 0,3 3-17 15,2 1-8-15,2 3-5 0,1 4-6 16,1 7-6-16,4 4-5 0,0 3-1 16,8 4-2-16,2 2-4 0,3 0-5 15,0 0-3-15,5 3-10 0,-1 1 0 0,0-5-166 16,2 3 98-16,2 2-104 0,-5-8-595 16</inkml:trace>
  <inkml:trace contextRef="#ctx0" brushRef="#br0" timeOffset="96957.3944">30408 14139 534 0,'-1'-1'183'16,"-2"0"-86"-16,-7 1 60 0,2 2-102 15,-3 7-20-15,-1 4-13 0,1 7-3 16,2 5 3-16,-5 3 0 0,2 3 0 16,0 0 1-16,-1 2 1 0,0-4 3 15,-3 4-3-15,3-1-5 0,-1 3-4 16,1-3-4-16,-1 2-2 0,4-3-3 0,0 0-2 16,1-3-1-16,4-3 2 0,-1-2-7 15,4-4-8-15,1-4-10 0,1-5 46 16,1-5-217-16,2-5 107 0,2-6-70 15,1-11-749-15</inkml:trace>
  <inkml:trace contextRef="#ctx0" brushRef="#br0" timeOffset="97181.3253">30129 14283 191 0,'-6'3'88'0,"1"4"-42"0,-1 2 17 15,0 2-28-15,2 0-21 0,2 3-5 16,1 4-4-16,1 0-2 0,0-1 0 16,1 1 3-16,-1 0-5 0,1-1-67 15,2 0 42-15,-1 0-34 0,-1-1-258 16</inkml:trace>
  <inkml:trace contextRef="#ctx0" brushRef="#br0" timeOffset="97435.9632">29908 14538 535 0,'-2'-9'188'0,"-3"-4"-96"0,2-5 58 15,3 5-99-15,-1 2-32 0,6-1-10 0,1-1-5 16,2-2-3-16,2-4 0 0,-3-3 1 16,1-2 3-16,3-3 6 0,0-3 5 15,-2-3 5-15,-3-2 0 0,3 0 0 16,-4 2-1-16,3 5-4 0,1 4-11 16,2 7-15-16,2 10-23 0,2 6-31 15,-2 1-108-15,-1 7 57 0,2 6-105 16,-7 3-354-16</inkml:trace>
  <inkml:trace contextRef="#ctx0" brushRef="#br0" timeOffset="98094.7143">28278 14357 446 0,'-5'-8'238'0,"-1"2"-122"16,4 6 41-16,2 1-62 0,0 9-63 16,3 8-13-16,4 3-14 0,1 3 0 15,3 16 1-15,2-1 1 0,-2 3 1 16,-4 0 1-16,0 7 2 0,-1-12 2 0,-6-2 3 16,-1-7 3-16,1 1-2 0,-3-7-2 15,3-5-1-15,-2-1-2 0,2-3 0 16,2-6-2-16,-4-3-1 0,-3 0-1 15,1-4 1-15,-3-3-1 0,-2-2-2 16,-3-8-3-16,4-5-5 0,-1-7-5 16,1-5-4-16,0-8-2 0,-1-6-3 0,1-4-1 15,4-4 2-15,1-3 3 0,2 2 3 16,1 7 3-16,1 0 2 0,4 11 2 16,1 5 0-16,1 3 0 0,5 3 0 15,2 6-1-15,0-1-1 0,3 3 0 16,4 5 0-16,1 1 1 0,2 7-1 15,-1 3 1-15,-4 0-1 0,1 9 1 0,-7 1 1 16,-2 4-1-16,-1 2 1 16,1 6 1-16,-5-2 0 0,-5 6 1 0,-1-5 0 15,0 1 0-15,-5-2 1 0,-4-3 1 16,-4-1 0-16,-2 0 1 0,-2-4 0 16,-4-2 0-16,-3-4 1 0,0 0-1 15,-2-2-1-15,0-2 0 0,3-1-5 16,2-1-8-16,0-1-7 0,5-1-8 15,4 1-7-15,5-1-138 0,7 2 72 16,0 1-73-16,6 0-484 0</inkml:trace>
  <inkml:trace contextRef="#ctx0" brushRef="#br0" timeOffset="98823.3725">29857 14421 204 0,'3'-3'140'16,"-2"2"-76"-16,-1 1 20 0,5 0-24 0,-2 5-34 15,0 1-10-15,2 5 7 0,-2-1 13 16,-2 4 10-16,-1 1 7 0,-1 1 6 16,-3-4 6-16,-2 3-2 0,-2 1-6 15,2 1-9-15,-6-2-10 0,1 1-9 16,1 0-7-16,-3-4-5 0,-2-1-5 15,0-1-3-15,0-2-2 0,-1-4-2 16,3 0 0-16,0-4 1 0,2-1 0 16,0-6 0-16,1-3-1 0,3-5-1 15,0-6 0-15,5-5-1 0,2 1 0 0,1-4-1 16,4 0-1-16,3 5-1 0,8 3-1 16,2 4 0-16,-1 5 3 0,0 4-6 15,1 3-6-15,-1 5 99 0,-2 1-264 16,2 6 140-16,-3 2-52 0,-5 1-919 15</inkml:trace>
  <inkml:trace contextRef="#ctx0" brushRef="#br0" timeOffset="117342.9463">14409 15542 41 0,'-1'-1'45'15,"2"1"-10"-15,-2-2-2 0,1 0-3 16,0 2-4-16,1 0-2 0,-2 1 0 15,3-1 3-15,-3-1 5 0,2 3 7 16,1-2 2-16,-3 0 2 0,2-1-2 0,0 0-4 16,0 0-4-16,2 0-9 0,0 1-7 15,0-2-5-15,2 1-4 0,0 2-3 16,1 2-2-16,2-2-1 0,-1 0-2 16,1-1 1-16,3 2-1 0,0-1 1 15,-1 1-1-15,2 0 1 0,2 1 1 16,-3-2 1-16,0 1 2 0,1 0 1 0,1-2 1 15,-3 0 1-15,4 1-1 0,-1-3 0 16,0 2-1-16,-1 0-2 0,1-1 0 16,-1 2-2-16,1 1 0 0,-1-2 0 15,3 1-1-15,0-1 0 0,-2 1-1 16,1 0 1-16,-1-1 0 0,0 2-1 16,2 0 0-16,3 0 0 0,-2 2 1 15,3-3-1-15,-1 4 0 0,2-2 1 16,-3-2-1-16,1-1 1 0,-1-2-1 15,0 2 1-15,-2 1-1 0,1 0 1 0,2-3-1 16,-5 0 0-16,1 2 1 0,1-2-1 16,1-1 0-16,0 2 0 0,6-1 1 15,-3 2-1-15,-1 1 0 0,0 0 0 16,4-1 1-16,-3 1-1 0,0-3 0 16,4 2 0-16,-2 0 1 0,-1-1-1 15,3-1 0-15,2 1 1 0,-2-5-1 0,3 2 1 16,-3-1-1-16,1-2 0 0,-2 2 0 15,0 1 1-15,-5 1-1 0,4 0 0 16,-2 3 0-16,0 0 0 0,-1 0 0 16,2 1 0-16,-4 0 0 0,0 2 0 15,0-2 0-15,-3 0 0 0,2 2 0 16,3 1 0-16,-1 0 0 0,0-2 0 16,0 1 0-16,-1 0 0 0,-1-2 0 0,1-3 0 15,-3 1 0-15,3 1 0 0,2 2 0 16,-4 1 0-16,1-3 0 0,3 1 1 15,-3 1-1-15,0-2 0 0,2-2 0 16,-3 0 1-16,-2-2-1 0,2 0 0 16,-3 2 0-16,2 1 0 0,0-2 0 15,0 1 0-15,3 1 0 0,1 1 0 0,0-1 0 16,1 2 0-16,2-1 0 0,-1 1 0 16,3 0 0-16,-2 0 0 0,3-2 0 15,-5 3 0-15,2-1 1 0,-4 1-1 16,3 2 0-16,-4-6 0 0,1 2 0 15,1 2 0-15,-1-4 0 0,-3 1 0 16,1 0 0-16,1 0 0 0,-3 2 0 16,0-1 0-16,0-1 0 0,-2 2 0 15,4-1 0-15,-1 1 0 0,1 2 0 0,3-3 0 16,1 2 0-16,0 0 0 0,2-2 0 16,0 2 0-16,-2 0 0 0,5 2 0 15,-2-2 0-15,2-1 0 0,0 1 0 16,-1 0 0-16,2 0 0 0,3-4 0 15,-1 3 0-15,1-1 0 0,1-2 0 16,0 1 1-16,-1-1-1 0,-2-1 0 16,-2-1 0-16,2 4 0 0,1 1 0 0,1 0 1 15,-3-4-1-15,1 3 0 0,-1-1 0 16,0 3 0-16,1-4 0 0,2 2 0 16,2 0 0-16,-1 0 0 0,-1-1 0 15,-1 2 1-15,3-2-1 0,-3 0 0 16,1-3 0-16,0-1 0 0,2 2 1 15,-1 1-1-15,0 1 0 0,4 0 0 0,-2 1 0 16,-6 0 0-16,0 1 0 16,0-4 0-16,-4 3 0 0,1-1 0 0,1 1 0 15,2 1 0-15,-2-3 0 0,3 1 0 16,1 2 0-16,1-2 0 0,-1-1 0 16,-1 1 0-16,-2-1 0 0,-2 1 0 15,1 0 0-15,1 1 0 0,3 0 0 16,-1 1 0-16,2-2 0 0,1-2 0 15,-4 2 0-15,1 0 0 0,0-2 1 0,-1 0-1 16,-5 2-1-16,2-2 6 0,-4 1 3 16,0 0 1-16,-3 0 0 0,6 1 0 15,-3-3 0-15,3 4 2 0,2 0-6 16,1 2-3-16,-1-1-1 0,2-2 0 16,1 1-1-16,-1 0 1 0,2 0-1 15,4-2 1-15,1 2-1 0,-2 2 0 0,3-1 1 16,-3 1-1-16,-5-2 1 0,-2 1-1 15,1 1 0-15,-2-3 1 0,-1 2-1 16,1-2 0-16,-1 1 1 0,-1 2-1 16,-3-1 0-16,1-1 0 0,2 2 0 15,-2 0 1-15,7 1-1 0,-1 2 0 16,2 1 0-16,-2-1 0 0,4 2 0 16,-6-3 0-16,2-2 0 0,-3 2 1 15,2-4-1-15,-3 2 0 0,-1-2 0 16,-2 1 1-16,5-2-1 0,-6 0 0 0,4-2 1 15,-2 3-1-15,2-4 0 0,-2 1 1 16,3 0-1-16,-2-2 0 0,1 3 0 16,-1 2 0-16,0 0 0 0,-1 0 1 15,4 0-1-15,1-1 0 0,0 1 0 0,1-2 0 16,3 0 0-16,-2-1 0 0,-2-1 0 16,0 4 1-16,-1-3-1 0,-1-1 0 15,-3 0 0-15,2 2 0 0,-3 0 0 16,1 0 0-16,1-2 0 0,-1 1 0 15,-1 0 0-15,4-1 0 0,-3 3 0 16,3-2 0-16,4 2 0 0,-4-1 0 16,1 0 1-16,1-2-1 0,-5 1 0 15,2-1 0-15,2 2 0 0,-1-2 0 16,0 2 0-16,1 0 0 0,-2 0 0 0,1-2 0 16,-1 3 0-16,-2 0 0 0,-2 1 0 15,1-1 0-15,-4 0 0 0,4 0 0 16,-3 1 1-16,-1-3-1 0,0-1 0 15,2 4 0-15,-4-4 0 0,0 1 1 16,2-2-1-16,-2 1 0 0,-3 2 1 16,3-2 0-16,0-4-1 0,-1 2 1 15,3 1 0-15,0-2 0 0,0 1-1 0,3-1 1 16,1-1 0-16,2-1-1 0,0-2 1 16,-3 0-1-16,-1 0 1 0,-1 1-1 15,-1 1 0-15,0 1 1 0,0 0 0 16,-2-4-1-16,-2 2-2 0,1 1 10 15,-2-2 2-15,-1 1 2 0,2 4-1 16,-4 0 0-16,1 0 0 0,-1 1 4 0,-2 0-11 16,1-4-2-16,0 3-1 0,-1 0 0 15,2 0 0-15,-2 2 0 0,2-1 0 16,-2-2 0-16,-2-2-1 0,1-2 1 16,-2-2 0-16,0 2 0 0,-3-3 0 15,2 2 0-15,-1-2 0 0,0 1-1 16,-3-2 1-16,1 2 0 0,-2-2-1 15,0 2 1-15,-1-2-1 0,-1 4 0 0,2-2 0 16,-3 1-1-16,-1 1 1 0,-2 1-1 16,2 2 1-16,-1 0 0 0,1 1 0 15,-1 0 0-15,3-1 0 0,-2 1 0 16,-2-2 0-16,2 0 0 0,0 0 1 16,1 2-1-16,0 0-1 0,-1 0 2 15,2 1-1-15,-3-1-1 0,0 0 1 0,1-2 0 16,-1 1 0-16,-1 1 0 0,1 0 0 15,-2 1 0-15,-2-3 0 0,2 2 0 16,4 1 0-16,-4 0 0 0,5 0 0 16,-2 0 0-16,-4-3 0 0,1 0 0 15,1 0 0-15,-1 0 0 0,1 3-1 16,2 0 1-16,-1-1 0 0,-1 0 0 16,-1 1-1-16,-2-2 1 0,1 0-1 15,0 2 1-15,-1 3 0 0,-1-5-1 0,-1 1 1 16,0 1 0-16,0 0-1 0,0-1 1 15,1 2 0-15,-2 0 0 0,0-1-1 16,-1 2 1-16,-1 0-1 0,0-1 1 16,1 2-1-16,0 3 1 0,0-1 0 15,1 0 0-15,-1-1 0 0,3-2 0 16,-2 1 0-16,-2-1 0 0,-3 1 0 16,3-2 0-16,-6 1 0 0,2-2-1 0,0 3 1 15,1-1 0-15,1-3 0 0,0 4 0 16,2-1 0-16,1 0-1 0,-3 2 1 15,2 0 0-15,-4-2 0 0,1 0 0 16,-3 0 0-16,2 1 0 0,-2-1 0 16,-1 1-1-16,0-1 1 0,2 0 0 15,-3-1 0-15,0 0 0 0,3 1 0 16,-7-1-1-16,1 3 1 0,3 3 0 0,-2-3-1 16,0 0 1-16,4 1 0 0,3 0 0 15,-3 0 0-15,1 0 0 0,2-2 0 16,0 0 0-16,-1 0 0 0,1 1 0 15,-3 0 0-15,-2 1 0 0,-1 1 0 16,-3-1 0-16,1 2 0 0,2-1 0 16,-3 0 0-16,-4 0 0 0,5 1-1 0,-1-2 1 15,-2-1 0-15,-1 0 0 0,6-1 0 16,-2 2 0-16,0-1 0 0,2 1 0 16,1 1 0-16,-1 0 0 0,-1-1 0 15,0-1 0-15,0-2 0 0,-1 3 0 16,-3-2 0-16,1 0 0 0,0 0 0 15,-3-1 0-15,2 1-1 0,-2 1 1 16,0-3 0-16,-3 0 0 0,-3-2 0 16,-3 1 1-16,3 2 0 0,-1-1 0 0,3 2 0 15,-1 1 1-15,6 0-2 0,-1-1 1 16,-1 1 0-16,5 0-1 0,0-1 0 16,2 2 0-16,-1 0 0 0,2-1 0 15,-7 2 0-15,5-1 0 0,-3 2-1 16,-1 1 1-16,3 2 0 0,3 0-1 15,-1 3 1-15,4-2 0 0,3 1 0 16,-2-3 0-16,2 1 0 0,-4 1 0 16,1-1 1-16,-3 3-1 0,0-3 0 0,-2-1 1 15,5 1-1-15,-2-2 1 0,0-1-1 16,2 0 0-16,1 0 1 0,-1 0-1 16,-1 1 0-16,1 0 0 0,-2 2 0 15,-2-2 0-15,2 1 0 0,0-3 0 16,-1 1 0-16,1 0 0 0,0-1 0 15,-2 0 1-15,-1 1-1 0,-1 2 0 0,0-1 0 16,-1 0 0-16,-1-2 0 0,3 2 0 16,-1 1 0-16,5 0 0 0,-5-1-1 15,6 0 1-15,-6 1 0 0,3-2 0 16,-2-2 0-16,2 1 0 0,-5 2 0 16,5 0 0-16,0-2 0 0,0-4 0 15,1 3-1-15,4 2 1 0,-1-2 0 16,4 0 0-16,-2 0 0 0,5 1 0 0,3 2 0 15,1 3 0-15,-1-3 0 0,4-1 0 16,-4-1 0-16,0 3 0 0,4-3-1 16,-3 2 1-16,2-1 0 0,-3 2 0 15,1 3-1-15,-3 0 1 0,-1-1 0 16,2 0 0-16,-2 2 0 0,-3-2 0 16,3 1 1-16,-2-1-1 0,0 1 0 0,3 3 0 15,-5-4 0-15,-1 0 0 0,2 3 0 16,-3-1 0-16,0-2 1 0,3 1-1 15,0 0-1-15,2 0 1 0,6-4 0 16,-6 0 0-16,5 1 0 0,3 0 0 16,-3 2-1-16,-3-2 1 0,9 0 0 15,-4 3 0-15,1-3 0 0,1 1 0 0,-1 0 0 16,1 0 0-16,1-1 0 0,-2 0 0 16,2 1 0-16,4-2 0 0,-4 1-1 15,1-4 1-15,2 5-1 0,-1 0 1 16,0 1-1-16,2-1 1 0,-1-2 0 15,-1 2 0-15,4 2 0 0,-1-4 0 16,-3 0 0-16,0 1 0 0,-2 3 0 16,-3-4 1-16,-3-2-1 0,3 2 0 15,-3 1 0-15,2-2 0 0,1 5 0 16,5-3 0-16,-1 2 0 0,1 1 0 0,1-5 0 16,1 1 0-16,2-1 0 0,1 2 0 15,0-6 0-15,3 8-1 0,0-5 1 16,-1 0-1-16,1 1-1 0,1 0 1 15,0-3 0-15,3 4 0 0,-3-2 0 16,1 2 0-16,0 0 1 0,-2 1 0 16,2 2-1-16,2-1 1 0,-2 0 0 0,1 0 0 15,0-2-1-15,-2-1 1 0,-1 1 0 16,0 0-1-16,0 2 0 0,3-1 1 16,-2 3 0-16,1-1 1 0,-1 5 0 15,-1-2 1-15,0 2-1 0,-1 0 1 16,-1 2 0-16,0 4-1 0,0 2 1 15,-1 5-1-15,1 0 1 0,0 4 0 16,0 1-1-16,-1 1 1 0,3-1-1 16,-2 5 0-16,3-2 0 0,-3 0 0 0,-1-5 0 15,-1 1 0-15,0-3 1 0,0 1 0 16,1-7 1-16,-1 3-1 0,3-1 1 16,-1-2 0-16,-1-4 0 0,-2 3 0 15,5-3 0-15,-4 0 0 0,3-2 0 16,-2 0 0-16,2 1 1 0,1-4 0 15,-1-3 0-15,-2-1-1 0,1-5 1 16,-1 3-1-16,1 1 0 0,0 2 0 0,-1-10-1 16,0 10 0-16,0 1 1 0,0 0-1 15,-1-3 1-15,2-2 0 0,2-2 1 16,0 0 0-16,4 0-1 0,-1 0 1 16,-1-4-1-16,-1-4 0 0,1 2-1 15,0 2-1-15,-1 0 0 0,0 0 0 16,1 9 0-16,-2-6-1 0,1 2 0 0,1-2 0 15,-4-1 0-15,3-1 0 0,-3 3-1 16,3 0 1-16,-2 0 0 0,1 0 0 16,-2 1 0-16,5-1 0 0,-6 0-1 15,3-1 1-15,-1 2-1 0,2-1 1 16,-2 1 0-16,0 3-1 0,0-2 1 16,2-3 0-16,0 8 1 0,-5-4-1 0,1 2 0 15,-1-3 0-15,1-1 0 0,3 3 0 16,-2 0 0-16,2-1 0 0,4 2-1 15,-1-3 1-15,0 2 5 0,1-1-12 16,-2 2-3-16,1-2-3 0,-2 1-5 16,-1 4-5-16,4-1-4 0,-3 0-9 15,-1 3 12-15,-1 0 1 0,-1-4 4 16,-1 2 4-16,0 0 6 0,1-5 4 16,-1 0 3-16,-1 2 2 0,-1-4 0 15,2 1 0-15,-1-2 0 0,1-1 0 0,4 2 0 16,1 0 0-16,0-1 1 0,2 0 0 15,-1 0 0-15,3-2 0 0,-2 2 1 16,2-2 1-16,1 0-1 0,1-1 1 16,-2 2 0-16,1-1-1 0,-3 2 1 15,1-2-1-15,0 4-1 0,2-3 0 16,0 3 0-16,3-2-1 0,0 1 1 0,2-2-1 16,3 4 1-16,4-2-1 0,-1 3 1 15,3-3-1-15,0 1 0 0,0 0 0 16,0-1 0-16,3 1 1 0,3 1-1 15,-1-2 0-15,1-1 0 0,4 3 0 16,-1 0 0-16,3 2 0 0,1-3 0 16,2 1 1-16,-1 4-1 0,2-7 1 0,-5 1-1 15,8-6 1-15,0 1-1 16,3 1 1-16,0-1 0 0,5 1-1 0,-4 1 1 16,-2 0-1-16,3 0 1 0,-4-1-1 15,-2 2 0-15,0 0 0 0,-3 2 0 16,-3 3 1-16,0-2-1 0,-2 4-1 15,3 2 1-15,4 3 1 0,-1 1-5 16,0-1-2-16,1-1-2 0,-4-1-3 16,1 0-2-16,-1-3 0 0,1-1 0 15,-1-4 3-15,3 1 3 0,-1-2 2 0,2-2 3 16,0-1 1-16,3-3 1 0,-3-2 1 16,0-1 0-16,-2 0 1 0,-1-3 0 15,-2 6 0-15,-2 0 0 0,0 1 0 16,1-2 0-16,1-1 0 0,3 5-2 15,5-2 1-15,-2-1-1 0,3 5 0 16,-2 0 0-16,-5 1-1 0,-4 4 1 0,4-4 0 16,2 2-1-16,-2 0 1 0,5-1-1 15,-3 1 1-15,1 0-1 0,-2 3 1 16,-2 0 0-16,-1 0 0 0,-3-1 0 16,1 0 0-16,-7-3 0 0,4 3 0 15,-2-4 0-15,-1 1 1 0,-4 1-1 16,2-3 0-16,-5 0 0 0,3 0 0 15,0-3 0-15,1 5 0 0,1-4 0 0,0 0 0 16,-2 0 1-16,6-1-1 0,-2 0 1 16,-2-1-1-16,3 0 1 0,0 5 0 15,-1-5-1-15,-2 1 1 0,1 1-1 16,-1 1 1-16,-1 3-1 0,-3-2 0 16,3 1 0-16,-2 2 1 0,2 1-1 15,2 0 0-15,-1 1 0 0,3 0 0 16,-1 2 0-16,-2-2 1 0,-3-2-1 0,3 1 1 15,-1-1 0-15,1-2-1 0,1 0 1 16,2-4 0-16,-1 1-1 0,-1 0 5 16,-1-3 3-16,-3 1 3 0,-3-2 1 15,0 1 1-15,-4 1 1 0,1 4-1 16,-1-1-3-16,0 1-5 0,-4-1-1 16,1 4-3-16,0 0-1 0,-4-1 1 15,3-1-1-15,3 4 0 0,0-2 0 16,-1 3 1-16,0-2-2 0,-3 1-5 0,3 1-14 15,-1 2-101-15,-1-6 62 0,3-2-78 16,1 1-369-16</inkml:trace>
  <inkml:trace contextRef="#ctx0" brushRef="#br0" timeOffset="118823.4538">21162 14642 52 0,'4'-3'62'16,"-1"0"-33"-16,-2-1 4 0,0 2-5 0,0 2-13 16,0 0-6-16,-2 1 7 0,1 2 8 15,-1 2 6-15,-2-3 3 0,-2 3 3 16,-2-1 4-16,-1 0 1 0,-3 2-5 15,-2-1-5-15,-1 2-5 0,-2 3-3 16,-3 5-3-16,-3-2-3 0,-5 2-4 16,0 1-4-16,-4-1-3 0,-5-1-2 0,1 2 0 15,-2 0 0-15,-1-2 2 0,-1-1 2 16,2-1 1-16,-1-1 1 0,1-3 3 16,1 3 3-16,5-2 0 0,-1 1 0 15,4-3-1-15,3 2 0 0,2-1-2 16,0-2-3-16,6 4-2 0,3-3-2 15,3-3-1-15,6-2-1 0,2 3 0 16,3-9 0-16,1 4-1 0,3-5 1 16,3-1-1-16,2 2-1 0,3-4 1 0,0 0-1 15,4-2-1-15,-1 1 0 16,0-1-3-16,-2-1-4 0,0 2-4 0,-2 0-7 16,-1 1-6-16,-2-4-6 0,2 5-5 15,-4-2-4-15,1-1-3 0,-3 0 5 16,-1 4 4-16,-3-2 7 0,-1 0 6 15,-1 4 5-15,-1 0 7 0,1 0 7 16,-3 2 2-16,-1-2 1 0,1 6 2 16,1-3 1-16,0 0 2 0,-1 1 2 0,2-2 2 15,-1 6 2-15,-1-1 2 0,0-3 2 16,-1 1 4-16,2 4 0 0,2-1 1 16,-3 3-1-16,0-2-2 0,-3-1-2 15,2 3-3-15,-4 1-3 0,-1 0-4 16,1 2-2-16,-1 3-1 0,1 0-1 0,0-1-2 15,0 0 1-15,0-1 1 0,2 1 0 16,2-2 0-16,1-1 0 0,5 1 1 16,0 1 0-16,1-8-1 0,3 6 0 15,0 0 0-15,2 0 1 0,2-6 0 16,5 7 0-16,3-2 1 0,4-3 0 16,7 1-1-16,2-2 1 0,3 2-1 15,3-1 3-15,1 1 162 0,0 2-292 16,1 2 143-16,-6-10 24 0,-4 0-1029 0</inkml:trace>
  <inkml:trace contextRef="#ctx0" brushRef="#br0" timeOffset="137574.822">10569 8360 35 0,'-3'-8'15'16,"-1"4"-9"-16,4 5 6 0,1-4-8 15,1 0-3-15,2 3-3 0,6-1-5 16,0 1-4-16,-3 0 3 0,0-1-7 15,-6 2-15-15</inkml:trace>
  <inkml:trace contextRef="#ctx0" brushRef="#br0" timeOffset="137806.2023">10554 8444 27 0,'-3'-1'51'0,"2"-2"-16"0,1 5-3 15,3-2 3-15,-1-4-7 0,0 5-8 16,-2-3-6-16,3 1-3 0,2 1-3 16,-6-3-2-16,3 3-3 0,-1 1-4 15,1-1-4-15,1 2-10 0,4 2-10 16,-2-2-14-16,1 2 6 0,-5-1-31 16,1 2-24-16</inkml:trace>
  <inkml:trace contextRef="#ctx0" brushRef="#br0" timeOffset="139688.3682">10648 8359 45 0,'-4'-12'25'0,"1"5"-14"16,0 6 4-16,3-1-7 0,1 0-7 16,1 1-1-16,1-1 0 0,2 2 0 15,1 4 0-15,0-8 13 0,0 3 10 16,1 1 8-16,-2-3 9 0,0-1 8 0,-2-2 7 16,0 2 3-16,-3-2-7 15,1 2-7-15,0 3-9 0,2 0-7 0,-3-1-10 16,-1 1-5-16,1 1-6 0,2 2-4 15,-1 0-1-15,-1-1-1 0,-1 0 1 16,0 4 0-16,0-2-1 0,-2 1 2 16,-1 1-1-16,0 0 0 0,-2 0-1 15,1 3 0-15,0 2-1 0,1-1 0 0,0 2 1 16,1 2-1-16,-2-5 2 0,1 3 1 16,-3 1 0-16,1 4 1 0,-2-4 1 15,1 4 0-15,0 0 1 0,2 0-1 16,1-2-1-16,0 2 1 0,-1 0-1 15,2-1 0-15,-1 1 0 0,-1-4 0 16,1-1 0-16,0-2 1 0,0-1 0 16,-1-1 0-16,2 4-1 0,-2 2-1 15,1 1 0-15,1 0-1 0,0 2-1 0,1 0 0 16,0-2 0-16,0 1 0 0,-1 2-1 16,-1-3 1-16,-1 0-1 0,0 5 0 15,2 0 1-15,-1 1-1 0,2 0 0 16,-1 3 0-16,1-3 1 0,-1 1-1 15,1-1 0-15,-3 0 0 0,2 0 0 16,1 2 0-16,3-1 0 0,-2 4 1 16,0-1-1-16,0-3 1 0,-2 0 0 0,-2 0-1 15,2-5 1-15,-4 1 0 0,0-2 0 16,0 0 0-16,3 0 0 0,-5 2-1 16,2 1 1-16,1 0-1 0,0-3 1 15,-2 4-1-15,0-2 0 0,4 1 0 16,-2 3 0-16,1 5 0 0,2-1 0 15,-1 0 0-15,3 0 0 0,1-1 1 0,-2 1-1 16,3-4 1-16,-1 2-1 0,2-4 1 16,-1-2-1-16,0-2 1 0,-1-1-1 15,2-4 1-15,-1 2-1 0,0-3 0 16,-1 1 1-16,1 0 0 0,1 0-1 16,0-1 1-16,-1-2 0 0,3 0 0 15,-4 1 0-15,2 0 0 0,0-1 0 16,1 3-1-16,-1-2 0 0,4 2 0 0,-1 2 1 15,1-1-1-15,-1 1 0 0,2 0 0 16,-3-3 1-16,4 2-1 0,-3 0 0 16,1-4 0-16,0 4 0 0,2 1 0 15,-3-1 1-15,1 1-1 0,1 5 0 16,5 2 0-16,-3 0 0 0,3-2 0 16,0 3 0-16,2-4 0 0,-2-4 1 15,0-2 0-15,-1 0 1 0,8-5 2 0,-1-1 1 16,1-1 0-16,3 1 0 0,3-4 1 15,-4 4-1-15,-1-7 0 0,3 3-2 16,1 3-1-16,-1-3 0 0,2-3-1 16,-2 7-1-16,0-2 1 0,2 3-1 15,1 0 0-15,-3-3 1 0,3 2-1 16,3-1 0-16,-3-1 0 0,-1 1 0 16,4 0 0-16,2 1 1 0,-4 1-2 15,5 0 1-15,1 1 0 0,-1-1 0 0,2-3 0 16,3-2 0-16,-2 0 1 0,3-3-1 15,-3-1 0-15,1-1 1 0,-2 3-1 16,1-2 0-16,0 1 0 0,1-1 1 16,-3 2-1-16,3-1 0 0,-4 4 0 15,4-2 0-15,3 1 0 0,4-2-4 16,3 3-3-16,8-5-7 0,-1 1-8 16,3-1-16-16,4 2-22 0,2 2-49 0,-3 3 23 15,-2-3-58-15,3 8-136 0</inkml:trace>
  <inkml:trace contextRef="#ctx0" brushRef="#br0" timeOffset="141270.6712">2351 11120 252 0,'-2'-9'139'0,"-4"0"-50"15,0 3 17-15,3 3-47 0,1 3-16 16,2 1-18-16,1 3-10 0,2 4-3 0,-1 6-5 16,3 3 0-16,-2 4 3 0,1 7 4 15,1 2 2-15,0 2 0 0,0 4-1 16,2 2 0-16,2 2-3 0,-1 0-1 16,2 0-4-16,-2 0-2 0,1-3-1 15,-4-1-1-15,3 2-1 0,-6-6 0 16,2-2 0-16,1-7 1 0,-4 0 0 15,-1-6 0-15,-4-4 2 0,3-3 1 0,2-5 3 16,-1-5 0-16,-2-1 0 0,1-5 0 16,1-4-1-16,-3-8-1 0,-5-7-3 15,2-5-2-15,-2-6-2 0,-1-9 0 16,2-1 0-16,1-3 1 0,0-3-1 16,-3-2 0-16,0 2 1 0,1 4 0 15,1-3-1-15,2 3 1 0,2 3-1 0,3 3 0 16,1 2 0-16,5 6-1 0,3 8 0 15,3 3-1-15,2 5 0 0,1 1-1 16,1 5 0-16,3 4 1 0,1 0-1 16,-2 0 0-16,5 3 1 0,-1 3-1 15,-1 3 1-15,-2 0 0 0,2-1 0 16,-4 11 2-16,-1 2 2 0,-3 2 1 16,-3 6 1-16,5 1 1 0,-15 1 1 0,0 4 0 15,-3 1-1-15,-15 1-1 0,8 0 0 16,-3 1 0-16,-3-5 0 0,-3-2 1 15,-2-5 1-15,-5-5 1 0,2-2 0 16,3-3 1-16,2-2-1 0,5-5-1 16,0 0 6-16,3-1-13 0,1-6-14 15,5-3 92-15,3-2-226 0,2-1 113 16,7-10-51-16,2 2-745 0</inkml:trace>
  <inkml:trace contextRef="#ctx0" brushRef="#br0" timeOffset="141619.0159">2901 11285 297 0,'0'-2'123'16,"1"-4"-65"-16,0-4 31 0,-1 1-54 15,5-2-20-15,0-2-11 0,4-2-4 16,2-3 0-16,-2-3 1 0,-3 0-1 16,2 0 8-16,-5-5 14 0,0 7 14 0,-1-1 13 15,1 5 6-15,-3 4 3 0,1 7-3 16,-2 3-7-16,1 1-11 0,-3 6-13 16,1 5-10-16,1 6-7 0,2 6-3 15,-2 4 4-15,1-1-1 0,0 3-2 16,6-4-1-16,-3-2-1 0,5 1-1 15,-1-3 6-15,3-4-10 0,-1-1-11 16,4-1-18-16,-4-6-96 0,1-5-26 16,-1-4 14-16,3-1-127 0,-7-3-79 0</inkml:trace>
  <inkml:trace contextRef="#ctx0" brushRef="#br0" timeOffset="142609.3591">3502 11190 78 0,'3'-13'143'0,"-1"2"-26"0,-2 3-17 16,-1 5-3-16,2 3-24 0,-3 4-19 15,0 7-16-15,-1 6-12 0,-3 6-10 16,-2 6-4-16,-3 3 0 0,0 4-2 16,0 1-2-16,1 0-3 0,1-7-1 15,0 4 0-15,-1-8 0 0,1-6-1 16,1-2 1-16,-2-3-1 0,1-6 0 0,4-2 0 15,-1-1-1-15,4-2-14 0,3-2-22 16,-1-2-83-16,3 0 51 0,5-3-88 16,2-3-282-16</inkml:trace>
  <inkml:trace contextRef="#ctx0" brushRef="#br0" timeOffset="142953.4396">3994 10575 152 0,'1'-28'66'0,"1"13"-30"16,-2 5 16-16,0 4-30 0,-3 6 0 15,2 1 3-15,-4 1 6 0,-1 8 9 0,-3 1 9 16,-7 5 10-16,0 5 10 0,1 8 3 15,-6-3-2-15,1 10-4 0,3 8-5 16,-1 4-9-16,-1 2-10 0,5 11-10 16,2-6-10-16,3-1-7 0,0-4-5 15,5 0-5-15,4-3-1 0,0 0-2 16,1-4 1-16,3-1-1 0,2-5 0 0,3-8-1 16,1 0 1-16,2 0-3 0,0-7-5 15,2-1-11-15,1-2-13 0,-2-9-26 16,1-6-99-16,4 2 49 0,1-6-84 15,0-4-335-15</inkml:trace>
  <inkml:trace contextRef="#ctx0" brushRef="#br0" timeOffset="143226.951">4107 10886 402 0,'0'-16'186'0,"1"3"-82"0,0 8 29 16,-3 5-69-16,2 4-35 0,2 12-13 16,4 4-15-16,1 5-6 0,2 4 3 15,6 3 1-15,6 1 1 0,-5 3 0 0,-1-4 1 16,6 0 1-16,-1-4 1 0,-5-5 1 16,0-5 0-16,2-1 1 0,-6-5 0 15,0-2 0-15,-2-2 0 0,2-1-1 16,-1-5-2-16,1-2-7 0,-2-5-12 15,2-2-34-15,1-4-88 0,1-7 52 16,-2-4-100-16,3-2-294 16</inkml:trace>
  <inkml:trace contextRef="#ctx0" brushRef="#br0" timeOffset="143390.0278">4423 10851 403 0,'-12'4'150'0,"-2"4"-63"15,-3 4 39-15,-1 7-73 0,4 7-24 16,-1 2-8-16,-3 0-8 0,2 4-5 0,1 0-4 15,-1 0-1-15,0 1-1 0,5 0 0 16,1-3-4-16,-2-6-4 0,1-2-8 16,4-5-15-16,-2-1-23 0,1-3-77 15,2-3 38-15,2-5-74 0,0-5-248 16</inkml:trace>
  <inkml:trace contextRef="#ctx0" brushRef="#br0" timeOffset="143861.4122">4915 11119 56 0,'-1'-1'44'0,"1"1"10"16,-3-1-3-16,2 1-3 0,0-1 1 16,-3 2 4-16,-1 0 3 0,-2-1 2 15,1 5 2-15,-5 3 3 0,-2 1 1 16,-3 6-2-16,-2 4-7 0,1 4-9 0,-3 4-10 16,5 4-11-16,-3 2-8 0,2 1-7 15,1 0-5-15,-1-6-1 0,1-1-1 16,4-3-1-16,1 2 0 0,0-8 0 15,5 0-1-15,1-6-11 0,3 0-17 16,1-8-28-16,0 0-78 0,7-2 43 16,3-2-97-16,0-6-237 0</inkml:trace>
  <inkml:trace contextRef="#ctx0" brushRef="#br0" timeOffset="144294.2548">5720 10845 195 0,'0'5'153'0,"-4"1"-60"0,-5 0 9 15,0 2-20-15,-2 4-23 0,-2 4-15 16,-3-1-7-16,-1 7-4 0,-2 4 1 0,2 4 1 16,-5 1-1-16,2 3-8 0,5 2-2 15,0 2-1-15,0-2-3 0,4 2-5 16,3 3-4-16,-2-4-3 0,3-4-4 16,1 0 0-16,2-3-2 0,-1-6 1 15,2 0 0-15,1-4-1 0,-2-4 0 16,0-3 2-16,1-5-1 0,1-2 0 0,2-2 2 15,-2-3 1-15,1-1 3 0,1-2-8 16,-2-1-7-16,1-6-10 0,-2-4-9 16,1-1-12-16,-2-7-9 0,-2-2-13 15,-2-4-6-15,1-4-6 0,-3-6-5 16,-1-3-7-16,1-8-14 0,3-3-13 16,-4-6 3-16,0 2-21 0,2 1 23 15,-3-1 57-15</inkml:trace>
  <inkml:trace contextRef="#ctx0" brushRef="#br0" timeOffset="144456.8213">5320 10906 41 0,'-9'-38'98'16,"6"3"40"-16,-1 8-24 0,4 5 0 0,-1 6-9 15,1 4-20-15,0 3-19 0,1 4-14 16,0 5-8-16,0 5-7 0,0 4-8 16,4 7-5-16,3 9-2 0,2 10 2 15,0 0-3-15,3 5-5 0,1 1-4 16,1-2-5-16,3-3-2 0,0-1-1 16,2 0-1-16,0-3 0 0,-1-2-3 15,1-5-5-15,-3-2-9 0,-4-5-12 0,-1-3-15 16,-3-5-25-16,0-5-87 0,-5-5 41 15,2-1-72-15,-2-4-279 0</inkml:trace>
  <inkml:trace contextRef="#ctx0" brushRef="#br0" timeOffset="144767.5197">5951 10456 388 0,'14'-8'125'0,"-3"7"-71"15,5 1 46-15,-1 4-69 0,-10 7-17 16,11 10-4-16,5 8 3 0,3 7 4 0,-1 8 2 16,1 4 1-16,-2 4-1 0,-3 1-3 15,-5 2-1-15,-7-5-3 0,-7 1-3 16,0-4-1-16,-7-4-1 0,-6-2-1 15,-8 2 0-15,-9-3-1 0,-7 0-1 16,-11 2-1-16,-7-2-5 0,-5 1-3 16,1-1 1-16,2 0-8 0,0-1-12 15,3 3 67-15,4 1-173 0,4 6 90 0,9-1-39 16,11-1-569-16</inkml:trace>
  <inkml:trace contextRef="#ctx0" brushRef="#br0" timeOffset="145805.2974">7371 11382 351 0,'-2'-13'196'0,"0"5"-80"0,0-2 22 16,1 10-62-16,0 2-19 0,-1 4-22 15,0 6-10-15,0 7-2 0,-1 2-2 16,0 8 1-16,-4 0 1 0,-1 6-2 15,3-3-4-15,-2 3-3 0,0-5-2 16,1 1-3-16,1-4 0 0,-1-5 0 16,1-2-2-16,-2-3 1 0,3-4-1 0,-3-5 0 15,1-3 0-15,-1-3 0 0,3-2 0 16,0-1 0-16,0-2-5 0,-2-6-5 16,-2-3-2-16,-2-4-2 0,-1-5 0 15,0-2-2-15,4 3-1 0,1 1 6 16,0 4 2-16,0 4 2 0,2 5 3 15,-1 3-1-15,0 3 1 0,2 0 0 16,0 4 1-16,-3 3-1 0,0 1 2 0,-1 1-3 16,-1-1 1-16,0 2-1 0,0 1 0 15,2-1 0-15,0-1-2 0,1 1 1 16,1-2-2-16,1-4-10 0,0 2-13 16,-3-1-18-16,1-2 156 0,-2 4-288 15,-2 0 120-15,-2-3 8 0,-4 0-937 16</inkml:trace>
  <inkml:trace contextRef="#ctx0" brushRef="#br0" timeOffset="146375.7746">6771 11790 357 0,'-13'4'125'0,"4"-2"-65"0,2-2 43 15,5 5-69-15,0-1-10 0,2 4-12 16,5-1 1-16,-2-2 4 0,4-2 6 16,-2 2 7-16,1-5 7 0,-1-3 5 15,-3-3 2-15,1-3-1 0,0-4-4 16,0-4-9-16,-1-4-9 0,0 0-9 16,3-4-5-16,-2-1-4 0,-1-4-1 15,1-1-1-15,1-1 0 0,-4-3-1 16,4-1-1-16,-2 3 1 0,3 5 0 0,-1 0-1 15,-1 5 0-15,4 8-2 0,-1 3 0 16,2 5-1-16,1 7 0 0,4 1-1 16,-2 2 0-16,1 7 0 0,-1 1 1 15,-2 5 1-15,-3 4 0 0,-1 2 2 16,-5 1 0-16,-1 4 1 0,0-1 0 0,-3-2 1 16,-5 1 0-16,-3-1 1 0,-1-2-1 15,-6-2 1-15,0-2 0 0,-3 0 0 16,0-2-1-16,-6-6 1 0,0-1 0 15,3-7-1-15,-1-2-4 0,-3-2-5 16,9-5-3-16,1-6-1 0,0-4-1 16,5-1 0-16,3-3 1 0,1 0 5 15,2 2 3-15,5 5 6 0,1 1 2 0,0 8 1 16,-1 3-1-16,1 2 4 0,0 2 3 16,0 5 3-16,-4 2 2 0,1 2 1 15,0 0 2-15,-1 5 1 0,0 0-4 16,0 2-2-16,2-1-4 0,-3 2-3 15,2-4-3-15,0 4-1 0,-3-3-3 16,-2 0-10-16,2-1-12 0,-1 0-22 16,1-3-39-16,3-2-80 0,1-2 34 15,-3 2-95-15,-1-1-245 0</inkml:trace>
  <inkml:trace contextRef="#ctx0" brushRef="#br0" timeOffset="146576.2392">6215 11933 399 0,'-13'-13'199'0,"0"-1"-82"16,-1-4 33-16,7 3-69 0,4-6-29 0,3-2-23 16,0-7-9-16,4-3-8 0,9-3-1 15,3-2-3-15,1 1-1 0,2 3-1 16,3 1 0-16,-2 7-2 0,2 6-1 16,1 4-3-16,-2 5-6 0,2 7-11 15,-2 4-11-15,0 2-18 0,3 3-25 16,-6 10-86-16,-1 4 36 0,-4 3-73 15,-5 0-270-15</inkml:trace>
  <inkml:trace contextRef="#ctx0" brushRef="#br0" timeOffset="147757.4439">6954 11685 124 0,'-5'-3'81'0,"0"0"-8"16,-1 2 7-16,2 0-13 0,-2 1-11 0,1 0-1 15,-1 2-1-15,1 1-3 0,-2 4-5 16,1 1-3-16,0 4-2 0,2 4-1 16,1 0-3-16,2 1-5 0,1 2-7 15,1-2-4-15,4-1-4 0,2 2-4 16,3-1-3-16,2-5-4 0,-2-1 0 16,6-7-2-16,-1-3 1 0,-1-1 1 15,0-4-1-15,1-2 1 0,-6 0-1 0,1-4 0 16,-5-4 0-16,-3-2-1 0,-2-2-3 15,-2-7-3-15,-7 0-2 0,-2 4-3 16,-2 0-3-16,-2 6-4 0,-5 7-7 16,-1 8-5-16,-1 0-79 0,-2 9-37 15,3 6 34-15,2 5-108 0,3 4-153 16</inkml:trace>
  <inkml:trace contextRef="#ctx0" brushRef="#br0" timeOffset="148647.7533">5435 11786 211 0,'2'-12'138'0,"0"2"-42"15,2 0 13-15,3 0-31 0,-1 4-14 16,2 2-15-16,2 2-8 0,1 1-4 16,1 2-3-16,2 1-3 0,-1 5 0 15,-2 4-3-15,-1 2-2 0,-3 4-2 0,-1 1-5 16,-1 4-5-16,0 0-3 0,1-1-4 15,-1-1-2-15,-1-1-2 0,-3-2 0 16,-1-2-1-16,0-2-2 0,-3 2-4 16,-3-5-5-16,-5-2-9 0,-1-2-15 15,0 0-20-15,0-2-34 0,3-2-63 16,-1-2 27-16,4 0-77 0,-2-3-184 0</inkml:trace>
  <inkml:trace contextRef="#ctx0" brushRef="#br0" timeOffset="148866.1719">5438 11918 136 0,'-4'-1'171'0,"1"-4"-46"0,-1 5-6 15,0 1-7-15,0 7-18 0,1 1-22 16,0 8-13-16,2 3-10 0,0 6-7 16,0-3-7-16,1 5-8 0,1 1-9 0,1-2-6 15,1 0-3-15,1 2-4 0,0-2-1 16,-2-5-1-16,0-3 0 0,-1-2 0 16,-1-6 1-16,-1-2-1 0,-1 1 0 15,1-3-1-15,-1-3 1 0,-2 2-5 16,1-3-2-16,-1-1-4 0,-2 1-7 15,1-1-8-15,-3 0-14 0,4-2-20 16,0 0-27-16,1-2-70 0,1-1 32 16,-3-2-77-16,-3-5-209 0</inkml:trace>
  <inkml:trace contextRef="#ctx0" brushRef="#br0" timeOffset="149254.2115">5091 11612 542 0,'-3'-14'207'15,"3"0"-101"-15,2 7 51 0,-2 7-103 16,4 2-28-16,5 8-13 0,1 9-16 16,1 6-4-16,1 4 4 0,0 4-3 15,-4 3-1-15,-3-3 1 0,-5-4-1 16,0 1 2-16,-5-4-1 0,-3-5 3 15,-2-1 3-15,0-3 1 0,1-5-5 0,1-6-7 16,2-2-6-16,2-3-13 0,4-1-11 16,0-1-2-16,1-2-2 0,4-1 5 15,1-1 8-15,0-1 8 0,2 1 16 16,1 0 17-16,-2 2 7 0,1 3 6 16,2 1 4-16,-3 4 5 0,-1 0 0 15,-3 3-1-15,1 3-4 0,-4 2-5 16,2-4-3-16,-2 3-5 0,-4 3-4 0,1-2-3 15,-2-2-2-15,-3 2-1 0,-2 0-8 16,-1-1-14-16,-2 0-14 0,-1 0 11 16,-2-1-124-16,1-1 54 0,-1-2-59 15,0-1-404-15</inkml:trace>
  <inkml:trace contextRef="#ctx0" brushRef="#br0" timeOffset="149433.0538">4925 12100 131 0,'-13'-14'200'0,"4"0"-51"16,1-3-13-16,-1 1 2 0,3-3-40 15,2 4-24-15,0-1-21 0,-3-2-12 16,2 2-5-16,-2 3-7 0,3 2-6 16,-1 3-4-16,1 2-5 0,1 3-2 15,-4 3-5-15,1 0-5 0,-5 2-3 16,-1 2-5-16,-1 0-8 0,-2 7-11 16,-3-2-15-16,1 4-30 0,-3-2-80 0,-2 3-14 15,-1-2 1-15,4 2-110 0,1-2 17 16</inkml:trace>
  <inkml:trace contextRef="#ctx0" brushRef="#br0" timeOffset="149934.96">3836 11909 184 0,'0'-9'160'0,"2"-2"-32"0,-2 3 3 16,6 0-16-16,-1 1-18 0,4 1-17 15,2 0-13-15,1 6-12 0,1 0-9 16,4 4-10-16,-2 0-8 0,-1 12-7 15,0 1-5-15,-3 1-3 0,-2 3-4 16,-2 3-1-16,-2-4-3 0,-1 2-1 0,-1-1-1 16,-3-2 0-16,0-4 0 0,-1 0 1 15,0-5 1-15,-4-2 0 0,-1-3 0 16,-1 0 0-16,-3-5 0 0,-1-1-1 16,-1-2 0-16,-1-3-1 0,-1-1 0 15,-1-2-1-15,2 2 0 0,1 2-1 16,-1 1 0-16,1 3 0 0,1 1 0 15,1 2 1-15,2 2 1 0,-1 2 1 16,-2 3-1-16,1 4 0 0,0 1 1 0,-3-2-1 16,6 1-1-16,2 1-1 0,2-4-1 15,2 0 0-15,-1-1 3 0,3-3-6 16,-1-3-6-16,-2-2-7 0,2-1-8 16,-2-1-9-16,0-2 139 0,1-2-293 15,-4-5 139-15,-5-4 0 0,-2-4-981 16</inkml:trace>
  <inkml:trace contextRef="#ctx0" brushRef="#br0" timeOffset="150145.3979">3596 11845 627 0,'-10'2'209'0,"2"0"-118"15,0 0 74-15,8 7-124 0,-3 6-22 0,2 3-16 16,3 1-5-16,0 1 2 0,3 3 0 15,-1-2 1-15,-4-4 0 0,2 0 0 16,-2-6 1-16,-1-4 2 0,0-2-4 16,-3-1-6-16,1-2-9 0,-2-2-11 15,0-1 64-15,1 1-204 0,-3-2 92 16,1-4-38-16,0-3-689 0</inkml:trace>
  <inkml:trace contextRef="#ctx0" brushRef="#br0" timeOffset="150338.4786">3450 11870 573 0,'-9'5'226'16,"-2"2"-108"-16,0-2 58 0,2 8-105 15,0 6-35-15,3 3-16 0,3 3-10 0,1 4-5 16,1 0-1-16,0-4-1 0,-1-2-1 16,-1-4 1-16,-1-5-1 0,2-5 3 15,1-1-4-15,-1-3-5 0,-1-2-9 16,3-3-10-16,-4 0 5 0,-1 0-162 15,-2-6 81-15,0-4-79 0,-2-3-562 16</inkml:trace>
  <inkml:trace contextRef="#ctx0" brushRef="#br0" timeOffset="150570.3867">3285 12058 275 0,'-4'0'207'0,"1"2"-63"0,-7-2 14 16,-1 1-33-16,-1 0-29 0,3 1-28 15,0-1-11-15,4 1-13 0,-1-2-12 16,2-2-10-16,-4 2-8 0,2 0-6 15,-3-1-4-15,0-1 0 0,0 2-2 16,-6 0-1-16,-1 0-1 0,0 2 0 16,-4 1 0-16,-1 2 0 0,5-1 0 0,2 2 0 15,-3 1-1-15,5 0 1 0,-2 0 0 16,0 0 0-16,0-3-5 0,1-1-6 16,-1 2-9-16,4-3-11 0,0 1-13 15,2 0-19-15,4-1 35 0,-1-2-147 16,-2 0 68-16,0-2-40 0,1-2-482 15</inkml:trace>
  <inkml:trace contextRef="#ctx0" brushRef="#br0" timeOffset="150858.7443">2806 12064 437 0,'-4'-9'220'16,"2"4"-102"-16,-1 5 34 0,3 0-79 15,0 5-28-15,7 6-24 0,1 3-17 16,0 5-5-16,3 4 3 0,1-1 1 0,-1-1-2 15,-1-1 0-15,-1-6 1 0,-4-3 0 16,-1-2 0-16,-1-7 3 0,-1 0 2 16,2-3 1-16,-1 1 1 0,-1-8 0 15,-2 1-1-15,0-5 0 0,-2-5-3 16,-6-2-3-16,-1-3-1 0,-5-2-1 16,-4 0-1-16,1 0 1 0,-3 2 0 15,-4 10 1-15,4 1 2 0,-1 8 0 16,-1 3-1-16,-5 4 0 0,1 6 0 15,-3 3 5-15,3 6-14 0,2 3-12 0,4-2-7 16,6 2-140-16,7 1 82 0,3-3-110 16,4-4-473-16</inkml:trace>
  <inkml:trace contextRef="#ctx0" brushRef="#br0" timeOffset="151467.6569">7380 12494 266 0,'-7'0'147'0,"3"-3"-49"15,2 3 24-15,0-2-38 0,0 0-12 16,0 0-17-16,2 0-11 0,2-5-7 16,-1 2-6-16,1-4-6 0,2-4-10 15,-2-3-3-15,-1-6-1 0,2 0 2 16,-3-1 2-16,-3-3-1 0,3-1 0 15,-1 0-1-15,0-2-1 0,0-5 1 16,1 5 1-16,1 0 1 0,1 3-2 0,1 4-2 16,2 7-2-16,5 3-2 0,3 4-2 15,2 4-5-15,2 2-2 0,1 2-1 16,2 1-1-16,-2 3 2 0,0 4-1 16,-2 0 2-16,-2 4-9 0,-3 2-9 15,-2 2-10-15,-4 2-22 0,-1 0-116 16,-4 0 57-16,-5-7-82 0,-4-4-402 15</inkml:trace>
  <inkml:trace contextRef="#ctx0" brushRef="#br0" timeOffset="152269.6549">7079 12181 434 0,'1'7'124'0,"-3"4"-56"15,-6 1 55-15,-1 10-83 0,1 6-12 16,1 3-5-16,-5 1 1 0,2 2 3 16,-2 4 0-16,-2-6 1 0,-3 1 3 15,4 0 4-15,-3 0 5 0,3-6 1 0,9 0-5 16,-14 1-2-16,4-1-6 0,-1-2-7 15,2-1-5-15,2-1-6 0,2-4-2 16,2-3-3-16,-1-4-2 0,5-2-1 16,-1-4-1-16,3-5 0 0,1 1-1 15,1-2-2-15,-1-6-3 0,4-3-2 16,-2-3-2-16,4-6-6 0,1-3-2 16,-1-2-6-16,2-1-5 0,-1-1-5 0,-5-3-6 15,1 1-3-15,-3-1 0 16,1-1-2-16,-1 0-1 0,-2 3 3 15,-1-3 8-15,-1 1 6 0,-1-3 7 0,1 1 4 16,-2 1 8-16,1 5 14 0,0 4 12 16,2 8 7-16,-2 2 8 0,-2 1 7 15,3 5 4-15,-1 3 1 0,2 1-5 16,1 1-4-16,0 3-6 0,1 6-6 16,0 0-6-16,1 2-3 0,0 4 0 0,2 2-3 15,1-3-1-15,1 5-2 0,1-2 0 16,-1-2-1-16,0 0-1 0,3 3-2 15,0-4 1-15,-1-1-2 0,-2-4 1 16,1-3-1-16,-3-5 1 0,0 2 0 16,0-4 0-16,1 1 2 0,-2 0-1 15,0-1 0-15,-1-2 0 0,-1-2-1 0,1 0 0 16,0 1-3-16,-1 0 0 0,-1-3-3 16,4 1 0-16,-1 0-1 0,1 1-1 15,1-3-2-15,0 3-2 0,4-4-1 16,-1-1-4-16,6-5-3 0,-1 2-2 15,0-1-2-15,2 0 0 0,-1 0-2 16,-5 0 1-16,1-1 2 0,0 2 4 16,-1 3 4-16,-1 0 3 0,2 4 1 15,-1 1 3-15,0-1 3 0,-2 1 0 16,1-1 1-16,-2 1-1 0,-1 0 1 0,-1 2-1 16,-1 0 1-16,0 4-1 0,-3-2 0 15,-1 4 2-15,-1 0 4 0,-2 3 5 16,-2 5 5-16,-1 1 5 0,-3 8 3 15,0 5 3-15,1-2-2 0,2-1-3 16,-2 2-5-16,2-3-5 0,2 0-4 0,-1 3-4 16,1 0 3-16,2 0-9 0,4 0-4 15,1-4 129-15,1 0-293 0,2-1 149 16,0-8-31-16,-1-5-1010 0</inkml:trace>
  <inkml:trace contextRef="#ctx0" brushRef="#br0" timeOffset="154915.6045">10521 8246 5 0,'1'-1'2'0,"1"2"-4"16,3 1 4-16,0 3-4 0,4 0-3 15</inkml:trace>
  <inkml:trace contextRef="#ctx0" brushRef="#br0" timeOffset="169937.1563">2071 10288 26 0,'0'-7'42'15,"0"3"3"-15,1 2-6 0,0-1-3 16,-1 3-7-16,0 0-4 0,0 4 0 16,-3-2-1-16,2 5 1 0,-3 4 2 15,1 5 5-15,1 1 6 0,0 7 0 0,0 3-5 16,2 5-5-16,-2 3-6 0,2 1-6 15,2 0-3-15,0 0-6 0,0-1-1 16,1-3-2-16,3 0 0 0,2 0 1 16,0-4 0-16,1-5 2 0,-1-2 0 15,-1-8 1-15,-3-5 2 0,1-7 1 16,-2-1 0-16,0-2-1 0,1-8 0 16,0-3-1-16,0-4-1 0,0-3-7 15,-1-7-9-15,-1-2-8 0,-2-4-4 0,0-3-1 16,-2-2 0-16,-3 1 0 0,1 0 3 15,-2 1 8-15,-2 0 7 0,1 3 3 16,2 2 0-16,2 4 0 0,2 5 0 16,1 2-1-16,2 2 1 0,0 4-1 15,1 0 1-15,0 3-2 0,3 3 1 16,0 2-1-16,2-2 0 0,1 4 0 16,0 0-1-16,1 1 1 0,2 0-1 0,-2 1 1 15,3 1-1-15,4 0 1 0,-3 1 0 16,2 1 1-16,8-1-1 0,0 1 2 15,6 1-1-15,6 1 1 0,7-3 0 16,1 0 0-16,7 0 1 0,6-2-1 16,5-1 1-16,6-3 0 0,8 2-1 0,7-3 1 15,2 3 0-15,6-4-1 0,1 1 0 16,1-2 1-16,1 2-1 0,3 0 0 16,-3 0 1-16,3 1-1 0,-3 0 1 15,4 2-1-15,-1 0 1 0,0-2-1 16,3 3 0-16,5 1 0 0,-4-3 1 15,-1 1-1-15,4 1 0 0,-1 2 1 16,-6-2-1-16,1 1 0 0,3 2 0 16,-5 2 0-16,-5 1 0 0,1-1 0 15,-7 1 0-15,-6-3 0 0,-5 1 1 0,-1 0-1 16,-8-1 0-16,-4 0 0 0,-5-2 0 16,-3 2 1-16,-9 0-1 0,-8-2 0 15,-8 2 0-15,-8-1 0 0,-5-1 0 16,-4 0 1-16,-2 0-1 0,-2-1 1 15,-1 2-1-15,-3-1 1 0,1 1-1 16,-2-2-1-16,-1 3 1 0,0 0-1 0,1 0 1 16,0-1-1-16,0 1 1 0,2 0-1 15,1 1 1-15,-2-1 0 0,2 0 0 16,-1 0 0-16,-1 2-1 0,1-4 2 16,0 2-1-16,2 0 0 0,1 3 0 15,-2-6 1-15,1 2-1 0,0-1 0 16,2 4 1-16,1-2-1 0,2-1 0 15,-4-1 1-15,1 2-1 0,-3 0 0 16,-2 0 1-16,3-5-1 0,2 0 0 0,1 1 0 16,-1-2 0-16,0 2 0 0,1 3-1 15,-3-1 1-15,0 2 0 0,0 1-1 16,-1-2 1-16,-2 3 0 0,0-3 1 16,0-1-1-16,2 1 0 0,-1-3 1 15,2 4-1-15,1-1 1 0,0 0-1 16,2 2-1-16,1 1 1 0,1 0 0 15,-3-2-1-15,0 0 1 0,3 4 0 0,-4-4 0 16,1 3 0-16,1 2 0 0,3-2 0 16,-6 1 0-16,4-4 0 0,0 0 0 15,-2 2 0-15,0-1 1 0,0-1-1 16,-6 0 0-16,2 0 1 0,2 3-1 16,-5-3 1-16,1 1-1 0,2-1 0 15,-6 0-1-15,3 2 1 0,-2-3-1 16,1 1 2-16,0 0 1 0,-2 2 2 0,0 1 2 15,1 2 2-15,3-1 3 0,-3 5 1 16,1 1 1-16,1 4 0 0,0 3 0 16,1 4 0-16,3 1 0 0,-3 1-1 15,2 3-2-15,-1-1-1 0,2-2-1 16,-1 1-1-16,2-2 0 0,0-3-1 16,2 5 1-16,-3-1 2 0,1-2-3 0,-3 5 1 15,0 1-107-15,-3 0 65 0,-1-8-65 16,-3 0-394-16</inkml:trace>
  <inkml:trace contextRef="#ctx0" brushRef="#br0" timeOffset="176257.203">13256 11073 32 0,'-8'-2'57'0,"0"1"-20"0,0 1-5 16,6 0-1-16,2 1-7 0,2 0-4 15,3-1-2-15,2-1 1 0,3 1 4 0,6-2 4 16,-2 0 3-16,5-4 0 0,2 2-2 15,9 1-1-15,-1-3-3 0,8 1-3 16,0-1-4-16,5 1-3 0,-1-2-4 16,7 1-3-16,2 0-4 0,9 6 0 15,5-2-2-15,0 1 1 0,1 3-1 16,4-2 0-16,-6 2 1 0,0 0-1 16,-1-3 0-16,-4 1-1 0,-7 0 0 0,-1 1 1 15,-6-1-1-15,-9-2 0 0,-5 0 0 16,-5 0 0-16,-7 0 0 0,-3 2 0 15,-3-1-1-15,-4 3 0 0,-7 0-1 16,-1 1-1-16,-4 2-6 0,-4-1-8 16,-5 0-7-16,-8 3-7 0,-2-2-5 15,-4 4-4-15,-4-2-2 0,-4-1 3 16,-3 0 1-16,-1 1 3 0,-7-1 4 0,-3-1 2 16,-1 5 3-16,-1-2 3 0,-3-4 4 15,2 3 5-15,-2-1 6 0,-2-3 4 16,2 1 3-16,-1 1 0 0,-1-2 1 15,1 1 0-15,2-1 0 0,2 1 1 16,1 0 11-16,5-1 6 0,4 0 5 16,4-1 4-16,6 1 3 0,4-5 3 15,3 2 1-15,4-2-6 0,6-1-1 16,1-1-2-16,7 0-4 0,6 2-2 0,2 0-4 16,4 2-1-16,6-1-5 0,7-1-5 15,4 1-3-15,4 0-1 0,6-3 1 16,5-3 0-16,8-1 0 0,4-2 5 15,5-1 2-15,3 0 3 0,6 1 1 16,2 2 2-16,3 0-1 0,1 0 0 16,-2 2-5-16,-1 4-1 0,0-2-3 0,-4 1-2 15,-2 4 0-15,-2-1-1 0,-3 4 1 16,-8 1-1-16,-8-3 0 0,-5 4 0 16,-9-1-1-16,-8-1-1 0,-7 1 0 15,-8 0-1-15,-3 0-1 0,-5 2 1 16,-8 0 0-16,-10 0 0 0,-9 0 0 15,-5 0 2-15,-5-1-1 0,-6 0 1 0,-2-1 0 16,-2 2-1-16,-4-1 1 0,0-1 0 16,2-2 0-16,1-1-1 0,4 1 1 15,0-3 0-15,0-1-1 0,4 0 2 16,3 0 4-16,1-1 4 0,5-3 7 16,8 2 9-16,7-1 7 0,7-2 5 15,6 0 1-15,8-2-3 0,3 0-4 16,8 0-6-16,9 0-9 0,11 2-7 15,10-3-5-15,11 2-2 0,4 1 0 0,3 5 5 16,7 1-20-16,4 0-100 0,0 8 66 16,-1 3-66-16,5-2-396 0</inkml:trace>
  <inkml:trace contextRef="#ctx0" brushRef="#br0" timeOffset="194796.8845">17432 8841 7 0,'-14'5'6'0,"-2"2"4"0,3 2 1 16,-1-2 4-16,-1 3 3 0,1-1 3 16,0-2 1-16,-1 3 1 0,0-1-2 15,3 0 0-15,2 2-3 0,-3 0-4 16,3-3-1-16,1 2-3 0,-2 1 0 15,-1-2-2-15,4 4 1 0,0 1 0 0,3 0 0 16,-2-3 0-16,4 2 0 0,-2-3-1 16,2-1-1-16,-1-1-2 0,2 3-1 15,2 1-1-15,0 3-1 0,2-1-1 16,-2 0 1-16,2 3-1 0,-2-4 0 16,0 2 0-16,2-2 0 0,-4 2-1 15,2-3 1-15,-1 6-1 0,-2-2 0 16,2-2 1-16,2-2-1 0,-5 3 2 0,1-4 1 15,1 0 1-15,-1 4 1 0,5 0 0 16,-2-1 1-16,1 1 0 0,1 1 0 16,2-1-2-16,0 0 0 0,-3 2-1 15,0-1-1-15,2 2 0 0,0 2-1 16,0-3 0-16,0-4 0 0,2 4 1 16,2-4-1-16,1-1 1 0,1 1 0 15,0-2 1-15,1 0 2 0,0-5 3 0,4 1 2 16,-3-2 2-16,2 1 2 0,0-1 1 15,1-2 1-15,1-1-1 0,-1-1-2 16,2 0-4-16,1-1-1 0,0-1-3 16,-1-2-1-16,5 1-2 0,-2 0 0 15,1-3 0-15,0 1-1 0,-1-2 1 16,-2-1-1-16,-1 0 0 0,0-1 1 16,-1 0-1-16,-1 3 0 0,3-1 0 15,-4-2 0-15,0 0 0 0,-1-2 0 0,1 3 0 16,-2-4-1-16,0-2 0 0,1 0-1 15,-1-2-5-15,-2-2-2 0,2-3-1 16,2 4-2-16,-3-4 0 0,0 1-1 16,0-4 2-16,-3 0 2 0,1-1 2 15,0-5 1-15,-2 4 2 0,0 2 1 16,-3 3 0-16,-2-2 0 0,-2 4 2 0,1 1 0 16,-3 2 1-16,-3-4-1 0,0 5 1 15,-3-4 0-15,-2 0 1 0,1-2-1 16,-3 3 1-16,0-2 1 0,1 3 3 15,0 0 1-15,1 0 1 0,-1 1-1 16,-1 1 1-16,-3 2-1 0,0 2-1 16,-2 2-3-16,0 2-2 0,0 1 0 15,4 2-1-15,-4 0 0 0,1 3-4 0,2 0-11 16,1 1-15-16,-1 3-33 0,4-1-11 16,4 0-1-16,-1 1-54 0,2-4 0 15</inkml:trace>
  <inkml:trace contextRef="#ctx0" brushRef="#br0" timeOffset="197087.8114">13905 10380 154 0,'-4'-6'99'15,"1"-4"-33"-15,0 2 6 0,-3-1-28 16,6 7-8-16,-1 1-16 0,-2-2-13 16,3 1-4-16,-1-1-2 0,2 5-2 15,-1-1-1-15,0-1 1 0,1 1 0 16,-2 2 1-16,2-1 0 0,-2 1 0 16,3-1 0-16,-2-1 0 0,0-1 1 15,-2 0-1-15,4 0 0 0,-3 1 0 0,4 1-3 16,-4-3-11-16,4 3-17 0,2 0-40 15,-1 2 23-15,1-2-57 0,1-2-121 16</inkml:trace>
  <inkml:trace contextRef="#ctx0" brushRef="#br0" timeOffset="200570.4513">3939 16729 12 0,'2'0'29'0,"-1"0"9"16,0 0-6-16,-2-2 3 0,4 2-3 0,-2 1-2 15,0-2-5-15,3 0-3 0,-1 1-3 16,0-2 0-16,5 1 0 0,-2-1 0 15,2-1 2-15,2 0-1 0,4 1-1 16,1-1-2-16,5-2-3 0,5 3-3 16,2-2-2-16,2-2-2 0,6 2-2 15,4 1-1-15,-3-4-2 0,4 3 0 16,5 2 0-16,0 3-1 0,-4-1 0 16,3 1 0-16,-2 4 0 0,-8 0 0 0,4-1 0 15,0 0 0-15,0 3 0 0,-1-3 0 16,0 2-1-16,-10 0 1 0,-2 1-1 15,-4-3 0-15,-2 0 1 0,-4 1-1 16,-2-4 0-16,-2 0 1 0,0 0-1 16,-4-2 1-16,-1-1 1 0,-2-1-1 15,0-2 0-15,-4 4 1 0,-3-2-2 0,0 1 1 16,-1 1-1-16,-2-1-1 0,-4 1-3 16,0 0-4-16,-4-2-4 0,-1 0-9 15,-8-2-11-15,1 1-19 0,-3 2-17 16,-1-1 4-16,-6 1-32 0,6 2-31 15</inkml:trace>
  <inkml:trace contextRef="#ctx0" brushRef="#br0" timeOffset="200784.9418">4240 16689 15 0,'-31'3'21'16,"3"4"-4"-16,2-3 0 0,3 3 1 16,1-1 4-16,3 3 3 0,4 0 3 15,2-4 1-15,4 1 4 0,7-3 2 16,2-1 0-16,2 0-3 0,6-2-4 15,3 0 0-15,6 0-1 0,4-2-2 16,6 1 0-16,7-3-1 0,3-5 0 16,4 1-1-16,6-1-4 0,3-1-3 0,-3-1-2 15,1 2-3-15,0 3-2 0,-2 0-12 16,-6 5-27-16,1 1-56 0,4 3 37 16,-6 1-72-16,4 3-190 0</inkml:trace>
  <inkml:trace contextRef="#ctx0" brushRef="#br0" timeOffset="201996.3068">6675 16705 64 0,'-10'-4'103'16,"2"2"-33"-16,-2-2-5 0,1 1-3 15,2 0-10-15,4 2-21 0,1-4-12 16,2 3-4-16,2 3-5 0,5-2-4 16,0 3-4-16,6 0-2 0,2-5 1 15,1 4 0-15,0-1 0 0,5-1 0 16,1 0 0-16,2 0 0 0,0-1 0 0,2 2-1 16,3 2 1-16,-1-1 0 0,7-1 0 15,3 4 0-15,5-2 0 0,-1-1 0 16,3-1-1-16,-2-1 1 0,0 0-1 15,-2 1 0-15,3-3 1 0,1 3-1 16,2 0 0-16,1-2 0 0,2 2 1 16,-1 0-1-16,3 0 0 0,-2-1 0 0,3-3 0 15,2-1 0-15,-4 3-1 0,-3-3 1 16,4 4 0-16,-2 0 0 0,2-2-1 16,0 1 1-16,4 0 0 0,-2 1 1 15,1-1-1-15,-1 1 0 0,1 1 1 16,-6 1-1-16,2 0 1 0,-3 1 0 15,-1 1-1-15,-1 0 1 0,4-1-1 16,-7-2 1-16,2 1-1 0,0 1 1 16,6-1-1-16,-3-1 1 0,4-1-1 0,-1 1 1 15,2 0-1-15,-3 1 1 0,1-2 0 16,-1 1-1-16,3-2 1 0,-4 2-1 16,1-2 0-16,-2 4 0 0,2-3 0 15,-6 3-1-15,2-1-3 0,-4 2-2 16,1-1 0-16,-3 0 0 0,-2-2-1 15,0 0 0-15,-4 0 2 0,2 2 2 16,0-2 1-16,7-2 1 0,-1 4 1 0,1-2 0 16,-4 1-5-16,0-1-6 0,-7-2-2 15,2 3-2-15,2 1 0 0,4-2 1 16,0 1-2-16,3-2 6 0,0 1 6 16,-2 2 2-16,0-3 2 0,1 0-1 15,-2 2 1-15,2-1 0 0,-2 1 0 16,-3-1 0-16,1-1 0 0,2 2 0 0,-2-1 0 15,5-2 0-15,2 1 0 16,-1 0 0-16,-1 3 0 0,2-4 1 0,-2 2-1 16,1 2 0-16,-1-3 0 0,1 2 0 15,-4-1 0-15,2-1 0 0,-3 3 0 16,1-4 0-16,1 2 0 0,-1 0 0 16,2 1 0-16,0 1 1 0,-4 1-1 15,-1 0 0-15,-1 1 0 0,-2 0 0 16,-4 2 0-16,-1-2 0 0,2-1 1 0,-4-3-1 15,-4-1 0-15,0-1 0 0,-1 1 1 16,-3-3-1-16,3-1 1 0,-2 0 7 16,-3 2 5-16,2-3 4 0,-3 1 2 15,-2 1 3-15,-2 1 1 0,0-3 2 16,-4 1-6-16,-5 1-3 0,-1-3-2 16,2 2-1-16,-2 4-1 0,1-1-1 15,-1 0 0-15,-3 0-1 0,1 0-2 0,1 1-1 16,-3-2-2-16,1 3-2 0,0-1-1 15,0-2-2-15,0 5 2 0,-2 0-10 16,-3 3-51-16,-3 2-32 0,-8-1 29 16,-3 4-86-16,-4-3-120 0</inkml:trace>
  <inkml:trace contextRef="#ctx0" brushRef="#br0" timeOffset="207861.4101">10566 15563 28 0,'-50'-16'32'0,"1"0"-11"0,-5 2-1 16,1 4-4-16,-1 0-6 0,-4 3-5 15,1 2-3-15,3 1-3 0,-4-2-4 16,-2 1 0-16,0 1-2 0,-3 1 1 16,-6-1-1-16,2 2 1 0,0-2 2 0,4-1 2 15,4-1 2-15,2-2 0 0,3 2 1 16,2 2-1-16,4 0 1 0,0 3-1 15,0 1 1-15,-1 0-1 0,2 2-7 16,-2 0-7-16,-2 0 5 0,0 3-11 16,-2-1-24-16</inkml:trace>
  <inkml:trace contextRef="#ctx0" brushRef="#br0" timeOffset="209579.4728">6837 16395 14 0,'11'12'7'15,"2"-1"-1"-15,-1 2 1 0,3 2-1 16,0-3 0-16,3 2-1 0,2-1 1 16,1-3-1-16,1 0 0 0,6 5-1 15,1-4-2-15,0 4 0 0,3-3-1 16,-2 4 0-16,1-4 0 0,-2 0 0 16,2-1-1-16,2 2 1 0,1-3 0 0,-3 2 0 15,4-1-1-15,-2 3 1 0,-3-3 0 16,3 1-1-16,-2-2 1 0,-2 0-1 15,-3-1 1-15,1-3-1 0,-1 1 1 16,-2-3-1-16,3 1 1 0,4-2-1 16,-1 2 0-16,3-2 1 0,4 1-1 15,-5-2 0-15,4 1 1 0,5-2-1 16,0 4 0-16,6-2 0 0,-1 1 1 16,3 3-1-16,1-4 0 0,-3-1 0 0,1-1 1 15,4 0 0-15,-4 2 3 0,1-6 2 16,0 3 2-16,-1 1 0 0,0-1 1 15,-1 3 0-15,-4-2 0 0,2-1-3 16,-3 2-2-16,-3 0-2 0,2 0-1 16,0 0 0-16,-2 1-1 0,0 5 1 15,3 0-1-15,-2-3 0 0,0 0 1 16,3-1-1-16,2-2 0 0,-2-2 1 16,4-3-1-16,-1 1 1 0,0 1-1 0,0 3 0 15,-3-3 1-15,1-3-1 0,3-1 1 16,0 10-1-16,-6-9 3 0,7-1 1 15,-4-5 0-15,0 7 0 0,-6 1 0 16,2 0-1-16,-2 1 1 0,2 1-2 16,-5 0-1-16,-1 0-1 0,4-1 0 15,-5 0 0-15,0-1 1 0,1-2-1 0,3-1 0 16,2 1 0-16,4 0 0 0,2-1 0 16,3 0 0-16,2 0 1 0,1 0-1 15,4-2 2-15,-4 2 1 0,1-1 1 16,1 2 0-16,-5 0 0 0,-5 2 0 15,2-4 0-15,-4 3-1 0,1-2-1 16,-2 2-1-16,2 0 0 0,-1 0 0 16,1 3-1-16,-1-1 1 0,3-3-1 0,-3 1 1 15,3 1 0-15,-2-1-1 0,-1-1 1 16,0-1-1-16,1 0 1 0,-2-2-1 16,2-1 0-16,-4 3 1 0,-2-2-1 15,2 1 0-15,-2 1 1 0,-2 1-1 16,4-5 0-16,-2 2 1 0,-2-1-1 15,3 0 1-15,-2 0-1 0,-1 1 1 0,-1 0 3 16,1 0 0-16,-3-3 0 0,-3 0 0 16,1 1 0-16,1-1 0 0,-3 1-1 15,1-1-2-15,1 1 0 0,-1 2-1 16,0-1 1-16,-1-4-1 0,0 1 0 16,2-1 1-16,-5-2-1 0,0-4 1 15,-4-2 0-15,0 0 0 0,-5 0 8 16,2 1 7-16,-5-3 4 0,-3 5 5 0,-2-2 3 15,-2-2 1-15,-2 1 2 0,-2 2-8 16,-1 0-5-16,0-3-6 0,-4 2-4 16,1-3-4-16,-3 1-2 0,-4-2-1 15,-2 6-1-15,-2-2-1 0,-1 3 0 16,-2-1 0-16,-4 1-4 0,-1-1-2 16,-2 1-4-16,-4 1-4 0,-5-1-5 15,2 2-1-15,-4-2-1 0,-2 0 2 16,-5 1 3-16,1-3 3 0,-4-1 5 15,-3-1 4-15,1 2 2 0,1 2 2 16,-3-2 0-16,3 4 1 0,-1 0 0 0,-2-3 0 16,2 1 0-16,2 1 0 0,-4-1-1 15,2 3 1-15,2 4 0 0,-6-3 0 16,-1 3-1-16,0-1 1 0,-2 0-1 16,-3-2 1-16,1 7 0 0,-3-2 0 15,-2 2-1-15,-1 0 1 0,0 2 0 0,-1 0 0 16,3-2 0-16,4 0 0 0,0-2 0 15,0 2 0-15,3 0 0 0,-4 0 0 16,-2 5 0-16,-1 0 0 0,4 3 0 16,-4 0 0-16,1 0-2 0,0 3-2 15,-6 1-1-15,-1-3 0 0,4 2 0 0,-2-3-1 16,8 1 1-16,2 1 2 0,6-1 1 16,-4-2 2-16,2 2-1 0,-3-1 1 15,0 1 0-15,-8 1 0 0,5-2-1 16,-1 0 1-16,-4-2 0 0,1 4 0 15,1-2 0-15,-7 1 0 0,0-3-1 16,-3 5 1-16,3 3 0 0,-2-4 0 16,4 0 0-16,-1 2 1 0,4 0 1 15,0-4 2-15,2 1 1 0,6 2 3 16,4-1 2-16,-1 1 2 0,5-2 0 0,3 0 0 16,2-2-2-16,-5 2-1 0,4 0-2 15,-3 3-2-15,2 2-13 0,1 2-46 16,-1 1 30-16,2 4-36 0,-4-2-173 15</inkml:trace>
  <inkml:trace contextRef="#ctx0" brushRef="#br0" timeOffset="218179.8024">6278 15770 50 0,'-1'-5'88'0,"0"4"-45"0,2 0-1 16,-1 0-4-16,-1-1-16 0,3 2-17 0,0 3-5 16,-2-1 1-16,-2-2 3 0,-1 0 1 15,-3 1 2-15,2 1 3 0,-4-1 3 16,1 1 3-16,0 3 1 0,-1-1 0 16,3 0 0-16,-4 2 0 0,-2-1 1 15,2 0 0-15,-5 0-1 0,0 0 0 16,2 0-1-16,0 0 0 0,-3-1-1 15,2 1 1-15,-2 1-1 0,-1-2 0 16,3 0 0-16,2 1 2 0,-3-2-1 0,0 2-1 16,2 0-2-16,-3-1-3 15,-3 3-2-15,2-1-3 0,1 0-2 0,-1 1-1 16,1 2 0-16,4-1-2 0,0 2 1 16,-1-1-1-16,0-1 1 0,3 1-1 15,-3-1 1-15,5 0 0 0,-1-1-1 16,-1-1 1-16,2-1-1 0,0 0 1 15,-1-2 0-15,-2-1-1 0,3 2 1 0,1-1 1 16,-3-2-1-16,5 3 1 0,-1-1-1 16,0-1 1-16,-1-1 0 0,4 0 1 15,0 0-1-15,1-1 0 0,-1 0 0 16,2 0-1-16,0-1 0 0,-1 0 0 16,1-1 0-16,-2 0 0 0,5 2 1 15,-1-2 0-15,-5 2 0 0,5-1 0 16,-1 2 0-16,-2-1-1 0,4-2 0 15,-2 3-1-15,-1-1 1 0,3 0-1 0,-2 0 0 16,4 1 1-16,-3 1 1 0,-2 0 0 16,-1-3 1-16,2 1 1 0,-3 1 0 15,2 0-1-15,-3-4 0 0,0 3-1 16,0-3-1-16,0 7 0 0,0-1-1 16,0-2-1-16,0 2 1 0,-1 3 0 15,-2-1 0-15,1 0 0 0,-1-1 0 0,-1 1 0 16,2 1 0-16,1 0 0 0,0 0 1 15,-4-2-1-15,1 3 0 0,3-1 0 16,-4-4 0-16,4 3 0 0,0-3 0 16,4 1 1-16,1 1-1 0,-1-4 2 15,-1-3-1-15,2 4 0 0,-1-3 1 16,0 0-1-16,0 3-1 0,2-1 1 0,-1-2-1 16,1 1 0-16,0-2-1 0,1 0 1 15,0 2 0-15,0-4 0 0,-4 3 0 16,5 3 0-16,0-2 0 0,-1 2 0 15,-1 1 0-15,0-3-1 0,2 3 1 16,-1-2-1-16,-2-1 0 0,0 2 1 16,1 1-1-16,-1-3 1 0,2 4 0 15,-2 1 0-15,3-1 0 0,0-1 0 16,-1-2 0-16,-2-3 1 0,1 5-1 0,2-4 0 16,1 1 0-16,-2-4 0 0,3 1 0 15,3 5 0-15,-2 0-1 0,4-4 1 16,2 1-1-16,3 0 0 0,5-1 1 15,2 3-1-15,1-1 1 0,3 0 0 16,1 2 0-16,3 2-1 0,0-6 1 16,0 6 0-16,2-3 0 0,-5 0 0 15,-3 2 0-15,0-1 0 0,2 2 0 0,-2-2 0 16,-2-2 0-16,-2 7 0 0,-1-5 0 16,-1 1-1-16,-7 2 0 0,-3-7-1 15,-1 8 0-15,-5-1 1 0,-3-8 0 16,1 7 0-16,-4-8 1 0,1 3-1 15,-4 0 1-15,-3-1-1 0,-2 3-2 16,-1 3-4-16,-4-1-3 0,4 2-2 0,-3 0 0 16,-2-3-1-16,-2 2-2 0,-2 0 2 15,-3-3 1-15,0 1 2 0,0 4 3 16,-4 0 1-16,-6-2 0 0,-2 0 2 16,1 0 2-16,-3 0 1 0,3 0 1 15,5-5 0-15,2 3 2 0,1 2 3 16,5 1 3-16,6-4 3 0,2-1 2 15,2-1 3-15,4 2 2 0,4 0-1 0,-1-4-2 16,5 3-5-16,6-1-2 0,3-1-3 16,3 1-2-16,3-2-3 0,6 2 0 15,0 1-1-15,7-3 1 0,2 2 0 16,11 0 0-16,-4 2 0 0,2-1 0 16,-4 4-7-16,0-3-23 0,-9 3-75 15,2 3 48-15,-3-2-76 0,-3 0-273 16</inkml:trace>
  <inkml:trace contextRef="#ctx0" brushRef="#br0" timeOffset="227829.8492">6063 15894 135 0,'-1'-8'112'16,"0"2"-40"-16,-2-2 1 0,0-3-11 0,2 3-34 15,0-1-3-15,1-3-17 0,2-2-2 16,1-1-1-16,1-4-2 0,-1 1 0 16,1-2-1-16,0 1-1 0,4-3-1 15,-2-2 0-15,4-2 0 0,0-3 0 16,0-3 1-16,-2 0-1 0,3-5 1 16,-2-3 0-16,2 2 0 0,-4-3 0 15,2-3 0-15,-2-3 0 0,-3 3 0 0,4-6-1 16,-1-2 6-16,1-1 5 0,-6 1 7 15,1-10 4-15,-3 1 2 0,3-1 1 16,-7 3 1-16,0-5-4 0,-4 4-5 16,5-3-6-16,-6-1-3 0,1-7-2 15,-2 2 0-15,4 2-1 0,3-6 0 16,2-1-2-16,0 8 0 0,4-15-2 16,4 0 0-16,1 3 0 0,1-6-2 0,0-13 6 15,3 5 4-15,-4-3 4 0,1 0 1 16,-1-4 1-16,3 1 0 0,1 4 1 15,-2-1-5-15,-4-1-5 0,-1 5-3 16,0-1-2-16,-5 1 1 0,-2 1-1 16,0-1-1-16,0 1 1 0,0 0 0 15,1-3 0-15,-1-1-1 0,-1 1 0 16,1-3 1-16,-2-3 0 0,2 3-1 0,-2-1 1 16,-2-1 0-16,1-1-1 0,-5-2 1 15,-1-5-1-15,-3 2 0 0,1-1 1 16,-1 1-1-16,0 2 0 0,-3 3 0 15,-3-2 5-15,-1 3 3 0,0 0 4 16,0 1 2-16,2 3 1 0,2-3 0 16,0-1 2-16,-2 1-6 0,3-2-3 0,2 2-4 15,2 1-2-15,-2 1-1 0,4-2 0 16,0 3-1-16,1-1 0 0,0 0 0 16,2 1 2-16,-1 0 4 0,2 1 0 15,-2-1 2-15,1 4 1 0,2-2 2 16,-2 6 3-16,0-5 2 0,0 3-1 15,0 1 3-15,1 4 3 0,2 1 0 16,-4 2 2-16,1 1-1 0,0-2-2 16,-1 3-1-16,0 5 0 0,1 7-1 15,-1 1-1-15,0 6-2 0,-5 3-2 16,2-1-1-16,-2 7-3 0,1 6-3 0,0 7-3 16,6 3-2-16,0 10 2 0,1 1-12 15,4 2-4-15,2 1-14 0,1-2-21 16,6-4-14-16,1-2-130 0,3 2 62 15,0-3-96-15,-2 0-410 0</inkml:trace>
  <inkml:trace contextRef="#ctx0" brushRef="#br0" timeOffset="229161.0839">6613 4784 375 0,'0'-18'165'16,"0"-4"-71"-16,-2 8 32 0,0 3-69 15,2 4-23-15,2 5-16 0,1 2-10 16,6 1-4-16,4 5 0 0,1-1 2 16,2 3 4-16,1 6 5 0,-3-1 4 15,-2 5 2-15,4 3 2 0,-4 4-1 16,3-2 0-16,0 7-3 0,-1-7-3 0,-3 0-3 15,0-2-4-15,-2-1-1 0,-3-4-2 16,-3 3-1-16,1-6 0 0,-4-2 0 16,2-1 1-16,-3-5 0 0,0-1 2 15,-2-4-1-15,0-3 1 0,-1 0-1 16,-1-5 0-16,-1-2-1 0,-4-6-2 16,0 3-1-16,-1 0-1 0,3 1 3 0,-2 3 3 15,-1 8 1-15,3 1 2 0,0 5 1 16,-7 4 0-16,-1 6 2 0,2 3-4 15,-2 6-3-15,0 1-1 0,3-1-3 16,4 0 0-16,2-1-2 0,2-5 0 16,1-2 1-16,2-2-6 0,0-5-8 15,2 0-12-15,-2-4-14 0,2-4-13 16,0 0-76-16,2-1-56 0,-5-3 31 0,1-9-95 16,-2-4-192-16</inkml:trace>
  <inkml:trace contextRef="#ctx0" brushRef="#br0" timeOffset="229461.8152">6250 4845 276 0,'-10'-13'76'0,"3"4"-45"15,3 3 32-15,4 4-55 0,1 1-8 16,2 2 0-16,2-1 15 0,-2-3 19 16,0 3 18-16,-2 0 16 0,-1 1 10 15,-1-2 8-15,0 2 3 0,0 1-14 0,0 4-18 16,0 2-16-16,0 1-13 0,2 5-10 16,0-3-8-16,-1-1-5 0,2 2-6 15,1-1-7-15,1-3-16 0,-1 4-19 16,-2-3-73-16,0 0-43 0,1 0 19 15,-3-3-111-15,0 1-117 0</inkml:trace>
  <inkml:trace contextRef="#ctx0" brushRef="#br0" timeOffset="229904.607">5939 4761 614 0,'-28'-21'184'15,"1"2"-106"-15,7 10 72 0,6 9-127 16,4 1-24-16,10 5-15 0,3 7-4 16,5 1-1-16,3-2 1 0,5 5 2 15,-2 0 5-15,-2-5 5 0,-2 4 3 16,-3 0 3-16,-4-1 2 0,-3-5 0 15,-1 2 1-15,-1-1 0 0,-1-3 1 16,-1 1 0-16,-1-2 1 0,3-2-1 0,-1-2 0 16,3 0-1-16,0-2 0 0,0 0-1 15,2 1 0-15,3-1-1 0,4 1 1 16,1 0-1-16,1 1 1 0,3 1 0 16,-1 1-1-16,-2 1 2 0,1 5-1 15,0 2 1-15,-4 1 0 0,0 5 1 0,-3 0 1 16,-1 1 1-16,-4-3 0 0,-2-3 0 15,-1 0 2-15,-1-4-1 0,-3 0 1 16,-3 0-1-16,-2 0 0 0,1-1-2 16,-1-2 0-16,1 0-6 0,0-2-8 15,2 1-15-15,0-1-23 0,-1 1-89 16,1 1-4-16,-2 0 0 0,4-2-113 16,-2-1 31-16</inkml:trace>
  <inkml:trace contextRef="#ctx0" brushRef="#br0" timeOffset="230216.7669">5642 5018 397 0,'-3'-8'149'16,"-1"5"-88"-16,-1 3 46 0,4 3-74 15,1 7-23-15,2 4-13 0,5 5-1 16,-2 3 1-16,4 0 5 0,-2 5 4 16,0 2 7-16,-4 1 6 0,-1 2 7 15,1-1 6-15,-3 0 5 0,-4-3 2 0,2-1-3 16,-4-5-4-16,-1 1-5 0,-1-4-6 16,2 1-6-16,-3-6-5 0,3 3-3 15,-2-3-2-15,5-4-3 0,-2-2-9 16,5 1-11-16,0-7-11 0,0-2-27 15,2-2-98-15,2-3 46 0,-3-4-77 16,-1-1-334-16</inkml:trace>
  <inkml:trace contextRef="#ctx0" brushRef="#br0" timeOffset="230472.8597">5543 5096 487 0,'-10'-6'236'16,"-2"-2"-126"-16,-1 3 48 0,3 5-82 0,0 1-48 16,9 5-21-16,1 4-8 0,3 4-1 15,5 3 0-15,3 1 2 0,2 1 0 16,3 0 1-16,0-1-1 0,-3-3 1 16,-2-2 0-16,-2-1 0 0,-3-3 0 15,3 0 0-15,-6-3-3 0,1 1-6 16,-1-4-7-16,1 0-13 0,-4 0-18 0,-2-1-79 15,-2 2-33-15,0 3 21 0,-3-4-110 16,-2 0-90-16</inkml:trace>
  <inkml:trace contextRef="#ctx0" brushRef="#br0" timeOffset="230792.6569">5303 5150 585 0,'-14'4'186'16,"-2"-1"-108"-16,3 0 71 0,0 11-117 15,6 8-20-15,6 3-14 0,1 3-2 16,7 6 2-16,4 0 0 0,3-2 0 16,4 6 1-16,0-2 0 0,-4-7 2 15,-3 3 2-15,-2 0 2 0,-5-3 2 0,-1-4 3 16,0 4 3-16,-3-8 1 0,1 0 1 15,-1-2 0-15,-4-1-1 0,0-3 0 16,-1-1-2-16,-1-3-3 0,-2-1-1 16,0-1-1-16,1-2-1 0,2 0-6 15,-4 0-8-15,0-4-8 0,-1-2-12 16,-6-1-19-16,0-1-22 0,-1-5-32 0,2-2-66 16,-3-7 27-16,4 2-69 0,-4-6-187 15</inkml:trace>
  <inkml:trace contextRef="#ctx0" brushRef="#br0" timeOffset="230973.903">5054 5324 519 0,'0'-11'234'16,"-8"5"-120"-16,-6 0 50 0,0 6-94 16,1 7-34-16,3 4-24 0,3 2-10 15,6 4-2-15,1 6 0 0,2-2 0 16,5 5-6-16,3 2-9 0,1 0-14 15,3-1-16-15,1 1-120 0,-5-6 61 16,-5-4-90-16,-5-5-399 0</inkml:trace>
  <inkml:trace contextRef="#ctx0" brushRef="#br0" timeOffset="231647.1111">2291 6165 505 0,'-7'-7'180'16,"-2"2"-98"-16,-1 3 55 0,6 2-94 15,0 9-25-15,4-1-11 0,3 7-4 0,4 1 2 16,4 2 2-16,3 2 2 0,4-2 0 15,1 0 0-15,-1 0 0 0,-3-2 1 16,0-4 2-16,-4-2 3 0,-2-3 5 16,-5-5 7-16,-1-1 8 0,-1-1 1 15,-3-1-2-15,-1-2-2 0,-2-5-4 16,0-3-5-16,-2-5-8 0,3-4-7 16,-2-3-3-16,1-5-1 0,1-4 0 15,3-5-2-15,-1-1 1 0,1-2-2 16,2 3-1-16,3 0 0 0,0 9-2 0,-1 6 0 15,3 7-1-15,1 4-1 0,1 7 0 16,1 3-7-16,1 1-7 0,2 1-8 16,0 1-10-16,-1 2-12 0,4 2-17 15,-2-1-21-15,0 1-31 0,-3 2-55 16,-2 1 27-16,-4-1-70 0,1 4-168 0</inkml:trace>
  <inkml:trace contextRef="#ctx0" brushRef="#br0" timeOffset="231965.2617">2537 6043 198 0,'-1'0'143'15,"2"2"-50"-15,-1-1 16 0,2 0-22 16,1 1-25-16,4 1-15 0,-3 0-6 16,7 1-6-16,0-1-9 0,1-2-7 15,1-1-6-15,3-1-4 0,0-2-3 0,0-3 0 16,3-1-2-16,-2-3 0 0,-5-6 0 16,-2 3 0-16,0-2-1 0,-8-3 0 15,0 0-1-15,-2 3 0 0,0 0-2 16,-1 1-1-16,-8 5 0 0,0 2-1 15,-5 3 0-15,-3 4 1 0,-4 2 2 16,3 3 2-16,-3 8 1 0,3 5 2 16,1-1 3-16,2 5 2 0,3 2 1 15,1-1 0-15,7-1 0 0,4 6 0 0,0-5-2 16,6-2-1-16,3-2-3 0,4 0 0 16,1-7-2-16,4-3 0 0,9-4 0 15,2-2-1-15,-2-3 0 0,2-4-7 16,1-3-6-16,-7-5-13 0,-1-5-30 15,0 0-97-15,0-3 51 0,-3 1-89 16,-6 0-329-16</inkml:trace>
  <inkml:trace contextRef="#ctx0" brushRef="#br0" timeOffset="232194.6469">2745 5593 606 0,'-1'4'177'16,"3"6"-104"-16,-2 3 74 0,2 10-116 16,6 12-26-16,1 2-9 0,10 3 3 15,8 2-4-15,-2-3-5 0,5-3-5 16,3-1-6-16,-4-6-7 0,-5-6-7 16,-1-2-6-16,-2-3-6 0,-7-4-8 15,-3-6-18-15,-4 0-30 0,-2-4-17 16,-5-1 6-16,0-3-61 0,0 0-17 15</inkml:trace>
  <inkml:trace contextRef="#ctx0" brushRef="#br0" timeOffset="232607.8057">3159 5739 617 0,'-25'-2'173'0,"-1"2"-100"0,5 5 76 16,2 9-122-16,4 3-20 0,7 6-8 15,5 2-1-15,2-4 0 0,1 3 1 16,2 0 1-16,2-6-1 0,2-2 1 0,-2-2 0 16,4-6 1-16,-2-3 0 0,1-3 1 15,-2-2 0-15,2-5 0 0,-2-1 1 16,2-4-1-16,1-2-1 0,-1-3-1 15,0 1-1-15,-3-6 0 0,2 4 0 16,-3-3-1-16,-1 3 1 0,0 0 2 16,0 9 4-16,-1-3 0 0,-1 9 0 15,5 1 3-15,-3 2 1 0,2 6 2 16,0-1-2-16,4 5-2 0,1-4 1 16,2 0 0-16,1-2-1 0,1 1-2 0,2-4-1 15,2 1 0-15,1-1-1 0,1-3 1 16,0-3-2-16,-1 1-5 0,-5-4-7 15,-1 0-9-15,-1 0-17 0,-2-1-34 16,-3-1-96-16,1 2 50 0,-8-2-92 0,4-4-316 16</inkml:trace>
  <inkml:trace contextRef="#ctx0" brushRef="#br0" timeOffset="232877.0867">3318 5701 307 0,'1'2'217'0,"-1"-2"-103"15,1 5 28-15,-1-1-39 0,4 6-38 16,3 2-27-16,2 2-9 0,4-1-2 15,4 3-4-15,2-2-7 0,2-3-5 16,0-2-5-16,3-4-1 0,0-3 0 0,0-2-3 16,0-5-4-16,0 1-5 0,-3-1-7 15,-3-3-7-15,-1-3-11 0,-4-3-16 16,-6-4-4-16,-7-6 4 0,0 1 4 16,-6-4 4-16,-6 4 13 0,-4 2 25 15,0 7 24-15,-2 4 15 0,0 10 6 16,-2 3 2-16,-2 3 3 0,0 12-5 15,-1 6-14-15,3 4-9 0,1 5-9 0,5 4-4 16,0 3-4-16,5 3-14 0,0 1 3 16,5 4-147-16,-2-2 85 0,2-3-97 15,2-8-503-15</inkml:trace>
  <inkml:trace contextRef="#ctx0" brushRef="#br0" timeOffset="233534.3332">6971 5449 542 0,'-14'3'212'0,"-2"1"-119"0,-1 8 63 16,1 9-94-16,0 13-42 0,3 6-13 15,4 4 1-15,3 2-1 0,3 1 2 0,2-4 0 16,-1-1 1-16,1-4-1 16,1-5-1-16,0-2 0 0,0-1 0 0,0-4-2 15,0-2 0-15,0-3-1 0,1-6 0 16,-1-4 0-16,0-3 0 0,2-4-1 15,-1-1-1-15,-1-3-4 0,1-1-8 16,-1-3-11-16,-1-4-10 0,1-5-14 16,-1-6-11-16,-2-5-10 0,1-4-6 15,-3-7 2-15,-2-1 4 0,-3-4 10 0,-5-5 12 16,-3 5 22-16,0 0 21 0,-3 7 23 16,2 4 17-16,-1 10 17 0,5 2 9 15,-2 7 7-15,5 4-6 0,0 3-11 16,4 2-13-16,-1 1-11 0,6 4-10 15,3 4-10-15,1 5-5 0,6 5-5 16,3 3 0-16,4 2 0 0,2 0 0 16,2 1 1-16,-4-5-5 0,3 0-7 0,1 2-9 15,-1-7-15-15,-5-4-20 0,1 1-21 16,-7-3-94-16,-6 0 42 16,-2 1-76-16,-7 0-281 0</inkml:trace>
  <inkml:trace contextRef="#ctx0" brushRef="#br0" timeOffset="233736.5034">6483 5919 476 0,'-17'-21'199'0,"-1"-3"-100"15,3-2 50-15,0 3-88 0,3-4-18 16,3-6-21-16,3-7-8 0,6-4-2 16,2-5 0-16,3 1-3 0,3 2-5 15,3 6-1-15,-3 7-3 0,0 6-1 16,0 3 2-16,1 9-9 0,1 4-9 15,1 6-11-15,1 4-14 0,-1 1-13 16,-2 9-22-16,3 6-82 0,0 6 39 0,-4 3-53 16,1 2-251-16</inkml:trace>
  <inkml:trace contextRef="#ctx0" brushRef="#br0" timeOffset="234238.3469">3667 6185 550 0,'-12'0'190'0,"-11"1"-110"16,-3 5 66-16,-1 8-104 0,1 11-30 16,-1 5-14-16,14 8-1 0,3 2 1 15,7 3 0-15,3 4 0 0,3 2 0 16,6-1 1-16,1 1 0 0,4 0 1 0,1-4 0 16,2-5 0-16,1-4 1 0,2-7 0 15,-1-3 1-15,-1-5-1 0,3-4 0 16,-2-2 1-16,0-2 1 0,0-9-1 15,-2-1-5-15,-2-3-12 0,2-3-15 16,-1-5-43-16,-1-8-73 0,2-2 36 16,-1-3-94-16,-1-8-233 0</inkml:trace>
  <inkml:trace contextRef="#ctx0" brushRef="#br0" timeOffset="234620.0595">3821 6324 610 0,'8'-7'211'16,"-7"5"-125"-16,1 2 74 0,3 8-114 0,3 5-30 15,7 5-16-15,8 3-1 0,8 2 3 16,1-1 1-16,11-4-1 0,2 1 1 16,-3-5-2-16,1-3 1 0,2-2 0 15,-8-4 1-15,-5-5-1 0,-2 2 1 16,-4-3 0-16,-10-2-2 0,-1-6-1 15,-3-1-5-15,-2-4-6 0,-4-3-7 16,-2-5-4-16,-3-2-4 0,-2-2-5 16,0-1 0-16,-8-2 3 0,-4 1 6 0,1 6 12 15,-4 2 8-15,-1 11 5 0,-1 4 7 16,2 5 5-16,-3 8 1 0,-2 2 1 16,2 9-4-16,0 4-4 0,2 7-2 15,-1 2-1-15,3 2-2 0,-1 5-1 16,-1-1-2-16,0-2 1 0,3-4-1 0,-1 2 0 15,7-4 2-15,-2-6-5 0,2-3-7 16,4 0-20-16,3-7-39 0,-2-3-84 16,3 0 45-16,2-6-108 0,1-3-263 15</inkml:trace>
  <inkml:trace contextRef="#ctx0" brushRef="#br0" timeOffset="234930.2233">4765 6304 435 0,'3'-3'200'0,"-3"3"-113"0,-6 0 47 0,2 10-75 15,0 5-35-15,-3 4-20 0,1 2-2 16,0 7 0-16,0 0 1 0,-2 3 0 16,5 2 0-16,-1 3-2 0,0-1 0 15,0-1 0-15,-3-1 1 0,1-4-1 16,-3-5 1-16,-1-2-5 0,0-5-11 0,4-2-22 16,-1-6-33-16,5 0-69 0,0-6 31 15,2-3-93-15,2-2-197 0</inkml:trace>
  <inkml:trace contextRef="#ctx0" brushRef="#br0" timeOffset="235243.3859">5216 6014 565 0,'0'3'146'16,"-9"5"-84"-16,-5 6 71 0,0 10-114 0,2 9-13 16,4 7-5-16,5 1 0 15,3 1 1-15,1 1-1 0,6-2 2 0,-2-2 2 16,3 0 3-16,0-2 3 0,-2-2 1 16,1-4 1-16,-5 0 1 0,1-4-1 15,-2 0-2-15,2-2-3 0,-2-4-3 16,-5-6 0-16,2-5-1 0,2-7 1 15,-3 0-5-15,0-3-10 0,-1-3-22 16,1-4-46-16,0-1-73 0,-2-5 38 16,-2-5-112-16,-4-8-219 0</inkml:trace>
  <inkml:trace contextRef="#ctx0" brushRef="#br0" timeOffset="235417.9214">4817 6101 483 0,'-6'-13'219'0,"-1"1"-113"0,7 8 45 16,1 4-87-16,0 1-34 0,5 4-22 16,6 10-10-16,8 4-2 0,4 5 4 15,8 3-1-15,4 1-7 0,4-3-10 16,-3 0-15-16,-2-2-29 0,-2-6-89 16,-3 2 43-16,-8-1-84 0,-3-6-290 15</inkml:trace>
  <inkml:trace contextRef="#ctx0" brushRef="#br0" timeOffset="235690.7855">5387 5749 604 0,'7'0'135'0,"1"7"-78"16,0 10 77-16,2 10-122 0,5 7-14 16,2 8 2-16,5 6 1 0,4 3-1 15,-2-2 2-15,-2 1-1 0,-2-4 1 16,-5-1-1-16,-5-7 0 0,-3-6-1 16,-5-2-1-16,-2-4-7 0,-2-4-10 0,-4 0 99 15,-4-2-216-15,-3 2 102 0,0-3-20 16,-5-2-728-16</inkml:trace>
  <inkml:trace contextRef="#ctx0" brushRef="#br0" timeOffset="236293.6869">7113 6115 349 0,'4'-6'91'0,"-1"-1"-53"0,1 5 45 15,0 0-73-15,4 1-5 0,4-1 5 16,-4 1 12-16,2-4 13 0,-1 2 13 0,-2 1 8 16,-2 0 9-16,0 1 4 0,1 3-3 15,-2-1-8-15,2 3-9 0,-1 2-10 16,0 1-6-16,1 4-7 0,-1 2-5 16,2 3-6-16,-2 3-2 0,-1 1-4 15,-4-1-3-15,0 1-1 0,-5 0 0 0,0-6-1 16,-4 2 1-16,-1-2 2 15,-5 2-1-15,2-1 1 0,-2-2-1 0,-4-1 0 16,3 0-1-16,2-2-1 0,-2-2-1 16,3-2-2-16,7 1 0 0,-3-2-2 15,2-3-5-15,3 2-7 0,0-2-9 16,3-1-13-16,-1-1-16 0,2-1-34 16,2 1-96-16,0-1 51 0,-2 0-87 15,1-3-323-15</inkml:trace>
  <inkml:trace contextRef="#ctx0" brushRef="#br0" timeOffset="236674.6686">6746 6233 274 0,'-14'0'120'0,"2"0"-69"16,-3 2 31-16,2 1-40 0,1 6-37 15,3-2-5-15,2 0-3 0,2 0 12 0,3 1 15 16,-1-4 12-16,-3 1 10 0,1 0 9 16,0-1 8-16,0 4 9 0,-1 0-7 15,5 4-11-15,1-1-10 0,0 1-8 16,2 1-9-16,3 1-7 0,1-1-6 15,4 0-4-15,1 2-4 0,3-2-2 16,4-2-1-16,-2-2 0 0,1-1 0 16,-2-6-1-16,-1-2-2 0,-6 3-6 15,4-7-6-15,-5 5-9 0,0-7-14 16,-2 6-17-16,0-3-28 0,-5 4-79 0,-2-4-2 16,-1 4-2-16,-2-4-97 0,-5 3 42 15</inkml:trace>
  <inkml:trace contextRef="#ctx0" brushRef="#br0" timeOffset="236963.8968">6532 6280 383 0,'-6'5'331'0,"-2"-3"-187"0,-4 2 29 15,5 11-10-15,2 9-143 0,3 6-18 16,2 4-3-16,4 1 0 0,6-2 1 0,3 0 0 16,2-1 1-16,0-3-1 0,-5-3 1 15,-2-4 0-15,-2-2 0 0,-4-6 2 16,-1 0 2-16,-1-3 0 0,1-1 1 16,0 0 0-16,-2-1 0 0,0-4 0 15,0-1-4-15,2 0-10 0,0-2-10 16,-1-2-8-16,1-2 10 0,0-1-164 15,-1 0 80-15,0-7-68 0,-6-7-573 16</inkml:trace>
  <inkml:trace contextRef="#ctx0" brushRef="#br0" timeOffset="237377.2676">6385 6725 197 0,'-4'11'117'0,"-1"3"-54"0,-1 3 12 16,-2 0-18-16,-1 2-28 0,3-4 2 16,-2-5 3-16,2 0 10 0,0-3 9 15,2-2 13-15,-5-2 0 0,1-2-2 0,-3-1-4 16,-3-1-6-16,-1-3-9 0,-1-5-10 15,0-2-9-15,1-3-8 0,2-6-5 16,0-4-3-16,3-1-5 0,2-4-3 16,1-2-1-16,0-2-1 0,2 1 1 15,2-1-1-15,0 3 0 0,0 6 1 16,2 6 0-16,2 7-2 0,0 3 0 16,1 6-1-16,2 2-1 0,0 1-1 15,1 5 0-15,2 0 0 0,-2 3 2 16,-1 3 0-16,2 4 1 0,-4-2 1 0,1 5-6 15,0 2-9-15,-3 2-8 0,2-5-14 16,-3 4-18-16,-2-1-18 0,2 0-91 16,-6-5 43-16,-1 8-67 0,-4-4-274 15</inkml:trace>
  <inkml:trace contextRef="#ctx0" brushRef="#br0" timeOffset="237729.8333">5851 6718 656 0,'-6'-10'183'0,"-3"2"-110"16,0 8 83-16,3 0-136 0,6 6-13 16,1 6-11-16,3 1-1 0,7 8 2 15,3 0 1-15,4 1 0 0,-2 1 2 16,-1-3 0-16,-1-6 0 0,-2 0 0 15,-4-3 2-15,-2-4 3 0,-2-3 12 16,-1-2 7-16,-3-2 1 0,0-1 0 16,-1-4 1-16,-2-4-2 0,0-4-2 0,-2-1-13 15,0-5-6-15,-2-3-3 0,-1 0-1 16,-2-2-3-16,-2 0-1 0,-1 3-1 16,-1 6-1-16,-2 6-2 0,0 6 0 15,-3 3 0-15,0 7 2 0,-3 9-1 16,-1 5-4-16,0 4-5 0,1 5-6 15,4 2-11-15,-4 1-15 0,3 3-42 16,5 2-76-16,3-1 42 0,1-3-89 0,4-4-250 16</inkml:trace>
  <inkml:trace contextRef="#ctx0" brushRef="#br0" timeOffset="238213.1684">4768 7077 605 0,'-9'-3'199'0,"-1"1"-116"0,2 2 72 0,7 2-119 15,1 12-23-15,0 2-16 0,5 1-2 16,8 3 2-16,1 1 1 0,6-5 2 16,2-1 1-16,2 1 1 0,-1-2 1 15,1-3 2-15,-5-3 1 0,0 1 3 16,-4-4 1-16,-1-3-1 0,-3-1 1 16,-1-1 0-16,-1 0-2 0,-3-6 0 15,2 2-4-15,1-4-5 0,-2-4-11 0,0-2-9 16,-3-4-4-16,1-4-5 0,-5-7-11 15,-3 0-8-15,-1-5 5 0,-6 1 5 16,0 1 18-16,0 7 11 0,-2 5 9 16,1 9 16-16,-5 10 13 0,1 1 5 15,-1 5 6-15,-2 9-7 0,2 5-5 16,3 7-6-16,-1 4-5 0,1 5-4 16,2 3-5-16,-1 2-2 0,2-2-2 0,1 1-3 15,4-1-5-15,0-3-9 0,2-2-10 16,3-2-7-16,0-1-45 0,1-6-82 15,2-3 43-15,-3-7-79 0,0-6-296 16</inkml:trace>
  <inkml:trace contextRef="#ctx0" brushRef="#br0" timeOffset="238740.7576">3871 7273 558 0,'-5'-3'176'0,"-3"3"-102"0,3 2 68 15,-1 10-106-15,5 8-22 0,1 6-10 0,3 4 0 16,4 10 1-16,0 3 1 0,1 4 0 16,3 2-1-16,1 3-2 0,-2-8-1 15,1 0 0-15,1-5 1 0,-7-6 2 16,0-5 2-16,-4-3 3 0,-1-5 2 16,-1-1 0-16,-2-4 2 0,-1-1-1 15,0-3-2-15,-1-3-2 0,0-3-2 16,0-1-4-16,0-4-6 0,0-3-10 15,1-5-9-15,-2 1-13 0,-2-4-13 0,3-3-30 16,-2-2-62-16,1-1-17 0,-2-6 9 16,0-2-92-16,-2-4-19 0</inkml:trace>
  <inkml:trace contextRef="#ctx0" brushRef="#br0" timeOffset="238940.2938">3671 7355 441 0,'-8'-8'237'15,"-1"3"-119"-15,0 3 38 0,1 2-73 16,3 5-43-16,5 5-26 0,1 4-11 16,4 5-3-16,2 4 0 0,5 1 0 15,7 3 1-15,5 0-6 0,-1-2-4 16,2 0-8-16,-1-3-7 0,-5-6-8 16,-4-1-10-16,-1-3-14 0,-8-6-17 0,-2-3-18 15,-4 0-48-15,0 0 22 0,-5-1-59 16,-2 2-136-16</inkml:trace>
  <inkml:trace contextRef="#ctx0" brushRef="#br0" timeOffset="239373.1779">3191 7606 659 0,'-5'-13'220'0,"-7"2"-129"16,10 8 78-16,2 3-125 0,5 4-33 15,17 6-15-15,9 6-2 0,1 2 1 0,2 1 3 16,3 5 2-16,-1 1-1 0,-4-5 1 16,-4 6 0-16,-1-1 0 0,-6-6 0 15,-4-1 1-15,-8 0 0 0,-4-7 1 16,-5-3 1-16,-3 0 1 0,-3-5 0 15,-5 2 0-15,0-5-1 0,-4 0-1 16,2-4-2-16,-8-5-1 0,4-3-1 16,-4-4 1-16,5 2-1 0,-4 1 0 15,8 5 3-15,-1 5 0 0,3 3 1 0,-1 4 1 16,2 4 0-16,3 5 1 0,0 5-1 16,2 2 1-16,-1 2-1 15,0 0 0-15,-1 0-1 0,0-4 0 0,2-1-1 16,2-3 0-16,1 0 0 0,-2-4 1 15,3-1-2-15,0-3-1 0,-1-1-6 16,-1-4-10-16,-2 2-12 0,-2 0-17 0,1-3-130 16,-6 1 69-16,2-5-92 0,-5 4-447 15</inkml:trace>
  <inkml:trace contextRef="#ctx0" brushRef="#br0" timeOffset="239724.358">2730 7897 718 0,'-10'-13'223'0,"1"2"-129"15,-2 7 86-15,10 4-141 0,1 4-29 16,2 10-14-16,7-1-1 0,8 11 0 16,5 3 3-16,6 3 0 0,1 1 2 15,3-3 0-15,-5-1 0 0,-5 0 1 16,-7-11 0-16,-4-2-1 0,-4-1 2 15,-6-3 2-15,1-6 1 0,-2 2 1 0,-2-6 1 16,-3 0-1-16,-4-1 2 0,-1-9-2 16,0 1-1-16,-9-4-2 0,0-3 0 15,-4-7-2-15,-2 1 0 0,-5-1 0 16,4 1 1-16,-2 12 0 0,-1 7 1 16,-1 3 0-16,1 6-1 0,-1 7 0 15,3 5 1-15,3 3-3 0,3 2-1 0,1 1-7 16,4-1-9-16,4 1 3 0,3 2-47 15,7 0-128-15,2 1 75 0,7-1-99 16,1-7-493-16</inkml:trace>
  <inkml:trace contextRef="#ctx0" brushRef="#br0" timeOffset="240290.3754">7209 7463 439 0,'-19'-1'218'16,"3"-4"-121"-16,-7 0 46 0,-1 3-60 16,5 0-67-16,3-2-10 0,0 1-4 0,4-7 1 15,4-1 0-15,-1-6 0 0,3-2 0 16,-3-4-1-16,0-1 4 0,-2-9 8 16,-1-1 10-16,-2-2 8 0,1 0 6 15,-3-11 3-15,0 2 3 0,0-7 1 16,4-2-3-16,-1 2-6 0,9 6-6 15,1 6-5-15,3 10-5 0,5 3-5 0,6 7-6 16,3 5-5-16,4 4-6 0,4 5-2 16,5 3-1-16,6 3-1 0,3 4-5 15,2 4-6-15,6 6-10 0,-1 1-14 16,-2 3-15-16,-3 0-12 0,-1 6-134 16,-8-1 68-16,-7-3-78 0,-9 0-446 15</inkml:trace>
  <inkml:trace contextRef="#ctx0" brushRef="#br0" timeOffset="243108.5639">6430 7250 212 0,'-13'-2'147'0,"-3"2"-83"15,2 2 20-15,-1 6-20 0,4-1-52 16,2 4-10-16,2 1-2 0,-1-1-1 15,1 1 0-15,0 1 3 0,-2 3 4 0,2-3 6 16,0 0 7-16,-1 3 7 0,3 1 6 16,-1 0 6-16,3-1 0 0,0 3-3 15,3-4-4-15,-1 2-5 0,3-5-6 16,2 2-6-16,7-2-4 0,1-2-2 16,3-2-1-16,6-1-1 0,2-3-2 15,2-1 0-15,5-1 0 0,0 0 0 0,1-1 0 16,-1 2-1-16,-1 3 0 0,-8 0 0 15,1 4 0-15,-3 1-1 0,-5 3 0 16,-3-4-1-16,0 3 0 0,-6-2 1 16,0-2 0-16,-5 1 0 0,-2 2 1 15,-1 2 1-15,-8-2 0 0,-2 3 1 16,-4-2 0-16,-4 1 0 0,-4 0-1 16,0 2 0-16,-5-4-1 0,1-2 1 15,-2 0-2-15,4-1 1 0,2-2-2 0,2-1 1 16,2 0-3-16,1-4-7 0,2-1-12 15,3-1-21-15,4-1-27 0,2 1-30 16,5-6-47-16,2 0 8 0,0-2-68 16,0 2-78-16</inkml:trace>
  <inkml:trace contextRef="#ctx0" brushRef="#br0" timeOffset="243303.6947">6216 7769 104 0,'-6'-4'142'0,"3"-1"-31"15,-2 0 0-15,1 2 3 0,1 2-25 16,1 1-19-16,2 0-11 0,0 3-6 15,1 3-7-15,0 2-12 0,1 4-8 16,2 4-5-16,-1 3-1 0,1 2-4 16,3 2-5-16,-1 0-5 0,2-1-1 15,0-4-3-15,-3 2 1 0,-3-4 0 0,4-2-2 16,-4-2-7-16,0-4-11 0,1-1-15 16,-2-6-19-16,-2-1-100 0,2 0 47 15,-2-5-80-15,1-2-318 0</inkml:trace>
  <inkml:trace contextRef="#ctx0" brushRef="#br0" timeOffset="243549.039">6507 7086 547 0,'-10'7'143'16,"2"0"-83"-16,3 7 68 0,-6 4-112 15,5 2-11-15,6 3-7 0,3 2 1 16,-1 0 2-16,10 4-9 0,-3 0-17 16,12 0-103-16,-2-6 66 0,1 1-90 15,-5-7-370-15</inkml:trace>
  <inkml:trace contextRef="#ctx0" brushRef="#br0" timeOffset="248658.983">8331 15789 14 0,'-18'-7'42'0,"0"2"5"0,0 0-8 0,-1 1 7 15,-1 0 0-15,-4-2-2 0,1 0-4 16,0-1-4-16,1 3-4 0,1 1-6 16,-1-2-6-16,1 2-5 0,-6 2-6 15,-3-2-3-15,-2 0-3 0,3 0-1 16,-6 3 0-16,2 0-1 0,-2-1 0 16,-2-1 0-16,-4 0 0 0,0-1 0 15,-1-2 1-15,-4 2-1 0,3-2 1 0,-3 3 0 16,4-3 2-16,-4 3 2 0,2-1 2 15,-2 4 0-15,3-1 1 0,-1 4 0 16,1-1 0-16,2 4-2 0,-2-1-3 16,-1 1-2-16,0-1 0 0,-1 2-1 15,-1 1-1-15,2 3 0 0,3 1 1 16,0-2 0-16,5 1-1 0,0 0 1 0,5 0 0 16,-1 1 0-16,5 4-1 0,3 2 0 15,2-2 0-15,3 3 0 0,3-1 0 16,3 0 0-16,-2 2 0 0,1 3 0 15,1 2 0-15,1-1 2 0,-1 1 2 16,1-2 2-16,1 0 2 0,-1-1 0 16,1 0 1-16,5-1 1 0,3 0-2 15,2 1-1-15,-2-4-2 0,2 0-1 0,-2 4-1 16,4 1-1-16,-2-3 2 16,1 1-1-16,-1-1 1 0,3-7 1 0,2-8 0 15,4 11 1-15,1 5-1 0,3 1 0 16,1 6-1-16,2-3-1 0,0 3 0 15,3 1 0-15,-1-2-1 0,2-5 1 16,2 4 0-16,4-4 0 0,-2-6 0 16,2 0 0-16,3-3 2 0,-1-8 2 15,-1-4 4-15,2 0 1 0,2 1 0 0,-2-3 1 16,-2 0-1-16,7-1-1 0,3 3-3 16,2-1-3-16,2-3-2 0,7 1 0 15,-3 1-1-15,-2-4 0 0,2 1 0 16,3 0-1-16,0-1 1 0,-1 1-1 15,5 0 1-15,0 0-1 0,-2-4 0 16,6 2 0-16,-3-4 0 0,1 1 0 0,-3-2-1 16,0 2 1-16,-8-4 0 0,0 2 0 15,-7 0 0-15,0 0 0 0,-1-3 0 16,-2 1 0-16,0 1 0 0,-1-3 0 16,-5 1 1-16,1 1-1 0,-2 1 1 15,0-7-1-15,1 2 1 0,3-2 0 16,-1-2 0-16,-1-4 0 0,0 6 0 15,-3-7 0-15,-4 1-1 0,-3-3 1 0,-2 2 0 16,-3-4 0-16,0 3 0 0,-4-3 0 16,-5 0-1-16,-3-1 1 0,-1 5-1 15,-5-5-1-15,-2-2 1 0,-9 3-1 16,-2-2 0-16,-4-4-1 0,-5 2 1 16,-3 7 0-16,3 1 0 0,3 2 0 15,-2 6 1-15,2 3-2 0,0-6 1 16,-5 3-1-16,-1 1 0 0,-4 1-1 15,-3 3 1-15,0 2-1 0,-4 3 1 0,-1 1-1 16,0 2 1-16,-3 4 0 0,-2-1 0 16,-2 1 0-16,-3 3 0 0,-5 1 0 15,-8 4 2-15,-6 4-4 0,0 2-12 16,-7 1-27-16,1 5-79 0,-2 1 50 16,0 4-92-16,0-2-266 0</inkml:trace>
  <inkml:trace contextRef="#ctx0" brushRef="#br0" timeOffset="249727.9471">6755 16719 40 0,'-6'-3'44'16,"2"-1"-25"-16,-1 2 3 0,3-1-1 0,2 2-16 16,-1 0-4-16,1 0-1 0,-2 0 1 15,2 1 9-15,-5-1 8 0,0 1 7 16,-2-2 8-16,-1 0 10 0,-1 1 8 16,4 1 4-16,2 0-4 0,-1-2-9 15,4 4-7-15,1-1-7 0,3 0-7 16,6-2-5-16,5 1-2 0,3-5-2 0,13 3 3 15,6-2 1-15,9-1 0 0,14 0-2 16,6 2-3-16,6-1-2 0,7 0-1 16,2 1-3-16,-5 1-1 0,-1 2-1 15,-6-2-1-15,-8 0 1 0,-5 4-1 16,-6-3 0-16,-6 1 0 0,-7 0-1 16,-9 1 1-16,-6 2-3 0,-13-3-1 15,-9 0-1-15,-1 3 0 0,-9 0-1 16,-9 0 1-16,-9 0-1 0,-5-3 2 0,-4 0 1 15,-11 4 1-15,-5 0-1 0,-6 1 1 16,-6-1-1-16,-8-1 0 0,9-6 5 16,3 4 7-16,3-4 5 0,7-4 5 15,8 2 4-15,8 1 4 0,11-2 5 16,11 2-4-16,3-1-8 0,10 5-5 16,17-4-4-16,7 1-4 0,15-1-4 0,14-1-5 15,15 0 1-15,3-1 0 0,5-5 1 16,3 1-8-16,-2 7-9 0,1-1-11 15,-10-1-12-15,-1 4-26 0,-8 5-70 16,-9-1 29-16,-6-1-57 0,-7-4-224 16</inkml:trace>
  <inkml:trace contextRef="#ctx0" brushRef="#br0" timeOffset="251291.8655">13787 16669 89 0,'-6'0'52'0,"0"2"-17"0,0 0 6 15,0-1-10-15,0 4-8 0,1-3 2 16,0-2 3-16,1 1 3 0,3-2 4 0,0 1 0 15,1-1 0-15,0-1-1 0,3 2-1 16,3 1-4-16,7-2-5 0,2 1-3 16,8 0-2-16,4 2-2 0,10 0-4 15,3 1-4-15,5-6-2 0,8 6-3 16,10-3-1-16,6 0-1 0,7-6 0 16,10 1 0-16,6-1-1 0,1 3 2 15,6-4 0-15,2 4 1 0,3 0 0 0,-2-2 0 16,0 0 0-16,-4 3 0 0,3-1-1 15,-4-4 0-15,1 3-2 0,-2 0 1 16,-1 0-1-16,-6 0 1 0,-6 1-1 16,-10 1-1-16,-7 1 1 0,-8 2 0 15,-11 5-1-15,-11 2-1 0,-8 0-10 16,-12 4-7-16,-16-1-17 0,-1-3-24 16,-18 0-45-16,-16 1 15 0,-13 1-53 0,-10 0-120 15</inkml:trace>
  <inkml:trace contextRef="#ctx0" brushRef="#br0" timeOffset="251592.3939">14524 16705 23 0,'-79'0'55'0,"2"-2"5"16,3-4-6-16,3 0 7 0,6 1-1 16,5-2-2-16,5 1-3 0,9 0-4 15,8 1-3-15,12 1-5 0,7-1 0 16,12 4-7-16,7-1-7 0,0-3-5 15,15 2-6-15,13-1-4 0,15-3-4 16,15 4-6-16,16 1 0 0,13-2 1 16,10 2 2-16,11-2 1 0,8 2 2 0,9-3 2 15,6-1 2-15,4 1 0 0,1 3-1 16,-3 2 0-16,-4 5-2 0,-7-5-3 16,-9 5-1-16,-9-2-2 0,-10-2-1 15,-15 0 0-15,-13 1-3 0,-9-1-10 16,-17 2 65-16,-9 2-183 0,-17 5 93 15,-14-4-44-15,-1-6-616 0</inkml:trace>
  <inkml:trace contextRef="#ctx0" brushRef="#br0" timeOffset="257763.7915">13410 15584 45 0,'4'0'69'0,"-1"2"-7"0,0-2-6 16,-1-2 0-16,-1 2-4 0,0-1-4 16,2 2 0-16,-2-1 0 0,-1-2 0 15,1 0 1-15,3 4-1 0,-1 0-4 16,3 3-5-16,-1-2-6 0,0 1-6 16,-1 2-6-16,0 2-3 0,3-2-2 0,0 3-1 15,-1 1-2-15,1 1-2 0,-1-2-2 16,-1 2-2-16,0-2-1 0,-3 3-1 15,-1-2-2-15,-1 3 0 0,-2-2 0 16,-3 1 1-16,-5 0-7 0,-1 2-11 16,-1-1-16-16,-1 4-23 0,0-2-48 15,3-1-29-15,-5-2 1 0,0-1-73 16,3-3-42-16</inkml:trace>
  <inkml:trace contextRef="#ctx0" brushRef="#br0" timeOffset="257972.3254">13381 15717 152 0,'2'-10'102'16,"-1"-2"-38"-16,-4 7 7 0,1 3-26 15,-1 2-12-15,-1 4-12 0,1 0 0 16,-4-2 2-16,0 5-1 0,-2 2 1 0,2-1 2 16,1 3-1-16,0 2-3 0,4 0-6 15,-1-3-6-15,1 1-3 0,0 0-2 16,-2-3-1-16,2 0 2 0,0 0-10 15,-2 0-30-15,0-2-63 0,3-1 43 16,-2-1-80-16,1 0-226 0</inkml:trace>
  <inkml:trace contextRef="#ctx0" brushRef="#br0" timeOffset="258280.2093">13243 15589 57 0,'3'-9'109'0,"-3"2"-10"15,0 2-8-15,-2 3-1 0,1 1-16 16,0 2-11-16,-1 1-7 0,0 4-8 16,0 2-8-16,-4 1-7 0,0 6 0 15,-2 2-2-15,0 2-4 0,1 0-5 16,0 1-4-16,1-4-4 0,-3 2-1 15,1-5-2-15,2 2-2 0,-5-6 0 16,3 1-2-16,1-5 0 0,-2 0-2 0,0 0 0 16,3-1-1-16,-1 2-1 0,2-3 0 15,0 1-10-15,0-2-15 0,0 0-28 16,2 0-91-16,0-2 52 0,1 1-100 16,2-1-294-16</inkml:trace>
  <inkml:trace contextRef="#ctx0" brushRef="#br0" timeOffset="258728.0122">13013 15626 121 0,'0'-2'122'0,"0"2"-42"0,0 0 12 16,0 4-6-16,-1 1-16 0,1 5-10 16,-1-3-7-16,-2 4 3 0,0 2-9 15,1 3-9-15,-1-2-7 0,2 1-6 16,0-3-6-16,-1-2-4 0,-1-4-5 16,2-1-1-16,1-1-2 0,0-2 0 15,-2-1 0-15,3 0 1 0,0-1 0 0,2 0 0 16,-2-3-1-16,0-1-2 0,1-4-4 15,1-1-7-15,0-5-3 0,-3 2-2 16,0-4 0-16,0 1 0 0,-2-2 0 16,-1 7 4-16,-4-2 5 0,-1 8 2 15,-2 1 4-15,-2 3 2 0,0 2 2 16,1 6 1-16,-1-2 1 0,1 7 1 0,3 0-2 16,0 0-2-16,-1-4-2 0,6 5-1 15,-2-6-1-15,1-3-1 0,1 2 0 16,4 0 1-16,-4-4-5 0,3 0-9 15,-3-1-17-15,4 0 110 0,-1 2-227 16,0-2 101-16,-3 1-20 0,-3 3-731 16</inkml:trace>
  <inkml:trace contextRef="#ctx0" brushRef="#br0" timeOffset="259373.2872">12795 15760 366 0,'-1'-14'152'16,"0"2"-69"-16,-3 0 35 0,4 6-66 15,0-2-22-15,2 2-13 0,-2 2 1 16,0 0 1-16,0-2 2 0,0 0 4 16,-2 4 1-16,1 1 3 0,0-4 2 15,-2 2-2-15,1 5-3 0,-1-2-2 0,-1 1-1 16,0-4 0-16,-2 3-1 0,1 2-3 16,0 3-1-16,-6-2-2 0,0 1-1 15,0-1-2-15,-3 3-1 0,-3-3 0 16,0-1 0-16,-2 2 0 0,4 0 0 15,-5 1-1-15,2 1-1 0,3 0-1 16,-2 0-2-16,-2-2-1 0,5 0-1 0,2-2-1 16,2 1-1-16,2-3 0 0,0 0 0 15,3 0 0-15,3-1 0 0,1 1 0 16,-2 2-1-16,1-5 0 0,1 5-2 16,-1-2 1-16,2 1-1 0,-2 0-1 15,0-2 1-15,-2 2-1 0,3 2 1 16,-4-1 0-16,1 0 0 0,-1 0 0 15,2-1 0-15,1 0 1 0,-4 1-1 16,4-1 0-16,-1 2 1 0,0-2-1 16,2-1 0-16,-1-1-1 0,4 3 0 0,-2-2-1 15,1 1 1-15,5-1-3 0,0 0-2 16,0-1-2-16,3 2-1 0,2-3-3 16,-3 1-2-16,5-3 0 0,0 0 0 15,2-2 3-15,-3 0 2 0,1 0 2 0,-1 2 2 16,-2 0 2-16,0-1 2 15,-1 1 1-15,-1 0-1 0,-2-4 2 0,1 4-1 16,-4-2 0-16,0 1 0 0,0-1 0 16,-2 4 0-16,1-1 0 0,-2 1 0 15,0-2 1-15,0 5-1 0,-1-3-1 16,1 1 1-16,-3-2 0 0,1 0 0 16,2 5 0-16,-1 0 1 0,0-3 1 15,0 1 0-15,1 1 1 0,-1 4 0 0,0 2 0 16,2-2 0-16,0 2 0 0,0 2 0 15,3 1 0-15,-1-3-1 0,1 0-10 16,2 4 2-16,2 0-165 0,0-3-8 16,1 6 30-16,1 0-173 0,-2-4-99 15</inkml:trace>
  <inkml:trace contextRef="#ctx0" brushRef="#br0" timeOffset="260624.2699">13451 16491 175 0,'-9'-4'106'0,"6"-1"-55"15,-1 1 15-15,1 4-27 0,2 1-15 16,0 6-10-16,-1 3 3 0,0 0 6 16,-2 1 7-16,-1-1 5 0,0 5 1 0,-1-2 1 15,3 1-2-15,-4-1-4 0,3-1-6 16,-2 2-3-16,2-3-4 0,1 0-1 16,3-1-2-16,0 0-1 0,2-4-3 15,1 1-1-15,1-3-1 0,4 3-3 16,3-2 0-16,-2-4 0 0,-1 2-2 15,2 1 1-15,-2-4-2 0,-3 0-11 16,4-2-13-16,1 0-29 0,2 4-77 0,-3-5 41 16,0 1-88-16,-2-1-250 0</inkml:trace>
  <inkml:trace contextRef="#ctx0" brushRef="#br0" timeOffset="260905.7791">13366 16490 211 0,'-9'5'134'0,"-2"2"-39"0,2 4 12 16,-1 0-28-16,5 1-21 0,-2 3-13 15,4 0-7-15,1 1-8 0,1-1-5 0,0 2-4 16,-1-4-6-16,-2-3-2 0,2-6-3 16,-1 0-1-16,1-2-2 0,1 4 0 15,1-2-7-15,-2 1-14 0,4-2-36 16,-2 1-79-16,-2-2 50 0,1 2-105 16,-2-5-264-16</inkml:trace>
  <inkml:trace contextRef="#ctx0" brushRef="#br0" timeOffset="261127.1882">13226 16502 136 0,'-4'5'93'0,"-1"-2"-30"15,1 2 5-15,2 4-20 0,1 2-17 16,-2-2-10-16,2 0-9 0,3 0-3 16,0-2-24-16,-2-2-53 0,1 1 36 15,0 1-48-15,-1-4-206 0</inkml:trace>
  <inkml:trace contextRef="#ctx0" brushRef="#br0" timeOffset="261384.4991">13145 16512 158 0,'-10'9'117'0,"-2"-3"-42"0,0 5 9 16,1 4-11-16,2 3-29 0,3 2-8 16,0 5-1-16,-1-1-2 0,2-3-1 15,-2-5-3-15,1 4-4 0,-1-5-5 16,0 0-2-16,1 1-3 0,-1 0-5 15,0-3-4-15,0 3-1 0,1 1-1 16,0-4 0-16,-2-4 1 0,2-1-12 16,-2-3-18-16,-4-8-25 0,0 3-69 15,1 0 37-15,-1-1-92 0,0-1-197 0</inkml:trace>
  <inkml:trace contextRef="#ctx0" brushRef="#br0" timeOffset="261758.7025">12868 16530 192 0,'9'-9'108'0,"-3"3"-57"16,1 1 20-16,-4 5-31 0,4 1-11 16,-5 5-11-16,0 1 2 0,-1 4 5 15,-1 2 3-15,1 5 0 0,-2 5-2 16,0-4-2-16,-3 2-5 0,-1-1-5 0,0-4-4 15,0-2-3-15,1 0-2 0,-1-2 0 16,-1-3 0-16,3-2-5 0,2-4-8 16,0-2-14-16,1 1-20 0,5-4-15 15,1-5-11-15,-2-1-2 0,1-3 3 16,0-2 9-16,-3 4 20 0,3 3 26 16,-1 2 24-16,0 4 19 0,-2-1 10 15,3 4 9-15,-5 2 7 0,-4-2 1 16,2 1-5-16,0 5-7 0,-2-1-8 0,0 1-9 15,-1 1-7-15,2 3-8 0,-2-1-5 16,4 0-3-16,-3 0-2 0,3-1-5 16,-4-2-12-16,4-1-30 0,-4-4-64 15,0 0 40-15,1 0-86 0,0 3-216 16</inkml:trace>
  <inkml:trace contextRef="#ctx0" brushRef="#br0" timeOffset="262008.0015">12759 16590 95 0,'-4'-3'107'0,"-4"3"-41"16,-2 2 8-16,1 3 6 0,2-1-24 15,-1 7-7-15,3 2 1 0,0 3-1 16,1-2-5-16,2 3-8 0,2 2-10 15,0 4-8-15,0-1-5 0,0-1-5 16,1 0-2-16,-1-6-2 0,0-5-1 16,1-10-14-16,0 10-25 0,-1 0-76 15,0-1 47-15,0-8-88 0,0-1-254 0</inkml:trace>
  <inkml:trace contextRef="#ctx0" brushRef="#br0" timeOffset="262161.6289">12741 16428 439 0,'-21'6'135'0,"-4"1"-77"0,2 4 53 15,2 10-85-15,1 2-16 0,3 5-12 16,-3 2-20-16,1-1-89 0,-2-4 58 16,0 2-77-16,-4-4-331 0</inkml:trace>
  <inkml:trace contextRef="#ctx0" brushRef="#br0" timeOffset="264764.0592">14648 15526 59 0,'0'-2'47'15,"0"-1"-8"-15,1 0 2 0,1 1-2 16,1-2-5-16,1-1 0 0,2 3-2 0,0 0 1 16,1 2 1-16,4 0-2 0,2 4-3 15,0 0-2-15,1 1-2 0,8 0-4 16,5 3-3-16,1-1-3 0,7-1-3 15,11-1-2-15,4-4-1 0,5-1 0 16,12-1-1-16,4-3 0 0,4-1-1 16,9-2 2-16,2-1 1 0,8-3 3 15,6-2 3-15,7-2 1 0,6-1 0 0,3-1 1 16,4-2-2-16,4 3-2 0,-1 0-4 16,4 5-3-16,0 3-2 0,5 2-2 15,4 1-1-15,5 2 0 0,3-2-1 16,0 5 0-16,-1 1 0 0,-3 3-1 15,-11 2 2-15,-5 4-2 0,-5 3-11 16,-12 2-15-16,-6 3-16 0,-7-2-9 16,-5-1-3-16,-9-2 0 0,0-5 1 15,-10-6 12-15,0-2 16 0,-10-1 18 0,-8-3 13 16,-6-1 4-16,-9 2 2 0,-9-2 0 16,-5-1 0-16,-7 2 0 0,-5 0-3 15,-7-3-3-15,-4 4-3 0,-3-4-6 16,-7 5-6-16,-10-3-7 0,-7 0-8 15,-7 6-3-15,-3-1 0 0,-7-4 1 0,-6 3 4 16,-8 1 6-16,-4 0 6 0,-8 3 7 16,-2-2 2-16,-2 1-13 0,3 4-32 15,-2-1 22-15,3 0-32 0,6 1-124 16</inkml:trace>
  <inkml:trace contextRef="#ctx0" brushRef="#br0" timeOffset="265023.2727">16832 15459 261 0,'12'-17'132'15,"5"-2"-63"-15,8 4 23 0,9 4-49 16,6 3-14-16,6 4-15 0,9 0-3 16,6-3 2-16,3 0 4 0,5 0 2 15,-1-1 3-15,2 3-2 0,-3 3-1 16,2-2-4-16,-5 1-4 0,2 3-4 0,-7 0-3 15,-5 0-2-15,-3 0 1 0,-8 1-1 16,-8 3 0-16,-5-1 0 0,-8 0-3 16,-6-1-10-16,-9 0-9 0,-7 2-9 15,-1-2-17-15,-9 0-31 0,-9 1-40 16,-11 2 16-16,-7 2-53 0,-4 4-99 16</inkml:trace>
  <inkml:trace contextRef="#ctx0" brushRef="#br0" timeOffset="267091.445">14458 15504 76 0,'4'-7'46'0,"-1"1"-15"0,5 0 5 0,-1 2-11 15,0 0-10-15,2 2-4 0,0-1-3 16,-3 3-2-16,0 0-4 0,0 1 0 16,-3 1 0-16,0 1 2 0,-2-1 6 15,0 0 4-15,-1 1 6 0,-2 0 4 16,-3-1 2-16,2 2 3 0,-1 1-1 0,-3-1-2 15,-4-2-1-15,0 1-1 0,-1-2-1 16,0 2 0-16,0 0-2 0,4-1-1 16,-2 1-3-16,-2 0-2 0,-2-2-3 15,-2 1-1-15,-1-1 1 0,2 1 1 16,-2 2 1-16,8 0 2 0,-4-2 2 16,4-1-1-16,-2 1-2 0,0 0-1 15,-1 2-3-15,4-1-2 0,1 1-3 16,0-3-2-16,-2 5-1 0,-1-3-1 0,-2 0-1 15,-1 3 0-15,3-1 0 0,-2 5 1 16,1-2 1-16,-2-1 3 0,-1 1 1 16,-2 0 2-16,1-5 1 0,1 2 4 15,4 2 2-15,-4-2 0 0,0-1 0 16,1 0-1-16,-1-2-1 0,-2 2-2 16,3 0-4-16,1 2-2 0,2 2-4 15,-1 1 0-15,1-3-2 0,0 1 1 0,3-2-1 16,-2 2 1-16,1 1-1 0,1 0 0 15,-3 0 1-15,-1 0-1 0,-1-2 0 16,2 4 0-16,-4-2 1 0,4 1-1 16,-1 2 0-16,2-2 0 0,0-1 0 15,2-1 1-15,-3-2-1 0,0 0 0 16,-1 4 0-16,1-5 0 0,-1 3 1 0,2 0-1 16,-1 1 0-16,1-3 0 0,-3 5 1 15,-3 0-1-15,2-2 1 0,1 0-1 16,-1 2 1-16,3-4 1 0,2-2-1 15,3 2 1-15,-1-2 1 0,2-2 0 16,1 0-1-16,1 0 1 0,-1 0 0 16,3-1-1-16,0 0 0 0,0-1 0 15,2 1-1-15,-1 0 0 0,0 0 0 16,0-1 0-16,-1-1 1 0,1 1 1 0,0-1 0 16,0 1 1-16,1-1 1 0,0-1-1 15,3-3 1-15,-2-5-1 0,2 2 0 16,-1-2-1-16,0 0-1 0,1 3-1 15,-2 5 0-15,0-4-1 0,0 0-3 16,-3-1-6-16,3 1-5 0,-2 0-7 16,1 1-4-16,1 1-6 0,-3 2-3 0,2 0 2 15,1 0 4-15,-2 0 6 0,0-1 5 16,0-1 7-16,1-2 4 0,0 0 4 16,1 0 2-16,2 0 0 0,-2 0 0 15,0 1 0-15,1-1 1 0,-1 0 0 16,-2 0 0-16,1 2 1 0,1 0 0 15,0 0 0-15,-2 1 2 0,1 2 3 0,0-1 2 16,-1 0 1-16,-2 0 2 16,3 1 0-16,-2 1-1 0,-1 3-1 0,0-2-2 15,-1 1-2-15,0 2-1 0,0 1-1 16,-3 0 2-16,0 3 0 0,-3-1 1 16,-2 2 1-16,3 2 0 0,-3 0 1 15,0-1-1-15,2 5 1 0,-1-3-1 16,-1 1 0-16,0-3 1 0,0 6-2 15,-1-3 0-15,2 3-1 0,0-1 0 16,1 2-1-16,2-5-1 0,1-1-1 0,1-3 0 16,0 1 0-16,2-3 0 0,0 0-1 15,0-1 1-15,2 2 0 0,-2-3-1 16,1 0 1-16,1 0-1 0,0-1 1 16,0 0-1-16,1-2 1 0,-1-1 0 15,1 0 0-15,-1-3 0 0,1 5 0 16,0-2 1-16,-1-1-1 0,3 1 1 0,-1 0 0 15,2-1-1-15,-1 0 1 16,2-4-1-16,3 1-1 0,1-2 0 0,2 0 0 16,0 3-1-16,1-2 0 0,-2 1 0 15,3 1-1-15,-3 0 0 0,4-1 1 16,-2 2-1-16,-3 1 0 0,3 0 0 16,-2-1 0-16,0 2 0 0,-1-1 1 0,1 0-1 15,-6 1 1-15,2-2 0 0,-4 0-1 16,0 3 2-16,-3-3-1 0,2 2 0 15,-6-1 0-15,2 3 0 0,-1-1 0 16,-1 2-1-16,0-1 0 0,1 2 1 16,-2-1-1-16,0 1 0 0,-2 0 1 15,2-2-1-15,-1 1 0 0,-3 1 0 16,3 1 0-16,-1 0 0 0,-2-1 0 16,2 0 0-16,1 5 0 0,-4-2 1 15,1-4-1-15,0 2 1 0,0 1 0 0,-1-2-1 16,1-4 1-16,2 3 0 0,-2-2 0 15,1 1 0-15,2-2 0 0,1-5 0 16,1 3-1-16,-1-1 1 0,1 2-1 16,0-2 1-16,1 0-1 0,2 3 1 15,1 0-1-15,1-4 1 0,1-3-1 16,3 1 1-16,1-2-1 0,-1-1 0 0,2 1 1 16,1-2-1-16,0-1 0 0,1-2 1 15,2-6-1-15,-2 3 1 0,0-2-1 16,0 2 0-16,-1 0 1 0,-2 5-1 15,1 1 1-15,-3-4-1 0,0 0 1 16,-1 4-1-16,-1 0 0 0,0 2 1 16,-1 3-2-16,0 3 0 0,0 1 0 15,-1-2-2-15,-2 3 0 0,0 3-1 0,-3 0 0 16,-1 2 0-16,1 3 1 0,0 4 1 16,-1 3 0-16,3 2 1 0,1 0 1 15,0-1 0-15,1-1 1 0,2-1 0 16,1-4 5-16,0 8-7 0,2-1 4 15,-5 1-159-15,5 4 96 0,-2-6-93 16,-3-10-574-16</inkml:trace>
  <inkml:trace contextRef="#ctx0" brushRef="#br0" timeOffset="272787.695">21353 16057 69 0,'-1'0'46'0,"-2"0"-26"0,0-2 7 16,3 0-9-16,0 4-12 0,2 1-6 15,-1-4 4-15,1 2 5 0,0-2 4 0,2 2 5 16,-2 0 4-16,-1-4 5 0,0 0 6 15,1 3 0-15,0-5 0 0,0 1-2 16,3 0-3-16,-2-2-3 0,0-4-4 16,1 3-6-16,4-2-5 0,-1 0-3 15,-1 0-4-15,3 3-1 0,0 0-1 16,-3-1 0-16,0-1-1 0,2 2 1 0,4-2-1 16,-5 1 1-16,2-4 0 0,3 0-1 15,1-1 1-15,-2-1 2 0,1-3 4 16,4 2 3-16,1-1 1 0,-2-1 3 15,3 0 1-15,2 3 1 0,-1 0-3 16,-1-1-2-16,3 2-3 0,-1 1-2 16,0-2-2-16,1 0-1 0,0 5-1 0,4-1-1 15,-2 1-1-15,1 1 0 0,0 1 1 16,0-1-1-16,-6-1 0 0,5 3 0 16,-2 1 0-16,-1-2 0 0,-2 1 0 15,1-2 0-15,-3 0 1 0,0 0-1 16,2-1 2-16,0 1 1 0,2-2 2 15,0 1 0-15,3 0 0 0,1-4 1 16,2 1 0-16,1-1-1 0,5-1-2 16,-3-2-1-16,2 7 0 0,1 0-1 15,3 0 0-15,-4 1-1 0,1 1 1 0,-2-1-1 16,0-1 0-16,-3 0 1 0,6 2-1 16,-4-1 0-16,4 0 1 0,-3 1-1 15,0 0 0-15,0 2 0 0,4 0 1 16,-3 0-1-16,1 0 0 0,2-1 0 15,-4-1 0-15,0 0 1 0,4 0-1 0,-2 0 0 16,-1-2 0-16,3 3 0 16,0-1 0-16,0 3 0 0,3 0 0 0,0 1 0 15,1 1 0-15,-1 1 0 0,2-3 0 16,-7 1 0-16,3 0-1 0,-3 1 1 16,-4 1 0-16,2-1 0 0,0 1 0 15,-3 2 0-15,1-2 0 0,0 0 0 16,-2 0 0-16,0-1 0 0,2 2 0 15,1-1 0-15,3 0 0 0,2 1 0 0,2 0 0 16,1 0 0-16,0 0 0 0,-1 2 0 16,2-2 0-16,-2 0 0 0,2 1 0 15,-2 0 0-15,2 0 1 0,-3 2-1 16,2-1 0-16,4 2 0 0,-6-1 0 16,-1-1 0-16,2-2 0 0,-4 1-1 15,-2-2 1-15,0-1 2 0,2 0 2 16,-3-1 0-16,1 0 0 0,-5 3 1 0,7-1 0 15,-1 2 0-15,3 1-1 0,2 0-2 16,7 3-1-16,-5-1 0 0,0 1-1 16,5 2 1-16,-5 2-1 0,-1 0 0 15,1 1 0-15,-1 0 1 0,-3-3-1 16,4 2 0-16,0-1 1 0,2 0-1 16,-1 2 1-16,0 1 0 0,-2-2-1 0,-6-2 1 15,0-1 0-15,-4-1-1 0,-3-1 1 16,0-2-1-16,2 2 1 0,-2 0-1 15,0-3 1-15,0 1-1 0,0 2 0 16,-1 0 0-16,1-1 0 0,0-1 1 16,1 2-1-16,0-1 0 0,-1 2 0 15,-2 2 0-15,3 2 1 0,-7-1-1 16,2 1 0-16,-1-1 1 0,0 0-1 16,0-3 1-16,3-1-1 0,-5-3 1 0,1 1-1 15,1 1 0-15,-1 1 1 0,1-3-1 16,3 1 0-16,4 2 0 0,-3-3 1 15,2-1-1-15,0 2 0 0,-2 0 0 16,-1 0 0-16,0 0 0 0,-1 1 0 16,-1-1 0-16,0 4-1 0,0 0 1 15,-4 0-1-15,0 0 1 0,2 0 0 16,-1-1-1-16,0 1 4 0,-1-2 4 0,0-1 3 16,-3 1 4-16,1-3 0 0,-1-1 1 15,0 0 0-15,-3 0-3 0,2 2-4 16,1-1-3-16,-5 2-2 0,2-1-1 15,0 0-1-15,-1 1 0 0,-2-3 0 16,0 0 1-16,-5-1 1 0,0 2 2 16,-2-1 2-16,-2 1-1 0,-3-3 1 0,-3 1 0 15,0 2 6-15,-1 0-11 16,-1 2-73-16,-3 0-59 0,0 4 50 0,-2 0-122 16,-2-4-231-16</inkml:trace>
  <inkml:trace contextRef="#ctx0" brushRef="#br0" timeOffset="278590.0533">26983 15759 184 0,'0'-13'133'0,"1"6"-36"0,-1 0 7 0,0 5-31 15,-1 1-18-15,3 1-12 0,-1 2-6 16,2 3-3-16,0 1-3 0,0 4-1 16,2 4 5-16,0 4 2 0,2 8-4 15,-1 4-4-15,1 1-5 0,0-3-4 16,-1 0-5-16,-2-3-2 0,2-2-3 16,-3 9-3-16,-1-3-1 0,0 1-1 0,-1-4-1 15,-1-5 0-15,0-4-1 0,-2-5 1 16,0-3 1-16,1-5 0 0,-2-1 2 15,0-3 0-15,1 0 0 0,1-2 0 16,0-1-1-16,1-4-1 0,-2-1-3 16,1-7-5-16,1-5-4 0,-1-8-5 15,0-4-4-15,3-7-2 0,-3 3-2 0,3-5 1 16,-1 0 3-16,1 2 4 0,2 3 4 16,1-7 3-16,0 10 3 0,1 3 2 15,1 1 1-15,0 4 0 0,2 6 1 16,-2 1 1-16,1 4 1 0,0 6 0 15,1 3 0-15,0 5 2 0,2 0 0 16,1 3 1-16,1 4 0 0,-4 2 0 16,1 1 0-16,-3-1 1 0,-2 4-1 0,-1 0 0 15,-3-2-1-15,0 6-1 0,-1-2 0 16,-6-2 0-16,-2 0 0 0,-3 0 0 16,-3-4-1-16,-1 1 0 0,2 0-1 15,-4-3 1-15,3 1-2 0,2-3 2 16,-1 1-9-16,3-2-12 0,2-1-7 15,6-2-135-15,0 2 76 0,1-4-99 16,3-1-464-16</inkml:trace>
  <inkml:trace contextRef="#ctx0" brushRef="#br0" timeOffset="278937.1475">27403 15892 183 0,'2'-7'195'15,"1"-5"-75"-15,-1 1-2 0,0 0-12 16,3 1-54-16,3-1-20 0,1 0-18 16,1-2-7-16,2 2-5 0,-3-2 0 15,2 1-1-15,-2-2 0 0,-2 2 2 16,-3 0 10-16,0 8 6 0,0-2 3 0,-4 4 3 15,0 3 7-15,-2-1 8 0,1 6 5 16,0 0-4-16,-2 3-3 0,1 2 2 16,-1 3-2-16,1 1-7 0,2-1-8 15,-1 0-5-15,2 1-7 0,2-3-3 16,-1-1-3-16,2 2-2 0,2-2-8 16,0-3-10-16,2 1 10 0,2-1-179 0,-3-4 97 15,0-4-97-15,-2-1-624 0</inkml:trace>
  <inkml:trace contextRef="#ctx0" brushRef="#br0" timeOffset="281353.1102">27773 15855 273 0,'-5'-1'146'16,"-1"1"-52"-16,1 2 23 0,-1 3-43 0,0 4-22 16,0 3-14-16,0 1-6 0,0 2-8 15,2 3-6-15,1 2-6 0,-1-4-3 16,-1 3-2-16,-1-4-1 0,1-1-2 16,1-4 1-16,-2-3 0 0,2-6 2 15,3 0 0-15,-1-1 1 0,-2-5-2 16,4-3 1-16,2-2-2 0,3-1-1 0,2-4-2 15,-1-1-1-15,4-1 0 0,-3-2-1 16,1-1 0-16,0 1 0 0,1 5-1 16,-1 2 0-16,0 12 0 0,-3-6 0 15,0 3-2-15,-5 2 3 0,-2 12 6 16,0-3 6-16,-2 2 4 0,-2-10 4 16,0 13 3-16,-3 2 1 0,0-2-1 15,2-2-5-15,1 7-5 0,1-3-5 16,3 3-3-16,1-3 1 0,-3-2-8 15,3 0-13-15,-1 0-16 0,0-3-1 0,1-1-130 16,1-1 60-16,2-8-82 0,0 0-419 16</inkml:trace>
  <inkml:trace contextRef="#ctx0" brushRef="#br0" timeOffset="281731.9009">28086 15412 194 0,'-2'-3'177'0,"-3"3"-76"16,-2 0 6-16,-2 4-19 0,-2 10-38 16,2 5-23-16,-7 6-7 0,5 5 1 15,-3 5 0-15,1 3 2 0,-1-2 0 16,6 0-2-16,0 0 1 0,4-4-5 0,1-2-4 16,3-3-4-16,1 1-4 0,3-8-1 15,0 2 0-15,4-4-1 0,1-3 0 16,3 0 1-16,2-3-2 0,6-1-5 15,0-4-8-15,3 0-18 0,-5-6-29 16,3 0-80-16,-4 1 40 0,-1-2-87 16,-2-2-252-16</inkml:trace>
  <inkml:trace contextRef="#ctx0" brushRef="#br0" timeOffset="282387.0075">28223 15600 102 0,'-2'-3'66'16,"4"3"-25"-16,-2 1 11 0,1-1-6 15,-4-1-4-15,5 3 0 0,-1-1 4 0,-1-2 2 16,-3-1 2-16,3 0 2 0,0-2-5 16,2 1-6-16,-4-1-5 0,0-1-3 15,2 1-2-15,1 2-2 0,-3 0-2 16,1-2 0-16,1 0-1 0,1 1 0 16,-1 0-1-16,-3-1-2 0,0 0-3 15,2 0-5-15,2 2-3 0,-5 0-3 16,3 1-3-16,2 0-4 0,0 1-1 15,-1 0-1-15,-1 0-1 0,0 0 0 0,1 0 0 16,-1 1 0-16,2 0 1 0,-2 0 1 16,2 1 1-16,-1-1 0 0,2 3 2 15,-3-3-1-15,1-1 1 0,0 0 1 16,3 0 0-16,-5-1 0 0,2 2 0 16,-2-2 0-16,3 1-1 0,-1 0 0 15,0 1-1-15,0 0-1 0,3 2-2 0,-2 0 1 16,0 1-1-16,0-1 0 0,0-2 0 15,0 1 1-15,1-1-1 0,-2 1 1 16,1 0 0-16,1-1 1 0,0 0 0 16,1 2 0-16,-2 2-1 0,2 0 1 15,-1 2-1-15,2-1 0 0,0 4 1 16,3 4 1-16,1 0 0 0,2 2 2 16,1-2 1-16,3 3 1 0,0-6-1 15,4 3 0-15,-3 0-1 0,4 4-1 0,-3-3 0 16,0-1 0-16,0-3-1 0,-2-1 1 15,-4-2-1-15,-2-5 1 0,-1 1-1 16,-5-1 0-16,-1-2-5 0,-1 0-9 16,-1 0-9-16,-3 0-16 0,-5-1-27 15,0 0-104-15,-3 1 52 0,1 1-87 16,-2-2-345-16</inkml:trace>
  <inkml:trace contextRef="#ctx0" brushRef="#br0" timeOffset="282639.0754">28479 15552 318 0,'-7'-3'133'0,"2"-1"-59"16,-5 4 31-16,-1 7-53 0,-1 2-14 15,0 5-4-15,0 6 0 0,-3 1-2 16,-1 2 0-16,4 4-3 0,-3-1-3 15,-4-2-7-15,4 2-8 0,-3 0-3 16,1-2-4-16,1 0 0 0,6-1-7 16,1-3-11-16,1-5-16 0,4-2 6 15,0-4-112-15,3-1 48 0,1-13-63 0,2 6-356 16</inkml:trace>
  <inkml:trace contextRef="#ctx0" brushRef="#br0" timeOffset="282923.8926">28746 15802 385 0,'-14'-1'166'0,"-2"1"-69"0,-3 2 36 16,1 5-65-16,-1 5-28 0,3 0-14 16,-2 1-6-16,1 1-8 0,3 2-4 15,2-2-3-15,-1 3-2 0,2 0-2 16,0-2 2-16,-1 0-9 0,-1-1-17 16,3 2-115-16,2-2 72 0,5 2-94 15,2-7-414-15</inkml:trace>
  <inkml:trace contextRef="#ctx0" brushRef="#br0" timeOffset="283313.8407">29454 15555 403 0,'-2'0'139'0,"-2"0"-76"0,-1 2 49 0,1 5-75 16,-4 6-17-16,1 4-6 0,-2 3 8 15,-4 2 7-15,-3 0 4 0,0 6 3 16,-2-2 3-16,-3 3 0 0,3 1-3 15,-5 0-6-15,1-1-6 0,-1 1-5 16,4-1-5-16,0-2-3 0,3-1-2 16,2-2-2-16,3-5-1 0,2-2-1 15,0-4-1-15,3-1 0 0,1-4 0 0,3-1-1 16,0-3-1-16,0-2-4 0,2-2-9 16,0 0-16-16,3-6-19 0,0-3-28 15,2-4-94-15,2-4 42 0,2-3-87 16,-1-2-284-16</inkml:trace>
  <inkml:trace contextRef="#ctx0" brushRef="#br0" timeOffset="283505.3317">29165 15529 260 0,'-5'-4'223'16,"2"2"-93"-16,-1 0 8 0,2 2-23 15,2 5-52-15,0 5-25 0,1 3-15 16,1 4-7-16,3 8-2 0,2-2-3 15,-1-1-4-15,-1-1-3 0,4-2 1 16,1-2 1-16,2-1-7 0,1-3-11 0,7 1-6 16,-5-4-132-16,-1-1 77 0,0-1-101 15,-1-4-451-15</inkml:trace>
  <inkml:trace contextRef="#ctx0" brushRef="#br0" timeOffset="283774.1226">29741 15396 368 0,'4'0'132'16,"0"3"-50"-16,3 5 42 0,1 2-62 15,-1 7-23-15,3 6-6 0,-2 0 1 16,-2 4-3-16,-4 10-9 0,-2-2-5 0,-1 1-3 15,-2 1-2-15,-5-1-1 0,-2-3-2 16,-3 4-3-16,-4 7-1 0,-5-5-2 16,-2-1 3-16,-3 3-6 0,-3 0-9 15,-3-2-23-15,0 6-109 0,-3 4-3 16,-7-2 7-16,-1 2-144 0,0-7 15 16</inkml:trace>
  <inkml:trace contextRef="#ctx0" brushRef="#br0" timeOffset="284872.2581">30674 16342 58 0,'1'-2'108'0,"-1"-1"5"0,1-1-11 16,0 2 10-16,4-1-8 0,0-2-8 16,0 1-11-16,-2 0-14 0,3-1-12 15,-2 6-12-15,2-1-10 0,-1 2-9 16,1 4-7-16,4 2-4 0,0 5-3 0,0-1-4 16,-1 1-2-16,1 1-2 0,-3 1-2 15,-2-3-1-15,-1 3 0 0,-3 0-1 16,-1-3 1-16,-1 1 0 0,-3-1-1 15,-1 1 2-15,-4-2-4 0,-1 4-9 16,-4-2-10-16,-3 1-16 0,-1 1 114 16,-3 0-239-16,1 0 102 0,0 2-9 15,5-3-784-15</inkml:trace>
  <inkml:trace contextRef="#ctx0" brushRef="#br0" timeOffset="285120.5927">30578 16454 156 0,'-1'-8'113'0,"0"4"-19"0,-1 3 2 0,3 1-15 16,-1 0-9-16,0 2-4 0,-1 4-4 16,-1-2-8-16,-2 4-4 0,2 1-5 15,-1 2-8-15,-4-2-8 0,2 6-10 16,1-2-8-16,-2 0-5 0,-2-3-2 15,3 2-3-15,0-3 0 0,-3-1-1 16,2 0-9-16,1 0-15 0,2-3 160 0,-1-3-285 16,2 0 130-16,2-2-2 0,0-1-932 15</inkml:trace>
  <inkml:trace contextRef="#ctx0" brushRef="#br0" timeOffset="285343.5096">30422 16401 365 0,'-7'-1'239'0,"1"0"-135"15,-3 0 34-15,5 1-42 0,2 7-72 16,-1 4-22-16,-1 3-3 0,4 2 1 16,0 0 1-16,-1 1 0 0,-1-1 0 15,-2-1 0-15,-1-4 1 0,1 1-1 16,-2-3 0-16,2 2 0 0,-1-1-13 15,1 2-25-15,0-3-103 0,1 0 65 0,-1-1-103 16,1-6-356-16</inkml:trace>
  <inkml:trace contextRef="#ctx0" brushRef="#br0" timeOffset="285614.4882">30153 16407 139 0,'-15'6'89'0,"2"-2"-28"0,5 5 17 16,1 3-6-16,2 0-24 0,1 3-2 16,3 1 4-16,1-2-1 0,0 1-4 15,4-1-6-15,1-2-8 0,0 0-4 0,2-1-2 16,3-2-5-16,-3-3-5 0,3-2-4 15,-1-1-3-15,2-3 0 0,1 0-10 16,2-1 16-16,-2-1-136 0,0-4 76 16,-4-6-70-16,-6-3-473 0</inkml:trace>
  <inkml:trace contextRef="#ctx0" brushRef="#br0" timeOffset="285841.8785">30027 16375 123 0,'-4'12'108'16,"-2"2"-23"-16,2 3 4 0,0 5-14 16,-3 0-11-16,-4 0-15 0,-1 0-12 15,2 4-7-15,-1-3-10 0,-2 0-8 16,2-3-5-16,3 4-1 0,-5-8-16 15,2 1-90-15,-1-2 58 0,-1 3-61 16,-5-5-347-16</inkml:trace>
  <inkml:trace contextRef="#ctx0" brushRef="#br0" timeOffset="286195.1709">29451 16386 324 0,'-4'2'215'0,"-4"0"-96"15,-2 2 30-15,0 1-33 0,1 5-56 16,-1 2-19-16,2 2-2 0,3-2-6 16,1 1-8-16,0 1-7 0,1-3-6 15,0-3-4-15,0-1-1 0,0-2-2 16,2-2 0-16,1-3-4 0,1 0-7 15,-1-2-5-15,1-5-2 0,-2-4-2 16,1-2 0-16,-2-2 0 0,-4 0 3 0,-2 1 10 16,-4 7 8-16,2 4 7 0,-8 0 2 15,5 3 4-15,-2 4 1 0,2 0 0 16,-2 4-5-16,6 0-3 0,-1 4-3 16,4 1-4-16,-2 3-1 0,6 1-10 15,1 3-10-15,1-2 4 0,-1 2-163 16,1-4 92-16,0 0-99 0,-1-7-570 0</inkml:trace>
  <inkml:trace contextRef="#ctx0" brushRef="#br0" timeOffset="286591.664">28932 16590 296 0,'-5'3'192'16,"0"-2"-91"-16,2-3 25 0,2-1-33 15,1 6-50-15,1-3-18 0,2-2-4 16,2 1-2-16,-1 1-5 0,2-4-3 16,1 0-3-16,-2-5-3 0,3-1 0 15,2-5-2-15,-5-1-2 0,4-5-8 16,0-1-7-16,-1-3-8 0,1-3-12 16,0-1-14-16,0 1-12 0,-1-5-1 0,0 2 5 15,3 4 8-15,2 3 15 0,-4 5 20 16,-1 6 23-16,1 3 19 0,-3 2 10 15,-2 6 5-15,0 2 5 0,3 1-2 16,-3 4-4-16,2 2-6 0,0 6-5 16,1 3-4-16,-4 1-4 0,-2 3-4 15,0-1-6-15,-1 1-4 0,-2 0-3 0,-5-2-2 16,1 2 0-16,-2 2 0 16,-4-6-1-16,-2 4 0 0,-1-3 0 0,-8-2-3 15,-1-3-5-15,-1-1-10 0,-1-5-12 16,-2-5-19-16,7-2-41 0,-2 0-50 15,2-7-9-15,3-3-10 0,3-4-86 16,-1 1 65-16</inkml:trace>
  <inkml:trace contextRef="#ctx0" brushRef="#br0" timeOffset="286751.2656">28792 16409 137 0,'-3'-16'171'15,"0"11"-26"-15,-1-6-14 0,4 10-14 0,0-9-22 16,-2 10-21-16,3 12-18 0,-2 2-13 16,0-6-11-16,0 11-6 0,-2-7-2 15,-1 6-4-15,1-2-5 0,-1 2-4 16,-2-2-3-16,0 4-4 0,0-5 0 15,1 2-1-15,-2 0 0 0,1-4-3 16,-1-1-8-16,0 3-13 0,-1-4-14 0,0 2-126 16,2 0 68-16,-1 3-93 0,1-6-429 15</inkml:trace>
  <inkml:trace contextRef="#ctx0" brushRef="#br0" timeOffset="286973.6664">28500 16680 350 0,'-8'-22'204'0,"2"3"-89"0,1-2 27 0,5 2-52 16,0-1-43-16,5-1-22 0,1-4-9 16,4 0-6-16,0-1-6 0,1 2-3 15,3 3-1-15,-1-1 0 0,0 6 0 16,-2 4-1-16,2-1 1 0,-1 2-1 16,3 4 0-16,-2 1-1 0,-1 0 0 15,3 6-1-15,-6 0 0 0,-1 5 1 16,-1 0-8-16,0 4-9 0,-2 1-10 0,-1 3-20 15,1 0-80-15,-2 1-11 0,2 0 4 16,-1 0-97-16,0-4-11 0</inkml:trace>
  <inkml:trace contextRef="#ctx0" brushRef="#br0" timeOffset="287788.8997">28595 16633 231 0,'-28'-5'189'0,"10"-1"-91"16,5 1 24-16,5 2-21 0,8-3-53 15,1 2-21-15,11-4-7 0,6-2 1 16,9 2-12-16,6-4-7 0,7 0-1 0,3 0-3 15,7-3 5-15,4 2 3 0,3 1 0 16,-1-1 0-16,-5 3 1 0,-1 7-1 16,-6 1 3-16,-8 2-4 0,-3 1-9 15,-6 2-9-15,-8 2-14 0,-5 0-18 16,-8 4-27-16,-6 0-41 0,-2-2-19 16,-7 3-4-16,-9-1-58 0,-10-5 15 15</inkml:trace>
  <inkml:trace contextRef="#ctx0" brushRef="#br0" timeOffset="287986.5001">28934 16570 82 0,'-49'5'150'0,"-6"1"0"15,4-7-19-15,3 4 7 0,7-1-16 16,6-1-17-16,6 0-19 0,9-3-17 16,5 0-15-16,10 4-16 0,5-4-11 15,3 0-8-15,8-4-7 0,8 0-5 16,10-1-5-16,8 0-2 0,9-5 0 16,5 4 1-16,8 0-1 0,0 2 0 15,-2 0 0-15,-9 4-4 0,-6 2-5 0,-7 1-6 16,-8 3-7-16,-7 1-9 0,-4-1-13 15,-6 6-14-15,-10 1-17 0,-4-1-24 16,-2 3-57-16,-12-1 25 0,-8-1-60 16,-6 2-167-16</inkml:trace>
  <inkml:trace contextRef="#ctx0" brushRef="#br0" timeOffset="288437.4604">28004 16424 265 0,'-8'6'278'0,"-8"2"-113"16,-3 4 7-16,-1 0-2 0,6 8-100 0,0-1-23 15,4 4-10-15,3-5-13 0,3 5-9 16,1-5-5-16,2-3-5 0,1-3-1 16,0 1-1-16,-1-8 1 0,-1 0-2 15,4 0-2-15,-1-5-3 0,1-4-4 16,-2-1-2-16,0-4-1 0,0-2-2 15,0-4 2-15,-2 1 0 0,-1 0 5 16,-2-2 2-16,-4 8 1 0,2 2 2 0,-3 6 1 16,-1 0 3-16,-2 5 0 0,2 0 0 15,-1 4 1-15,0 1 0 0,2 3 0 16,4-4-3-16,2 5 1 0,2 0-3 16,2-1-11-16,0-1-14 0,1 0 16 15,1-2-167-15,-2-4 86 0,1 4-91 16,-1-6-560-16</inkml:trace>
  <inkml:trace contextRef="#ctx0" brushRef="#br0" timeOffset="288737.6571">27558 16535 186 0,'-15'7'194'0,"-2"0"-89"0,2 1 10 16,4 3 5-16,0 5-69 0,7 1-9 0,2-4-5 15,-1 2-3-15,3-2-2 0,1-3-4 16,-1-1-5-16,3-3-7 0,7-2-2 16,1-4-2-16,4-1-2 0,3-2-1 15,4-5-1-15,-3-1-1 0,0-4-2 16,0-1-3-16,-5-4-6 0,-1-1-5 16,-3 1-7-16,-4-2-3 0,-6 1-1 15,-4 1 0-15,0 3 1 0,-9 4 5 0,-2 5 5 16,-3 6 5-16,1 2 3 0,-3 6-1 15,4 4 0-15,-2 0 11 0,3 5-13 16,1-2-25-16,1 3-102 0,2 6 71 16,4 2-104-16,0-6-368 0</inkml:trace>
  <inkml:trace contextRef="#ctx0" brushRef="#br0" timeOffset="289203.345">27174 16673 318 0,'-14'-16'117'0,"5"1"-64"16,4 1 36-16,4 3-61 0,3-4-16 15,-2-2-10-15,7 0-2 0,0-1 0 16,-2-2 0-16,4 2 0 0,0 2-1 16,-1-4 6-16,1 3 10 0,4 0 10 0,1 1 8 15,1 2 3-15,0 2 1 0,-2 3 2 16,2 5-4-16,0 0-8 0,-2 4-10 15,-1 2-7-15,-1 2-1 0,-6 4 1 16,-3 4 2-16,-2 3 0 0,-1 2 1 16,-3 3 0-16,-4-2 0 0,-2 4-2 15,-1-2-1-15,-2 0-3 0,-1-4-1 0,0 0-2 16,-2-4 0-16,0 0 0 0,0-2-1 16,1-4-5-16,-1-5-9 0,0-1-11 15,1-4-20-15,1-4-20 0,-1-4-30 16,2-3-21-16,5 0 0 0,-1-6 8 15,0 2 25-15,3 1 40 0,0 5 37 16,1 1 39-16,-1 8 32 0,2 4 14 16,1 0 9-16,-3 4-6 0,1 5-14 15,-5 1-11-15,2 5-10 0,2 4-8 0,-1-1-10 16,1 3-9-16,1 0-8 0,3-1-6 16,-2-4-2-16,0 2-7 0,2-1-11 15,0-1-16-15,-1-2-26 0,-4 1-92 16,-4-3 46-16,-3 1-91 0,-3 1-299 15</inkml:trace>
  <inkml:trace contextRef="#ctx0" brushRef="#br0" timeOffset="289354.8748">26737 16697 355 0,'-7'-23'186'16,"4"-4"-85"-16,3 1 30 0,2 1-62 16,6 1-22-16,2-2-21 0,4-3-7 15,0-3-3-15,4 2-3 0,-1 1-2 16,1 2-2-16,2 7 0 0,-2 6-16 15,0 4-15-15,0 8 62 0,0 2-182 0,-4 0 88 16,-4 3-51-16,-5 6-597 0</inkml:trace>
  <inkml:trace contextRef="#ctx0" brushRef="#br0" timeOffset="290573.7384">26035 16499 247 0,'7'-1'137'0,"2"2"-32"15,3-2 16-15,3 4-37 0,0 2-14 16,3 2-12-16,-3-2-6 0,-2 6-10 16,2 1-9-16,-2 1-6 0,-4 2-7 15,1 1-4-15,-3 0-5 0,-7-4-3 0,3-3-3 16,-1 3-1-16,-2 0 0 16,-3-5 0-16,-2 2-6 0,-3 0-9 0,4 0-12 15,-5 0-18-15,2-4-35 0,-2-5-75 16,1 3 32-16,-2-5-80 0,1-5-227 15</inkml:trace>
  <inkml:trace contextRef="#ctx0" brushRef="#br0" timeOffset="290727.326">26093 16637 338 0,'-1'1'157'0,"1"8"-35"15,-4 2 27-15,1 4-45 0,0 4-27 16,-3 5-5-16,1 9-10 0,2 2-13 0,-2-2-12 16,3-4-10-16,2 2-9 0,2-8-8 15,1-2-2-15,-1 4-3 0,1 3 0 16,-1-6-3-16,0-6-7 0,-2-4-9 15,-3-1-11-15,1-5 3 0,-1-2-156 16,-4-4 78-16,-1-1-80 0,-2-7-538 16</inkml:trace>
  <inkml:trace contextRef="#ctx0" brushRef="#br0" timeOffset="291240.4082">25721 16551 464 0,'9'-9'189'0,"-4"0"-88"16,2 7 51-16,2 2-83 0,1 0-24 15,0 5-19-15,4 6-3 0,0 10-4 16,-4-2-5-16,0 3-5 0,-3 1-2 15,-3 0-2-15,-4-4 0 0,-1 0-1 0,-4-1 1 16,-1-1 0-16,-3-4 0 0,-4-2 0 16,1-2 0-16,-1-3-4 0,-2-6-1 15,-4 0-3-15,-1-4-2 0,2 0 0 16,-4-5-1-16,5 0 0 0,0 4 2 16,2 3 4-16,0 2 3 0,2 1 2 15,-2 3 0-15,2 0 0 0,5 5 0 0,-2 3 1 16,5-3-3-16,3 3-1 0,2 8-1 15,6-12-7-15,1-3-11 0,8-15-7 16,-3 13-43-16,1-1-99 0,-1-2 53 16,-7-3-94-16,-1-5-357 0</inkml:trace>
  <inkml:trace contextRef="#ctx0" brushRef="#br0" timeOffset="291541.6718">25889 16258 456 0,'-11'0'196'0,"-2"3"-99"15,-2 2 49-15,1 7-76 0,1 3-40 16,2-1-15-16,5 4-3 0,4-1-2 0,0-1-5 16,0-1 1-16,4-3-6 0,0-5-9 15,-1-1-10-15,1-6-16 0,1-3-18 16,3-3-14-16,1-7-25 0,0-6-9 15,-2-5 7-15,-5-1 19 0,0-2 46 16,-3 2 42-16,-6 4 28 0,-2 6 32 16,-3 4 18-16,3 10 4 0,-2 1-7 0,0 5-31 15,1 4-24-15,-4 3-14 0,-1 2 0 16,5 6-10-16,3-3 143 0,1 4-294 16,8 1 150-16,-1 1-9 0,0-6-1023 15</inkml:trace>
  <inkml:trace contextRef="#ctx0" brushRef="#br0" timeOffset="292048.3169">27746 17193 523 0,'-9'-16'201'0,"3"-3"-90"0,2-1 53 16,2 4-97-16,3-2-28 0,0-5-16 16,4-1-7-16,1-1-7 0,3-3-4 15,1-2-3-15,2-3-1 0,2-1-1 16,1 4 1-16,3-3-1 0,-1 1 0 0,1 5 0 15,-4 2 0-15,1 4 1 0,0 7 0 16,4 4 0-16,-1 4 0 0,0 4-1 16,4 2 0-16,-2 5 0 0,-2 5-1 15,-3-1 0-15,3 8 0 0,-9 6-8 16,0 2-12-16,-2-1-12 0,-5 0 72 16,-1 0-205-16,-2-6 90 0,1 0-32 15,-11 0-681-15</inkml:trace>
  <inkml:trace contextRef="#ctx0" brushRef="#br0" timeOffset="292367.9727">27482 17023 345 0,'-7'11'155'0,"-3"2"-52"0,-3 0 34 16,-1 2-50-16,-3 8-24 0,-3-2-7 15,0 2 0-15,0 3-8 0,-3 2-6 16,4-3-6-16,2-1-8 0,-2 0-6 0,5-5-5 16,0 1-5-16,2-3-2 0,2-1-4 15,1-1-2-15,2-2-1 0,6-6-2 16,-2-2-3-16,-2-3-8 0,3-2-9 15,4-2-10-15,1-5-16 0,3-8-18 16,-5-4-24-16,4-4-27 0,3-3-52 16,-3-3 20-16,0 4-62 0,-2-4-134 0</inkml:trace>
  <inkml:trace contextRef="#ctx0" brushRef="#br0" timeOffset="292501.616">27240 17051 171 0,'-5'-24'208'0,"-1"2"-27"16,-1 4-13-16,2 6-6 0,0 4-33 15,1 2-28-15,4 6-26 0,1 0-22 16,1 4-21-16,4 4-13 0,1 1-10 15,7 8-7-15,5 1 0 0,3 1-4 0,3 2 107 16,4 3-292-16,3 1 154 0,-6 1-50 16,-4-3-1029-16</inkml:trace>
  <inkml:trace contextRef="#ctx0" brushRef="#br0" timeOffset="293598.3586">27442 17063 14 0,'4'0'13'0,"-1"0"-5"16,1 3-1-16,0-1-2 0,0 0-2 16,-1-3 9-16,1 1 15 0,-4-3 18 15,0 1 19-15,0-3 17 0,0 2 15 16,-3-1 14-16,2 1 3 0,-1 1-4 16,1 0-8-16,1-1-13 0,-1-1-14 15,1-2-15-15,0-1-14 0,2-1-13 16,4-1-12-16,4 0-11 0,2-2-5 0,6-3-8 15,3 0 37-15,2-2-196 0,-4 1 110 16,4 2-73-16,-2-1-700 0</inkml:trace>
  <inkml:trace contextRef="#ctx0" brushRef="#br0" timeOffset="296450.5332">13948 16695 35 0,'-7'-9'64'0,"0"-1"-4"0,0 0-8 16,2-3 2-16,3 3-5 0,0-1-8 16,1 2-7-16,-1 2-9 0,4 2-6 15,2 0-6-15,-2 4-4 0,4 0-4 16,1-2-3-16,1 0-1 0,-2 1 0 16,2 1 1-16,1 3 2 0,1-3 1 15,3-1 1-15,0 1 2 0,4 1 0 16,3-2-1-16,2 4 0 0,4-6-2 0,3 4-1 15,2 1-1-15,-2 2-2 0,5 1-1 16,1 5 0-16,1-7 1 0,0 7-1 16,1-3 0-16,-4-3 1 0,-1-3-1 15,-1-4 1-15,3 1-1 0,-2 2 1 0,-2-2-1 16,2-3 1-16,-1 4-1 16,1-4 2-16,0 1-1 0,6-2 1 0,-6 4-1 15,2-1 1-15,1 5-1 0,1-6 0 16,-3 1 0-16,7-1-1 0,-2 5 1 15,4-7-1-15,-1 2 0 0,1 4 0 16,-3 3 0-16,2-1 1 0,-4 2-1 16,-1 0 0-16,-1 2 0 0,1-1 0 15,1-1 0-15,-4-2 1 0,1 0-1 16,0-1 0-16,-1 0 0 0,-2-5 0 0,2 3 0 16,2 0 1-16,0-1-1 0,2 1 0 15,3 0 0-15,-2 0 0 0,0 0 0 16,2 1 0-16,0-1 0 0,0 0 0 15,4 2 0-15,3 2 0 0,-1-1 0 16,0 1 0-16,2 1 0 0,-4 4 0 16,-1-3 0-16,-1-3 0 0,2 2 0 15,-3-1 0-15,5-3-1 0,-2 4 1 16,5 0 0-16,0 3 0 0,-1-3 0 0,-2 3 0 16,1 2 0-16,-4-1 0 0,5 0 0 15,0 3 0-15,-1 1 0 0,3 0 0 16,-2-1 0-16,-2-3 0 0,1-2 0 15,2-1 0-15,-4-2 0 0,2-5 0 0,-4 0 0 16,-1-3 1-16,-3 3-1 0,-1-2 1 16,-2-1-1-16,0 5 1 0,1 1 0 15,-2 2-1-15,-1-3 1 0,0 0-1 16,1 2 0-16,-2 2 1 0,3-2-1 16,0 1 0-16,3-2 0 0,0 2 0 15,3-1 0-15,5 0 0 0,-3 2 0 16,7-3 0-16,0 0 0 0,-2 0 0 15,-1-1 0-15,2-3 1 0,-4 2-1 16,1 2 1-16,1 0-1 0,-3 2 1 16,-1-3-1-16,-1 1 0 0,2 0 0 0,-2 1 1 15,-1-1-1-15,-2-1 0 0,2 1 0 16,-4 2 0-16,0 1 0 0,6-1 0 16,-1-2 0-16,3-1 1 0,0 0-3 15,1-1 7-15,-2 0 0 0,1-3 2 16,1 2 0-16,-2 1 0 0,-3 0 0 0,-4 0 2 15,-7 2-6-15,1 0-1 0,-1 2-1 16,-2 0 0-16,0 1-1 0,4-4 1 16,-5 3-1-16,1-1 1 0,0-1 0 15,-1-3-1-15,-2 2 1 0,4-2-1 16,-1 5 0-16,-1-5 0 0,4 0 1 16,-1 3-1-16,-4-2 0 0,3-2 0 0,-3 5 1 15,1-2-1-15,-2 1 0 0,1-1 0 16,-1-1 0-16,1-1 1 0,-3 3-1 15,2-3 0-15,-1-1 0 0,-2 4 0 16,2 0 0-16,2-3 0 16,-5-1 0-16,2-1 1 0,1 3-1 0,-1 1 0 15,-2-4 0-15,4 2 0 0,2 1 0 16,-6-3 1-16,1 1-1 0,-1-1 0 16,1 0 1-16,-8 0-1 0,4-1 1 15,0 0 0-15,0-1-1 0,2 1 1 0,-4 0-1 16,3 2 0-16,-2 1 0 0,1-3 0 15,-4 2 0-15,0-1 0 0,0 2 0 16,-3-3 1-16,-2-3-1 0,0 1 1 16,3 1 0-16,-1 0 0 0,-1-1 0 15,-1 0 0-15,-1-1 1 0,0-1-2 0,-2-2 1 16,0 1 0-16,-1 0 0 16,1 0 0-16,-3-1 0 0,3 1 0 0,-2-2 0 15,1-1 0-15,-1-2 0 0,1 1-1 16,-1-1 0-16,-1 2 0 0,0-2 0 15,-2 4 0-15,-2-1 0 0,0-3 0 16,-2 2 1-16,-5 2-1 0,0-2 0 16,-2 2 0-16,-3 0-1 0,-1 1 0 15,-2 1 0-15,0 4-2 0,-3-1-1 0,-1 4-1 16,-3-2 1-16,-2 2-1 0,0-2 1 16,-5-2-1-16,-2-3-2 0,0 1-3 15,1 2-11-15,1 0-23 0,5 3-42 16,1 1 22-16,1 0-59 0,1 1-126 15</inkml:trace>
  <inkml:trace contextRef="#ctx0" brushRef="#br0" timeOffset="297950.8736">24616 15928 34 0,'-23'-27'47'0,"2"6"-21"16,-1 6-2-16,-3 6 1 0,1-8-15 16,-4 1-4-16,-3-2 2 0,-3 1 5 15,3 3 6-15,-4-1 9 0,-2-2 7 16,-3-5 5-16,2-2 4 0,-3 0-1 0,-2-3-6 16,2 6-6-16,-1 1-7 0,-3 5-8 15,-3-1-5-15,3 6-5 0,-6-3-2 16,1 4-2-16,0 1-1 0,1 2-1 15,0-2 1-15,-1 2 0 0,-1 1 2 16,-1 1 1-16,-2 2 1 0,-3 0 1 16,-3-1 0-16,-3 3 2 0,-5 0-1 0,-4 3-2 15,-3 0 0-15,1 1-1 0,5 7-1 16,-4-1-1-16,5-1 0 0,-3 1-1 16,2 2-1-16,-2-5 1 0,7 4-1 15,-2 0 2-15,5-3 7 0,2-1 6 16,3 0 4-16,-1-1 4 0,4-1 4 15,2 2 1-15,4 1-1 0,5 2-6 16,3 2-5-16,2 0-6 0,4 1-3 16,4 4-4-16,0 0-2 0,1 0 0 0,6 6-2 15,2 4 1-15,2 1-1 0,4 1 0 16,4 2 1-16,0-3-1 0,1-9 0 16,5-13 1-16,1 21-1 0,3 1 0 15,2-1 0-15,0 1 0 0,2 1 0 16,3 0 0-16,-1-4 1 0,4 0-1 15,0-4 0-15,2 0 0 0,2-6 0 16,3 2 1-16,3-5-1 0,4-2 0 0,3-2 1 16,5 1 0-16,3 0 0 0,4 3 1 15,5 0-1-15,3 0 1 0,1 3-1 16,2 0 1-16,5 7-1 0,-4 0 1 16,2 3-1-16,1 1 0 0,-3 7 1 15,-1-4-2-15,4 2 1 0,-4-1 0 16,2 0 0-16,3-6 0 0,-2 0 0 15,1-2 0-15,1-3 1 0,2 2-1 16,1-7 1-16,2-2-1 0,2-1 1 0,4-3-1 16,-1-5 1-16,3-1-1 0,0 0 1 15,2 0 0-15,-1-3-1 0,2 1 1 16,-1-3-1-16,-2 2 1 0,-3 0-1 16,-2-2 0-16,-3 0 1 0,-5 1-1 15,3 0 0-15,-4-4 0 0,-2 1 1 0,-1-1-1 16,1-1 1-16,-7-5 0 0,1 1 0 15,-5-8 1-15,0-4-1 0,1-4 1 16,2-3-1-16,-2-3 1 0,4 5-1 16,-3-7 1-16,-5 2-1 0,0 0 0 15,-3 2 1-15,-6-3-1 0,-1 2 1 16,1 0 0-16,-4 3-1 0,-2 0 1 16,-1 3 0-16,-4 3 0 0,-7-1-1 15,-4 5 1-15,-2-5-1 0,-3 1 0 0,-2 2 0 16,-3 0 0-16,-3-8 0 0,-9 4-1 15,-4 0 0-15,-4-4 0 0,-8-1 0 16,-4 1 0-16,-5-2 0 0,-6 1-1 16,-2 1 1-16,-3 4-1 0,-4-1 1 15,0 5-1-15,-3 2 1 0,-6 1-1 0,-4-1 0 16,-2 3 0-16,-7 1 0 16,-3 2 1-16,-2 0-1 0,-3 8 4 0,-2 5-9 15,-3 2-13-15,1 4 38 0,2 12-138 16,5 6 71-16,2 4-60 0,9 1-448 15</inkml:trace>
  <inkml:trace contextRef="#ctx0" brushRef="#br0" timeOffset="302743.3524">6381 15756 59 0,'1'0'36'0,"-2"0"-14"15,1 2 8-15,-3-1-4 0,1 0-3 16,-4 2 2-16,-4-2 2 0,0 2 2 15,-2 0 2-15,-1 1-2 0,1 1-3 0,1 3-3 16,0-2-5-16,-4 0-2 0,0 0-4 16,-2 3-3-16,-2 0-3 0,-3-1-1 15,0 9-2-15,-1-2-1 0,1 1-1 16,-2 0 0-16,1 0 0 0,3-2 0 16,-1-5 0-16,-1 11 1 0,0-4 0 15,0 2 1-15,-1 0 0 0,3-2-1 16,1-4 5-16,4 2 7 0,-2-4 5 15,4-3 5-15,2-3 7 0,1-4 3 0,2 2 3 16,2-4-3-16,0 2-6 0,3-2-6 16,-2 1-6-16,2 0-6 0,0 0-4 15,2-3-4-15,2 6-2 0,-1-5 0 16,1 6 0-16,-1-6-1 0,1 3 1 16,1 0 0-16,-1 1 0 0,-1-5 0 0,2 2 0 15,-2 2 1-15,3-1 0 0,-2 0 1 16,-1-1 1-16,2 0 1 0,-1 2 0 15,-1-1 1-15,0 0 0 0,0-1-1 16,2 0 0-16,0 4 0 0,4-5-1 16,1 1 1-16,6-2 0 0,5-1 1 15,8-1 0-15,5-1 2 0,7-3 0 16,7 2-1-16,0-3 0 0,5 1-1 16,-2 1-1-16,-3-2-2 0,-2 1 0 15,1 4 0-15,-6-2 0 0,-3 4-1 0,-3 2 0 16,-5 2-1-16,-7 0 1 0,-4 5 0 15,-7 2 1-15,-8 1-3 0,-1 5-8 16,-2 2-15-16,3 1-26 0,2-1-73 16,-11 4 38-16,-2-4-85 0,5-9-232 15</inkml:trace>
  <inkml:trace contextRef="#ctx0" brushRef="#br0" timeOffset="303367.8745">5735 16369 51 0,'-3'-2'115'15,"-1"4"-40"-15,0-5-8 0,2-2 0 16,2 1-22-16,1 3-22 0,0 1-10 0,3-3-5 15,3 3-5-15,-1 3-4 0,3-1 0 16,3 2 2-16,1-7 3 0,-1 6 3 16,5-3 4-16,3-3 3 0,3 1 3 15,-1 1 2-15,4-1 1 0,2-1-2 16,3-4-3-16,-2 1-4 0,2-1-2 16,0 1-4-16,-2-1-1 0,-2 2-1 15,-4-1-1-15,-1 0 6 0,-3-1 2 16,-4 2 0-16,-5 0 1 0,-1 2-2 15,-3 2 0-15,-3 1 0 0,-1 1-6 16,-1 2-1-16,2 2-9 0,-2-1-19 0,0 2-73 16,5 2 47-16,1-2-74 0,3 1-260 15</inkml:trace>
  <inkml:trace contextRef="#ctx0" brushRef="#br0" timeOffset="310117.2331">6741 16738 38 0,'-1'-2'44'0,"-4"0"-6"16,2-2 1-16,1-1 0 0,1 2 0 15,0-1 0-15,1 1 1 0,-2 1-2 16,4-1-2-16,-1 0-4 0,-1-1-4 0,0 2-5 15,1-1-4-15,0 3-3 0,0-3-3 16,0 1 0-16,2 2 0 0,-2 0 2 16,2-1 1-16,-2 0-1 0,-1 1 0 15,3 0-2-15,2 0 0 0,1-2-2 16,0 2-3-16,4 0-2 0,2-2-2 16,3 0-2-16,6-1-1 0,8 1 0 15,0 0-1-15,11 0 0 0,5-4 0 16,6 0 0-16,4-2 0 0,6 2 0 0,-1-2 1 15,1 5-1-15,-1-2 0 0,0 1 0 16,2 1 0-16,-3 3 0 0,-1-1 0 16,-2 0 0-16,-3 1 0 0,-3 0 0 15,-4 0 0-15,-3-2 0 0,-4 1 0 16,-2-1 1-16,-5 1-1 0,-1-2 1 0,-3 3 0 16,-3-2 1-16,-7-1 0 0,-5-3 2 15,-4 0-1-15,-6 2 1 0,-3 0 0 16,-2-1-1-16,-2 4-1 0,-3-1-1 15,-2 1-8-15,-3 4-16 0,-2-3-31 16,0 1-45-16,-5 2 25 0,2 0-78 16,-2 0-135-16</inkml:trace>
  <inkml:trace contextRef="#ctx0" brushRef="#br0" timeOffset="310367.6772">7301 16653 154 0,'-63'0'82'0,"-2"1"-43"15,-1 0 14-15,3 6-29 0,3 1-7 16,10 0-13-16,7 1 1 0,12-3 3 16,5-2 2-16,10-1 0 0,4 0-1 0,4 3 1 15,5-2-1-15,3 1-3 0,3-1-3 16,3 0-1-16,5-3 3 0,5 0 4 16,8-1 3-16,6 0 4 0,8-1 1 15,4-3 0-15,6-3 0 0,3 1-4 16,4-2-3-16,-5-2-3 0,3 3-2 15,-3-5-3-15,-3 2 0 0,-5 2-1 16,2 5 4-16,-4-2-24 0,-2 5-63 0,-4 4 43 16,-5-6-54-16,-7-2-257 0</inkml:trace>
  <inkml:trace contextRef="#ctx0" brushRef="#br0" timeOffset="312852.3666">14058 16703 17 0,'16'-1'28'0,"0"-3"-7"16,3 3-3-16,0 2-2 0,6 0-4 15,6-1-4-15,5-2-3 0,1 5-2 16,4-2 1-16,3 1 4 0,1-3 5 0,0 2 4 16,4-2 5-16,-1 1 3 0,1-1 4 15,1-2-1-15,2 0-3 0,0 3-3 16,2-2-1-16,-3 0 2 0,4-4 1 16,-9 2 3-16,5-4 1 0,-3-2 1 15,2 2 0-15,2 0-4 0,1 1-6 16,-3 2-5-16,-3 3-6 0,0-3-3 15,-4 5-3-15,-1-3-1 0,-2 4 0 16,2-5 0-16,-5 7-1 0,2-8 1 16,-4 5 0-16,-2-4 0 0,-4 3 0 0,-1-4 0 15,-8 3 1-15,-1-2-1 0,-3 3-1 16,-1 0 1-16,-3-2-1 0,-2 2-1 16,-2 1 1-16,0 3-1 0,-5 2 0 15,-3-4 1-15,-2 2 0 0,-4 3 0 16,-2-3 0-16,-4-2 1 0,-8-2 1 15,-4 1-1-15,-7 1-1 0,-6-3 1 0,-7 3-1 16,-3-2-2-16,-7 5-3 0,1-1-2 16,-6 1-3-16,-1-1 0 0,0 0 0 15,1 1 0-15,-3 0 1 0,9-1 3 16,-4 4 2-16,-3-1 3 0,2-1 0 16,1-1 0-16,-5-1 1 0,6 1 0 15,3-5 1-15,-2 2 1 0,2 0 2 16,-1 1 1-16,1-1 1 0,-2-1 0 0,2 1 0 15,1 1 0-15,4-1-1 0,5 4-2 16,8-3-2-16,6 1-1 0,9 3 0 16,8-4-1-16,8 1 1 0,4-2 1 15,2-2 0-15,6 3 0 0,9-6 1 16,7 5 2-16,7-2 3 0,10-4 0 16,3-2-1-16,3 4 1 0,8-4-1 15,2 1-1-15,2 0-2 0,5 5-1 16,6 0-1-16,0-1 0 0,4-1-1 0,1 0 0 15,1 0 1-15,-4 1-1 0,3 0 0 16,-6 0 1-16,2-2-1 0,-3 1 2 16,-6-4 3-16,-2 0 2 0,-2-2 2 15,-10 0 0-15,-4 6 0 0,-3 2 0 16,-6 0-1-16,-4 3-4 0,-7-1-1 0,-4 1-2 16,-5 1 0-16,-5-3-1 0,-7 1 1 15,-3 3-1-15,-1-1 1 0,-9-3 0 16,-10 6-1-16,-6-2 1 0,-8 2-2 15,-4-2-1-15,-7 0-3 0,-4-3 0 16,-6 3-2-16,-5-1-4 0,-5-1-4 16,1 4 0-16,-1-3 0 0,1 1 1 15,3-1 1-15,0 2 1 0,1-1 5 0,-1-1 3 16,3 1 3-16,-1-4 1 0,3 3 0 16,2-1 0-16,0-3 1 0,3-1 0 15,2 5 2-15,5-4 1 0,3 3 1 16,8-2 0-16,11 2 0 0,8 2-1 15,7-2 1-15,7-3-2 0,9 1 0 16,4-1-1-16,10-1-1 0,8-3 2 16,8-1 3-16,9-1 3 0,9 3 1 15,4-2 1-15,2-5 0 0,3 6 1 0,-2-2-2 16,-1 0-2-16,1 2-4 0,1 3-2 16,-1-2 0-16,-3 1-2 0,-3 0 1 15,-5 4-1-15,-4-1 0 0,-5 3 0 16,-5-2 0-16,-2 2-5 0,-3 1-12 15,-5 3-32-15,-3-4-49 0,-1 3 30 16,-4-3-77-16,-8 0-161 0</inkml:trace>
  <inkml:trace contextRef="#ctx0" brushRef="#br0" timeOffset="322284.2232">22049 16700 20 0,'-5'0'10'0,"-3"2"-6"15,3-3 2-15,2 3-2 0,0-2-3 16,1 3 8-16,2-3 11 0,-2-2 4 0,1 1 5 16,1 1 4-16,0 0 6 0,0-1 2 15,-1 0-6-15,0 0-9 0,1 0-5 16,0 0-3-16,1 1-7 0,2-3-5 16,3 2-3-16,1 1-2 0,7 1-1 15,3-1 1-15,1 0 0 0,5-2 2 0,7 1 0 16,-2 1 3-16,5-3 0 15,2 3 0-15,1 0 1 0,2 0-1 0,3 2 0 16,3 2-2-16,1-2-1 0,0 0-1 16,6 0 0-16,-5 0-1 0,2 0 0 15,4-1-1-15,0 2 0 0,-3-2 1 16,7-1-1-16,-1 1 0 0,-1-3 2 16,3 2 3-16,2 1 1 0,-3 1 1 15,2 1 0-15,1 3 1 0,-2-3-1 16,-1 0-1-16,-1 0-3 0,0 2 0 0,-4-2-2 15,4 0 0-15,-5 2 0 0,1-1 0 16,-1-1 0-16,-6-2 0 0,-2-1 0 16,-2 0 1-16,-5-3-1 0,-7-2 1 15,3-1 0-15,-5 1 0 0,-5-1 6 16,-4 0 3-16,0 0 1 0,-5 1 0 16,-1-1 1-16,-2 0 1 0,-1 1 0 15,-3 1-7-15,2-2-1 0,-3 1-3 0,0 2 0 16,0 2-3-16,-1 1 0 0,-1 0-1 15,-1 2-1-15,1 0 0 0,0 0 0 16,-2-1 1-16,-3 1-1 0,-1 0 2 16,-4 0-1-16,-5-1-1 0,-5 3-2 15,-2 0-6-15,-5 0-10 0,-8 0-8 16,-3 0-14-16,-4-1-41 0,-7 1 15 0,-5 1-34 16,-4-2-121-16</inkml:trace>
  <inkml:trace contextRef="#ctx0" brushRef="#br1" timeOffset="333887.2772">5448 15625 154 0,'-34'-17'111'0,"-1"-8"-23"0,0 1 0 0,2 5-23 16,-4 2-13-16,6 0-13 0,-5 4-18 15,-3 1-9-15,-4 6-5 0,-2 3-4 16,-5 2-3-16,-7 1 0 0,-5 2 0 16,-4 2 0-16,-4-1-1 0,-6-1 6 15,3 0 5-15,-1 3 5 0,-1-2 3 16,2 0 1-16,-1 4 1 0,4 3 0 0,-6 3-4 15,5 6-6-15,4 9-4 16,2 0-4-16,-1 2 0 0,8 1-1 0,0 0 0 16,0-2 1-16,3 3 1 0,4 2 1 15,0 1 0-15,6-1 1 0,5 2 0 16,5 3-1-16,7 3 0 0,6-3-2 16,3 2 0-16,7 5-2 0,5-7-1 0,5 0 0 15,2 3-1-15,5 1 1 0,5-3-1 16,3 5 1-16,8 1 0 0,3 2 1 15,3-1 0-15,7-1-1 0,3-5 2 16,3-5-1-16,6-3 1 0,5-7 0 16,3-2 1-16,1-1 0 0,9-4 1 15,0-8 0-15,4-3 2 0,5-3-1 0,4-5 1 16,0 0-1-16,3-8 0 16,2 1 0-16,2-4-1 0,-1-4 0 0,1-2 0 15,0 2-1-15,1-6 0 0,2 2 0 16,-7-2 0-16,1 1 0 0,-2-6 0 15,-9-1-1-15,-2-2 1 0,-5-1 0 16,-4-3 0-16,-3 5 1 0,-3-3-1 16,-5 0 1-16,-1-1 1 0,-2-4 0 15,-7-1 0-15,-4-6 1 0,-7-4-1 16,-6-4 1-16,-10-3-1 0,-11-3 0 0,0 0-1 16,-8 1 0-16,-7 3 0 0,-11-1-1 15,-6 6-1-15,-8 0-1 0,-11 1 0 16,-13 2-1-16,-4 6-1 0,-15 3-1 15,-7 8-1-15,-6 8-1 0,-5 8-1 16,-3 7 1-16,-2 5-1 0,4 5 1 16,1 12 5-16,4 4-14 0,3 13 90 0,7 8-203 15,0 7 104-15,9 3-38 16,5 3-683-16</inkml:trace>
  <inkml:trace contextRef="#ctx0" brushRef="#br1" timeOffset="335232.7251">23819 15519 236 0,'-82'-28'119'0,"0"-6"-52"16,-3 7 17-16,-9 8-50 0,-6 7-1 15,-5 6-19-15,-1 6-13 0,3 1 1 0,-2 2 4 16,4 1 5-16,-3 3 3 0,3 2 3 16,-4 3 3-16,2 2 2 0,-2 6-1 15,6 2-2-15,2 1-3 0,10 5-5 16,7 0-1-16,9 0-3 0,8 3-3 15,5 0 0-15,1-4-2 0,6 3-2 16,4 3 0-16,1 10 0 0,6-3-1 0,7 0 0 16,2 2 0-16,7 5 0 0,3-7-1 15,8 10 0-15,-1 2 1 0,6 2 0 16,0-1 1-16,8 1-1 0,0-4 1 16,4 3 0-16,10 1 0 0,7 2 0 15,6-8 0-15,9-1 0 0,11-1 0 16,11-7 1-16,12-8 0 0,11 0 1 15,3-4 1-15,7-5-1 0,2-2 1 0,-1 2-1 16,2-1 1-16,6 0 0 0,3 0 0 16,0 2-2-16,4-5 1 0,3 2-1 15,3 0-1-15,2-4 0 0,4-4 0 16,4-3-1-16,-2-5 1 0,11-4 0 16,2-2 0-16,2-8 2 0,-2-3-1 15,3-2 1-15,-15-7 0 0,-5-3 0 16,-12-2 1-16,-9-2 0 0,-11-4 0 15,-10 1 1-15,-11-1-1 0,-4-5 0 0,-13-5 0 16,-8-4-2-16,-2-6 0 0,-7-7-2 16,-4 0-1-16,-6-2-3 0,-6 2-2 15,-14 3 0-15,-1-2-1 0,-7 2 1 16,-15 0 0-16,-12-9 1 0,-15 6 3 16,-8 5 2-16,-10 3 1 0,-17 4 0 15,-11 11-1-15,-10-3 1 0,-14 5-1 0,-11 3-1 16,1 3 0-16,-7 0 0 0,-8 4 0 15,5 4 0-15,-4 5 6 0,-4 8-18 16,2 8-94-16,7 5 61 0,3 6-60 16,7 1-377-16</inkml:trace>
  <inkml:trace contextRef="#ctx0" brushRef="#br1" timeOffset="354530.7067">3907 17959 38 0,'0'1'18'0,"1"-2"-10"15,-1 2 5-15,1-1-7 0,-1 1-4 0,-1 2 5 16,0 1 5-16,3-3 7 0,0 0 2 16,2 1 4-16,0 0 2 0,-2-2 2 15,6-2-5-15,-2 3-3 0,1 0-4 16,-3 0-2-16,5 3-2 0,-2-3 0 16,5 1-2-16,-3-1-1 0,6-1-1 15,-1 1-3-15,2 1-1 0,2-3-1 0,2 1-1 16,-10 0-1-16,8 1 0 0,6-2-1 15,3 1-1-15,6-2 1 0,3 2-1 16,2-1 1-16,-5 0-1 0,-4 0 0 16,5 1 1-16,-6-1-1 0,2-2 0 15,-1 0 0-15,2 4 0 0,-1 0 1 16,5 0-1-16,-8-1 0 0,-1 1 0 16,0 3 0-16,-4-2 0 0,0-5 1 0,5 2-1 15,-1-3 0-15,2 3 1 16,-2 2-1-16,-3-4 1 0,-2 2 0 0,4 3 0 15,-3-2 0-15,-1 1 0 0,1 0-1 16,-2 0 1-16,0-1 0 0,0 5-1 16,1-4 1-16,0-3-1 0,-2-1 1 15,5 1 0-15,0-1-1 0,0 2 1 16,0-3 0-16,3 0 0 0,-6 3 0 16,0 0 0-16,0-2 0 0,1 1 1 0,-1-2-1 15,3 2 0-15,-2-2 0 0,0-3 0 16,1 1-1-16,4 0 0 0,-2 1 0 15,-1 0 1-15,3 3-1 0,1 2-1 16,-1 0 1-16,-2-2 0 0,4-1 0 16,-1 2 0-16,-1-3 0 0,-1 3 0 15,3-3 0-15,-6 4 0 0,-1 1 0 16,1-2 0-16,-1 2 0 0,1 0 0 0,0 2 0 16,3-1 0-16,2-5 0 0,3 4 0 15,-1 3 0-15,5-3 0 0,2-2 0 16,0 0 0-16,3 3 0 0,-2-2 0 15,0-1 0-15,0 0 1 0,1-3-1 16,-4 2 2-16,4-2 4 0,0 2 2 16,1-2 0-16,1 1 2 0,5 2-1 0,1 4 0 15,-3-5-1-15,2 6-4 0,-1-6-2 16,-1 6 0-16,2-2-1 0,3-2-1 16,0-2 1-16,0 3 0 0,-1-2 2 15,4 1 0-15,-1-2 0 0,0 2 0 16,-3 2 0-16,1 2 1 0,-3-1-2 15,1 2-1-15,-2 1-1 0,2 0 1 0,2-2-1 16,0 0 1-16,-4-2-1 0,3 1 0 16,0-2 2-16,-4 2 4 0,2-3 3 15,2 3 1-15,-5-2 1 0,-1 4 0 16,1-3 0-16,-1-5 0 0,0 2-6 16,2 1-2-16,-6-4-1 0,1 1-1 15,-4 0 0-15,-4-1 0 0,-1 2 0 16,1-1 0-16,-1-4 0 0,-1 3 0 15,-2 2 0-15,-3-4 0 0,1 1 3 16,-4 2 4-16,-1 2 3 0,-2 0 2 0,-1-2-1 16,0 0 1-16,-3 2 0 0,-3 1-5 15,-1 1-2-15,-7 2-9 0,-3 0-95 16,-1 3 57-16,-11 3-54 0,-4-9-351 16</inkml:trace>
  <inkml:trace contextRef="#ctx0" brushRef="#br1" timeOffset="379459.3653">16421 10502 164 0,'-24'-6'123'0,"5"-2"-44"15,-1 4 1-15,6 1-15 0,3 1-40 16,6 2-6-16,5 0-14 0,0 0-7 15,5-2 1-15,7-1-2 0,7-7 1 16,5-1 0-16,6-5 1 0,9-6 0 16,5 4 1-16,8 0-1 0,-1-4 0 15,4 1 1-15,5-2-1 0,6-3 1 16,2-4 0-16,6 1 0 0,4-3 0 0,3-3 1 16,-1 0 2-16,3 0 3 0,5-1 2 15,-1 1 3-15,0 2 0 0,-1-5 2 16,-2 1 0-16,-5 1-2 0,0 1-1 15,1 2-3-15,-4 2-1 0,2 2-2 16,-2-2 0-16,-4 2-1 0,0 1 0 16,1 5-1-16,-3-1 0 0,-2 3 0 15,-2 1-2-15,-6 2 0 0,-8-1 0 0,0 4-2 16,-4 0-3-16,-4 3-3 0,-8 4-6 16,-2 3-10-16,-11 5-13 0,-9 4-12 15,-8-3-15-15,-6 6-26 0,-2 4 4 16,-10 1-26-16,-9 2-62 0</inkml:trace>
  <inkml:trace contextRef="#ctx0" brushRef="#br1" timeOffset="379772.0409">16686 10426 226 0,'-59'19'120'16,"4"-3"-53"-16,4 2 16 0,0 0-43 0,10 2-10 16,9-3-16-16,10-3-12 0,12-2-3 15,10-7 1-15,4-4-1 0,8-1 1 16,13-7 0-16,9-1 2 0,11-4 4 16,8-8 6-16,12-6 5 0,8-5 3 15,5-8 2-15,15-7 3 0,10 0 0 16,5-8-2-16,7-3-4 0,11 2-3 0,-5 1-4 15,3-4-3-15,4 7-3 0,0-2-1 16,1 3-3-16,5-2-2 0,-5 1-20 16,8 4-94-16,1 3 59 0,5 4-73 15,4 0-356-15</inkml:trace>
  <inkml:trace contextRef="#ctx0" brushRef="#br1" timeOffset="380678.6473">22538 6845 280 0,'-13'-8'119'0,"4"1"-60"0,6 3 26 16,3 3-56-16,2-2-8 0,7 2-16 15,6-2-5-15,6 0-2 0,12-7 1 16,8 0 1-16,13-3 0 0,6-3 0 16,11-4 0-16,4-3 0 0,8 0 1 15,5-4 1-15,6-3 0 0,5 0 1 16,3-3-1-16,4-2 1 0,3 4-1 0,3-5 1 15,0 0 2-15,3 2 4 0,-6-1 0 16,-2-2 0-16,-9 4 0 0,-2 4 0 16,-4-1 0-16,-5 3-4 0,-6 1-3 15,-1 0-1-15,-7 3-3 0,-6 2-15 16,-6 2-26-16,-7 6-54 0,-5 7 32 16,-8 4-78-16,-13 0-170 0</inkml:trace>
  <inkml:trace contextRef="#ctx0" brushRef="#br1" timeOffset="381004.8387">22781 6909 422 0,'33'-23'141'0,"1"-8"-70"15,10 6 45-15,10 2-82 0,13-1-16 16,12-7-6-16,14-7-6 0,14-5 0 15,12-4 0-15,10-3 0 0,6-1 4 16,7 8-10-16,4 2 96 0,6 2-217 16,4 6 110-16,6 4-28 0,5-16-734 15</inkml:trace>
  <inkml:trace contextRef="#ctx0" brushRef="#br1" timeOffset="404889.0756">12390 17110 62 0,'-1'-10'82'16,"0"3"-36"-16,-3 2-1 0,-1 0-6 15,2 0-14-15,-1 2-14 0,-1-2-4 16,-1-1 0-16,-2 1 0 0,0-1-1 15,-3 0 0-15,-4-1 0 0,0 4-1 16,-1-1-1-16,-4-1-3 0,0 3-1 0,2 1 0 16,-4 3-1-16,-1-4 1 0,-1 0 0 15,-1-3 1-15,-2 3 2 0,2-2 0 16,-5-3 2-16,0 3 2 0,-5 1 0 16,2-2 0-16,-6 1-1 0,-1-3 0 15,1 3-2-15,0 0 0 0,-2-3-3 16,6 2 0-16,1 0 0 0,1 2 0 15,0 1-1-15,1 0 1 0,-1 0-1 0,0-3 0 16,-1 1 1-16,0-1-1 0,0 1 1 16,1-1-1-16,-3 1 0 0,0 1 0 15,-3 1 0-15,1-2-1 0,0 0 1 16,0 2 0-16,-5 1 0 0,5 0 0 16,-3 1 0-16,-2-1 0 0,-2 1 0 15,3-1 0-15,-6 0 0 0,0-2 1 16,-2-2-1-16,-1 2 0 0,1-2 1 0,2 2-1 15,0-6 0-15,1-2 0 0,1 4 0 16,-3-4 0-16,1 3 0 0,-5 4-1 16,-4 6 1-16,-4-5 0 0,1 2-1 15,-1-3 1-15,1 2 0 0,-3-5-1 16,4 0 1-16,-3-1 0 0,-2 2 0 16,2 0 0-16,5 3 0 0,0-1 0 0,0-2 1 15,4 3-1-15,2 1 0 0,-1-1 0 16,2 0 0-16,-1 2 0 0,-2-1 0 15,3 1-1-15,-2 0 1 0,3 0 0 16,1-2 2-16,4-1 0 0,-1 2 1 16,3-1-1-16,1 0 1 0,2 0 0 15,-2 2 1-15,1-2-3 0,1 3 0 0,5-2 0 16,-1 1 0-16,3-3 0 16,0 2-1-16,1-2 0 0,-4 2 0 0,2-2 1 15,1 3-1-15,-2-1 0 0,0 4 0 16,1-1 0-16,3 1 0 0,-5 0 0 15,4 1-1-15,0-2 1 0,-2 2 0 16,2 2 0-16,3-1 0 0,-3-1 0 16,3 2 0-16,-2-1 0 0,-1-1 0 15,3 3 1-15,-3-1-1 0,-1 2 0 0,4-2 0 16,-1 1 0-16,-3-3 0 0,-1 1 0 16,2-1 0-16,-4 0 1 0,1-1-1 15,1-2 0-15,3 0 0 0,-1-1 0 16,-1 0 1-16,0 0-2 0,-1 0 1 15,-2 0 0-15,-1 2-1 0,2-4 1 16,0 6 0-16,1-1 3 0,-1 0 2 16,2 1 2-16,-1 2 1 0,4 4 0 15,-4-4 1-15,8-2 0 0,-4 3-4 0,1-2-1 16,0-7 0-16,3 7 1 0,-4-4 2 16,7 7 1-16,1-1 2 0,0 3 1 15,1 0 1-15,3-1 0 0,0 2-2 16,-1 0-1-16,4-2-2 0,1 3-1 15,-1 1-3-15,1-2 0 0,-1 5-1 16,2 3-1-16,-1-3-1 0,1 2 0 0,1 2 0 16,2-1-1-16,-3-5 1 0,2 2-1 15,1-1 2-15,1-3-1 0,-1 4 1 16,1-1 0-16,1 1 0 0,3 4 0 16,2 0-1-16,0 5 1 0,1-1-1 15,1 0 0-15,2 1 1 0,1-4-1 16,-1-4 0-16,-1-16 0 0,4 20 3 15,-1-2 2-15,-1 1 1 0,2-1 3 0,0 2 1 16,5-4 1-16,0 2 0 0,3-2-1 16,1 5-2-16,-2-4-2 0,-2 4-1 15,4-3-1-15,-4 0 0 0,2-4-1 16,2 5 1-16,2-5-1 0,-4 1-1 16,4-2 1-16,1 0 0 0,-2-3-1 15,3 1 0-15,-1-1 0 0,2 0-1 16,1-3 0-16,0 2 0 0,3-2 1 15,-1 1 0-15,0 1 0 0,-1 1 2 0,0-5-1 16,4-5 1-16,3 9 0 0,-1-3 0 16,2 1 0-16,5 2-1 0,-3-2 0 15,0 6-1-15,3 1 1 0,3-1 0 16,-2-1 0-16,4 0-1 0,-2-3 1 16,2-5-1-16,-2 0-1 0,2 0 1 0,-3 0-1 15,4-3 0-15,-2 1 0 0,3-1 0 16,-4 0-1-16,7 1 0 0,0-2 1 15,2 1-1-15,1 0 0 0,6 2 0 16,-2 2 0-16,-1 1 0 0,-1 2 0 16,0 1 0-16,1 1 0 0,-4 1 0 15,4-1 0-15,0 1 0 0,1-5 0 16,1 1 1-16,1-4 0 0,-3 3 0 16,3-5-1-16,1 2 1 0,-1-1-1 0,3-2 1 15,3 0 0-15,-3-3-1 0,-1-1 1 16,2 4-1-16,0-5 1 0,-2 2-1 15,4 2 1-15,-1-1-1 0,1 1 1 16,0-2-1-16,-3 0 0 0,-2 1 0 16,2 2 0-16,-3 0 0 0,-3 0 0 15,3 1 0-15,2-1 0 0,0 1 0 16,2 1 1-16,-3-3-1 0,3 0 1 0,-1-2-1 16,-2-3 1-16,2 3 0 0,2 0 0 15,-1-3-1-15,-2 4 1 0,2 0 0 16,-7-1-1-16,0-2 1 0,0 2 0 15,2-1 0-15,-3-3 0 0,3 2 0 16,3-2 0-16,-5 2 0 0,0 0 0 16,-3 2 0-16,0-1-1 0,-1-1 1 15,-2 2 0-15,1-1 0 0,1 2 0 16,-1-4 0-16,1 1 1 0,2-2-1 0,-4 1 0 16,0-1 1-16,0 2-1 0,-6 0 0 15,-2 2 0-15,0-1 1 0,0-5-1 16,-1-2 0-16,-3-1 0 0,-1-1 1 15,-3 0-1-15,-3 3 1 0,-1-1-1 16,-2 2 1-16,-1-2 0 0,-1-1-1 16,-2-1 1-16,1 2 0 0,-2-1-1 0,0-2 0 15,2 2 0-15,-1-2 0 0,-2 1 0 16,0-2 0-16,1 2-1 0,-7-4 1 16,3 0 0-16,0-3 0 0,2-1 0 15,-3 1 0-15,1 1-1 0,-1 2 1 16,-2-4 1-16,-4 4-1 0,1 0 0 15,-4-2 1-15,1 0-1 0,-4 4 1 16,0-8-1-16,-3 4 0 0,1 1 0 0,-1 1-1 16,-1-2 1-16,-1 7-1 0,-2-5 0 15,0 4-1-15,-4 0 1 0,-5 1-1 16,-2-1 1-16,-4 2-1 0,-3-1 0 16,-5-1 1-16,3-1 0 0,-7-3 0 15,-2 1 0-15,-6 0 0 0,2-1 0 16,-7 0 0-16,0 4 0 0,-5-3-1 15,5 2 1-15,-3 0 0 0,-5 2 0 16,-4-2 0-16,-3 3 0 0,-10-1-3 0,-6 1-8 16,0 2-10-16,-4 1-21 0,-3 1-68 15,-3 4-16-15,-2-2 6 0,-3 1-93 16,-6-2-15-16</inkml:trace>
  <inkml:trace contextRef="#ctx0" brushRef="#br1" timeOffset="406901.4105">1757 15910 179 0,'-7'-2'88'0,"-1"3"-51"0,3-1 20 16,3 4-33-16,1 6-8 0,-1 2-6 16,0 3 5-16,0-2 6 0,-1 5 8 15,-5 0 5-15,0 3 1 0,-1 0 2 16,-2 6-4-16,1 1-4 0,0-1-4 16,2-1-6-16,-4-1-3 0,2 0-2 15,0-3-3-15,2 0-2 0,2-5-1 0,0-3-1 16,2-4-1-16,0 0 2 0,0-6 1 15,2-1 5-15,1-3 1 0,1 0 1 16,3-3-2-16,2-3 0 0,2-5-1 16,3-1-3-16,3-3-4 0,0-4-3 15,6-4 0-15,4-1-1 0,-1-5 0 16,3-2-2-16,0-5-1 0,-2 1 0 0,1-2-1 16,1 5-1-16,-2 4 0 0,-3 4 0 15,-1 6 1-15,-5 6 0 0,-3 4-2 16,-4 5-1-16,-6 3-1 0,-1 4 1 15,-2 1 0-15,-2 5 0 0,-3 4 2 16,-5 3 2-16,2 5 1 0,-5 3 2 16,-2 2 0-16,0 5 0 0,-2-2 1 15,1 0 0-15,-3-1-1 0,2-3 0 16,4-3 0-16,-6-3 0 0,2-5 1 0,2-1 0 16,1-2 0-16,-5 0 1 0,9-3 0 15,0-1 1-15,5-4 0 0,0-2 1 16,4-2 0-16,2-1-1 0,0-2 0 15,2-3-1-15,1 1-2 0,0-5-1 16,2-1-5-16,1 1-3 0,-2-3-3 16,1 0-3-16,2-2-1 0,-1 1-1 15,18-2 0-15,-17 2 4 0,-1-1 2 0,-4 4 3 16,1-3 3-16,-18 2 2 0,17 0 1 16,-2 3-2-16,-1 0-2 0,1 4-1 15,1 0 1-15,-5-1-2 0,2 0 1 16,-1 3-2-16,-1-1 3 0,1 0 0 15,1 3 0-15,-2 2 1 0,1 1-1 16,0 3 0-16,-1-3 2 0,2 4 5 0,1 0 3 16,1 2 5-16,0-2 2 0,1 4 3 15,1 6 2-15,2 1-1 16,1 3-2-16,3 1-1 0,3-4-3 0,1 0-1 16,5-2-2-16,0 1 0 0,4 0-1 15,2 0-1-15,0-4-2 0,-4 2 0 16,1-5 0-16,-5-2 0 0,-3-1 0 15,-3-3 1-15,-2-2 1 0,-2-2 1 16,-4 1 2-16,0-4 0 0,-1-2 0 0,-2-4-1 16,-1-2 0-16,-3-3-2 0,-4-1-2 15,-1-5-1-15,-4 1-2 0,1-5-3 16,-1 0 0-16,7-1-1 0,9 0 0 16,-11-3-1-16,5 8-1 0,2 3-1 15,4 5 0-15,0 5-2 0,3 7-1 16,4 1 0-16,4 4 1 0,2 2 1 0,1 6 2 15,3 0 2-15,1 8 2 0,-3-2 2 16,0 1 0-16,-3-5 1 0,-1 2-1 16,-2-3 1-16,-1 3 0 0,-7-3 0 15,-1-1 1-15,-1 2 0 0,-4-4 1 16,-2-4 0-16,-5 0 1 0,1 0 1 16,-4-6-1-16,-1 0 1 0,-2-1-1 15,-6-3-1-15,-2-1 1 0,2-5-1 0,0-3-2 16,4-4 1-16,4 2-2 0,1-4 0 15,3-4-1-15,7-1-1 0,3 4-1 16,2-1-1-16,2 4-1 0,6 3-1 16,6 4 1-16,0 2-2 0,4 2 1 15,4 2-2-15,5 4 1 0,0 1 0 16,-1 8 1-16,-4 5 0 0,-1 2 1 16,-6 3 2-16,-5 1 1 0,-5 1 1 0,-5-2 1 15,0 4 1-15,-7-2 0 0,-4-3 0 16,-7-4 1-16,-5 1 0 0,7-4 1 15,-7-2-1-15,-5-1 2 0,4-3 0 16,7-2 0-16,-11-3 0 0,-1-5 0 16,10-2-2-16,4-5 0 0,2-4-1 15,3-3-1-15,3-2-2 0,6-5-2 0,1 1-1 16,4-3 0-16,8 3-1 0,2 2-1 16,7 5 0-16,2 3-1 0,2 4 0 15,0 6 2-15,6 3 2 0,-2 2 0 16,-3 9 2-16,-3 2 2 0,-5 7 2 15,-10 1 1-15,-2 0 1 0,-6 0 0 16,0-3 1-16,-6-1 1 0,-2-2-1 16,-9-1 0-16,0-4 0 0,-2-3 0 15,1-2 0-15,8 1-6 0,8 1 16 0,4-1-157 16,-5-2 91-16,0-6-77 0,9-3-561 16</inkml:trace>
  <inkml:trace contextRef="#ctx0" brushRef="#br1" timeOffset="408676.2764">9159 17844 142 0,'-6'4'60'16,"-1"3"-10"-16,1 3 17 0,0 1-20 15,2 1 2-15,-3 2 1 0,0 4 1 16,0-1-1-16,-6 4-3 0,0 0-5 16,1-2-4-16,-4-2-4 0,-2-3-5 15,3-3-3-15,-1 0-3 0,-4-2-4 0,7 1-4 16,-1 0-2-16,1-1-3 0,2-3-3 16,2 2-1-16,6-6-1 0,1 0 1 15,2-1-1-15,1-1 0 0,3-3 1 16,4 1-1-16,1-5 0 0,7-5-1 15,4-1-2-15,1-4-4 0,6-7-6 16,2-2-3-16,-2-4-4 0,-2 2-2 16,2-1-1-16,-1 7 2 0,-5 2 3 0,0 5 4 15,-3 2 2-15,-7 4 2 0,-6 6 1 16,-5 3 0-16,-2 2 0 0,-7 4 0 16,-3 6 3-16,-7 5 3 0,-3 1 5 15,-1 2 3-15,0 3 3 0,-1-3 4 16,3-3 1-16,1 4 0 0,0-4-3 15,0-3-1-15,0 1-4 0,2 0-2 0,5-8-3 16,2 0-2-16,1-4 1 0,6-1-1 16,1-1 1-16,1 2 1 0,2-5-1 15,1 2 1-15,2-2-4 0,1-1-4 16,4 0-5-16,0-3-7 0,3-1-5 16,1-1-7-16,0 0-6 0,-5 1 0 15,-1-3 1-15,-4-6 2 0,-2-2 4 16,-2-2 6-16,-1-1 5 0,-4 5 6 15,-2 7 2-15,-1-2 3 0,-3 3 3 0,-1 3 1 16,0-2 0-16,5 2 0 0,-2 2 0 16,3 3 1-16,2-1 0 0,1 2 1 15,2-2 3-15,0 1 0 0,3 1 1 16,-1 2 0-16,1 0 1 0,2 0 3 16,1 4 0-16,1-2-1 0,3 5 1 15,1 2 2-15,1 4 0 0,3 4-1 16,3 0 0-16,1 0-1 0,5-1-1 0,-4-5 0 15,3-4 1-15,-2 5-1 0,2-6 1 16,-4-2 0-16,1 0 0 0,-3 2-1 16,1-5-1-16,-2-2 0 0,-1-1-1 15,0 3 1-15,-3-3 0 0,-1-2 0 16,-3-3 0-16,2 0 0 0,-4 0-5 16,-1-3-5-16,-2-2-8 0,-2 1-7 15,-5-1-6-15,-4-6-5 0,-3 5-1 16,-5-2 3-16,-4 1 4 0,-2 1 5 0,-1 6 7 15,-1 2 4-15,0 3 8 0,0-1 5 16,0 4 5-16,3 3 3 0,4-1 3 16,3 3 0-16,5-4 0 0,5-3-4 15,5 1-5-15,2 2-3 0,2-2-3 16,5 1-1-16,8-2 0 0,5-4 1 0,6-1 1 16,6-3 0-16,4-1-1 0,1-5 1 15,-3-1 0-15,0 2-1 0,-3 0 0 16,-3-3 0-16,-2 6-1 0,-5 3-1 15,-7 1-3-15,-6 1-1 0,-7 3-1 16,-1 3-1-16,-10 6 1 0,-4 1-1 16,-7 4 1-16,-9 1 3 0,-1 0 0 15,0-4 2-15,-5-1 1 0,2-4 1 16,2 1 2-16,1-5 0 0,3-1 1 0,7 0 0 16,1-2 0-16,7 0 0 0,5-1-2 15,3 0-1-15,5-4 1 0,2-5-6 16,7-3-6-16,10-8-8 0,2-4-7 15,6 2-5-15,4 1-1 0,1 0-1 16,1 7 3-16,0 2 6 0,0 6 5 16,-8 6 4-16,-3 2 5 0,-9 2 1 0,-10 9 4 15,-3 8 4-15,-2-4 3 0,-5 8 3 16,-8-1 2-16,-3-6 1 0,0 4 2 16,-4 0 15-16,-5-4-132 0,4 0 73 15,3 5-50-15,-5-14-478 0</inkml:trace>
  <inkml:trace contextRef="#ctx0" brushRef="#br1" timeOffset="413952.8263">9685 18059 88 0,'-9'-3'70'0,"2"0"-32"16,0 3 8-16,2 1-10 0,3-1-13 15,1 0-9-15,-1 0-3 0,2 0 4 16,-2 0 1-16,4-1 2 0,-1 0 0 0,1 2 1 16,-1-1 2-16,2-1 0 0,0 2-2 15,1 0-4-15,1 1-5 0,2 1-2 16,0 1-2-16,1-2-2 0,2 2-2 15,0 0-1-15,4 0 0 0,1-1-1 16,4-1 0-16,2 1 1 0,7-1 0 16,0 2 2-16,7-2 3 0,2 0 3 15,2-2 4-15,3 0 3 0,3-2 1 0,4-3 2 16,6-1-1-16,5 0-3 0,3-2-2 16,2 0-4-16,-1 4-2 0,5 1-2 15,1-2-2-15,2 4-1 0,2-1 1 16,1 0-1-16,2-2 0 0,-6 1 0 15,0 0-1-15,-4 2 1 0,-2 1-1 16,-6 2 0-16,0-4 0 0,-5 2 0 16,0 0 0-16,-3 0 0 0,-3-1 0 0,-3 1-1 15,-5 0 1-15,-3 0-1 16,-2 2 1-16,-3-2 0 0,-4 1 0 0,0-1 1 16,-3-1 0-16,-3 1 0 0,-3-1-1 15,-4-1 0-15,-6-4-4 0,-9-2-1 16,0 0-3-16,-5-1-1 0,-6-1 0 15,-8 1 0-15,-10 4 1 0,-3-1 2 16,-9-2 2-16,-4 0 1 0,-1 7 0 16,0-3 1-16,-8 0 1 0,0 1-1 0,-4 2 1 15,0-2-1-15,-5 3 0 0,3 0 1 16,-3-1-1-16,0 4 0 0,-1-1 0 16,-2 5 0-16,-4 3 0 0,0-3 0 15,-3 5-1-15,2 3 1 0,-2 1-1 16,4-3 1-16,1 0 0 0,5-1 0 15,-1 0 1-15,9-3-1 0,2 2 2 0,5-1-1 16,8-6 0-16,7-2 1 0,2-2-1 16,7 0 2-16,3-2 2 0,4 0 5 15,3-1 3-15,3-1 1 0,6 1 0 16,5 0-1-16,2-1-1 0,3 1-3 16,8 1-5-16,5 1-3 0,8-5-2 15,3 1 1-15,8 3-1 0,5-4 1 16,6 1 0-16,1 1 0 0,8-1 0 15,0 1 1-15,7 3-1 0,-1-5 0 16,6 2 0-16,2 1 0 0,2-3 1 0,-1 7 1 16,5-1 1-16,-5-5 1 0,0-1 2 15,0 2 0-15,-6 0 3 0,-4-1 2 16,-3-3 3-16,-7 2 0 0,-4-2 2 16,-2 3 1-16,-9-2-2 0,-4 1-1 0,-6-2-3 15,-3 5-2-15,-8 1 1 0,-2 2-13 16,-6 6-116-16,-3 0 71 0,-5-4-68 15,-1-2-446-15</inkml:trace>
  <inkml:trace contextRef="#ctx0" brushRef="#br1" timeOffset="414736.6165">13613 18001 39 0,'-6'-1'72'0,"-1"-2"-13"15,1-1-5-15,1-2 2 0,2 5-10 16,3 3-10-16,0-3-10 0,0 1-7 15,3 0-6-15,4-1-4 0,3-1-6 16,2 1-1-16,4-5-1 0,4 8 1 0,4-4-1 16,4 1 1-16,7 2-1 0,2 3 0 15,4-3 0-15,4 4 0 0,4-5 0 16,4 2 0-16,7 5 1 0,2-7-1 16,9 1 0-16,3-6 0 0,3 1 0 15,4 1 0-15,2-3 0 0,2-2 0 16,2 0-1-16,4 0 0 0,1-3 0 0,3 1 0 15,-3 1 1-15,-2 1 1 0,-1 1 2 16,-1 1 3-16,-6 1 0 0,1-1 1 16,0 0 0-16,-6 3 0 0,-11-1-1 15,0 3-3-15,-7-1-1 0,-10 3 0 16,-5 1-2-16,1 2 1 0,-3-3 0 16,-6 2-1-16,-6-2 0 0,-4 5-1 15,-7-1 0-15,-8-1 0 0,-6 1-1 16,-5-2 1-16,-1 1-1 0,-4 1 0 0,-11 1-10 15,-6-2-10-15,-10 0-14 0,-5-1-22 16,-12 2-18-16,-3-4-3 0,-4 1-35 16,-9-5-18-16</inkml:trace>
  <inkml:trace contextRef="#ctx0" brushRef="#br1" timeOffset="415024.3219">15110 17919 43 0,'-85'-4'88'0,"1"0"-15"0,-1 1-11 0,3 3-1 15,7 1-13-15,-4 0-15 0,0 1-12 16,4 7-8-16,2-1-7 0,-2 1-3 15,7 1-1-15,4 0 1 0,2-7 6 16,7 3 2-16,5-3 1 0,11 1 0 16,8 1-1-16,13 2 1 0,7 1-3 15,10 2-4-15,1-3-3 0,8 2-1 16,11-8 0-16,10 1 0 0,7-2 1 0,12-1-1 16,9-4-1-16,4-5 2 0,8-1 6 15,13 0 8-15,6-2 5 0,12-4 4 16,8 1 3-16,3-1 2 0,3 3-1 15,2-2-6-15,-5 8-6 0,0 2-5 16,-6 2-3-16,-9 2-3 0,-6-2-1 16,-5 2-1-16,-8 3 0 0,-9-1 3 15,-4 2-8-15,-8 0 62 0,-7 1-173 0,-5 6 92 16,-10-9-41-16,-11-2-597 16</inkml:trace>
  <inkml:trace contextRef="#ctx0" brushRef="#br1" timeOffset="430609.7353">13359 17049 128 0,'-11'-12'64'0,"2"3"-34"16,1 2 13-16,-2-1-22 0,3 4-10 16,2-2-8-16,-2 1-2 0,4-2 0 15,-1 1-1-15,-1-3 1 0,1 5 0 16,0-2 0-16,-3 0-1 0,-1 1 1 16,-3 4-1-16,-2 2-1 0,-3 4 0 15,-4 0 0-15,3 9-6 0,-4-1-6 16,-4 6-1-16,-3-1 0 0,-2 1 0 15,-5 2 0-15,-3 2 1 0,3 1 5 0,-1-4 7 16,-2 2 2-16,-2-4 0 0,6 3 1 16,-5-3 2-16,1 3 3 0,4 0 7 15,2 4 7-15,1-2 6 0,3 1 7 16,3 0 4-16,2-3 4 0,2-1-1 16,4-1-5-16,4-3-5 0,4 1-8 15,5 3-5-15,4 4-7 0,0-5-3 0,2 7-4 16,4-7-2-16,4 3 0 0,4-5-1 15,5 4 1-15,-1-3 0 0,5-2 1 16,1-3 0-16,-1-1 0 0,3-2 0 16,4-1 0-16,-2 0-1 0,3 1 0 15,3-1 0-15,2 0-1 0,-4-2 1 16,3 0 0-16,3-4-1 0,-2-5 2 0,2 3-1 16,-1-1 0-16,3-3 1 0,-1-3 0 15,2 2 0-15,-5-4-1 0,2-1 1 16,0-2 0-16,-1 0 0 0,-3-6-1 15,2 0 1-15,1-2 0 0,-4-2 0 16,-3-5 0-16,2-4 0 0,-4-3 0 16,-3-2 0-16,2-4-1 0,-2-3 1 15,-1 4-2-15,-2-1-1 0,-3 2 0 16,-5 0-2-16,-3 2-1 0,-5 2 0 0,-5 4-1 16,-1-1 1-16,-8 2-1 0,0 2 0 15,-11-2 1-15,-6 1 0 0,-7 3 0 16,-3 8 0-16,-11-1 0 0,2 9-1 15,-6 2 1-15,-5 4 0 0,0 2 0 16,1 7 0-16,-3 4 1 0,-3 4 0 16,2 4 0-16,-2 1 1 0,4-7 2 0,-1 4 2 15,3-3 1-15,4-1 1 0,2 4 0 16,3 3 0-16,2 1 0 0,8 5-2 16,2 2-2-16,5 1-1 0,4 1-1 15,5 7 0-15,4 0-1 0,5 4 1 16,8 2 1-16,2 2-1 0,3-6 2 15,7 1 0-15,2-11-2 0,7-1-6 16,4-7-20-16,5-6-62 0,5-6 38 0,8 0-63 16,3-9-224-16</inkml:trace>
  <inkml:trace contextRef="#ctx0" brushRef="#br1" timeOffset="434940.1852">4600 17791 49 0,'-3'-3'19'16,"0"3"-12"-16,1 0 7 0,-1 4-9 16,2-2-4-16,0 3-1 0,2-2 0 15,-2 0 0-15,2-3 0 0,-1-1 1 16,0 0 1-16,0-1 3 0,1 2 1 16,-2 1 0-16,3-1 0 0,-1 2 0 15,-1 2 0-15,3 2-22 0,1-1 9 16,1 2-11-16,-2-4-74 0</inkml:trace>
  <inkml:trace contextRef="#ctx0" brushRef="#br1" timeOffset="436529.3436">13793 17936 45 0,'-1'-3'51'0,"1"1"-13"15,-1 0-3-15,2 2-4 0,1-2-12 16,2 1-6-16,2 0-4 0,2-1-4 15,2 3-3-15,1 1 0 0,-1-1 0 16,1-2 0-16,5 3-1 0,-2-1 2 16,2 1-1-16,3-5 0 0,3 2 1 0,-1 1-1 15,6 1 0-15,1-1-1 0,5 1 1 16,2 2-1-16,2-2 0 0,6-1-1 16,3 0 1-16,-1 0-1 0,4-4 1 15,6 2-1-15,0-4 1 0,4-2-1 16,4 0 0-16,2 1 1 0,-1 0-1 15,0 1 1-15,6-1 0 0,0 2-1 16,2 0 1-16,-1 2 0 0,-3 1 0 0,-3 2-1 16,-3-1 1-16,2 1 0 0,-4-2-1 15,-1 1 1-15,-3-2 0 0,-1 1-1 16,-5 1 0-16,-1 0 0 0,-1 1 1 16,-3-2-1-16,-4 1 0 0,-2 1 0 15,-3 0 0-15,-2 0 0 0,-4 1 0 16,-1 1 0-16,0-2 0 0,-9 2 1 0,-1-1-1 15,-4 0 0-15,-5 0 0 0,-6 1 0 16,-2-1 1-16,-2 0-1 0,-5-2 0 16,-4 0 1-16,0 1-1 0,-6 1 1 15,1-2-1-15,1 1-6 0,-1-2-24 16,-3 1-12-16,3 2 10 0,-2-2-41 16,1-1-36-16</inkml:trace>
  <inkml:trace contextRef="#ctx0" brushRef="#br1" timeOffset="436967.1686">13947 17969 70 0,'-30'2'58'0,"1"2"-12"0,6-4 2 16,6-4-7-16,2 6-8 0,7 1-7 16,6-6-5-16,2 2-5 0,4-2-4 15,5 5-4-15,6-4-3 0,10-3-1 0,7 2 2 16,9-1 4-16,7-4 2 0,10-1 2 16,5-2 2-16,4-2 1 0,4 4-1 15,3 0-2-15,-2 0-4 0,4 3-2 16,4 1-3-16,1 2-2 0,-3 0-1 15,0 0-1-15,-6 0 0 0,-2 2 0 16,-6 0 0-16,-1 3 0 0,-3-3 0 16,-6 1-1-16,-6 0 1 0,-2 3 0 15,-6 0 0-15,-4 0 0 0,-3 0 0 16,-3-1 0-16,-8 2 1 0,-4-3 0 0,-5-1 0 16,-9-3 0-16,-4 3 0 0,-5 0 0 15,-6 3-1-15,-11-1-1 0,-7 0-5 16,-1-1-9-16,2 0-14 0,2 0-50 15,2 0 0-15,3-2-3 0,-1-1-63 16,-3-1 26-16</inkml:trace>
  <inkml:trace contextRef="#ctx0" brushRef="#br1" timeOffset="442068.8158">17951 17741 27 0,'0'-1'66'16,"-1"1"-10"-16,3-4-8 0,-2 4 2 16,3-1-10-16,-2-1-9 0,0 1-9 15,0 1-6-15,4-2-5 0,2 3-3 16,2-3-3-16,1 2-1 0,1 2-1 15,2-1-1-15,-3 2-1 0,2-2 0 0,2 4 0 16,2-2-1-16,-1 2-1 0,4 0 1 16,1-1 0-16,2-4 0 0,1 3 0 15,5 3 1-15,2-1 0 0,0-4 0 16,2-1 0-16,2 0 8 0,-2-2 3 16,0-4 3-16,0 6 0 0,1-7 2 15,-2 5 0-15,0 2 0 0,-2-1-8 16,5 1-3-16,-1-2-2 0,2-3-2 15,2 0 0-15,3-2 0 0,-8 2 0 0,12 1-1 16,-1-2 0-16,1 3-1 0,2 0 1 16,4-1-1-16,-8 2 1 0,2 0-1 15,-3 1 0-15,0 0 1 0,-2-1-1 16,-2 0 0-16,-1 1 1 0,1 1-1 16,-1 0 0-16,5 0 1 0,0 0-1 15,-2 3 0-15,1-2 1 0,-4 1-1 16,0 0 1-16,0 0-1 0,2 0 1 0,-2 1-1 15,4-1 1-15,-3 0 0 0,-2 21 0 16,1-22 0-16,0 2 0 0,-2-22-1 16,1 20 1-16,1-1-1 0,-5 0 1 15,1-3-1-15,2 3 0 0,3-1 1 16,-1 0-1-16,6 1 1 0,-2-2-1 16,-1-1 0-16,0 0 0 0,0-1 0 15,1 2 0-15,1 3 0 0,3-4 0 0,-1 2-4 16,-2 0-4-16,0 1-4 15,-1 1-2-15,-8 0 0 0,4-1-1 0,0 2 1 16,-2 1 3-16,-2 0 4 0,6-2 4 16,-4 1 2-16,-3-2 1 0,2-1 0 15,3 0 1-15,-5-3 0 0,3 3 1 0,5 0 0 16,1-1 1-16,-2 1-1 0,8 1 1 16,2-1-1-16,1-1-1 0,5-1 0 15,1 1 0-15,-1 2 0 0,-1-1 0 16,0-1 0-16,-2 1 0 0,4 0 0 15,-5 0 0-15,6 0-1 0,-6-2 1 16,0 1-1-16,-3-1 1 0,-1 0 0 16,-5 1 0-16,1 0 1 0,-4 0 0 15,-1 1 1-15,2 0-1 0,-3 0 0 0,4 0-1 16,0-1 0-16,5-2 0 0,-3 2 0 16,1 0-1-16,1 2 0 0,-2-3 1 15,2 3-1-15,-1 0 0 0,3-1 1 16,1 1 0-16,1-1 0 0,0 0 0 15,-5-1-1-15,6 2 1 0,-6-1 0 16,0 1-1-16,-4 0 1 0,3 1-1 16,-8 1 1-16,-1 0-1 0,1-1 0 0,-1-1 0 15,2 1 1-15,0-2-1 0,-2 1 1 16,0 0-1-16,-3-2 0 0,-4-1 1 16,-3 3-1-16,2 0 1 0,-5-2-1 15,-1 0 0-15,-2 1 0 0,0 3 0 16,-4-4 0-16,0 3 0 0,-2-2 0 15,-2 2 0-15,-5 1-1 0,-3-1 1 16,-1-1 0-16,-4 3 1 0,-3-1-1 0,-6 0 1 16,-7-1 0-16,-3 0 0 0,-6-1-1 15,-4 0 1-15,-6 0-1 0,-2 0 0 16,-7 1 0-16,-1 0-6 0,-4 3-10 16,2-2-13-16,2 1-17 0,-3 0-18 15,-2 3-7-15,-6-4-14 0,2 2-20 16,-3 1 26-16</inkml:trace>
  <inkml:trace contextRef="#ctx0" brushRef="#br1" timeOffset="442819.2875">22517 17698 31 0,'-72'1'29'16,"1"-1"-12"-16,3 1 0 0,-11 0-3 0,-2-1-6 16,4 2-5-16,-7-2 2 0,-8 0 8 15,3 1 4-15,-1-4 7 0,0 2 5 16,-1-1 8-16,0 0 9 0,2-1 3 16,1-1-2-16,-5 1-1 0,9 0-4 15,-1-1-4-15,4 0-7 0,4 3-9 16,5 0-6-16,-1 1-5 0,3 1-5 0,1 2-2 15,-4 1-2-15,0-1-1 0,-2 1 0 16,-3 1 0-16,-3-2 0 0,2 0 0 16,-5 1 0-16,2-2-1 0,-3-1 1 15,1 0-1-15,3 0 3 0,5-2 6 16,-2 1 2-16,11-3 2 0,1-1 1 16,6 1 0-16,1 1 1 0,6-1-4 0,-1 3-4 15,2-1-4-15,0-2-1 16,0 2-1-16,3 1 0 0,-3 0 0 15,2 1-1-15,-1-1 0 0,0 1 0 0,-2 3 1 16,7-3-1-16,1-1 0 0,4 0 0 16,-1 0 1-16,4 1-1 0,-1-1 1 15,2 0 0-15,0 2 0 0,5 2 0 16,4 0 0-16,2 0 0 0,1-1-1 16,4 2 1-16,1-2-1 0,2 4 0 15,3-7 0-15,2 4 0 0,3 1 0 0,-2 0 0 16,2 0 0-16,5 0 0 0,0-1 0 15,0 2-1-15,5-6 1 0,2 4 1 16,2-4 2-16,-1 1 0 0,3-6 2 16,3 2 0-16,3-2 1 0,5 3 0 15,4-5-2-15,1 0-1 0,7 1-1 16,-2 3 0-16,3-1-1 0,4 0 0 0,5 0 0 16,2-1 0-16,7 1 0 0,-1 1 0 15,5-2 0-15,-2-1 0 0,7 0-1 16,2 1 1-16,2-1-1 0,6 2 1 15,7 0-1-15,5-2 0 0,0 1 1 16,6 0-1-16,3 1 0 0,2 1 0 16,1 1 0-16,1-2 0 0,4 1 0 15,1-1 0-15,6-2 1 0,-1 1-2 0,0 0 1 16,6-1 0-16,2-1 0 0,-5-1-1 16,3 0 1-16,5-4-1 0,-5 1 1 15,0-2 0-15,2 0 1 0,-1 0 0 16,0 4 1-16,-1 0 0 0,-2 2 1 15,-5 0-1-15,4 2 0 0,-3-1 0 16,-6 4-1-16,3 2-1 0,-3 3 1 16,-8 2 0-16,-2 1-1 0,-5 4 1 0,-6 0 0 15,-3-1 0-15,-9 0 0 0,-6 0 1 16,-3-2-1-16,-11-4 1 0,-7 1-1 16,-7-4 2-16,-10 1-8 0,-8 0-9 15,-7-1 112-15,-4 3-212 0,-6 0 99 16,-7-5-8-16,-6-7-708 0</inkml:trace>
  <inkml:trace contextRef="#ctx0" brushRef="#br1" timeOffset="445340.706">29178 17192 29 0,'4'-16'57'0,"-2"6"-26"0,0 1-3 0,-2 5-1 16,-1-1-9-16,-2 3-7 0,-1 0 3 16,-4 0 7-16,-3 2 7 0,-3 1 5 15,-3 0 5-15,-4 2 2 0,1 4 0 16,-4-2-5-16,-5 3-7 0,-2-1-6 15,-1 2-6-15,-1 2-4 0,4 1-5 16,4 0-2-16,4 1-1 0,4-1-2 16,3-4 1-16,8 1-1 0,4-5 1 15,2-1 0-15,2 4 0 0,8-3 0 0,3-2 1 16,4 9 0-16,7-9 0 0,5-2 0 16,5-7-1-16,4 3 0 0,3 0 0 15,-3 0-1-15,-4-3 0 0,-5 3-1 16,-10 1-1-16,-7 1 0 0,-9 2 3 15,-3 0 5-15,-3 5 4 0,-7-1 5 16,-11 1 5-16,-9 0 6 0,-4 4 4 0,-6-4 3 16,-5 3-2-16,0-3 0 0,4 0-1 15,2-4-5-15,6-1-3 0,6 2-5 16,9 1-6-16,7-1-3 0,5 3-6 16,6-1-3-16,2 0-1 0,9 3-1 15,6-2 0-15,7-5 1 0,9 7 1 16,3-2-1-16,2 1-10 0,0-1-13 15,-2 6-112-15,-1 1 67 0,-3-2-90 0,-7-4-393 16</inkml:trace>
  <inkml:trace contextRef="#ctx0" brushRef="#br1" timeOffset="497395.0428">4195 17958 25 0,'-12'-11'10'0,"1"3"-6"16,3 5 4-16,0 0-5 0,2 1 5 15,2 2 11-15,1-3 7 0,0 0 6 16,-1-2 6-16,0-1 8 0,1 0 8 16,-1 1-1-16,0 2-6 0,0 3-5 15,0-2-4-15,1 2-6 0,2-1-8 16,1 0-8-16,1-2-5 0,0 2-5 0,6-1-3 16,4 2-2-16,4-3 0 0,7 0-1 15,7 0 0-15,3 1 1 16,3-1-1-16,-3 2 0 0,3 0 0 0,4 1 0 15,-3 1-1-15,2-1 1 0,9 0 0 16,-3 1 0-16,1 2 0 0,1-1 0 16,2 3 0-16,-3-1 1 0,-1-1-1 15,3 2 1-15,-2-2-1 0,-1-1 1 0,3 3-1 16,0-3 1-16,-2 0-1 0,1 1 0 16,1-3 1-16,0 0-1 0,-3-2 0 15,-2 0 1-15,2 0-1 0,-1 1 0 16,1-2 0-16,3 1 0 0,0 0 0 15,-3 2 0-15,1 3 0 0,0 1 0 16,-6 0 1-16,1 3-1 0,-3 2 1 16,-2-2-1-16,-3-4 0 0,0 0 1 15,1 0-1-15,0-1 0 0,-1-3-1 0,3 1 3 16,3 2 3-16,0-2 0 0,2 0 1 16,1-2 1-16,3-2 0 0,0 2 1 15,-1-2-2-15,4 1-3 0,3-2 0 16,1 0-1-16,6 0-1 0,6-3 1 15,0 0-2-15,0 3 1 0,0 1 0 16,-3 4-1-16,-3 1 0 0,-1 5 1 0,-1 2-1 16,-1 2 1-16,-3 6 0 0,3 0 0 15,-4-4 0-15,0-3 0 0,2-3-1 16,1-2 1-16,-1 3-1 0,4-6 0 16,-2 2-1-16,-1 2 1 0,5-5-3 15,-2 4 10-15,-1-7 1 0,0-2 2 16,0 5 0-16,-3-3 1 0,2 1 1 0,-1 2 1 15,-1-4-7-15,-4 6-2 0,-4-3-1 16,-4 2 0-16,-11 0 0 0,-2-2 1 16,0 4-1-16,-11 4-12 0,-3-5-23 15,-3 2-40-15,-7 1-30 0,-3 1 13 16,-2 3-91-16,0-5-50 0</inkml:trace>
  <inkml:trace contextRef="#ctx0" brushRef="#br1" timeOffset="508760.9133">12093 16939 25 0,'-11'-13'38'0,"-1"1"-5"0,5 4-7 16,-1-2-1-16,-6-1-7 0,1 0-5 15,-2 1-6-15,-6 1 0 0,0 0 0 16,5 0 4-16,-7-2 3 0,3 0 3 16,1 2 3-16,-4-7-1 0,-5 5-3 15,0 2-2-15,-4 1-3 0,-4 1-5 0,-3 4-2 16,-5 2-3-16,0-1-1 0,-5-1 0 16,-4-2 1-16,0 1-1 0,-5 1 0 15,1-2 0-15,-6 3 0 0,-4 0 0 16,0 0 0-16,-2-2 1 0,-2 0 2 15,1 1 2-15,5 1 2 0,-1-2 2 16,1 4 2-16,2 1 0 0,2 1 1 16,1-1-4-16,-3 2-1 0,3 0-1 15,-4 3-3-15,0-1-2 0,-5 8-1 16,3 1 2-16,3 3 1 0,5 2 0 0,2 3 1 16,-2 1 1-16,4-23 0 0,-1 22 1 15,-3 1 1-15,2 3 1 0,5 7 0 16,3-4 0-16,6 5 1 0,5-2-1 15,6-3-2-15,2-2-2 0,5 5-1 16,2 0-1-16,6 2-1 0,1 5-1 0,3 3 2 16,2 0-1-16,5 3 0 0,3 1 1 15,2 1-1-15,5-2 1 0,2-4-1 16,3-2 1-16,2-2-1 0,4-3 1 16,1-6-1-16,7 9 1 0,1-2 0 15,3-1 0-15,3-2 0 0,2 1 0 16,1-6 0-16,10-3 0 0,5 2 0 15,10 0 0-15,5-1-1 0,7-1 0 0,-2 1-1 16,4-5-6-16,-4-3-10 0,4 1-17 16,3 6-26-16,3-5-19 0,2 3 1 15,5-7-49-15,5-4-24 0</inkml:trace>
  <inkml:trace contextRef="#ctx0" brushRef="#br1" timeOffset="508939.2159">11174 18113 56 0,'95'-19'62'15,"-3"-2"-29"-15,-1-4 1 0,-7 4-6 16,-3-8-12-16,-3-7-10 0,-8 0-11 0,-6 3-28 15,3-7 17-15,-3-4-23 0,-8 43-103 16</inkml:trace>
  <inkml:trace contextRef="#ctx0" brushRef="#br1" timeOffset="509124.7197">12419 17135 151 0,'-10'-51'127'0,"-12"-5"-42"0,-14 5 0 15,-14 1-24-15,-11 4-18 0,-15 3-20 16,-10 8-12-16,-6 8-8 0,-4 6-3 15,-5 21-11-15,-2-15-16 0,3 4-28 16,1 10-30-16,2 10 15 0,8 15-70 16,11-8-61-16</inkml:trace>
  <inkml:trace contextRef="#ctx0" brushRef="#br1" timeOffset="510066.0383">16306 17039 128 0,'-1'-21'60'0,"2"0"-22"15,0 2 9-15,-4 5-23 0,2-2-11 16,-3 2-2-16,-2 5-9 0,-2-4-1 16,-6-1-2-16,1 4 1 0,-3-6-1 15,-6 4 0-15,-7 0 0 0,1 1 0 16,-5-1 0-16,-7 5 0 0,4 0 1 0,-6 1-1 15,-2 1-1-15,-8 1-3 0,-2 2-4 16,-4-3-5-16,-5 1-2 0,-8 1 0 16,-2-1 0-16,-7 1 1 0,-5 2 5 15,4-1 12-15,1 0 7 0,-2-1 4 16,5 3 2-16,3 2 0 0,0 0-1 16,0 2 0-16,3 3-8 0,0 1-3 15,2-1-2-15,-2 2-1 0,5-3 0 16,0 5 4-16,3 4 2 0,3 7 4 0,2 1 2 15,1 0 1-15,5 12 1 16,3 0 0-16,3-3-4 0,6 4-2 0,6 3-2 16,9 1-2-16,4-2-1 0,3 2-1 15,6 2 1-15,1 3 0 0,1 1 0 16,0 0 0-16,5 5-1 0,-4 1 1 16,2-6-1-16,-1-6 0 0,2 0-1 15,0-11 1-15,4 1-1 0,2-5-1 0,0-3 1 16,8-2-1-16,3-1 1 0,1-3 0 15,7-16 1-15,7 19-1 0,3-3 1 16,7-2 0-16,8 2-1 0,5-7 0 16,-2 1 1-16,3-1-1 0,5 0 0 15,0-3 1-15,2 1-1 0,4-3 0 16,6 0 0-16,4 0 0 0,2-4 0 0,3 0 1 16,3-1-1-16,-2-2 0 0,3-3-1 15,-1-1 1-15,1 0 0 0,6-4 0 16,0-9 0-16,-5 3 0 0,1-6 0 15,2-2 0-15,-4 0 0 0,-6 3 1 16,1-7-1-16,-2 4 1 0,-6-1 6 16,-1-10 6-16,2-4 5 0,-6-5 4 15,-5-8 7-15,-1 0 5 0,-13-7 5 16,-2 0-5-16,-11 1-4 0,-7 3-5 0,-14-4-5 16,-8 16-7-16,-1 0-4 0,-17 5-21 15,-10 8-25-15,-16 9-76 0,-15 0 47 16,-11 9-91-16,-12 2-246 0</inkml:trace>
  <inkml:trace contextRef="#ctx0" brushRef="#br1" timeOffset="524295.0826">9007 17002 46 0,'3'-5'60'0,"-2"-1"-27"0,1 0-1 15,-1 1-6-15,0-1-8 0,2 2-9 16,0 2 1-16,-2-1 5 0,2 1 5 15,1 0 4-15,-2-3 4 0,2 3 2 16,2-1 0-16,-3-2-1 0,0 0-2 16,-2 0-1-16,2-1-2 0,-3 1-2 15,2 1-3-15,-4 3-3 0,2-1-5 16,-1 2-5-16,1 1-3 0,3 0-1 0,0 3 2 16,-4-1 4-16,1 3 5 0,1 0 4 15,-1 6 2-15,-5-3 3 0,-1-3 0 16,-2 3 0-16,1 6-4 0,-1-3-2 15,3 1-2-15,-1 2-2 0,3 4-2 16,-2-7 0-16,2 3-1 0,0-2-1 16,-1-2 1-16,-1-4-1 0,1-3 0 0,-1-4 0 15,2 1 1-15,2 0 0 0,2 3 1 16,0-2 1-16,-2-4-1 0,3-1 0 16,2 2-1-16,-2-5-1 0,1-7-1 15,5-1-4-15,2-2 0 0,0-3-2 16,0-4 1-16,2-2-1 0,-4 0-1 15,-2 1 1-15,0 2-1 0,-2 3 0 16,0 7 0-16,-1-5 0 0,0 4 0 16,1 6 0-16,-1-1-1 0,-2 2 0 15,0 3 0-15,1 2 0 0,1 1-1 0,-3 0-1 16,0 0-1-16,2 1 0 0,1-4-1 16,-3 6 1-16,-5 0 0 0,1 3 2 15,0 3 2-15,-5 4 1 0,0 5 2 16,4-1 0-16,-1 5 0 0,-1-1 0 15,1-1-1-15,-2 3 0 0,-2 1 0 16,-2-5 0-16,0-1-1 0,1 1 1 0,1-6 0 16,4 2 0-16,0-2-1 0,3-1 1 15,-1 2 0-15,0-2 0 0,0-4 0 16,2 0 0-16,0 0 1 0,2-5 0 16,0-2 1-16,0-1-1 0,0 2 1 15,0-1 0-15,-1 1 1 0,1-4 1 16,-1 4-1-16,1 1 1 0,0-3-1 0,0 0-1 15,-1-3 0-15,1 1-4 0,-1 1-4 16,1-3-2-16,-1-1-2 0,-1-1 0 16,-2-1 0-16,3 3 0 0,-2-2 2 15,0 3 2-15,-1 1 2 0,1-2 1 16,1-4 1-16,-1 0 0 0,2 0 1 16,0 1-1-16,2 2 0 0,-1 0 1 15,0 0-1-15,-1 0 0 0,1 1 1 16,1 1-1-16,-1 0 0 0,0-1 0 15,1 4 1-15,1-3-1 0,0 3 0 0,0-1 1 16,-1-2-1-16,0-1 1 0,-1 2 1 16,0 1 0-16,2 1-1 0,-4 0 1 15,2 0 0-15,-1-3-1 0,0 3-1 16,1 2 1-16,-2-3 0 0,1 1 0 16,-1 3 0-16,1 2 1 0,0 0 2 15,-2-1 0-15,2 1 0 0,0-3 1 0,1-1 1 16,-1 3-1-16,0 1 0 0,1-3-1 15,-2 3-1-15,1-2 0 0,0 1-1 16,0-1 1-16,1 2-1 0,0 2 0 16,1 0 0-16,1 0 0 0,0 1 0 15,0-3-1-15,0-1 1 0,0 1 0 16,1 0 0-16,-1-2 0 0,0 0 1 0,3-1-1 16,-2 2 2-16,0-1 0 0,0-1 0 15,4-2 1-15,-3 1 0 0,6-4 0 16,0 4 0-16,4-5 0 0,2 0 0 15,3-2-2-15,-3-1 1 0,3-4-1 16,-3 1 0-16,1-4 0 0,-1 3-1 16,0-1 0-16,-3-1 0 0,3 2-1 15,-4 4 0-15,-4-3 0 0,2 3-1 16,-2 3 0-16,-4-1 1 0,-2-1-1 0,0 4 0 16,-2 0-1-16,-2-2 0 0,2 4-1 15,-2 2 0-15,0 0-1 0,-2 1 1 16,-1 1-1-16,0 5 1 0,-2-1 0 15,1 2 1-15,-2-2 0 0,-1 1 0 16,-1-2 1-16,0-2 0 0,-1 3 0 16,0-1 0-16,-1 3 0 0,-1-1-1 15,-2 1 1-15,0-4 1 0,1 3-1 0,0-4 0 16,2 2 0-16,0 2 1 0,1-2-1 16,-2-1 1-16,3 0 0 0,-2-2 0 15,3-3 0-15,2 0 0 0,1-1 1 16,1-1 0-16,2 0-1 0,-1-3 1 15,0 3 0-15,1-2 0 0,-1 0-1 16,1-1 1-16,1 1-1 0,0-1 0 0,0-2 0 16,1 0 1-16,-2-3-1 0,2 1-1 15,0 0 1-15,1 1 0 0,-1-1-1 16,1 1 0-16,-1-1 0 0,2 4 0 16,-1-3 1-16,-1 3-1 0,0 2 0 15,1 2 0-15,-1-5 0 0,0 1 1 16,0 0-2-16,-3-4 1 0,4 1-1 15,0 0 4-15,-1 1 1 0,1 2 1 16,0 2-1-16,2 1 1 0,0 1-1 0,0 2 0 16,0 0-3-16,1 0-2 0,-1 4 0 15,3 1 1-15,-2 1-1 0,2 5 4 16,1-1-8-16,0 7-15 0,-1 0-57 16,-3 6-84-16,-2 8 57 0,0-1-133 15,-1-6-283-15</inkml:trace>
  <inkml:trace contextRef="#ctx0" brushRef="#br2" timeOffset="566327.7214">17396 9214 26 0,'-8'-5'20'0,"0"5"-26"15,1 2-34-15</inkml:trace>
  <inkml:trace contextRef="#ctx0" brushRef="#br2" timeOffset="566566.0847">17693 9129 479 0,'-28'-7'164'15,"-2"6"-87"-15,3 1 49 0,2 6-108 16,5 4-25-16,6 6-37 0,6 4-40 16,8-5-47-16,1-2 12 0,10-4-65 15,9-5-111-15</inkml:trace>
  <inkml:trace contextRef="#ctx0" brushRef="#br2" timeOffset="566778.5069">17907 9162 556 0,'-7'-13'137'0,"-2"1"-117"0,2 8 28 16,7 4-160-16,4 2 16 0,11 3-139 15,3-4-83-15</inkml:trace>
  <inkml:trace contextRef="#ctx0" brushRef="#br2" timeOffset="583700.8017">17605 8463 69 0,'-4'0'53'0,"3"0"-29"0,-2 0 6 15,1 3-9-15,-2-1-10 0,3 1-8 16,1 0 0-16,0 1 3 0,0-4 3 0,-1 2 2 15,0-3 2-15,2 3 2 0,-1-4 2 16,-2-1 3-16,1 2 2 0,0 1 1 16,0-3 0-16,-2 1 3 0,0-1 0 15,1 0 0-15,0 2 0 0,1-1-1 16,0 1-3-16,-2-1-2 0,1 0-2 16,-1 0-2-16,0-1-1 0,-2 0-2 15,3-1 0-15,-2 2-1 0,1-6 0 16,-1 0 0-16,2 0 1 0,0-2-1 0,-1-4 0 15,0-2 1-15,0 0 0 0,1-2 0 16,0 1 1-16,0 2 1 0,1-2-1 16,-3 4 1-16,0 1-1 0,-2 0-1 15,1 0 0-15,-2 1-1 0,0-1-2 16,-1 1 0-16,1 3-2 0,1-1-1 16,-2-2-1-16,2 3-1 0,-1 2-1 15,0-3-1-15,-3 0 1 0,1 2-2 0,1-1 2 16,1 1-1-16,-3-3 1 0,5 3 0 15,-2 1 1-15,0-1 0 0,1 1 1 16,2-3-1-16,-3 0 0 0,0-3 1 16,3 1 1-16,-4-2 1 0,2 3 1 15,-3 0 0-15,0 3-1 0,1-1 1 16,-1-1-2-16,-2 2-1 0,2-2-2 0,0-1-1 16,-2 2 0-16,0-1-1 0,0 1 0 15,-3 0 0-15,-1 3 0 0,3 0-1 16,2 0 0-16,-4 2 0 0,5 0 0 15,-4-2 0-15,-2 2 1 0,-3 0 0 16,-1-3 2-16,0 1 2 0,-2 2 0 16,0-1 0-16,2 3 2 0,-4 1-2 15,1 2 0-15,0-1-1 0,1 2-1 16,1 0-1-16,1 1-1 0,2 0 0 0,-1-1-1 16,1 1 0-16,2-1 0 0,2-1-1 15,-4 1 0-15,0-2 1 0,0 0-1 16,3-1 1-16,-3 0-1 0,5 0 0 15,-1 1 1-15,0-1-1 0,-3 0 1 16,1 1-1-16,-1 0 1 0,1-1-1 16,0 1 0-16,-2 0 1 0,4 1-1 0,-2-2 0 15,-1 0 1-15,0 0-1 0,1 0 0 16,-1-2 1-16,-1 0-1 0,3 1 1 16,-2 1-1-16,0-1 1 0,-3 0-1 15,2-1 1-15,0 1-1 0,2 0 1 16,-3 1-1-16,4-3 1 0,-5 3 0 15,-3 0 0-15,1 3 0 0,6-2-1 0,-5 0 1 16,4-1-1-16,5 2 0 16,-2 1 1-16,-4-1-1 0,3 1 0 0,0 0 0 15,-7 0 1-15,3-1-1 0,-2-1 1 16,2 3 0-16,-5-1 1 0,2 0 0 16,0 1 0-16,0 1 1 0,-3-1 0 15,4 1-1-15,1-2 2 0,0 0-1 16,-2 2 1-16,2-1 0 0,0 2 0 15,-4-1-1-15,0-1 1 0,2 1-1 0,-2 0 0 16,1 0 0-16,3-1 0 0,-3 1-1 16,-5 0 1-16,0-2-1 0,2 4 0 15,-1-2 0-15,3 0 0 0,1 1 0 16,3-2 0-16,-3-2 0 0,1 3 1 16,-2-1 0-16,-1 2 0 0,0-2 0 15,-2 1 0-15,2 1-1 0,0-2 0 16,-1 1 0-16,-3 2 0 0,-1-1 0 0,2-1 0 15,-1 0-1-15,-3-1 1 0,6 0 0 16,0 0 0-16,-3-2-1 0,0 3 1 16,3 1 0-16,-3-4 0 0,-2 2 1 15,3-1 0-15,-1 2 0 0,1 0 1 16,1-5 0-16,4 2 0 0,-5 1 0 16,2-1 0-16,-3-1-1 0,3 1 0 15,-5 0-1-15,5 2-1 0,-1 2 1 16,0 1-1-16,0-1-1 0,0-3 1 0,0 6-1 15,0-7 1-15,0 2-1 0,1 0 1 16,-2 0-1-16,0-1 0 0,-1 1 0 16,1 0 1-16,-3 0-1 0,3 1 0 15,-4-1 1-15,4 2-1 0,-3 0 0 16,-2-1 1-16,0-1-1 0,0 0 1 16,0-1 0-16,4-1 0 0,1-1 0 0,3-1 0 15,-2-3 0-15,3-1 0 0,-1-1 0 16,0-1 1-16,0-2-1 0,4 1 0 15,-4-3 0-15,1 2 0 0,0-1 0 16,-1 1-1-16,2 0 1 0,0-1 0 16,-2-1 0-16,1 1 0 0,2-1-1 15,-3 1 1-15,1 0 0 0,6-1 0 16,-3 0 0-16,3-1 0 0,-1 0 0 0,4 2-1 16,-2-2 1-16,2-3-1 0,-2-2 0 15,6 2 0-15,-4-3 0 0,1-2 0 16,2 4 0-16,3 1-1 0,-4-4 1 15,1 1 0-15,3-2-1 0,2-1 1 16,0 2-1-16,4-1 0 0,-1 3 1 16,-2-1-1-16,2-1 0 0,-1 2 1 0,3-1-1 15,-4 0 1-15,5-2-1 0,0 4 1 16,0 1-1-16,-2-4 1 0,3 1 0 16,-2 3-1-16,4-4 1 0,0 1-1 15,-3-1 0-15,2 1 0 0,1-6 0 16,1 1 0-16,1-3 0 0,-1 3-1 15,2 1 1-15,1 2-1 0,3 0 1 16,1 0-1-16,-1-1 1 0,3 2-1 16,1 0 1-16,-2 0-1 0,2 1 1 15,-1 2 1-15,0 1-1 0,0 2 1 0,-1-2 0 16,0 0 0-16,2 0 0 0,-5-3 0 16,4 2 0-16,2 3 0 0,-3-5 0 15,1 2 0-15,1 4-1 0,0-2 0 16,0-2 0-16,3 5 0 0,-2-2-1 15,2-1 1-15,-1-1-1 0,2 0 1 16,4 0-1-16,1 2 1 0,1-1 0 0,-1 0 0 16,1 0 0-16,0 0 0 0,2 0 1 15,2-1-1-15,4 1 1 0,-2 1-1 16,1 0 1-16,2-2-1 0,-1 4 1 16,0 1-1-16,2-1 1 0,-2 0-1 15,-4 3 1-15,4 0-1 0,-4-1 1 0,2 1-1 16,2-1 1-16,1 0 0 15,1-1-1-15,4 1 1 0,-2-2-1 0,2 4 1 16,3-2-1-16,-2 1 1 0,0-1 0 16,4 0-1-16,-2 0 1 0,1 0 0 15,-3 1 0-15,5 3 0 0,-3 1-1 16,1-1 1-16,2 1-1 0,1-2 1 16,-2 1 0-16,3-1 0 0,0 0-1 15,-4 3 2-15,5-2-1 0,-4 2 0 16,-2 0 0-16,-1-4 0 0,4 3 0 15,-6 4 0-15,0-1 0 0,2 0 0 0,1 1 0 16,-2 1 0-16,0 0 0 0,1 1 0 16,-4-5 0-16,1-2 0 0,1 6 0 15,-2-2 0-15,3-1 0 0,2-1-1 16,-1 2 1-16,0 3 0 0,3 1 0 0,-2-1 0 16,4 1 0-16,2 3-1 0,0-2 1 15,0 1 0-15,0-1 0 0,1-2 0 16,1 3 0-16,3 3 0 0,4 0 0 15,1 6 0-15,-3-2 0 0,1 2 0 16,-1-3-1-16,3-1 1 0,4-1-1 16,6 1 0-16,2-3-1 0,1 2 1 15,-3-2-1-15,-1-1-1 0,-6-1 2 16,1-1-1-16,3 0 0 0,1 1 1 0,-5 2 1 16,5-1-1-16,-3 2 1 0,-2 1 0 15,0 0-1-15,3 2 1 0,1 1 0 16,-1 1 0-16,1 1 0 0,-4-3-1 15,0 1 1-15,-3-1 0 0,0 0 0 16,-3 4 0-16,3 0 1 0,0 0-1 16,-2 3 0-16,-4-2 0 0,-1-2 0 15,-5-2 0-15,0 3 0 0,-2-5 0 16,5 0 0-16,0 0 0 0,-1 0 0 0,4-3 0 16,2 3 0-16,-5 0 0 0,1-2 0 15,4 0 1-15,-6-2-2 0,-3-1 1 16,4 0 0-16,4 5 0 0,-2 0 0 15,-1-1 0-15,1 2-1 0,-4 0 1 16,-7-2 0-16,0 1-1 0,-1 2 1 16,-1 1 0-16,-1 2-1 0,1 1 1 15,-1-1 0-15,0 1-1 0,1-2 1 16,0-2 0-16,2-1 0 0,4-1 0 0,-5-1 1 16,4-4-1-16,-2 2 0 0,-1-1 0 15,-4 1 0-15,4-2 0 0,-5-1 0 16,0 2 0-16,-2-1 0 0,2 3 0 15,-3-2 0-15,-1 2 0 0,0 0 0 16,1-1 0-16,-3 0 0 0,3 3 0 0,1 0 0 16,0 0 0-16,0-1 0 0,1-3 0 15,0 0 0-15,-1 0 0 0,0-3 0 16,0 2 0-16,2 4 0 0,1-1 0 16,2 1 0-16,-1 1 0 0,1 0 0 15,-4-2 0-15,3 1 0 0,-2 0 0 16,3-1 0-16,-1 0 0 0,4-1 0 15,-1 0 0-15,2 1 0 0,1-2 0 16,3 2 1-16,-4-1-1 0,-1-1 0 0,-1-1 0 16,-1-2 0-16,-1 0 0 0,3-2 0 15,0 2 1-15,2-1-1 0,-2 0 0 16,0 0 0-16,1 0 0 0,-1-1 0 16,-3 0 0-16,1 2 0 0,-1-1 1 15,-2-1-1-15,-3 1 0 0,-1-1 0 16,-3 0 0-16,0-2 1 0,1-2-1 15,-1 2 0-15,5 2 0 0,-3-5 0 0,2 1 0 16,0 0 1-16,1 1-1 0,-2-1 0 16,-3-5 0-16,1 3 1 0,-2-2-1 15,-1 0 0-15,2-1 0 0,0 0 1 16,3 0-1-16,-1-3 0 0,3-1 1 16,-3 3-1-16,2-2 0 0,-4 0 1 0,2 2-1 15,-3-1 1-15,0-1-1 0,0-1 0 16,1 1 1-16,-6-4-1 0,2 2 1 15,-3 0-1-15,1 0 1 0,-1-1-1 16,0 0 1-16,-1 2 0 0,-1-2 0 16,-4-4 0-16,-1 1 1 0,2-2-1 15,-2-1 0-15,-2-3 0 0,2 1 0 16,1-1 1-16,-3 0-1 0,0-4 0 16,1 2 0-16,-3-1 1 0,1-2-1 15,0 3 0-15,-2-2 0 0,-2-1 0 16,1 1-1-16,2 4 1 0,-2-5-1 0,-2 0 1 15,4 2-1-15,-1 0 1 0,-4-2-1 16,3 0 1-16,0 5-1 0,-3-6 1 16,-1 1 0-16,1-2-1 0,-4-2 1 15,2 0-1-15,1 0 0 0,0 4 1 16,-1 3-1-16,-1 1 1 0,-2 1 0 0,-2 5 0 16,2 1-1-16,-3 1 1 0,0 2 0 15,3 3-1-15,1 3 0 0,-2-1 0 16,0 2 0-16,2 2-1 0,0-2 1 15,1 1-1-15,-2 3 1 0,0-2-1 16,1 1 0-16,0 1 0 0,0-2 0 16,0 1 1-16,1-1-1 0,0 2 1 15,2 0 0-15,-2-3 0 0,1 3 1 0,-2-2 0 16,-2 0 0-16,2 1-1 0,-3 1-1 16,3 4-1-16,1-1-1 0,0 1-1 15,3 5-12-15,2 2-15 0,3 1-5 16,-2 4-142-16,3 5 76 0,-4 8-102 15,-7-3-480-15</inkml:trace>
  <inkml:trace contextRef="#ctx0" brushRef="#br2" timeOffset="585448.1747">19606 8101 115 0,'-9'-19'127'0,"1"0"-32"0,3 2-9 0,0 3-3 16,2 4-41-16,0 3-4 0,0 0-16 15,3 2-7-15,0 0 3 0,-2-1 3 16,2 2 4-16,-3 0 3 0,6 2-1 16,-2 1-2-16,0-1 0 0,2 3 0 15,0 2-1-15,-1 1 0 0,2 1-4 16,3 6 1-16,0 2 1 0,2 0-2 16,2 2-5-16,0 2-4 0,1-3-4 0,1 3-2 15,0 3-1-15,2-4-1 0,-2 3 0 16,-2 2-1-16,1-3 1 0,-4-1-1 15,1 2 1-15,-1 0-1 0,-1 2 0 16,0 0 1-16,-2 2 0 0,3-3-1 16,1 2 1-16,2-4 0 0,-1 0 0 15,4-4 0-15,1 1 1 0,-1-4-1 16,0-2 0-16,4-3 1 0,1 0 0 16,-1-6 0-16,-3-1 1 0,5-3 0 15,-4-2 1-15,1-4-1 0,-2-3 1 0,0 1-1 16,-2-4 0-16,-1-4 0 0,-3 0 0 15,0 0-1-15,-1-2 0 0,-2 0-1 16,-6 5 1-16,1 0-1 0,1 6-1 16,-1 3 0-16,-4 2-1 0,1 1 0 0,1 5-1 15,-1 0 0-15,0 1 0 0,2 0 1 16,-1 5 1-16,2 1 0 0,1 3 2 16,-3 3 0-16,4-1 1 0,-1-3 1 15,1 4 0-15,2-6 0 0,0-1 1 16,5-1-1-16,1 1 2 0,-2-6 0 15,1-4 0-15,4 1-1 0,-3-7 1 16,3-4-1-16,1-3-1 0,1-2 0 16,-3-2 0-16,-1 0-1 0,-1 0 0 15,-7 1-1-15,-1 1 0 0,-1 0-2 16,-2 3-1-16,-2 1-1 0,-1 1-7 0,2 7-14 16,1 6-11-16,2 1-13 0,2 8-18 15,7 2 69-15,4 4-184 0,8 5 81 16,-1-8-18-16,1-6-590 0</inkml:trace>
  <inkml:trace contextRef="#ctx0" brushRef="#br2" timeOffset="585836.1542">20498 7959 90 0,'-14'-12'117'16,"6"-1"-26"-16,1 4-6 0,3 3-4 15,-2-1-17-15,-2 3-12 0,4 1-13 16,0 2-7-16,-2 1-6 0,2 2-5 15,0 3-2-15,0 5-2 0,-3 3-2 0,2 7 1 16,-1 12 1-16,-1 0 1 0,1 11-2 16,3 3-1-16,0 1-1 0,2-6-3 15,1 4-4-15,1-3-1 0,3 1-2 16,5-3 0-16,-1 1 0 0,1-5 0 16,9 2-1-16,-2-7 0 0,0 0 0 0,4-6 1 15,5 0-9-15,-3-6-13 0,7-2-25 16,4-3-85-16,3-2 48 0,2-8-91 15,-2-2-282-15</inkml:trace>
  <inkml:trace contextRef="#ctx0" brushRef="#br2" timeOffset="586406.7869">20916 8302 557 0,'-5'-6'167'0,"-8"6"-101"0,-3 0 68 16,-3 20-116-16,2 7-7 0,1 12-16 16,4 6-2-16,4 6 3 0,4-2 2 15,4 3 0-15,1-4 1 0,2-3 3 16,3-6 1-16,0-4 2 0,-1-2 1 0,0-6 4 16,0-3 3-16,-3-3 1 0,2-2-1 15,1-1-1-15,-2-4 0 0,2-3 0 16,0-1-4-16,-3-5-1 0,-1-5 2 15,-1 0-1-15,2-1 1 0,-2-8-2 16,0-7-1-16,-2-8-1 0,2-9-3 16,-2-8-4-16,-1-9-1 0,-1-4 0 15,-2-8 0-15,1-4 1 0,0 0 1 0,-1-1 2 16,-3 2 0-16,-1 7 0 0,2 7 1 16,0 6 0-16,4 9 0 0,4 4 0 15,0 8 0-15,2 3 0 0,4 2-1 16,1 3-1-16,2-1 0 0,-3 2-1 15,3 3-1-15,0 3 0 0,3 4-1 16,2 5 0-16,1 1 0 0,-1 6 0 0,0 7 2 16,-2 0 0-16,-1 6 2 0,-4 7 0 15,-4 0 1-15,-2-2 1 0,-3 7-1 16,2-1 1-16,-3-3-1 0,-3 3 0 16,1-1 0-16,-8-3 0 0,0-2 1 15,1-2-1-15,-5-5 2 0,2 0-1 16,3-2 0-16,-3-2 1 0,1-4 0 15,-1-1 0-15,2-3 0 0,2-5 0 0,3 0-6 16,2-1-6-16,3-2-11 16,2-2-18-16,1-1-19 0,3-1-37 15,5 0-70-15,2 0 29 0,5 1-76 0,2-2-201 16</inkml:trace>
  <inkml:trace contextRef="#ctx0" brushRef="#br2" timeOffset="586800.6259">21178 8338 439 0,'0'-8'141'0,"-2"0"-84"0,1 1 54 15,1 6-90-15,0 1-10 0,4 1-12 0,-1 0-2 16,5 1 4-16,1 0 5 0,2 2 4 15,1 0 4-15,1-2 2 0,-1 8 4 16,0 2 3-16,-1 4 0 0,-1 3-1 16,-2 4-2-16,-4 2-3 0,-1-1-1 15,-3 3-4-15,-1 1-2 0,-3-2-1 16,-3-4 0-16,1 2 2 0,-4-6 1 16,1 0 3-16,1-5 3 0,1 0 1 15,2-7 0-15,0 1-1 0,3-4-2 0,2 0-2 16,0-1-2-16,1-4-2 0,2 0-2 15,6-2-2-15,4-3-1 0,4-4-1 16,6 1-2-16,5-2-1 0,2-3-3 16,3-2-6-16,2 0-8 0,-2-4-12 15,0 2-15-15,-1-2-15 0,1 2-36 0,-1 0-74 16,0 3 35-16,-3-4-68 0,-9 1-242 16</inkml:trace>
  <inkml:trace contextRef="#ctx0" brushRef="#br2" timeOffset="587137.2716">21447 7988 322 0,'-9'-29'147'0,"0"4"-74"0,0 6 31 16,2 5-60-16,2 7-20 0,0 2-18 15,3 3-10-15,2 2 0 0,1 0-1 16,2 2 0-16,1 3 0 0,1 1 4 15,1 2 8-15,-2 3 6 0,4 3 9 16,-3 5 7-16,2 6 6 0,-1 6 4 0,3 8-1 16,-2 4-3-16,-1 5-4 0,1 1-8 15,4 4-6-15,0 2-5 0,-3 0-3 16,4 5-3-16,0-2-1 0,-3-3-2 16,-1-2 1-16,-1-6-1 0,-3-8 1 15,-3-2-1-15,-1-5 2 0,-3-3 0 16,-2 0 0-16,-3-3 0 0,-4-1 1 15,1-1-1-15,-3-1 0 0,0-1-3 16,0-2-9-16,3-2-18 0,1 1-18 0,6-2-111 16,4-11 59-16,2-6-101 0,0-4-356 15</inkml:trace>
  <inkml:trace contextRef="#ctx0" brushRef="#br2" timeOffset="587684.536">22126 8251 438 0,'-13'-18'192'15,"4"3"-95"-15,0 3 43 0,-1 5-82 16,6 4-19-16,1 1-25 0,2 1-11 16,1 1 0-16,3 2 0 0,1 1-1 15,4 2-1-15,2 1 0 0,2 4 2 0,1-1 2 16,5-1-1-16,3 3-1 0,2-1 1 15,-1 0-1-15,2 0 0 0,-1 4 0 16,-1-2 0-16,0 0-1 0,-1-1 0 16,-1 2 0-16,-4-3-1 0,-2 1 0 15,-5 1 0-15,-5 0 0 0,-4 0 1 16,0 2 2-16,-5 0 3 0,-7 0 3 16,-2 5 4-16,-3 3 1 0,-4-4 3 0,0 6 2 15,-1-2 1-15,-4-5 0 0,0-5 0 16,4 3-2-16,-5-7-1 0,2-1-2 15,4 2-2-15,3-1-4 0,0-3-2 16,6-1-2-16,2-3-2 0,2 0-1 16,2 0-1-16,1-2-1 0,4 1-4 15,1-1-9-15,0-2-10 0,7 2-11 16,-3-1-14-16,5-4-18 0,2 1-22 0,2 0-21 16,0-4-64-16,9 1 29 0,3 0-58 15,0 0-192-15</inkml:trace>
  <inkml:trace contextRef="#ctx0" brushRef="#br2" timeOffset="588018.1252">22761 8470 419 0,'0'0'175'0,"-6"-1"-103"0,-10 0 50 15,-5 1-75-15,5 5-33 0,-1 6-15 16,4 3-2-16,-1 0 2 0,-2 1 4 16,-3 1 4-16,-3 0 6 0,-5 0 4 0,1 0 5 15,1 7 6-15,-4-4 4 0,0 1 3 16,0 0-1-16,-4-2-2 0,-2-2-1 16,0-1-3-16,1-4-3 0,3 1-6 15,3-3-4-15,2-3-4 0,6 1-3 16,2 0-3-16,4-1-2 0,2-2 0 15,3 1-5-15,2-5-9 0,7 0-10 16,0 0-13-16,9-5-18 0,4-1-26 0,8-2-30 16,4-1-63-16,7-2 26 0,-4 3-69 15,7 1-165-15</inkml:trace>
  <inkml:trace contextRef="#ctx0" brushRef="#br2" timeOffset="588512.8081">23177 8339 333 0,'-2'-21'161'0,"-8"3"-82"0,-6 7 31 0,-5 6-51 16,0 5-43-16,-1 3-8 0,2 4-10 15,0 1 0-15,5 0 1 0,0-1 0 16,1 2 0-16,-3-3 1 0,0 4 0 16,-2 4 2-16,2 2 3 0,-1 1 4 15,1 4 4-15,2 4 5 0,-1-2 3 16,0 4 0-16,6 2 0 0,0 3-2 16,4-1-3-16,3 1-3 0,0-5-3 15,3 2-2-15,2-5 0 0,0 1 0 0,4-2 0 16,2-3 2-16,7-2-3 0,4 1 1 15,1-5 1-15,8-3 0 0,3-2-1 16,2-8-1-16,6-1-1 0,6-3 1 16,1-6-1-16,2-4 0 0,7-6-1 15,-3-1 0-15,-3-9-1 0,-2-2 1 16,-2-3 0-16,-5-3 0 0,-7-4 1 0,-6-1-1 16,-4 0 7-16,-9 3 4 0,-11 2 2 15,-3 4 2-15,-2 6-2 0,-9 2 0 16,-11 2-2-16,-6 4-7 0,-5 7-6 15,-3 9-6-15,-1 3-2 0,-3 2-4 16,-3 8-9-16,-1 4-12 0,-5 4 65 16,-4 3-206-16,4 5 101 0,4-10-52 15,3-4-697-15</inkml:trace>
  <inkml:trace contextRef="#ctx0" brushRef="#br2" timeOffset="597034.5619">9474 16929 35 0,'-4'-2'60'0,"1"1"-3"16,0 0-5-16,-1 0 3 0,0-1-4 16,0 1-6-16,1 1-6 0,0 0-5 0,-1 1-4 15,1 1-4-15,1 0-2 0,-1 0-2 16,2 0-2-16,0-2-1 0,0 1-1 15,1-2-2-15,1 0-1 0,1 0-1 16,4 1-1-16,-2-2 0 0,6 2-1 16,0-1 1-16,4 1-1 0,1-1-2 15,4-1 0-15,1 1-2 0,1-1 0 16,2 1 0-16,1 0 0 0,4 0 0 0,-1-2 2 16,4-2 1-16,-2 1 0 0,1-2 0 15,0 1-1-15,3 3-1 0,1-1-2 16,1 1-1-16,0 1-3 0,4-1-1 15,-6 1 0-15,3 0-1 0,3-1 0 16,1 1 0-16,2-3 0 0,3 2 0 16,-2 0-1-16,-1 2 0 0,1-2 1 0,0 4-1 15,-3-5 0-15,-3 3 1 0,-1-1-1 16,-2-10 1-16,-4 9 0 0,3 1 0 16,2-1 0-16,-1 11-1 0,-2-7 1 15,6-2 0-15,-2 3 0 0,0 0-1 16,2 0 1-16,-1 1-1 0,-3 0 1 15,4 0-1-15,-5-4 1 0,0 0 0 16,6-2-1-16,0 2 1 0,-6-3 0 16,6-3 1-16,-2 2 1 0,-1-2 1 0,-2 1 1 15,4 2 1-15,0-1 0 0,0 1 0 16,2 0-1-16,-4 1 0 0,-4-2-1 16,3 3-1-16,1 0 0 0,2 0-1 15,1 1 0-15,3-1 0 0,2-1 0 16,3 1 0-16,-4-2 1 0,9 3 0 15,-2-3 0-15,3-1 1 0,-4-2 0 16,4 2 1-16,-1-1-1 0,1 0 0 0,0 3-1 16,0 2-1-16,-1 2 0 0,-3-1 0 15,1 0-1-15,-2 2 0 0,2-2 0 16,0-1 0-16,2 1 0 0,1 2-1 16,-4-2 1-16,0 5-1 0,0-6 1 15,-2 3-1-15,-3 2 0 0,1-3 1 16,-3 1-1-16,3 0 0 0,-2-3 1 0,2 1-1 15,0 6 1-15,1-2 1 0,-6 3 0 16,2 0 1-16,-3-2 1 0,5-2-1 16,-1 0 1-16,6-2-1 0,3 0 0 15,0 0 0-15,0-1-1 0,5 0 0 16,-1 1-1-16,1 0 1 0,0-2-1 16,-1 0 0-16,-2-2 0 0,2 1 0 15,-1 2-1-15,0-2 1 0,-1 2-1 16,0 4 1-16,-2-1-1 0,-1 1 0 15,0-2 0-15,3 1 1 0,-2-1-1 0,4 2 0 16,-3-3 1-16,-4 2-1 0,6-1 0 16,-2-1 0-16,-1 1 1 0,2-1-1 15,3 0 0-15,-5 1 0 0,1 1 0 16,0 0 0-16,-4 0 1 0,0-1-1 0,0 1 0 16,-1-3 0-16,-2 0 0 15,2 3 0-15,0-2 1 0,-4 0-1 0,1 1 0 16,-2 1 0-16,-2-1 0 0,-3-3 0 15,-3 3 0-15,2 0 1 0,-7 2-1 16,1-4 0-16,-2 1 0 0,0-2 1 16,-2 1-1-16,0-1 0 0,-2 1 0 15,2 0 1-15,1 0-1 0,-1 3 0 16,3-1 0-16,0 0 0 0,1-2 0 0,-5 4 0 16,3-1 0-16,-3 0 0 0,-2 3 1 15,2-4-1-15,-1 2 0 0,-3-2 1 16,0-1-1-16,0 0 0 0,-2-2 1 15,-2 1-1-15,-1 0 0 0,4 2 0 16,-2-2 0-16,-2 3 1 0,1-3-1 16,0 0 0-16,-2 0 0 0,-2-2 0 15,0 3 0-15,-3 2 1 0,0-4-1 0,0 2 1 16,-1 1 2-16,0-3 3 0,-1 0 1 16,-2 0 0-16,-2 0 1 0,0 0-1 15,0-1 2-15,1 0-4 0,-2 2-1 16,2-1-2-16,-3 0 1 0,0 1 1 15,-1-2 2-15,-2 1 2 0,2 0 1 16,0 1 1-16,-3-2 0 0,0-1 0 16,1 1-2-16,-2 0-1 0,5 2-4 15,-4-2-1-15,-1 1-1 0,4 2-2 0,-2 7 1 16,-3-2-1-16,0 3-1 0,0 5 1 16,-3-1 1-16,0 4-1 0,1 3 0 15,1 6 1-15,-1-2-1 0,2 6 1 16,-1 0-1-16,1 2 1 0,-2 2 0 15,3 3 0-15,0-1 0 0,-2 1 0 16,-1-1 0-16,2-5 0 0,0 1 0 0,2-7 0 16,1-1 0-16,1-3 0 0,2-2 1 15,3-5-1-15,1 1 0 0,-1-5 1 16,-1 0 0-16,2 0-1 0,-3-1 1 16,1 0 0-16,0-2-1 0,0 0 1 15,0-3 0-15,-2 0 1 0,0-1-1 16,-2-2 1-16,0-2 1 0,0 1 0 15,-1-2-1-15,-1-1 0 0,1 0 1 0,-1 0-2 16,-1-2 0-16,-1 2 0 16,-2-1-1-16,0 1 1 0,-5 1-1 0,0 0 0 15,-4 0 0-15,-2-1 0 0,-4 4 0 16,3 0-1-16,-8-1 1 0,-2 0 0 16,-1 3 0-16,-2 2 0 0,-5 0-1 15,3-2 1-15,-2 3 0 0,-3 1-1 16,-3-1 1-16,-2 3 0 0,-5-4-1 15,-1 2 1-15,-1-4 0 0,-1 1-1 0,-3 1 1 16,0 0 0-16,1 0 0 0,4 0 0 16,0-1 0-16,3-1 0 0,0-2 0 15,0 0 0-15,-4-1 0 0,3 0 0 16,-2 2 0-16,-2 0 0 0,6-2 0 16,-2 1 0-16,1 1 0 0,0 0 0 15,2-3 0-15,-4 0 0 0,7 1 0 0,-2-1 1 16,4 2-1-16,1-2 0 0,-1-1 1 15,2-2-1-15,2 3 0 0,-3-2 0 16,2 2 0-16,2 0 0 0,-4 2 0 16,1-1 0-16,3-1 0 0,0 1 0 15,1 1 0-15,1-2 0 0,2 2 0 16,-2-2 0-16,-2 1 0 0,1 2 0 16,-2 0 0-16,-3-2 0 0,-2 1 0 0,0 2 0 15,-2 2 0-15,-2-2 0 0,3 0 0 16,-5 1 0-16,2-1 0 0,2 1 0 15,2-1 0-15,-1-1 0 0,2-1 0 16,1-2 0-16,-1 1 1 0,-3-2-1 16,-4-1 0-16,0 1 0 0,-3 0 0 15,0 2 0-15,0-2 0 0,0-2 0 0,5 2 0 16,-4 0 0-16,3-1 0 0,0 0 0 16,-4 0 0-16,-1 0 0 0,-2 1 0 15,-4 0 1-15,1-3-1 0,4 2-1 16,-4 2 1-16,6 1 0 0,0 0 0 15,0-1 0-15,-4 0 0 0,2 2 0 16,-2-2 1-16,-1 2-1 0,1 0 0 16,2 0 0-16,2 1 0 0,0-3 0 15,1 1 0-15,1-1 0 0,-6 0 0 0,-2-2 0 16,-3 2 0-16,1 1 0 0,1 0 0 16,1 1 0-16,-1 1 0 0,-3-4 0 15,-2 3 0-15,-3 0 0 0,-2-2 0 16,2 1 0-16,5 0 0 0,-3-2 0 15,-1 3 0-15,0-1 0 0,-1 1 0 16,-3 1 0-16,5 0 0 0,-1-3 0 16,-1 2 0-16,2 0 0 0,2 2 0 0,-1-1 0 15,2-3 0-15,7-1 1 0,-1-2-1 16,-1 2 0-16,5-2 0 0,6 0 0 16,2 2 0-16,2-1 0 0,6-1 0 15,0 0 0-15,-2 2 0 0,0-1 0 16,2 0 1-16,-2 0-1 0,1 4 0 15,-2-1 0-15,5 0 0 0,-3-1 0 0,6 2 0 16,0-1 0-16,3-1 0 0,5 0 0 16,0 1 0-16,0-2 0 0,3 2 0 15,2-1 0-15,0-1 0 0,1 2 0 16,3-2 0-16,-2 1 0 0,2 0 0 16,-1-2 0-16,-1 2 0 0,0 0 0 15,0-1 0-15,1 1 0 0,1 1 0 16,-2 0 0-16,1 1 0 0,1 1 0 15,2-2 0-15,0 0 0 0,4-2 0 0,1 2 0 16,1-2 1-16,1 0-1 0,-1 1 1 16,1 0-1-16,1-1 0 0,-1 1 1 15,1-4-1-15,0 2 0 0,-1 2 0 16,-2 0 0-16,-1-3 0 0,2 2 0 16,-2 2 0-16,0-1 0 0,-1 0 0 15,3-1 0-15,0 0 0 0,-2 0 0 16,0 1 0-16,0-2 0 0,1 5 0 0,-4-2 0 15,3-3 0-15,-2 2 0 0,1 1-1 16,-3 0 1-16,3 0 0 0,0-1 0 16,0 2 0-16,2-2 1 0,-1-1-1 15,2 0 0-15,-2 1 1 0,1 1-1 16,-1-4 0-16,2 0 1 0,-2 2-1 16,3-1-1-16,-3 0 1 0,0-1 0 0,2 1 0 15,-5 2 0-15,1 0-1 16,-2-2 1-16,2 4 0 0,-4 0 0 0,0-1 0 15,1 3 0-15,1-2 0 0,0-1 0 16,2-1 1-16,2-3-1 0,0 2 0 16,-1 0 0-16,0 0 0 0,-2 1 0 15,2-1 0-15,-2 2 0 0,1-1 0 16,-1 0 0-16,4-2 0 0,-1 0 1 16,3-3-1-16,-4 3 0 0,0-2 1 0,3 1-1 15,-3 1 0-15,1 0 0 0,2 2 1 16,-1-3-1-16,2 2 0 0,2-3 0 15,-1 0 0-15,-1 1 0 0,-1 0 0 16,1-1 0-16,-1 1 0 0,2 1 1 16,-2 0-1-16,1-4 1 0,1 2-1 15,-1-3 1-15,-1 2 0 0,2-4 0 0,3 3-1 16,-2-6 1-16,-1-2-1 0,1 0 1 16,1-2-1-16,0-3 1 0,-1 2 0 15,1 2 0-15,2-3-1 0,0 1 1 16,3-3 0-16,-1 3-1 0,-4-5 1 15,2 0-1-15,-4 0 1 0,1-1-1 16,-5-3 1-16,0 0-1 0,2-4 1 16,-1 2-1-16,-1-3 1 0,2 3-1 0,-2-2 0 15,2 2 0-15,-2 3 0 0,-1 2 0 16,2 1 1-16,-4 4-1 0,-1 0 0 16,2 1-1-16,2 1 1 0,-3 3 0 15,4 1 0-15,-1 3 0 0,2 0 0 16,0 5-1-16,1-2 1 0,-1 2 0 15,-3 0 0-15,2-2 0 0,0 2 0 16,0-1 0-16,-3 1 0 0,4-1 0 16,0-1 0-16,0-2 0 0,1 0 0 0,1-5 0 15,-3 2 1-15,3-1-1 0,0 2 0 16,-1 3 0-16,2 0-1 0,-1-1 1 16,0 4 0-16,1 0 0 0,-2 0 0 15,-2 2-1-15,5 1 0 0,-3 0 0 16,1 1 0-16,-3 0-1 0,3 0-1 15,-1 3 1-15,1 1 1 0,-1-1-1 16,-1 3 1-16,2 0 0 0,0 3 1 0,0 1 0 16,0 2-1-16,0-1 1 0,3 2 0 15,0-2-4-15,0 0-9 0,3 4-14 16,1 11 96-16,1 5-239 0,6 0 112 16,5-4-38-16,-1-9-793 0</inkml:trace>
  <inkml:trace contextRef="#ctx0" brushRef="#br2" timeOffset="619147.7068">8210 16963 16 0,'-2'-3'31'0,"-1"-3"-4"15,-2 0-5-15,0 1-2 0,1-1-3 16,-4 0-6-16,3 6-4 0,-1 1-4 15,2-1 0-15,-2-2 0 0,1 3 5 16,-3 0 4-16,-2-1 4 0,-1-2 2 16,-1 0 3-16,0 1 2 0,-2 0-2 15,2 0-2-15,-5-3-3 0,-2 2-3 16,-4-2-2-16,2-1 0 0,-5 2 1 16,4-1-1-16,-4-2 1 0,2 1 0 0,-2-1 0 15,-2-1 0-15,-5 0 0 0,-1 3-1 16,-1-3 1-16,-2 0-1 0,0 2 1 15,0-4-1-15,2-1 0 0,-2 1-1 16,-1 1-1-16,-1-2 0 0,0 6 0 16,-1 1-2-16,3 1 0 0,-1-1-1 15,-3 0 0-15,2 0-2 0,0-1-1 16,-2 0-1-16,-1 1-1 0,3-1 1 0,-4 1-1 16,2-1 0-16,-1 2 0 0,2 0 0 15,-2 3 0-15,3-1 0 0,0 0-1 16,-5 1 1-16,1-2-1 0,-1 2 0 15,-2 0 1-15,-4-1-1 0,5 1 0 16,-2 2 1-16,0 1-1 0,-2 0 1 16,2 0-1-16,-3-1 1 0,3-1-1 0,-1-1 1 15,-1 0-1-15,3-2 0 0,-2 0 1 16,1 1-1-16,3 0 1 0,-2 0-1 16,1-1 1-16,4-2 0 0,2 1 0 15,-1 1 0-15,3-3 0 0,0 2 0 16,0 2 0-16,-4 0 0 0,2 21-1 15,0-21 0-15,-6 3 0 0,-1 3 1 0,3-3-1 16,-8-21 0-16,0 23 0 0,1-5 0 16,2 4-1-16,-2 0 1 0,3-2 0 15,3 1 0-15,2 2 0 0,0 0 0 16,4 0 1-16,1-1 0 0,1-1 0 16,4 3 0-16,4-1 0 0,-7 2-1 15,3 2 1-15,2-5-1 0,-4 2 1 16,-2-2 1-16,3 1 2 0,0-2 2 15,2 2 0-15,1-1 1 0,1 2 1 16,-1-2 0-16,3 3-1 0,-1-1-2 0,-1 1-1 16,5-3 0-16,-1 1 0 0,2-1-1 15,1 0 0-15,-1 4-1 0,-4 3 1 16,5-2-2-16,0 1 0 0,1 0 0 16,-3 2-1-16,2-3 0 0,-1 4 0 15,-3 1 0-15,-1-1 0 0,3 2 0 0,-2 2 0 16,-2-3 0-16,-1-1 1 0,0 0 0 15,2-1 0-15,0-1 1 0,4-1 0 16,2 5 0-16,-1-1-1 0,2-2 0 16,0 0 0-16,2 1-1 0,1-3 1 15,3 0-1-15,3 2 0 0,-1-1 0 16,4 1-1-16,0 1 1 0,4 1-1 16,-1-2 0-16,4 4 0 0,-1-2 0 15,3-1-1-15,2 0 1 0,-2 1 0 0,0 0 0 16,4 2 1-16,1 0-1 0,-1-2 1 15,0 4 0-15,4-5 0 0,-1-1 0 16,3 1 0-16,1 0 0 0,3-3 0 16,1 0 0-16,0 0 1 0,0 1-1 15,2 1 0-15,1 0 0 0,0 0 1 16,3 3-1-16,3-7 0 0,0 1 1 16,1 0-1-16,2-2 1 0,-2 3-1 0,2 0 0 15,-2 0 1-15,5-1-1 0,0 0 0 16,0-1 0-16,2 4 1 0,2-3-1 15,-1 2 1-15,-2-2 0 0,6 0 0 16,-2-3 0-16,0 0 0 0,2 5-1 16,0-7 1-16,-4 5 0 0,4-2-1 15,-4-5 1-15,0-5-1 0,5 7 1 0,1-4 0 16,-1 4 0-16,5-1 1 16,3-2-1-16,0 2 1 0,1-1 0 0,4 0 0 15,-1 0 0-15,0-3 1 0,2-3-1 16,3 1 1-16,2-3-1 0,0-4 0 15,-1 2-1-15,-2-1 0 0,-2 0-1 16,-5 2 0-16,-1 6 0 0,-2 1 0 16,-1 0 0-16,-4 2 0 0,3 1 1 15,-2 0-1-15,-3 3 0 0,0-5 1 0,2 5-1 16,-3-1 0-16,5 1 1 0,0 1-1 16,-2 0 0-16,3-2 1 0,-1 1 0 15,2 0 1-15,-4-4-1 0,3-2 1 16,1-2 0-16,-4-5 0 0,0 1-1 15,4-2 0-15,0-2 0 0,-3 0 0 16,2 2 0-16,-3 1-1 0,0 1 1 16,0 3-1-16,-3 1 1 0,-1 0 0 15,0-1-1-15,-4 0 1 0,0-2 0 0,-2 0 0 16,2 1 0-16,0-1 0 0,3-2 0 16,3-1 0-16,6 0 0 0,4-2 0 15,0 10 0-15,3-8 0 0,2-4-1 16,-2-4 0-16,-3 2 0 0,0-3 0 15,-6 0-1-15,-1 4 1 0,-3 1 0 16,-6 0 0-16,1-1 0 0,-1-2 0 16,-5-3 0-16,-3 2 1 0,1-4-1 0,-5 4 0 15,-3-3 1-15,2 2-1 0,0-4 1 16,0-7 0-16,1 2 1 0,-1 4 0 16,0-2 0-16,-1 3 0 0,0 7 1 15,1-1-1-15,-1-6 0 0,2 1 0 16,-4 0 0-16,0 0-1 0,0 2 1 0,-1-3-1 15,0 4 0-15,0 2 1 0,-3-1-1 16,-4-1 1-16,-6 4-1 0,-2-1 0 16,0 1 0-16,-8 5-8 0,-9 5-14 15,-2 3-31-15,-8 5-62 0,-8 7 36 16,4 4-87-16,1 3-193 0</inkml:trace>
  <inkml:trace contextRef="#ctx0" brushRef="#br2" timeOffset="626696.3616">12647 18029 7 0,'30'-4'12'0,"5"4"-2"15,-1 0 0-15,7-5 3 0,0 0 1 16,-2 0-1-16,-3-1 0 0,1 3 0 16,-3-9-2-16,-3 10-1 0,-2 0-3 0,3 1-2 15,0-3-3-15,-3 4 0 0,-1-1-1 16,3-1 0-16,-7-4 3 0,0-2 6 16,-3 2 4-16,-2 0 1 0,-6 6 1 15,-3-2 0-15,-3 0 0 0,-1 3-3 16,-5 1-6-16,-1 0-2 0,-3-2-1 15,-2 3-1-15,-6 2 0 0,-9-1 0 16,-4 0 0-16,-7-1-1 0,-8 3 0 0,-4-4-1 16,1 4 0-16,-4 0 0 0,0-5 1 15,2 3 4-15,-4-7 2 0,-2 4 1 16,-1 3 1-16,-1-5 2 0,1 2 1 16,3 4 1-16,4-3-3 0,4 1-2 15,4-3-1-15,6 1 0 0,5 0-2 16,5 0 0-16,5 4-3 0,7-5-1 0,1-1-2 15,3 4-1-15,4 1 1 0,4-6-1 16,5 2 0-16,8-1 0 0,2 1 1 16,8 0 0-16,4-7 1 0,2 0-1 15,4-1 1-15,6 0 0 0,5-1-1 16,-1 3 1-16,5 2 1 0,-1 1-1 16,-1-1 1-16,1 1-1 0,-6 2 0 15,0-5 1-15,-3 4-2 0,-4 1 1 16,-7-4 0-16,0 5 1 0,-5-7 5 0,-6 5 3 15,-6 1 7-15,-4-3 6 0,-7 0 1 16,-3 3 0-16,-5 0-1 0,-6-3-3 16,-6-2-4-16,-6 3-6 0,-5-1-5 15,-7 1-2-15,-1 0 0 0,-6 1 0 16,-1 0-1-16,4 2 0 0,-2 0-1 16,5 5 0-16,1 2 0 0,6 0-4 15,-3 4-27-15,8 7-58 0,3-1 40 0,3 6-67 16,0-1-219-16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09:46:52.37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14530 11953 11 0,'-2'0'31'16,"-2"-1"5"-16,2 1-4 0,0 1 4 16,0 0-1-16,0 1-2 0,2-2-2 15,-3-1-2-15,3 1-4 0,0 1-4 16,0-3-3-16,0 1-4 0,0 0-3 15,0 1-1-15,1 1 1 0,1-4 1 16,-2 2 0-16,1 0 3 0,0 3 0 0,1 0 2 16,1 0-1-16,2-1-1 0,-1 0-2 15,-1 2-1-15,3-3-1 0,-1 1-2 16,1-2 0-16,1 1-1 0,1 1-1 16,-2-1 0-16,3 0-1 0,0 1 0 15,0-1 0-15,-1 3 2 0,3-2 0 16,-1 0 0-16,2-1 0 0,-1 1 0 0,2-4-1 15,1 5-1-15,6-2-1 0,-5-1 0 16,7 0-2-16,1 1 0 0,1-3 0 16,-5 3-1-16,7-3 0 0,-4 1-1 15,-1-1 0-15,1 0 0 0,3 0 0 16,1 2-1-16,-1 1 1 0,2-2-1 16,-3 0 1-16,1 1-1 0,0 1 1 15,-2 0 0-15,2 1 1 0,-1-5 0 0,2 3 0 16,0 1 0-16,-1 0 0 15,3 0 0-15,1 1-1 0,-1-3 0 0,1 0 0 16,0 1 0-16,1 0 0 0,-4-1-1 16,0-2 1-16,2 4-1 0,2-3 0 15,-2 2 0-15,1 0 1 0,2 4-1 16,0-4 0-16,-3 0 0 0,3-1 1 16,-1 3-1-16,0 0 0 0,-4 1 0 15,4-2 1-15,-2 1-1 0,0-1 0 0,-1 3 0 16,2-5 0-16,-2-1 1 0,2 0-1 15,2-1 0-15,1-2 0 0,-3 5 0 16,3-1 0-16,-3 0 1 0,2-2-1 16,-2 4 0-16,6-3 0 0,-4 0 0 15,3 1 0-15,-3 4 1 0,2-2-1 0,1 2 0 16,1-3 0-16,0 5 0 0,2 0 0 16,1-1 0-16,-5-2 0 0,0 4 0 15,1 0 0-15,1 0 0 0,-2-3 0 16,-2 1 0-16,7 1 0 0,-4 0 0 15,0-2 0-15,1-3 0 0,3 1 0 16,0 0 1-16,-1 1-1 0,1 1 0 16,2-2 0-16,-1 0 0 0,0 0 1 15,4 0-1-15,2 1 0 0,-1-2 0 0,-1-1 0 16,6 1 0-16,-1 0 1 16,-2 1-1-16,2-1 0 0,2 1 0 0,-5 0 0 15,0-1 0-15,1 1 0 0,-2 1 0 16,-2-2 0-16,0-2 0 0,1 0 0 15,-2 3 0-15,1-3 0 0,2 2 0 16,2-1 0-16,-2-2 0 0,-2 2 0 16,-1-1 1-16,1-1-1 0,-4 3 0 0,4-2 0 15,0 3 0-15,-1-1 0 0,3 2 0 16,-3-1 1-16,1-1-1 0,-3-4 0 16,-2 4 0-16,-2-3 0 0,-4 0 1 15,0 3-1-15,0-1 0 0,-3 0 0 16,-3 2 0-16,0-1 0 0,-1 1-1 15,-1 0 1-15,0-2 0 0,-2 2 0 16,-4 3 0-16,0-5 1 0,-5 1-1 16,-1 3 0-16,1 0 0 0,-1-1 0 0,-3-2 0 15,-1 1 0-15,-2 0 0 0,-1 2-1 16,-4-1 1-16,0-2 0 0,-4 0 0 16,0 0 0-16,-3 1 0 0,1-2 0 15,-5 1 1-15,0-2-2 0,-1 0 1 16,-5 1 0-16,-5 1 0 0,-1-4-1 15,-6 2 1-15,0 2 0 0,0 1 0 0,-4-3-1 16,-1 6 1-16,0 2 0 0,-3-4-1 16,-6-2 1-16,0 3 0 0,-4-1 0 15,-3 2 0-15,-3-3-1 0,0 1 1 16,-4 4 0-16,0-2 0 0,2-1 0 16,-4 1 0-16,2 0-1 0,1 0 1 15,0 5 0-15,-8-4 0 0,0 0 0 16,-1 3 0-16,0-2 1 0,-3 0 0 0,0-4 0 15,2 0 0-15,-1 5 0 0,-2-1 0 16,2 0 0-16,0 0 0 0,2-1-1 16,-2-1 1-16,-1 2-1 0,-1-2 1 15,3 0-1-15,-1 1 1 0,5-1 3 16,0-3 2-16,1 0 1 0,0 1 2 16,-1 1 1-16,-1 0 2 0,1-3-1 15,2 1-2-15,1-2-1 0,1 3-2 16,1-3 0-16,-1-2 0 0,1 2 0 0,2 1 1 15,2 0-1-15,0 1 1 0,1-2-1 16,-2 0-1-16,0 1-1 0,2-2-1 16,0 3-1-16,2 4 0 0,3-4-1 15,1 3 1-15,-2 0-1 0,0 1 1 16,2-2 0-16,1 0 0 0,2 0-1 16,4 0 1-16,-1 2 0 0,-1 0 0 0,5-2-1 15,-4 2 1-15,3 2 0 0,3-3 2 16,2 2 2-16,1-1 2 0,6-1 0 15,-1-1 2-15,0 2 0 0,8-2-1 16,-2 1-1-16,2-2-2 0,1 1-1 16,5 1-1-16,-1-1-2 0,6 0 0 15,0-1 0-15,5 0-1 0,0 0-1 16,2-2 1-16,0 3-1 0,5-2 0 0,1 2 1 16,1 1-1-16,6-1 1 0,2-2 0 15,-7 0 0-15,6 0 0 0,2-2 0 16,-1 1 0-16,5-2-1 0,6 2 0 15,-2 0 1-15,3 1-1 0,6-1 0 16,-1 0 0-16,1-1 0 0,6 2 1 16,1-1-2-16,-2 0 1 0,4-2 0 15,3 1 1-15,0 0-1 0,2 0 0 0,3-2 0 16,5-1 0-16,-3 0 0 0,3-1 0 16,6 3 0-16,0 0 0 0,-1-4 0 15,3 2 1-15,-1-2-1 0,-1 0 0 16,3-1 0-16,-2 0 0 0,1 2 0 15,7 0 0-15,0-1-1 0,-6-1 1 16,6 4 0-16,2 1 0 0,-4-1 0 16,-3 2 0-16,6-1 0 0,-4-2 1 15,-2 5-1-15,-3-4 0 0,7-2 0 0,-6 2 0 16,6 1 0-16,-3 0 0 0,1-1 0 16,-4-2 0-16,2 1 0 0,-3 1 0 15,-1 1 1-15,2-3-1 0,0 3 0 16,-3-1 0-16,-3 0 0 0,2 0 0 15,-4 2 0-15,-2-4 0 0,0 4 0 0,-4 0 0 16,-1-1 0-16,-2-1 0 0,-3 2 0 16,3-2 0-16,-3 1 0 0,0-1 0 15,0 3 0-15,1-1 1 0,-1 0-1 16,-1 0 0-16,-3 1 0 0,-3-2 0 16,-1 1 0-16,-6 0 0 0,1 0 0 15,-6 1 0-15,0-1 1 0,-6 1-1 16,3-1 0-16,-6 4 0 0,-2-5 1 0,-4 3-1 15,0-2 1-15,-8 1 1 0,1-1 0 16,-2 0 0-16,0 1 1 0,0-2-1 16,-3 1 0-16,0 2 0 0,-1 0-1 15,-1 2-1-15,-1-2-2 0,0 2-6 16,-1 1-11-16,0-2-14 0,-1 3-27 16,-1 1-80-16,3-1 38 0,-2 0-79 15,0-4-254-15</inkml:trace>
  <inkml:trace contextRef="#ctx0" brushRef="#br0" timeOffset="3191.6362">9618 8961 52 0,'1'-11'60'15,"0"3"-5"-15,-1 2-1 0,-1-2-1 16,0-1 0-16,-1 3-4 0,0 2-3 16,0 0-4-16,0 2-5 0,0 2-5 15,-1 0-9-15,2 1-7 0,-3 0-5 16,2 1-5-16,3 3-3 0,1 2-1 0,-1 2 0 15,3 2 0-15,-4 1 1 0,2 0-1 16,2 0 0-16,1 4 0 0,0 1-1 16,4 2 0-16,1 5-1 0,-3-1 1 15,0 1 0-15,2 6 0 0,-3-2 1 16,0 2-1-16,-3 5 1 0,-1 0 0 16,0 1 1-16,-3 2 0 0,1-1 2 0,-2 3 0 15,-1-1 2-15,-1-3 1 0,0 0 2 16,0-1 1-16,-2 0-1 0,2-3 1 15,-1 2-2-15,1-2 0 0,-4 0-3 16,1-2-1-16,-3-1-1 0,1 0-1 16,1 1 0-16,0-4-1 0,-2-1 1 15,1 4-1-15,-2-5 1 0,-2-3-1 16,5 3 1-16,-3-4 0 0,-3-7 0 0,3 1 1 16,0-4 0-16,-1-2 0 0,0-5 0 15,3 0 0-15,-1 1 0 0,-1-2 0 16,1-2-1-16,1 0 0 0,0-2-1 15,0-1 0-15,-1 1 0 0,1-6-1 16,1-3-1-16,0-1 0 0,2-1-1 16,1-1 0-16,3-2 0 0,2 1-1 15,-2 0 1-15,2-4 0 0,0-2 0 0,1 2 0 16,2-2 0-16,2 5-1 0,1 0 1 16,3 3-1-16,2 4 0 0,1 1-1 15,-1 0 1-15,1 3 0 0,0 3 0 16,1 2-1-16,0 0 0 0,1 4 1 15,-2 0-1-15,-2 3 0 0,0 2 1 16,-1 2 0-16,-2 7 0 0,2 0 1 16,1 5 0-16,-4 5 1 0,2-1 0 15,-3 1 0-15,-1 5 0 0,2 2 0 0,2 1 0 16,-3 4 1-16,1 2 0 0,-1 1 1 16,-2 3 0-16,2 3 1 0,-2 7 0 15,0-3 0-15,2 1 0 0,-2-1 0 16,-1-4 0-16,0-5-1 0,1-1 1 15,0-2 0-15,0-1 0 0,0-1 2 0,1 1 0 16,-2-2 2-16,1 0 0 0,-1-2 1 16,2 0 1-16,-2-3-1 0,-1 3 1 15,2-3-2-15,0 1 0 0,2 3-2 16,1 0 0-16,2 1-1 0,2 1-1 16,1-2 0-16,2-4 0 0,0-1 1 15,3-7 0-15,3-5 3 0,-3-2 1 16,0 2 1-16,1-7 1 0,-2-2 0 15,-1-1 0-15,9-4-2 0,-1-6-1 0,2-1-2 16,1 0-7-16,0-1-14 0,1-5-22 16,3-3-99-16,1-2 57 0,3-4-95 15,3-6-334-15</inkml:trace>
  <inkml:trace contextRef="#ctx0" brushRef="#br0" timeOffset="4134.3862">7909 9799 189 0,'-2'-6'110'0,"0"-1"-44"0,-2 2 11 16,1 3-35-16,3 2-14 0,0 0-12 16,1 1-12-16,0-1-1 0,-1 1 4 15,4 0 5-15,-2 2 8 0,-2-1 8 0,1 1 4 16,1-1 3-16,1 2 3 0,-2 0-2 16,1 2-2-16,-1 3-5 0,2 3-5 15,0 5-4-15,0 4-1 0,2 3-5 16,0 5-2-16,1 1-2 0,1 1-3 15,2-4-1-15,2 3-1 0,1-4-1 16,1-1-1-16,-1-1 0 0,-2 0 0 16,0-3 0-16,-4-3 0 0,0 1 0 0,-2-3 1 15,-1-3 1-15,-3-1 1 0,3-1 0 16,-2-2 1-16,1-4 0 0,-2 0 1 16,1-3 1-16,0-2 1 0,0-3 0 15,1-4-1-15,-2-1 0 0,0-3 0 16,5-5-2-16,-1-2-2 0,3-3-2 15,-1-1-1-15,1-1 1 0,-4 0-2 0,1-3 1 16,0 3-1-16,0-2 0 16,1-2 0-16,2-3-1 0,-2 8 1 0,1-6-1 15,-1 2 0-15,1 3-1 0,-1 7 1 16,3-3-1-16,1 7-1 0,-3 4 1 16,4 2-1-16,-1-1 0 0,1 4-1 15,-3 0 1-15,4 2 0 0,-2 1-1 16,1 0 0-16,2 2 1 0,1 2 2 15,1 3 0-15,1 3 1 0,-1 3 2 0,-2 3 2 16,0 7 2-16,-1-1 0 0,3 2 1 16,0 1 0-16,-4 2-1 0,-1-8 0 15,0 5-1-15,-5-2 0 0,1-4-2 16,1-3 0-16,3 3 0 0,-3-6 1 16,1-1-1-16,2-4 0 0,-3 1-9 15,1-1-12-15,0-1 148 0,1 0-294 16,0 1 138-16,-2-6-15 0,1-1-978 0</inkml:trace>
  <inkml:trace contextRef="#ctx0" brushRef="#br0" timeOffset="6321.0211">14640 9592 34 0,'1'-2'17'0,"0"2"3"0,0 2 4 0,1-4-1 16,2 6-2-16,-2-4 4 0,3 3 5 16,0-3 2-16,-1 0 1 0,0 2 2 15,2 0 2-15,-1-3 1 0,0 3-1 16,2-4 1-16,-1 2-2 0,2-1-4 16,0-1-3-16,3 2-5 0,-4 1-3 15,7-1-5-15,-2 0-4 0,0 2-4 16,0 2-2-16,5-1-2 0,-4 0-1 0,0-2-1 15,4 0 0-15,5 3-1 0,-6-3 1 16,6 1-1-16,3-1 0 0,-2 1 0 16,0-1 1-16,1 0 3 0,0-2 2 15,4 1 1-15,2-1 2 0,-1 2 2 16,5-2 0-16,1 1 0 0,-1-2-2 16,0 1-2-16,2 0-1 0,0-3-1 15,2 0-1-15,-1 0 0 0,2 0 2 0,0-1 2 16,3 3 1-16,1 0 2 0,2-2-1 15,-2 4 0-15,2-1-2 0,-1 0-1 16,-6 1-4-16,3 0-1 0,-2-1-1 16,-5 3-1-16,4-4 0 0,3 1 0 15,-2 3 0-15,0 0 0 0,2-1-1 16,2 3 1-16,-5-3-1 0,0-1 1 16,-1 0-1-16,0 1 1 0,-4-3-1 0,2 0 1 15,1 0-1-15,0 2 1 0,1 2-1 16,1-2 0-16,-2 0 0 0,-2 1 0 15,-1 1 1-15,2-1-1 0,-5 1 0 16,2-2 0-16,2 0 1 0,3 2-1 16,-4 2 0-16,6-6 1 0,-2 5-1 15,5-3 0-15,-3 2 1 0,0-2-1 16,-2 1 0-16,8-1 1 0,-7 0-1 0,1-2 0 16,1 1 0-16,-3 0 0 0,-1 2 1 15,0-5-1-15,0 3 0 0,3 1 0 16,5 2 0-16,-4 1 0 0,2-3 0 15,0 1 0-15,0 0 1 0,-2 1-1 16,4-2 0-16,-2 0 0 0,-2 0 0 0,-1 0 1 16,-4-1-1-16,-3-1 1 0,2-2-1 15,-2 1 0-15,0 1 1 0,1-1-1 16,0 2 0-16,-3 0 0 0,2-1 1 16,-3 2-1-16,-3-1 0 0,-4 0 0 15,-2-2 1-15,2 2-1 0,1-1 0 16,3-2 0-16,-2 3 0 0,1-1 1 15,-1 3-1-15,-4 1 0 0,0-3 0 16,0-1 0-16,-4 3 0 0,0-3 1 16,-3 2-1-16,-1-1 0 0,-3 0 0 0,1 0 0 15,-5 3 1-15,0-3-1 0,-2 1 0 16,1 0 1-16,-1-1 0 0,-1-1 0 16,2 3 0-16,-5-3 1 0,3 0-1 15,-1 0 0-15,-1-1-1 0,2 1 0 16,-3 1 1-16,2-1-2 0,-1 2 1 15,0-2 0-15,1 4 0 0,2 0-1 0,-4-1 1 16,1-2 0-16,-3 3-1 0,2-3 0 16,-2 1 1-16,-3-3-1 0,-4 1 0 15,0 1-1-15,-2 4 1 0,-5-2 0 16,0 2 0-16,-3 1-1 0,-4-2 0 16,-1 2-2-16,-1-2-2 0,-6 0 0 15,-1 0-1-15,-4-1 0 0,-5 2 0 0,-4-2 1 16,0 0 1-16,-3 1 1 0,-2-1 2 15,-3 2 0-15,-4 2 1 0,-4 0-2 16,0-1 1-16,-3 0-1 0,-5-1 0 16,-4-1 0-16,-3 0 1 0,-1 3 0 15,-2-1 0-15,0-1 2 0,2 1-1 16,-2-2 1-16,-4 0 0 0,-3-1 0 16,3 1 0-16,-2-3 0 0,-3 3 0 15,2 1 0-15,-1-2 0 0,-2 0 0 16,0 1 0-16,0-1 0 0,2 0 0 0,2 1 0 15,2 0 0-15,-2 1 0 0,5-2 0 16,-2 1 1-16,0 0-1 0,-1 0 0 16,3 2 0-16,-1 1 0 0,3 2 1 15,0-1-1-15,5 1 0 0,-3-1 0 16,7 0 0-16,0 0 0 0,7 1 1 16,2-3-1-16,5 0 1 0,3 0 0 0,7-1 0 15,3 0 2-15,4 1 0 16,6-1 1-16,2-1 0 0,6 0 1 0,4-1 1 15,7-1 1-15,2-1 0 0,9 2-1 16,3 0-1-16,2 2 0 0,4-3-1 16,3 1-2-16,1 1-1 0,4-2-1 15,1 1 1-15,5 0-1 0,4-1 1 16,6-2-1-16,6-3 1 0,3 3-1 0,6 0 1 16,8-3-1-16,7-1 0 0,7-1 0 15,4-2 0-15,7-1 1 0,3 1-1 16,4 2 0-16,0-1 0 0,8 0 0 15,-2 1 1-15,1 0-1 0,2 0 0 16,1-1 0-16,0 0 1 0,1 1-1 16,-2 1-1-16,1 1 1 0,2 0 0 15,0 1 0-15,0 2 0 0,2-3 0 0,0 1 0 16,-5 0 1-16,-4 0-1 0,5 0 0 16,-3 3 0-16,2 0 0 0,2 1 0 15,2-1 0-15,-2-1 0 0,-5 3 0 16,1-2 0-16,-4 0 0 0,-3-1 0 15,-5 2 0-15,-1-1 0 0,-4 2 0 16,-3-2 0-16,-2-2 0 0,-3 2 0 16,-3 1 0-16,-7 0 0 0,-2 0 0 0,-2-2 0 15,-5 6 0-15,0-2 0 0,-6-2 0 16,-6 0 0-16,-2-1 1 0,-8 0-1 16,-10 1 1-16,0-2 3 0,-4-1 2 15,-9 3 2-15,-3-4-1 0,-1 1 0 16,-4 0-1-16,-3 1 0 0,-3 1-2 15,-2 2-3-15,1-3-2 0,-3 3-5 16,0 0-7-16,1 1-16 0,2 3-100 0,-7-1 58 16,3 4-80-16,-2 0-356 0</inkml:trace>
  <inkml:trace contextRef="#ctx0" brushRef="#br0" timeOffset="13366.823">8077 13914 37 0,'2'1'72'0,"2"1"0"0,-4-2-9 16,0 0 3-16,-1-2-5 0,1 4-8 16,0-1-10-16,0-2-11 0,-2 1-7 15,4 0-7-15,-1 0-6 0,0 0-3 16,0-2-2-16,1 2-1 0,-2-1 2 0,1 1 0 15,0 0 0-15,2 0 2 0,0 1-1 16,0-1 2-16,0 2 0 0,0-4 0 16,1 2 0-16,-1 0 1 0,0-1 0 15,3-1-1-15,-4 1-1 0,3 1-2 16,0 1-2-16,1-3 0 0,-1 2-3 16,-1 1 0-16,4 0-2 0,-2-1 1 0,3-1-1 15,-1 2 0-15,-1 0 0 0,2-1 0 16,0-1 0-16,4 1 0 0,0 0 0 15,3 0 0-15,1-2 1 0,0 2 1 16,-2-1 1-16,4 0 0 0,-6 1 0 16,1-2 1-16,1 1-1 0,-2 1 0 15,-1-2-1-15,3 0-1 0,0 2 0 16,0 0-1-16,2 0 0 0,1 2 0 16,-2 0 0-16,2-1-1 0,-1 1 1 0,0-1 0 15,-1-2-1-15,0 3 0 0,1-2 0 16,-2 1 1-16,2 0-1 0,-1 0 0 15,2-2 1-15,-2 2-1 0,2-1 0 16,1-1 1-16,-2 1-1 0,1-2 1 16,-1 1-1-16,0 1 1 0,-1-2-1 15,6 1 2-15,-2 0 0 0,4-1 1 16,-2 1 0-16,-1 0 0 0,-7 1 1 0,5-2-1 16,-1 1-1-16,5 0 0 0,-1-2-1 15,1 2 0-15,-1 1 0 0,1 0 0 16,1 0 0-16,2-2-1 0,0 2 1 15,-1 2 0-15,1-2-1 0,-5-2 1 16,1 1-1-16,1-2 0 0,-1 1 1 16,-2 0-1-16,3 1 0 0,1 1 0 0,-2 2 0 15,2-3 0-15,0 2 0 0,-2-1 0 16,2 1 0-16,0-1 1 0,0 1-1 16,-2-1 0-16,2 0 0 0,-6 0 0 15,2 1 0-15,0-1 1 0,2-1-1 16,1 0 0-16,1 0 0 0,1 0 0 15,-1 2 0-15,2-2 0 0,-4 0 1 16,4 2-1-16,1 1 1 0,-1-2-1 16,0 3 1-16,-1 0 0 0,-1 1 0 0,0-1-1 15,-1 0 1-15,1-2-1 0,-1 2 1 16,1-1-1-16,1-1 1 0,-2 0 0 16,1 0-1-16,3-2 1 0,-1 2-1 15,-2 0 1-15,1 0-1 0,-1-1 0 16,-1 1 1-16,-1-1-1 0,0 0 1 15,0 0-1-15,0 1 1 0,0-1-1 16,1 1 0-16,2 2 0 0,-1-1 1 0,0-1-1 16,-2 0 0-16,-2 1 0 0,-3-1 0 15,2-1 1-15,0 0-1 0,1 1 0 16,2 0 0-16,0-2 0 0,1 2 1 16,-1 1-1-16,0-1 0 0,-1 0 0 15,1 0 0-15,0 1 0 0,3 0 0 16,-1 1 0-16,1 0 0 0,3-2 0 0,-3-1 1 15,-1 0-1-15,4-1 0 0,1 0 0 16,-3-2 1-16,4 3 0 0,4 0 0 16,0-1 1-16,-2 1-1 0,1 1 1 15,1 0 0-15,0 1 0 0,0-1-1 16,5-1 0-16,2 3 0 0,-2-1 0 16,2 0-1-16,1-1 1 0,-3-1-1 15,1 1 1-15,3-1-1 0,-3 0 0 16,4 2 1-16,0-1-1 0,-1 0 0 0,1 2 1 15,3-2-1-15,-4 1 1 0,1 0-1 16,0 2 0-16,-2-3 1 0,1 1-1 16,3 0 0-16,-3 0 0 0,5-1 1 15,-2 1-1-15,0 0 0 0,-1-1 0 16,-2 1 0-16,1-2 1 0,1 2 0 16,2-1 0-16,0 0 0 0,1 6 1 15,2-7 0-15,-1 3-1 0,-2 0 1 0,1-1-1 16,3-1 0-16,-3-1 0 0,4-3 0 15,3 2-1-15,-3 1 1 0,1 0-1 16,1 3 0-16,-1-3 1 0,-5 1-1 16,5-1 0-16,-3 4 0 0,-1-1 1 15,0-4-1-15,4 3 0 0,-5 4 1 16,1-11-1-16,3 9 0 0,-3-3 1 0,1 1-1 16,-2 5 1-16,-3-6-1 0,-1-1 0 15,0 2 1-15,0 0-1 0,1-1 1 16,1 0 0-16,0 0-1 0,-2 0 1 15,2-1 0-15,-1 0 0 0,-3-2-1 16,1 0 1-16,1-1-1 0,-2-2 1 16,-1 1-1-16,1 1 1 0,-1-1-1 15,-4 2 0-15,1 0 1 0,-2 1-1 16,1 0 0-16,-1-1 0 0,1 0 1 0,-1-1-1 16,3 0 1-16,0 0-1 0,-2 0 1 15,-1-1-1-15,-1 0 0 0,0 2 0 16,-3 0 1-16,1-1-1 0,1 2 0 15,-3 0 0-15,2-1 0 0,-6 1 0 16,1 0 0-16,-1-1 0 0,0 1 0 16,-2-1 1-16,7 1-1 0,0 1 0 0,-3 0 1 15,-1 1-1-15,3 1 0 0,0-2 1 16,0 0-1-16,3 0 0 0,3 1 1 16,-3-1-1-16,2-1 0 0,-2 1 1 15,2-2-1-15,-1 2 0 0,2-1 0 16,0 0 0-16,1 0 1 0,1 0-1 15,0 0 0-15,0 2 1 0,0-1-1 16,-1 0 1-16,-2-1-1 0,1 0 0 0,-4 0 0 16,3 1 1-16,-1-3-1 0,1 0 0 15,0 0 1-15,2 2-1 0,-2-1 0 16,1 2 0-16,0 0 1 0,-2 1-1 16,-1 0-1-16,-2-1 1 0,1 2 0 15,-3-1 0-15,0 0 1 0,0-2-1 16,0 0 0-16,-3 3 0 0,3-1 0 15,1-1 0-15,-2 2 1 0,-1-1-1 0,2 0 0 16,-2 0 0-16,-2-1 0 0,-2 2 0 16,4 0 1-16,-4-2-1 0,1 0 0 15,-1 0 1-15,0-2-1 0,2 1 0 16,2-2 0-16,-1-1 1 0,3 3-1 16,3-1 0-16,-2-1 1 0,1 1-1 15,3-2 0-15,-2 1 1 0,3-1-1 16,3 2 0-16,-3-1 0 0,2 1 0 0,2 0 0 15,-3 1 0-15,-2-1 0 0,3 0 0 16,-1-2-1-16,-1 2 1 0,2 1 1 16,1-1-1-16,-2 1 0 0,-2 2 0 15,3-3 0-15,-1 1 0 0,-2-2 1 16,4 1-1-16,-4 0 1 0,0 0 0 16,-1-1 0-16,2-1 1 0,-7 2 0 15,5-1 0-15,-2-2 1 0,-1 2 0 0,-3 0 0 16,0-3-1-16,0 1 1 0,0-2-1 15,-3 2 1-15,0-3-1 0,1 3 0 16,1-3-1-16,-2 3 1 0,0-3-1 16,2 3-1-16,-3 0 1 0,-3 1 0 15,0-4-1-15,1 4 1 0,-1-1-1 16,1-1 1-16,3 0-1 0,-1 1 1 0,0 1 0 16,-5-4-1-16,2 1 1 0,-6-1 0 15,2-1 1-15,-4-2-1 0,2 0 1 16,-2-2 0-16,2 1 0 0,-3-5 0 15,1-2 0-15,1 2 0 0,-1-1-1 16,-4-2 1-16,7-2-1 0,-2 2 0 16,3 3-1-16,4-1 1 0,-1 0-1 15,-1 3 0-15,2-1 0 0,-3-4 1 16,-2 4-1-16,1 5 0 0,-2-3 0 0,-2 1 0 16,-4 0 0-16,1 1 0 0,-2-2 1 15,1 1-1-15,-1-1 0 0,2 1 1 16,-2-1-1-16,-3-2 1 0,0 1-1 15,-2-4 1-15,-3 0 0 0,-1-1-1 16,0 0 1-16,0 0-1 0,-4 2 0 16,0 0 0-16,-1 4 0 0,-1-1 0 15,-3 0 0-15,1 1 0 0,-2-2-1 0,-1 3 1 16,-1 0-1-16,-4 1 0 0,-2 1 0 16,0 2 0-16,-5 1 0 0,-4-1-1 15,1 1 2-15,-1 0-1 0,-4-2 0 16,0-1 1-16,3 3-1 0,-5-6 1 15,-2 4 0-15,4 3-1 0,-5-4 1 16,-2-2 0-16,2 5 0 0,3-2 0 16,-4-2 0-16,4 6 0 0,1-3 0 0,-2-4 0 15,-4 1 0-15,1 0-1 0,-1-1 1 16,-2 1 0-16,1 2 0 0,2 1 0 16,-3-1-1-16,-1 3 1 0,-1-1 0 15,4 1 0-15,1 2-1 0,-2 0 1 16,-4-6 0-16,1 3 0 0,-4-1 0 15,-2-1-1-15,3 1 1 0,0 2 0 16,-2 1 0-16,0 0-1 0,-2-3 1 0,1 3-1 16,0-1 1-16,-5-1 0 0,-2-3-1 15,-3 4 1-15,-2-1 0 0,1 2-1 16,0 2 1-16,-1-3 0 0,-1 2 0 16,-3-1 0-16,-2 1-1 0,-3-2 1 15,0 4 0-15,1-2 0 0,2 1-1 16,-3 1 1-16,-2-3 0 0,3 3-1 0,-4 1 1 15,1-1 0-15,1 0-1 0,0 1 1 16,-3 2 0-16,-1 1-1 0,-2-2 1 16,-3 1 0-16,-4 0-1 0,0 1 1 15,3 0 0-15,-4 2 0 0,3 0 0 16,-1-1 0-16,4 0 0 0,-1 2 0 16,0-1-1-16,-1-2 1 0,6 1 0 15,1 4 0-15,-2-3 1 0,1 0-1 16,2 1 0-16,-2 1 0 0,-4-1 0 0,3 1 0 15,3 0 0-15,-1 0 0 0,-3 0 0 16,1 0 0-16,-2 0 0 0,0-2 0 16,-1 1 0-16,2 0 0 0,2 0 0 15,-2-1 0-15,-3 0 0 0,5 0 0 16,-2 1 0-16,0-1 0 0,0 1 0 16,-3-1 0-16,1 1 0 0,1 1 0 0,-2-1 0 15,5 2 0-15,4-1 0 0,-1-2 0 16,1 1 0-16,-3 3 0 0,1-3 0 15,2 2 0-15,1-1 0 0,0-1 0 16,0-1 0-16,1 1 0 0,0 2 0 16,4-1 0-16,0-1 0 0,9 2 0 15,-1-2 0-15,1-2 0 0,2 4 0 16,1 2 0-16,0-2 0 0,0 1 0 0,3-3 0 16,4-1 0-16,4-1 0 0,3 1 0 15,0-1 0-15,2 1 0 0,-1 1 0 16,-1 1 0-16,1-4 0 0,1 2 0 15,2 3 0-15,2-2 0 0,-1 1 0 16,-1 1 1-16,3-1-1 0,-5-1 0 16,2-2 0-16,-1 0 0 0,2-1 0 15,-7 1 0-15,5-1 0 0,-4 3 0 0,4-1 0 16,0 0 1-16,2 0-1 0,-1 0 0 16,0-1 0-16,-1-1 0 0,0 0 0 15,2 0 0-15,-1-1 0 0,-1-3 0 16,-3 2 0-16,1-3 0 0,-6 3 0 15,1 1 1-15,0-1-2 0,-3 2 1 16,3 2 0-16,-2-2 0 0,1 1 0 16,2-2 0-16,4 0 0 0,-4 0 0 15,0-2 0-15,-2 1 0 0,-2-1 0 0,-1 1 0 16,1 2 0-16,3-2 0 0,0 2 0 16,4-2 0-16,-4 1 0 0,1 0 0 15,-3 0 0-15,4 1 0 0,-4 4 0 16,3-3-1-16,1 5 1 0,3-2 0 15,-2-1 0-15,1-4 0 0,1 5 0 16,4-4 0-16,-1 2 0 0,0 0 0 0,0 1 0 16,4-2 0-16,-1-1 0 0,0-1 0 15,1 1 0-15,1 1 1 0,1-1-1 16,-2-1 0-16,3 0 0 0,0 1 0 16,-1-2 0-16,3 1 1 0,-2 0-1 15,5 0-1-15,-3 1 1 0,4 0 0 16,-6-1 0-16,3 3 0 0,-4-2-1 15,3 0 1-15,-4 2 0 0,4 0 0 0,4 1 0 16,-1 0-1-16,3 0 1 0,1 0 0 16,3 0 0-16,-2-1-1 0,3 2 1 15,3-1 0-15,1-1 0 0,0-2 0 16,4 3 0-16,2-2-1 0,0-1 1 16,1 0 0-16,0 1 0 0,1 0 0 15,-3-2 0-15,3 1-1 0,1 2 1 16,0-3 0-16,1 0-1 0,0 1 1 15,-1-1 0-15,0 0-1 0,0 1 1 0,1-2 0 16,2 2 0-16,-2-1 0 0,1 1 0 16,-1-2-1-16,1 3 0 0,-1 0 0 15,0-1 0-15,1 3 0 0,-1-1-1 16,0 2 1-16,2 0 0 0,-2 1-1 0,1 1 1 16,-5 0 0-16,0 3 0 0,1 3-1 15,1 3 2-15,-4 0-1 0,3 6 1 16,0 2 0-16,1 2 0 0,-2 5 1 15,1 1 0-15,-2 2 0 0,3 0 0 16,-2 0 0-16,1-3 1 0,2 0 0 16,0-3 1-16,0 1 1 0,3-5-1 15,-3 0 2-15,-1-4 0 0,5-1 0 16,-3-1 0-16,-2 1 1 0,3-2 0 16,-3 3-1-16,1-2 0 0,0-2 0 0,2-2-1 15,-5 2 0-15,4-2 0 0,-2-1-1 16,1-1 0-16,4-4 1 0,1 0-1 15,-6 0 0-15,3-1 0 0,0-1 1 16,-1-1 0-16,2-1 0 0,-5-3 1 16,3 0-1-16,1-1 1 0,2 0 0 15,-1 0 0-15,-1-1 0 0,1 2-2 0,0-1-7 16,1-1-8-16,3 2-10 0,1-2-2 16,3 2-133-16,0-2 67 0,4-5-71 15,6-6-456-15</inkml:trace>
  <inkml:trace contextRef="#ctx0" brushRef="#br0" timeOffset="27713.3362">22350 14023 95 0,'-6'-5'106'16,"-1"0"-29"-16,0 2 0 0,0-1-9 15,6 4-15-15,-1-2-17 0,2 3-13 0,1-2-5 16,0 3-4-16,5-3-2 0,-1 3-2 15,-1-3 3-15,5 3 4 0,1-4 3 16,-1 2 1-16,6 0-1 0,3-1-2 16,2 2-3-16,4-2-2 0,8-1-3 15,-1 4-3-15,6-4-2 0,9 0-1 16,3-1-2-16,7 3 0 0,4-3 2 16,8 0 0-16,4-7 3 0,5 1 2 0,5 3 1 15,9-4 1-15,-1 2 2 0,4 1-1 16,5 0-2-16,4-2-1 0,4 4-1 15,2-1-1-15,1 2-1 0,7 1 0 16,0 0-2-16,1-1 0 0,0 2-1 16,3-1 0-16,-2-2-1 0,1 0-1 15,1 3 1-15,3-1 2 0,-2 3 0 16,2-2 1-16,-1 1 1 0,1 1 0 0,-2 0 2 16,0-1-1-16,-4 0 0 0,0 1-1 15,-5-1 0-15,-3 0 0 0,-5 3 0 16,-1-2-1-16,-2 2 0 0,-6-2-1 15,-5 4-1-15,0 0-1 0,-4-2 0 16,-8 3 0-16,-3-3-1 0,-2 3 0 16,-3 1 0-16,-9-2 0 0,-3 1 0 0,-6 1 0 15,-14-1 0-15,-5 0 0 0,-4 0 0 16,-8 0-1-16,-8 0 0 0,-3-2 0 16,-11 1 0-16,-2-1 0 0,-10-2 0 15,-9 0-1-15,-6 1 1 0,-7 0 1 16,-4 1-1-16,-2-2 0 0,-6 1-1 15,-6-1 1-15,-5-2-2 0,-2 1 1 16,-13 1-1-16,-6-2 0 0,-7 1-1 0,-5 0-2 16,-13 1-1-16,-3 1 0 0,-5 0 1 15,-5-1-1-15,-6 3 1 0,-1 0 1 16,-1-3 2-16,-4 1 1 0,-2 3 1 16,2-2 0-16,-2 2 0 0,-1 0 0 15,-1 1-1-15,5 1 1 0,-5 2 0 16,-4-2 0-16,2 1 0 0,0-2 0 15,-3 1 0-15,3-2 0 0,2 0 0 16,5 1 0-16,-2 1 0 0,6-3 1 0,6 3-1 16,6-3 0-16,3-2 2 0,11 0 2 15,7-2 2-15,8 0 3 0,11-3 1 16,11 1 3-16,10 1 1 0,10-2 1 16,5 0 0-16,9 2-2 0,9-1 0 15,9 1-2-15,4-2-3 0,4 1-2 16,12-2-1-16,9 0-2 0,10 2-2 15,12-7-2-15,16-1 0 0,12 0 1 0,12-2 0 16,15-2 0-16,12 1-1 0,12 0 1 16,4 1 1-16,13-1-1 0,4 0 0 15,7 3 0-15,7 1 0 0,8 1 1 16,4 1-1-16,8 3 0 0,2 0 0 16,4 2 1-16,5 0-1 0,1 0 0 15,-2 2 0-15,2 0 0 0,0 1 0 0,-5 1 0 16,-4 0-1-16,-1 2 1 0,-11-2 0 15,-6-1 0-15,-10-1-1 0,-12-1 1 16,-9 0 0-16,-9-1 1 0,-10 0 0 16,-7 2-2-16,-4 2-6 0,-9 2 130 15,-1 0-278-15,-5 3 138 0,-1-4-19 16,-7-3-962-16</inkml:trace>
  <inkml:trace contextRef="#ctx0" brushRef="#br0" timeOffset="33693.5093">8157 15021 49 0,'6'1'69'0,"-2"0"1"0,-1 1-3 15,3-2 3-15,-2 0 0 0,2-1-4 16,3 3-7-16,1 0-8 0,3-3-8 15,1 0-10-15,6 3-9 0,2-3-8 16,0 2-7-16,5-2-4 0,2-1-2 16,1 2-1-16,1 0 0 0,5 0 0 15,0-1-1-15,5 1 1 0,-4 1 0 16,0 0-1-16,0-2 1 0,1 1-1 16,4 1 0-16,4 0 0 0,5-2 0 15,-1 0 0-15,-1 1-1 0,4-1 1 0,0 1-1 16,-2-2 1-16,4 0-1 0,1 2 1 15,3 0 0-15,-1-1 2 0,6 2 0 16,3-1 2-16,-4 1 1 0,-1 0 0 16,3-2 0-16,-1 2 0 0,2-1-1 15,7 0-1-15,0 1-1 0,-2 0 0 16,3 1-1-16,-1 1-1 0,0-1 1 0,5 0-1 16,2 1 0-16,-3-1 0 0,2 3 0 15,-2-2-1-15,-2 1 1 0,-2-1 0 16,1 0-1-16,-7 1 0 0,1 0 1 15,1 2-1-15,-2-1 0 0,-2 1 0 16,4-2 0-16,-1 0 0 0,-3 5 0 16,3-1 1-16,0 3-1 0,1-3 1 15,-1 3 0-15,0-4-1 0,-3 1 1 0,1-1-1 16,0 2 1-16,-4 0 0 0,-1-3 0 16,-1 1-1-16,-1-2 1 0,-1-3 0 15,1 2-1-15,1-3 1 0,-2-1-1 16,-1 0 1-16,-1 0 0 0,-1-1-1 15,1 2 1-15,0-1-1 0,-1 2 0 16,-1-3 1-16,-3 2-1 0,-4 2 1 16,-1-5-1-16,-4 1 1 0,-3-1 0 0,2 1-1 15,-2 5 1-15,-4-3-1 0,2-3 0 16,-2 3 1-16,0-3-1 0,-3 5 0 16,0-6 1-16,-5 0-1 0,0 3 0 15,0 0 0-15,1 1 1 0,-2-1-1 16,5 0 0-16,2-1 0 0,-7-1 1 15,-2-1-1-15,2 1 0 0,-4-1 0 0,-3-1 1 16,2 1-1-16,-3 5 0 0,-3-3 1 16,-1 0 0-16,-3 2 2 0,-3-2 1 15,-3 4 2-15,-4-1 2 0,-1-8 1 16,-1 8-1-16,-5-3-1 0,-4-2-1 16,-4 2-1-16,-5-2-3 0,-4-1-2 15,-5 3 0-15,-8-4 0 0,-4 0 0 16,-4 2 0-16,-3-3 0 0,0 1-1 0,-5 3 1 15,-2 2 0-15,-5 0 0 0,-2-2-1 16,-5 3 1-16,3-2-1 0,-5-2 1 16,-3-1 0-16,-7 0 0 0,-3 3-1 15,-6 2 1-15,-7-1 0 0,-4 2-1 16,-9 0 1-16,-3 3 0 0,-7-2-1 16,-7 1 1-16,-2 0 0 0,3-4 0 15,-5 0 0-15,7 0 0 0,-5-6 0 16,3 3 0-16,1-5 1 0,9 2-1 15,-10-1 1-15,18 3 0 0,6-2 1 0,2 1 0 16,3 2 0-16,7 0 1 0,5 1 1 16,1-1-1-16,7 1 1 0,4 2-2 15,3-2 0-15,4 2 0 0,-7 1-1 16,-1 0 0-16,2 2 0 0,3 4-1 16,-1-4 0-16,8 2 1 0,6-3-1 15,3 3 1-15,1-5-1 0,4 2 1 0,7 0 0 16,4-1 1-16,6 1-1 0,6-4 2 15,3 0-1-15,7 2 5 0,1-2 4 16,6-1 1-16,2-2 0 0,3 2 0 16,1 1-2-16,3-1 0 0,4-1-5 15,3 2-4-15,4 2-2 0,8 1 0 16,5 1 0-16,8-3 0 0,7 3 1 0,9-2 0 16,2-1 0-16,4-3 0 0,8-1 0 15,5-2 0-15,5 0 0 0,9 2 0 16,4-3 0-16,2-1 0 0,8 0 0 15,1 1 0-15,4 2 0 0,2-1 0 16,8 3 0-16,1-2 0 0,5 1 0 16,4-2 0-16,2 3 0 0,4-2 0 15,2 2 0-15,4-1 0 0,-3 0 1 16,7 4-1-16,-3-5 1 0,-2 5 1 0,2 3-1 16,-5-7 0-16,-6 4 0 0,1-3 0 15,-6 4-1-15,-10 3 1 0,-3-3-1 16,-8 1 1-16,-7 3-1 0,-8 0 1 15,-5 1 0-15,-13 0-1 0,-5 0 1 16,-19 2-1-16,-7-1-10 0,-11 1-17 16,-7 2-24-16,-16-1-92 0,-1 2 49 15,-1-6-98-15,-9-4-290 0</inkml:trace>
  <inkml:trace contextRef="#ctx0" brushRef="#br0" timeOffset="40316.1999">21952 12843 312 0,'-6'-36'137'0,"-3"6"-63"0,-1 1 27 16,4 4-50-16,-2 4-34 0,0 5-6 15,0-2-9-15,1 5-3 0,-1 5-1 16,-1 0-1-16,-9 1 1 0,-4 5 1 16,-4 2 2-16,-4 1 4 0,-3 3 2 15,1 2 1-15,-2 5 0 0,-1 4 1 16,5 7-2-16,-1 5-2 0,0 8-3 0,-2 2-1 15,0 4 1-15,-2 1 1 0,3 6 5 16,-1-1 2-16,3 3 5 0,2 6 3 16,2 2 2-16,1-1 1 0,3 4 0 15,1 4-4-15,4-3-3 0,3 2-3 16,3 0-4-16,2-1-2 0,9-1-2 16,1 2-1-16,6-2 0 0,-1-3-1 15,9-2-1-15,4 0 1 0,3-4-1 16,1-5 1-16,4 1-1 0,0-4 1 0,5-5-1 15,-4-5 1-15,4 0 0 0,1-9-1 16,-2 0 1-16,-2-8 1 0,1-5 3 16,1-3 3-16,-3-8 4 0,5-2 2 15,1-6 1-15,1-5 1 0,4-7 0 16,1-8-3-16,3-7-3 0,-3-9-4 16,3-12-1-16,-4-4-2 0,2-2-1 0,0-4 0 15,-3-5-1-15,-1 0 0 0,0-9 0 16,-6-9 0-16,-6-4 0 0,0 1 0 15,-4 4 1-15,-6-1 0 0,-5 7 0 16,-6 6 0-16,-4-1 1 0,0 4-2 16,-8 11 1-16,1 3-1 0,-8 5 0 15,-2 5 0-15,-1 3-1 0,-9 3 0 0,-2 5 0 16,1 5-1-16,-3 8-1 0,-3 8 0 16,4 7-2-16,-2 8 1 0,-8 1-1 15,-1 9 0-15,0 7 0 0,-6 7 1 16,-1 4 0-16,1 11 1 0,-2 5 0 15,-3 7 2-15,1 8-1 0,1 8 3 16,2 0 0-16,1 9 1 0,4 1 1 16,1-1 1-16,6 0-1 0,2-2 0 15,6-4-2-15,3-2 1 0,3-1-2 0,3-2 0 16,9-1-1-16,4-5 0 0,6-1 0 16,1-6 0-16,10 1-1 0,7-2 1 15,4 1-1-15,8-3 1 0,5 2 0 16,-1-8-1-16,6-1 0 0,-2-8 0 15,-1-5 0-15,2-10 0 0,0-3-1 16,-5-13 2-16,-1-3 0 0,-5-2 2 16,6-11 2-16,0-9 2 0,1-10-1 0,1-12 1 15,6-11 0-15,-5-12 0 0,-2-9-2 16,1-5 0-16,-9-7-2 0,-6-9 0 16,-9-8 0-16,-12-6-1 0,0-9 0 15,-6 0 0-15,-8 7 0 0,-3 8 0 16,-7 12 0-16,-2 16 2 0,-7 17 0 15,-1 15-1-15,-4 23-1 0,-4 15-1 16,-3 7-4-16,-5 12-6 0,-1 16-10 0,-3 17-1 16,-3 10-142-16,5 11 78 0,0 7-82 15,3-1-501-15</inkml:trace>
  <inkml:trace contextRef="#ctx0" brushRef="#br0" timeOffset="66117.3416">12739 16561 37 0,'-1'-1'57'15,"0"2"-16"-15,0-3 2 0,0 4 8 0,-1-3-2 16,2 1 5-16,-1 2 8 0,2-2 2 16,-1-3-3-16,3 5-6 0,2-3-7 15,0 2-12-15,2 0-12 0,5 0-11 16,2 3-4-16,-4-2-3 0,8 0-1 15,-2 0-1-15,4 4 0 0,1-4-1 16,0 1-1-16,0 4-1 0,8-2 0 0,-8 1 0 16,2-4-1-16,5 3 1 0,-2-1-1 15,-2-3 1-15,4 3 0 0,1-1 1 16,0-1 0-16,4 1 0 0,1-3 1 16,-2 2 1-16,2-2 1 0,-1 3 0 15,2-6 1-15,1 5 0 0,6-6-1 16,2 3 0-16,5-1 0 0,-1 2-2 0,7-5 0 15,-5 3-2-15,5-4 1 0,0 4-1 16,0-3 0-16,-4 6 0 0,4-3-1 16,1 4 1-16,1-2-1 0,2 0 1 15,0-1-1-15,-4 3 1 0,1-3-1 16,-1 0 1-16,0 0-1 0,2 1 1 16,4-1-1-16,1-1 1 0,5 0-1 15,0 0 1-15,5 0-1 0,1 3 1 16,3-2-1-16,-4 1 1 0,3 2-1 15,-1 1 0-15,-1 1 1 0,-3 0-1 0,1 1 1 16,-2 0-1-16,0-2 1 0,-1-2-1 16,0-2 1-16,1 2-1 0,-1 1 1 15,2-3-1-15,1-1 0 0,-2 1 1 16,2 1-1-16,0 0 0 0,-3 0 0 16,0-1 0-16,3 2 1 0,3-2-1 15,-4 1 0-15,2 1 0 0,0-2 0 0,-2 0 0 16,-7-1 0-16,-1-2 0 0,3 3-1 15,-4-3 1-15,-2 3-1 0,1 1 1 16,-2-1 0-16,-9-3 0 0,-1 6 0 16,-4-1 0-16,-1-1 0 0,2 1 0 15,4-2 0-15,-1 1 0 0,-2 3-1 16,0-3 1-16,-4 1 0 0,-3 0 0 0,-3-1 0 16,-1 0 0-16,-5 3 1 0,1-5-1 15,-6 2 0-15,-4-1 0 0,-4 0 4 16,-3 0 7-16,-10 1 5 0,-1-3 5 15,-2 0 2-15,-1 0 0 0,-1-2 1 16,-4-3-5-16,-4 0-6 0,-7 2-6 16,-5-1-5-16,-8 4-2 0,-5 2 0 15,-5 0 0-15,-3-2 0 0,-5-2-1 16,-5 1 1-16,-6 0 0 0,-5 0-1 0,-6 2 0 16,-4 0 0-16,-2 2-1 0,-6 4-1 15,-8 4-2-15,-1 1-1 0,-3 2-1 16,-2 1-1-16,-3-5 0 0,-3 0 1 15,-1-2 1-15,-7 1 2 0,-2 0 1 16,-4 0 1-16,-1 1 1 0,-7-2-2 0,0 0 2 16,-9 1 0-16,-2 1 0 15,-6-1 0-15,-2-1 0 0,-3-4 1 0,2 2 1 16,3-3-1-16,3-3 1 0,4 1 0 16,4-3 0-16,1 2 0 0,5 2 1 15,5-1-1-15,6-1 1 0,6 1 0 16,10-4 1-16,4 4 1 0,13-3 0 15,5-1 1-15,9 1 0 0,9-1 0 16,5 3 0-16,8-1-1 0,3-1 0 0,8 5 0 16,7 2 0-16,6-4 1 0,6-1 1 15,9-4-1-15,4 5-1 0,5-2 0 16,10-3 0-16,14 7-8 0,14 2-10 16,12-3 64-16,13 4-191 0,10-5 97 15,5 0-45-15,3-10-655 0</inkml:trace>
  <inkml:trace contextRef="#ctx0" brushRef="#br0" timeOffset="83123.7831">8703 13020 37 0,'-17'-19'39'16,"3"10"-20"-16,0 2 1 0,4 3-7 15,-1 2-4-15,0 2-7 0,-4 2 2 16,-2 4 9-16,2 2 8 0,-2 0 10 16,-3 5 9-16,2-2 7 0,-1 4 7 15,-3 3-1-15,0 4-5 0,1 5-6 0,0 9-8 16,1 3-7-16,-2 4-6 0,5 6-5 16,-4-2-5-16,1 2-2 0,2-1-2 15,5 0-1-15,1-2-2 0,6 1-1 16,2-1 1-16,2-2-1 0,0-1 0 15,2-7 0-15,1-1 0 0,4-5 0 16,4-3-1-16,1-6 2 0,5-2-1 16,2-6 3-16,4-5 2 0,5-6 3 0,7-2 1 15,8-3 1-15,2-5-1 0,5-4 1 16,2-4-3-16,4-2-2 0,-2-3-3 16,3-5-1-16,1-2-1 0,-2-7 0 15,-2-1 0-15,-3-2 0 0,-3-2 0 16,-4 1 1-16,-6 0 0 0,-7-4 0 15,-2-1 1-15,-6-1-1 0,-9-3 1 0,-7-1-2 16,-5-6 0-16,-3 3 0 16,-9 1-2-16,-7 3 0 0,-7 6-1 0,-5 13-1 15,-2 5-1-15,-5 9 0 0,-2 13-1 16,-5 2 1-16,0 5-3 0,-3 10-18 16,3 9-26-16,1 9-65 0,9 11 40 15,5 7-92-15,6 0-205 0</inkml:trace>
  <inkml:trace contextRef="#ctx0" brushRef="#br0" timeOffset="84190.4197">22843 11967 67 0,'6'-8'96'0,"-3"2"-27"16,-2 0-11-16,-1 4-5 0,-1 0-11 0,2 3-10 16,-3-2-10-16,2 2-1 0,0 2 2 15,-1 2 5-15,1-1 1 0,-1 2-1 16,-1 0 0-16,-2 2-1 0,-2-1-1 16,-2 3-2-16,-1 2 0 0,-2 2 0 15,-2 4-3-15,-5 2-3 0,-3 3-2 16,-3 5-3-16,-2 5-4 0,0 6-3 15,-3 4-2-15,-2 4 0 0,2 1-2 16,-1-3 1-16,3-3 0 0,6-4-1 0,4-5 1 16,4-3 0-16,3-4 1 0,-1-11-1 15,2-1 0-15,-1 3 1 0,0-4 0 16,3 1 0-16,1-3 0 0,2 1 2 16,3-11 1-16,1-1 2 0,-1-1-1 15,-1-2 0-15,2-9 0 0,1 0-1 16,1-1-4-16,-3-5-4 0,3-3-4 0,2 2-3 15,0-4-1-15,1-2 0 0,2-4 0 16,-3 5 1-16,-1 4 3 0,-1-4 2 16,-2 2 2-16,-3 9 4 0,-2-3 1 15,3 7 3-15,-4 6-1 0,3 1 2 16,-5 3 2-16,3 3 1 0,-3 3 0 16,-1 6-1-16,0 4-1 0,2 1 0 15,-1 3 0-15,3 3-1 0,4-2-1 0,1-1 0 16,3-1 0-16,3 0 1 0,6-5 0 15,8-4 1-15,4 1 0 0,8-2 1 16,6-6-3-16,10 2-10 0,0-4-90 16,5-2-53-16,-2-1 47 0,-2-11-141 15,-1-4-208-15</inkml:trace>
  <inkml:trace contextRef="#ctx0" brushRef="#br0" timeOffset="85999.239">8192 16559 13 0,'-26'-17'28'0,"10"10"28"16,-9 4-16-16,-2-4-6 0,5 2-4 15,2 5-10-15,0 0-6 0,2-2-11 16,2 1 4-16,0-1 5 0,4 1 6 0,1 4 4 16,1-6 2-16,2 7 1 0,-1 0 3 15,0-1-2-15,0 2-5 0,2-5-5 16,2 1-2-16,5 3-1 0,0 0 0 15,5 1 0-15,2-2-1 0,5 1 1 16,9-1 1-16,7-2 2 0,7-1-1 16,11-2 0-16,8 2-1 0,7-3-2 0,4 0-2 15,9 1-1-15,7-1-2 16,-1-5 1-16,7 0 0 0,2 2 1 0,-2-1-1 16,1 0 1-16,1 2-1 0,-8 1 0 15,-2 0-2-15,-7 0-2 0,-5 4-1 16,-5 1 0-16,-3-3-2 0,-9 4 1 15,-2 1-1-15,-6-1 0 0,-8 2 0 16,-5-1 1-16,-7 1-1 0,-7-2 0 0,-3 1 0 16,-7-1 1-16,-5 2 0 0,-3 0 0 15,-8-2 0-15,-11-1-1 0,-10 2 0 16,-11 0-1-16,-5-1-1 0,-9-4-1 16,-8 3 1-16,-4-1-1 0,-3-1 1 15,-9-3 0-15,4 0 0 0,-7 4 1 16,0-1-1-16,0 1 1 0,-1-1-1 15,-7 2 1-15,7 1 0 0,-3 2 0 16,0-2 0-16,4 0 0 0,4-2 0 0,4 0 2 16,5 2 2-16,5 1 1 0,8-1 0 15,8 2 0-15,10 0 1 0,8-1-1 16,10 1-2-16,7-3-1 0,14 0-2 16,1 1 0-16,10 0 1 0,12-2-2 15,12 3 1-15,14-3 1 0,10 4-1 16,14-5 0-16,7-2 0 0,8-2 0 15,8 1 0-15,7-5 0 0,0 2 1 0,6 0 1 16,5 2 0-16,-2 3 1 0,-4 1 0 16,-6-1 1-16,-4 1-1 0,-7 1 0 15,-5-2 2-15,-8-2 0 0,-4 2 1 16,-8 0 0-16,-8 2 0 0,-6-1 0 16,-4 1-1-16,-7 1 0 0,-6 1-2 0,-7 0-1 15,-9 2-2-15,-11-1 0 0,-7 1-4 16,-5 2-3-16,-15 0-5 0,-16-1-6 15,-11 0-3-15,-15 0 0 0,-12-3 1 16,-11 1 2-16,-8-2 4 0,-7-1 5 16,-2-2 5-16,13-2 3 0,-11 0 1 15,3 0 0-15,7-2 1 0,3 5-1 16,-5 1 0-16,17 0 0 0,7 1 0 16,7 3 0-16,12 1 0 0,7 0 0 0,15 1 0 15,8-1 0-15,11 1 2 0,8-1 5 16,3-3 6-16,13-2 4 0,13-3 5 15,12-6 5-15,16 0 3 0,13-6 2 16,10-3-4-16,11 3-4 0,7-2-5 16,2 1-3-16,2 4-5 0,1 0-3 15,-5 1-3-15,-4 3-2 0,-3 3-1 16,-8-1 0-16,-5 2 0 0,-12 4 0 0,-9 1-1 16,-12 1-13-16,-11 2-24 0,-16 3-99 15,-14 9 61-15,-4-6-99 0,-17 2-341 16</inkml:trace>
  <inkml:trace contextRef="#ctx0" brushRef="#br0" timeOffset="91739.217">2920 15356 152 0,'-7'-16'62'0,"1"4"-29"15,5 4 15-15,1 2-34 0,-2 1 0 16,5 3-9-16,-1-3-4 0,-1 3 0 16,4 0 6-16,-1-1 8 0,-1 1 6 15,0 0 2-15,0 1 2 0,2 1 0 16,-1 0 0-16,1-1-4 0,2 2-7 0,1 1-4 15,5 3-3-15,3-1-1 16,4-2 1-16,3 3-2 0,5 0-1 0,3-1 0 16,4 0 0-16,4 0 1 0,6 2 3 15,0-4 4-15,2 0 3 0,0-1 4 16,5-1 3-16,0-1 4 0,0-2 0 16,1-2 0-16,0 0-3 0,4 0-4 15,-3 2-3-15,8 1-4 0,0-1-4 16,4-1-3-16,-2 3-2 0,4-2-1 15,1 1 0-15,3 0-1 0,6 0 0 0,-2-3 0 16,1 0 0-16,0 1 0 0,6 4 0 16,-6-4-1-16,5 1 0 0,4-2 1 15,1 5-1-15,-1-2 0 0,0 0 1 16,4 1-1-16,0 1 0 0,-2 1 0 16,1 0 1-16,1 1-1 0,-7 2 0 15,2 0 1-15,1 1 0 0,4 1 0 0,-1-1 0 16,4 1 0-16,1-3 0 0,-4 0-1 15,0 1 1-15,-2-3-1 0,-1-2 0 16,1 1 1-16,1-1-1 0,1-1 0 16,-4 1 0-16,4 0-1 0,-2 1 1 15,-3 0 0-15,1 2 0 0,1 2 0 16,-2-1 0-16,3 1 0 0,-1 0 0 16,2-2 0-16,-1 2 0 0,0 3 0 15,0-2 0-15,-2 2 0 0,-7 1 0 0,6 0 0 16,-5-2 0-16,0-1 0 0,0 0 0 15,-1 1 1-15,-3-3 3 0,1 2 1 16,1-2 1-16,-2-1 1 0,0 2 0 16,-6 1 1-16,4 0-1 0,-6 0-2 15,-2-1-2-15,1 1 0 0,-1 1-2 16,-2 0 1-16,-1 3-1 0,-2 0 1 0,-4-4 0 16,2 1-1-16,-3-2 1 0,0-1-1 15,-2 1 0-15,5-1 0 0,-6 1-1 16,-3 0 1-16,-2-1-1 0,-3 1 1 15,-8 2-1-15,0 0 1 0,-1 0-1 16,-1-1 1-16,-2-1 0 0,3 2 0 16,-6-3 0-16,-3 2 0 0,0-1 0 15,-1 1 0-15,-7-1-1 0,3 1 1 16,0-5 0-16,-2 1 0 0,-2 0-1 0,1 0 1 16,-5 0-1-16,0-1 0 0,-4 0 0 15,1 6 0-15,-3-2 1 0,0-3-1 16,-1 1 0-16,-1-1 0 0,-3 2 0 15,3-2 0-15,0-2 0 0,-1-1 0 16,-1 2 1-16,2 0-1 0,-2 1 2 0,2-3-1 16,-1-1 0-16,3 3 1 0,-3-1-1 15,1-1 1-15,-4 0 2 0,2-4 0 16,1 2 2-16,-3-1 1 0,2-1 1 16,0 4 0-16,-2 1-1 0,0-1-2 15,1 1-1-15,-2 1-2 0,0 2-2 16,0-2 0-16,-1 0 0 0,2 0-1 0,1 1-1 15,-3 1 1-15,0-1-1 0,1 1 1 16,1 4-1-16,0 1 0 0,-1 6 0 16,1 3 1-16,-4 2-1 0,7 3 0 15,-2 5 1-15,-1 2-1 0,-1-1 0 16,-1 2 1-16,-3 6-1 0,3-3 1 16,-2 3 0-16,-4 2 0 0,2 4 1 15,-1 2-1-15,2 5 1 0,-1-1 0 16,-1-2 0-16,1-3 0 0,0 0 1 15,-2-4 0-15,3-3-1 0,0 0 1 16,-2-10 0-16,1 1-1 0,3-3 1 0,-2-1-1 16,2-3 1-16,-2 0 0 0,3-7 0 15,-1-3 0-15,-1-4 0 0,-1-1 1 16,4 1-1-16,-3-3 0 0,1 0 1 16,1-1-1-16,-1 0 0 0,-1-1 0 15,5 2 0-15,-4 3 0 0,1-3 0 16,-3 0 0-16,0 3 0 0,-1-2 0 0,-1-1 0 15,-2 2-1-15,1 1 1 0,2 0 0 16,-3 0-1-16,1-1 1 0,0-3 0 16,-1 2 0-16,-1 2 0 0,-1-1 0 15,-3 1-1-15,-3 1 1 0,-2-4-1 16,-6 0 1-16,-1 0-1 0,0 1 0 16,-4 0 0-16,0 1 0 0,0 0 0 0,-4 2 1 15,-3-4-1-15,-2 0 0 16,0 1 1-16,0-3-1 0,-2 1 1 0,3-2-1 15,-3-3 0-15,-3 4 1 0,-3-3-1 16,-5-1 0-16,-3 5 0 0,2-7 1 16,-2 6-1-16,0 0 0 0,6-1 0 15,-3 2 0-15,-1-2 0 0,0-1 0 16,-5 2-1-16,-3 1 1 0,2 0 0 16,0 0 0-16,1 5 0 0,0 0 0 0,3 1 0 15,-3-1 0-15,-2-1 0 0,-1 0 0 16,-2 2 0-16,1-2 0 0,0 1 0 15,3-1 0-15,-1 0 0 0,-2-3 0 16,-3 0 0-16,-3 2 0 0,-1-3 0 16,-1 2 1-16,3-3-1 0,-1 0 0 15,-1 3 0-15,0 1 0 0,2 1 0 16,-1 0 0-16,-2-1 0 0,0-1 0 0,5 0 0 16,-5-2 1-16,13-1-1 0,-13 0 0 15,2-2 0-15,-3 2 0 0,7 1 0 16,-15-3 0-16,13-1 0 0,-3 3 0 15,1 3 1-15,-2 0-1 0,2-5 0 16,-3 0 0-16,3 4 0 0,2-1 0 16,-3 1 0-16,1 1 0 0,5-4 0 0,-1 2 0 15,-1-1 0-15,4 2 0 0,4 1 0 16,-2-2 0-16,6-2 0 0,-4 2 0 16,0 1 0-16,-3 0 0 0,3-2 1 15,-2-1-1-15,5-1 0 0,-4 2 0 16,3-3 0-16,-3 0 0 0,0 0 0 15,-3 2 0-15,4-1 0 0,-2 3 0 16,2-2 0-16,0-1 0 0,0 2 1 0,-5 0-1 16,3-1 0-16,2-1 0 0,2-1 0 15,-1 2 1-15,3 0-1 0,-1 1 0 16,-2-2 0-16,-1 1 0 0,1-1 0 16,-2-1 0-16,2-1 0 0,-2 3 0 15,2 0 1-15,-1 1-1 0,5-3 0 16,-3 3 0-16,2 0 0 0,1-3 0 15,0 2 0-15,0-1 0 0,2 4 0 16,2-2 0-16,2-3 1 0,-2 4-1 0,6 1 0 16,0-3 0-16,-2 2 0 0,1-1 0 15,4 0 0-15,-4-1 0 0,1-3 0 16,1 3 0-16,4 1 0 0,-2-4 1 16,5 0-1-16,5 2 1 0,4-1-1 15,0-1 1-15,2 1-1 0,4 1 0 0,-2-1 1 16,0-3-1-16,0 2 0 0,3 4 0 15,-3-3 0-15,2 1 0 0,-1 1 0 16,0-2 0-16,0 3-1 0,0 0 2 16,0-1-1-16,3 0 0 0,1 0 1 15,-2-1 0-15,16-3 0 0,-13 9 0 16,1-4 1-16,-1-3 1 0,23 7-1 16,-18-8 0-16,2 4 0 0,-17 0-1 15,15-3 1-15,4 3-1 0,0-2 1 16,1 0-1-16,1 2 1 0,-1 1 0 0,1-2 0 15,-3-1 1-15,3-4 0 0,-1 2 0 16,0 0 1-16,1 0 0 0,-2 2 1 16,4 1 0-16,-2-2 0 0,1-1-1 15,1 0 0-15,0 0 0 0,2-4-1 16,0-1 0-16,2-2-1 0,-1 4-1 16,-1-6 0-16,0-1 1 0,2 0-1 0,-1-2 0 15,2-5 0-15,1 5 0 0,-3-1 0 16,0 0 1-16,-1 0 0 0,1-3-1 15,-2-3 1-15,-1-4 0 0,0-1 0 16,-1 1-1-16,-3-3 1 0,1-8-1 16,-2-2 1-16,-1-6-1 0,1 2 1 15,-2-2 2-15,3 4 0 0,-1 2 1 16,1 4 1-16,0-1 1 0,-1 2-1 0,0 7 0 16,-1-2-1-16,1 0-1 0,-3 1 1 15,2 3-1-15,-1 0 0 0,2 1 0 16,-1 0 1-16,2 5-1 0,1-2 0 15,1 2-1-15,-2 2-1 0,4 0 0 16,1 0 0-16,-1 5-1 0,5 1-1 16,-1 3 0-16,0 3 0 0,2 0-1 15,-2 2 0-15,0-1 0 0,0 3 1 0,2 2-11 16,0 3-12-16,-1 5-11 0,2 7-135 16,-3 10 76-16,-4 11-102 0,-1 0-462 15</inkml:trace>
  <inkml:trace contextRef="#ctx0" brushRef="#br0" timeOffset="111536.5173">3220 17584 48 0,'2'-1'56'16,"-1"1"-8"-16,-1 0 2 0,2 0 1 15,-2 0-4-15,-1 2-5 0,0-1-3 0,1 1-4 16,0-2-4-16,0 0-6 0,0-1-5 16,1 1-3-16,1 2 0 0,3-2 0 15,-2 1 1-15,3-2 2 0,2 2 0 16,-1 1 0-16,-1-3-1 0,1 0-2 15,0-1-4-15,1-1-3 0,3 6-3 16,0-2-2-16,1-4-3 0,4 3 0 16,3 0-1-16,-3 1 0 0,-1-1 0 0,6-3 0 15,0 0 0-15,-2 5 0 16,8-2 0-16,1-2 0 0,0 1 0 0,1 0 0 16,-1 3 0-16,-1 4 0 0,3-4-1 15,0 1 1-15,-1 3-1 0,4-2 0 16,-4-1 1-16,2-1-1 0,-4-1 1 15,4 1 0-15,-4 1-1 0,2-4 1 16,-2 2 0-16,2-2 0 0,-2 1 0 0,0 0-1 16,2-2 1-16,-3 0 1 0,3-1-1 15,-3 0 0-15,6 1 1 0,-5 0-1 16,5 1 0-16,-1 1 1 0,-2 0-2 16,-3 58 1-16,5-60-1 0,-3 0 1 15,3 0-1-15,-2 1 1 0,3-55-1 16,-1 54 0-16,1-2 1 0,1 4-1 0,3-2 1 15,0-1-1-15,0 2 1 0,0-3-1 16,-2 4 0-16,3-4 0 0,-3-1 0 16,5 5 1-16,-2 0-1 0,-1 2 0 15,-4 1 0-15,1-6 0 0,-2 5 0 16,1 0 0-16,-1 0 0 0,2-4 0 16,0 2 0-16,-2 0 1 0,1 1-1 15,0 1 0-15,-1-3 1 0,1 2-1 16,1 2 0-16,-3-3 0 0,0 2 1 0,-3 2-1 15,-2-4 0-15,1 0 0 0,-3-1 0 16,2 1 1-16,1 0-1 0,0-4 0 16,0 4 1-16,1 1-1 0,-2-1 0 15,-1 2 0-15,-4-1 0 0,2-1 0 16,-2 1 1-16,-2-1-1 0,-1-1 0 16,2 1 0-16,-3 0 0 0,2-1 0 15,0-2 1-15,4 0-1 0,-1 2 0 0,3-1 0 16,-1 2 0-16,3-3 0 0,1 3 0 15,1-2 0-15,2 2 0 0,3-2 0 16,-3 1 0-16,-1-1 0 0,3 2 0 16,-4-1 0-16,0 3 0 0,-2-2 0 15,4-1 0-15,-6-1 1 0,4 3-1 16,-4 1 0-16,4 0 0 0,-4-2 0 0,1-1 0 16,2 2 0-16,4 1 0 0,-4-2 1 15,2-3-1-15,0-1 0 0,-5-3 1 16,-1 4-1-16,1-2 1 0,0 2-1 15,-4 1 0-15,2 0 0 0,-3 0 1 16,-3 0-1-16,-3-1 0 0,1 1 0 16,-3 1 0-16,-2 1 0 0,0 1 1 15,-1 1-1-15,0-3 0 0,-4-1 0 16,-1 2 0-16,-2 1 0 0,-1-5 0 16,-2 4 1-16,-1 1-1 0,-4 3 0 0,-1-1 0 15,0 3 0-15,-4-3 0 0,0 3 0 16,0-5 0-16,2 2 0 0,-7-3 0 15,3 5-1-15,-1-2 1 0,-6-3 0 16,-6 2 0-16,4 1 0 0,-2 1 1 16,-5-1-1-16,1-4 0 0,-7 2 0 15,-3-3 0-15,-5-1 0 0,0 6 0 0,-4-7 0 16,-2 4 0-16,0 0 0 0,-2 0 0 16,-6 0 0-16,4 3 0 0,-1-7 0 15,-4 2 0-15,4-1-1 0,2 1 0 16,-6 2-1-16,-3-1-1 0,-3 1 0 15,-2 1-1-15,1 0 1 0,0 1-1 16,4 0 1-16,7-3 2 0,-4 1 0 0,4-4 1 16,2-1 0-16,3 4 0 0,-1-5 1 15,4 1-1-15,-1 0 0 0,2 0 1 16,-4 4-1-16,2-3 0 0,2 0 0 16,-1 1 0-16,-2 3 0 0,1 3-1 15,-1-1 1-15,-1-3 0 0,3 3 0 16,1-2 0-16,4 2 0 0,7-1 1 15,1-5-1-15,3-1 0 0,0 1 1 0,3-5-1 16,-4 5 1-16,2-6 0 0,-4 3-1 16,-2 1 1-16,-2 2 0 0,2-3-1 15,-4 4 2-15,3 2-1 0,2 0 0 16,0 0 1-16,-2 1-1 0,2 0 2 16,-1-2 0-16,3 2 0 0,3 0 1 15,7-1-1-15,2 2 0 0,8 1 0 0,2 1-1 16,7 1-4-16,1 0-16 0,3 1-43 15,1 3-48-15,2 1 33 0,1 1-95 16,0-2-152-16</inkml:trace>
  <inkml:trace contextRef="#ctx0" brushRef="#br0" timeOffset="136124.338">21554 16518 22 0,'-1'1'47'16,"-1"-3"7"-16,0-1-7 0,0 3 3 15,4 0-1-15,-5-2-3 0,2 1-7 16,1 0-8-16,-1 1-6 0,2 0-7 16,-2-1-6-16,1 1-4 0,2 0-4 0,1 1-2 15,0 1-1-15,2 1 2 0,2-1 2 16,2-2 3-16,-1 0 2 0,3-2 1 15,1-1 1-15,2 2 0 0,1-1-1 16,5 1-2-16,2 2-3 0,3-1-3 16,1 1 0-16,8 1-2 0,-1-2 0 15,2 3 0-15,2 1 0 0,1-2-1 16,-1 0 1-16,1-2-1 0,1 2 1 16,-3 0-1-16,1 0 1 0,3 0-1 0,-1 1 0 15,0-2 0-15,3 3 1 0,0 2-1 16,-3-1 0-16,6 0 0 0,-2-2 0 15,1-2 1-15,3-1-1 0,3-1 1 16,-3-1-1-16,0 0 1 0,0-2 0 16,0 1 0-16,-7-1-1 0,-1-1 2 15,1 2 0-15,-4-1 1 0,-7-1 1 0,0 2-1 16,0 0 1-16,-3 2 1 0,-3-1-1 16,2-1 1-16,-2 2-1 0,-1 1 1 15,-3-2-1-15,0 1 2 0,-3 0-1 16,2 0 0-16,-3 2-1 0,0-2-1 15,-3 0 1-15,-1 2-1 0,-4 1-1 16,-3-3 0-16,-1 0 0 0,0 0 1 16,-3 1-1-16,-3 1 0 0,1-3 0 15,-3-1-1-15,-7 1 0 0,-3 3-1 0,-5-2-1 16,-5 2 0-16,-8-2 0 0,-3 2 1 16,-3-1-1-16,-7-1 0 0,-3 1 0 15,2 2 1-15,-4-4-1 0,-7-1 1 16,0 2 0-16,-3 1 0 0,-7 2 0 15,4-2 0-15,-3 1 0 0,0 2 0 16,-2 0 0-16,-3 0 0 0,0 1 0 0,3-2 0 16,3 2 1-16,7-3-1 0,7 0 1 15,0-1-1-15,2 0 1 0,2 1-1 16,-1 1 1-16,1-1 0 0,5 5 1 16,3-2 0-16,4 0 2 0,0 1 1 15,6-3 0-15,2 0 1 0,6-2 1 16,7 2 1-16,4-2 0 0,3 0 0 15,6-2-1-15,2 1 0 0,0-1 0 16,8 1-2-16,-2 1 0 0,10 0-1 16,3 0-2-16,5 0 1 0,5-3-1 0,3-2 1 15,7 2-1-15,5-4 1 0,4-1-1 16,5 2 1-16,1 1 0 0,3-1-1 16,2 2 0-16,1 1-1 0,3 0 0 15,4 0 0-15,-1-1-1 0,0 2 1 16,2 1-1-16,-4 1 0 0,-2 0 0 15,-4 2 1-15,3 2-1 0,-3-2 0 0,1 0 0 16,-2-2 1-16,0 3-1 0,-7-3 1 16,-3-1-1-16,-3-2 0 0,-3 3 1 15,3-3-1-15,-5 2 1 0,-2-1-1 16,-3-1 1-16,-3 0-1 0,-5 1 1 16,-3 1 0-16,-7-2-1 0,0 0 1 15,-6 0 1-15,-4 1-1 0,-5 0-1 0,-1 2 0 16,-1 2 0-16,-9-2-4 0,-8 2-4 15,-6 1-5-15,-5 0-4 0,-12-1-1 16,-5 0 0-16,-8 4 0 0,-2-5 3 16,-8 2 4-16,2 0 6 0,-3 2 3 15,-1 0 1-15,-4 2 1 0,1-2-1 16,0 3 1-16,-1-3 0 0,2 0 1 16,5 0-1-16,-2-1 1 0,6-1 0 15,0-3 1-15,5 2 2 0,6 0 3 0,5-2 2 16,3-1 2-16,8 0 2 0,4 1 1 15,2 2-1-15,9-3-2 0,0-1-3 16,9 2-1-16,4 0-3 0,4-4-1 16,3 4-2-16,7-3 1 0,8-1-1 15,8 2 0-15,9-5-1 0,8 0 0 0,5 1 0 16,12 0 0-16,5 1 2 0,5 1-11 16,2 4-16-16,5-1-34 0,0 3-51 15,1 0 30-15,1 0-90 0,4-1-146 16</inkml:trace>
  <inkml:trace contextRef="#ctx0" brushRef="#br0" timeOffset="137150.9777">25876 15871 165 0,'0'-22'105'15,"0"-1"-43"-15,1 4 9 0,-2 4-30 16,1-3-9-16,-1 0-17 0,-2 2-8 0,0-4-4 15,-1 4-2-15,-4 0 0 0,-2-1-1 16,-2 1 1-16,-2 0 2 0,-1-2 4 16,-1 1 2-16,-4 2 2 0,-2 0 1 15,-4-2-1-15,-1 1 1 0,-5 3-4 16,-4-1-3-16,-2 2-3 0,-5 2-1 16,-4 3-1-16,-1 1 0 0,-1 0 1 15,-5 2-1-15,2 1 0 0,2 0 0 0,-3-1 0 16,-1 1 2-16,5 1 2 0,-3 3 2 15,2-1 2-15,-4 2 2 0,6 2 3 16,1 4 3-16,2-1 1 0,-1 2 0 16,3 2 1-16,0 5-1 0,4 0-1 15,0 6-3-15,3 3-2 0,5 7-3 16,0-2-2-16,0 4-3 0,8 1-1 16,5-2-1-16,-1 10-1 0,7 3 1 0,4-7-1 15,2 4 0-15,4 1 0 0,2-3 1 16,2-1-1-16,4 13 1 0,2-3 0 15,5-2 0-15,2-3 0 0,5 3 0 16,2-9 0-16,4-1 1 0,3 0-1 16,3-3 1-16,4-3 0 0,7 3 0 15,4-1 0-15,-1-3 0 0,2-8 0 16,0-6 0-16,2-5 0 0,-1-9 0 0,5-3 1 16,5 0-1-16,1-5 0 0,0-2 0 15,3-3 1-15,-2-3 0 0,-5-8 3 16,1-3 2-16,2-3 4 0,-1-7 2 15,-3-3 4-15,2-3 1 0,-2-3 2 16,-5-4 0-16,-5-4-2 0,-4 0-1 16,-5-3-1-16,-5-4-2 0,-7 0-2 0,-2 1 0 15,-6-4-2-15,-11 5-2 0,-5 4-1 16,-2 1-3-16,-7 6-3 0,-13 2-1 16,-10 3-3-16,-2 6-2 0,-8 2-8 15,-6 7-13-15,-4 9-14 0,-5 9-22 16,-8 7-41-16,3 4-48 0,-5 11 12 15,2 9-70-15,7 7-119 0</inkml:trace>
  <inkml:trace contextRef="#ctx0" brushRef="#br0" timeOffset="138822.6352">19398 15015 118 0,'2'-7'82'0,"-1"0"-42"0,0 5 7 15,5 2-19-15,0 1-11 0,1 1-12 0,2 3-6 16,2 2-1-16,-4 0 1 0,2 0 1 16,-1 1 2-16,-3 0 3 0,-2-2 6 15,-3 3 5-15,3 4 6 0,-5 6 5 16,2 7 6-16,-1 8 2 0,0-1 1 15,0 8 0-15,1 1-3 0,-2 5 0 16,2 3-3-16,0 13-2 0,1 4-2 16,1 11-3-16,4 4-2 0,0-4-3 15,3 17-3-15,5 5-3 0,-1-1-2 0,0 0-2 16,7 6-1-16,1-16-2 16,-3-9 0-16,0-4 0 0,-1-6-1 0,-5-8 0 15,-4-10-1-15,-4-6 1 0,-1-3 0 16,-1-7 0-16,-2-10 1 0,-2-4 1 15,-1-9-1-15,0-8 2 0,-1-7 2 0,-1 2 0 16,3-2-6-16,-2-6-14 0,0-7-17 16,3-9-34-16,-1-12-68 0,0-10 28 15,1-14-82-15,0-14-201 0</inkml:trace>
  <inkml:trace contextRef="#ctx0" brushRef="#br0" timeOffset="139458.9345">19452 15086 49 0,'-7'-21'84'0,"-1"4"-19"16,4 3-6-16,0 3 0 0,0 3-15 15,2 3-14-15,2 4-9 0,0 0-8 16,1 1-6-16,-1 0-4 0,5 2 0 0,-1 0 0 15,3 0 5-15,0 1 4 0,5 3 5 16,1-3 3-16,6-3 3 0,-1 1 3 16,6-1-1-16,3-2-1 0,4-2-3 15,5-5-3-15,9 0-3 0,2 2-3 16,8 0-4-16,8-1-2 0,3 2-2 16,7 6 0-16,14-7 1 0,4-2 0 0,11-1 2 15,9-2 0-15,2 2 0 0,16 1 1 16,5 6-2-16,3 2-1 15,1 1-1-15,7 6-1 0,-6 3-1 0,3 0 0 16,2 0 0-16,2-2 0 0,1 0 0 16,2 0-1-16,-5 2 0 0,-1 1-2 15,-3 0 0-15,2 0-2 0,0-3 0 16,4 0 0-16,3-4 0 0,2-3 0 16,0 0 0-16,6-1 2 0,0-3 1 15,0 0-1-15,-3 1 1 0,1 2 1 0,-7 1-1 16,0-1 0-16,-4 2 0 0,2-1 0 15,-2 0 0-15,-7-1 0 0,-1 2 0 16,-12-1 0-16,-5 0 0 0,-11 2 0 16,-8 1 0-16,-9 1 0 0,-5 1 0 15,-14 1 0-15,-4-2 0 0,-4 4 0 16,-7-2 0-16,-7-2 0 0,-3 4 0 0,-10-1 0 16,-11-3 0-16,-8 1 0 0,-3 1 1 15,-6-3-1-15,-5-1 1 0,-2-2 0 16,0 1 2-16,0 1-1 0,-5-4 1 15,3 2-1-15,-2-1 1 0,1-1 0 16,-2 2-2-16,2 0-1 0,-1 0-1 16,2 2 0-16,-3 2-2 0,1-1-14 0,3 2-29 15,1 1-62-15,1 1 40 0,-1 0-86 16,0-2-199-16</inkml:trace>
  <inkml:trace contextRef="#ctx0" brushRef="#br0" timeOffset="139890.0147">26200 15098 127 0,'-4'-10'68'0,"1"-2"-29"0,3 4 8 16,1 2-19-16,0 6-17 0,4 0-3 15,-2 0-5-15,1 1 3 0,0 0 9 16,0 3 11-16,-4-4 6 0,0 0 7 15,1-1 5-15,1 3 2 0,-2 1-3 16,0 4-5-16,-2 0-9 0,2 6-4 0,-2 5-7 16,1 1-4-16,-2 5-4 0,0 6-3 15,1 0-1-15,1 5-2 0,0 6 0 16,0 9-1-16,2 3 0 0,-3 12 0 16,1 6-1-16,0 1 0 0,-2 3 0 15,2 2 1-15,1-1-1 0,-1 0 0 16,-2 3 0-16,2-4 1 0,-2-5-1 0,3 5 0 15,-4-10 0-15,2-11 1 0,3-3 5 16,-1-6 2-16,-3-9 2 0,2 1 1 16,-1 1 0-16,-2 0 1 0,4-1-1 15,-2-1-5-15,2-4-2 0,-1 2-1 16,2 0-1-16,-1-4-1 0,-1-6 1 16,2 1-1-16,-1-5 0 0,1-4-5 15,-1-1-9-15,-2-2-16 0,0-5-24 16,0 1-77-16,-4-3 38 0,2-6-81 0,3 0-241 15</inkml:trace>
  <inkml:trace contextRef="#ctx0" brushRef="#br0" timeOffset="140636.0667">26075 16878 89 0,'-33'-4'88'0,"-10"2"-38"0,-1 0 3 15,-3 4-11-15,-6-1-15 0,-3 2-14 16,-1 0-6-16,-8 0-2 0,-1 1-2 16,-8-2-1-16,-3-1 3 0,-4-1 4 15,-2-4 7-15,-7 2 6 0,3-1 4 0,-2-1 4 16,-1-3 1-16,-2 2-2 0,1-1-6 16,-1 4-6-16,-2 1-5 0,-3-1-5 15,-2 2-5-15,-3-1 0 0,-5 2-2 16,-1-1-1-16,-7-3-3 0,-5 1-5 15,-6-1 0-15,-4 0 0 0,-5-1 0 16,-4-1 1-16,1 4 0 0,0-5 4 16,5 2 3-16,0 1 1 0,5 4 0 15,1-1 0-15,0 2 0 0,-3 3 0 0,7 1 0 16,-5-4 0-16,1 4 0 0,-1-3 0 16,2-3 0-16,-6 1 1 0,2-3 1 15,6 2 7-15,1 0 6 0,2-7 7 16,6 2 3-16,8-3 4 0,2 2 2 15,7-4-2-15,6 8-4 0,4-1-6 0,5 3-6 16,9 0-2-16,4-1-3 0,6 1 0 16,8 0 0-16,4-2 1 0,2 0 5 15,7-1 1-15,3-1 0 0,4 1 0 16,5-1-1-16,8 3-1 0,6-2-2 16,5 0-4-16,3 3-4 0,4-1-1 15,3 1-1-15,1 0-2 0,1-1 1 16,2 1-1-16,3 0 0 0,3-2 1 15,2 1-1-15,4-1 2 0,3-1 0 16,4 1 1-16,6-1 1 0,5-1 1 0,4-2 2 16,4 1 5-16,10-2 2 0,4-4 1 15,7 1 2-15,6 3-2 0,2-1-1 16,2 0-2-16,5 7-4 0,2 1-3 16,5 1-2-16,1 3-5 0,2-2-13 15,10 6-16-15,5-1 48 0,0 3-165 16,12-1 74-16,8 1-51 0,5-10-529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09:50:02.85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24884 5237 59 0,'-3'-2'46'16,"-1"2"-24"-16,1-2 5 0,-1 2-5 0,2-2-6 15,0 4-4-15,1-1 3 0,0-4 3 16,0 0 4-16,2 2 2 0,1-3 1 15,0 1 1-15,-1 0 1 0,2 0-2 16,1-1-3-16,0 3-2 0,0 1-2 16,4-4-4-16,0 0-2 0,3 0-1 15,2-1 0-15,6 2-1 0,-2-2 1 16,7-1 0-16,4-1-1 0,2-1-1 16,0-1 0-16,6 0 0 0,1 1 3 0,-2-1 1 15,0-2 2-15,5 0 2 0,1-2 0 16,0-2-2-16,3 2-1 0,3-1-3 15,-2 0-3-15,-1 2-2 0,-1 2-2 16,-1-2-1-16,-2 2-1 0,-1 0 0 16,1-1 0-16,0-1 1 0,1 2 0 15,-3 0 0-15,2-2 3 0,-5 3 1 16,-2 0 4-16,-2-1 3 0,-4-1 3 0,-3 2 4 16,-3 2 3-16,0-1 0 0,-3-1 0 15,1 3-1-15,-5-1-4 0,-1 3-2 16,-2-3-4-16,-3 3-4 0,-4-3-2 15,1 1-2-15,-1 2-2 0,-2 4-1 16,0-2-2-16,1 2 0 0,0 4-1 0,-2 1 0 16,0-2-1-16,-1 1 6 0,0-2-13 15,-1-1-9-15,1 0-16 0,0 3-25 16,0 3-47-16,-1 0-30 0,0 0-2 16,0-2-72-16,-7-3-39 0</inkml:trace>
  <inkml:trace contextRef="#ctx0" brushRef="#br0" timeOffset="924.0703">24908 4871 10 0,'2'-4'8'0,"-3"-1"-2"15,2 4 10-15,0 1 5 0,-1-4 5 16,-1 1 3-16,2 5 7 0,0-4 7 16,0 1 6-16,-1-1-3 0,-1 0-3 15,0 6-4-15,1-1-4 0,-2-3-2 16,0 5-3-16,0 0-5 0,-2 2-2 16,-2-3-2-16,-3 4 0 0,-2 2-1 0,-4 3-4 15,2 3-3-15,0 5-4 0,-4 1-3 16,1 2-2-16,-1 2-2 0,-1 0-1 15,1 1 0-15,2-2 0 0,2-1-1 16,1 5 0-16,-1 0 1 0,2 4-1 16,-1-4 0-16,3 1 1 0,-3-8 0 15,2-2-1-15,-1-7 2 0,3 2-1 16,-1-6 1-16,3 0 2 0,2-3 6 0,1-2 5 16,0-3 5-16,2 0 2 0,0-2 1 15,1 1 1-15,1 1-1 0,-2-1-8 16,-1 1-4-16,2 0-5 0,-2-3-2 15,0 2-2-15,1 1-1 0,0-1 1 16,0-1-1-16,0 1 3 0,1-1 0 16,0 0 2-16,-1 0 2 0,1-2 0 0,-1-1 2 15,1 1 1-15,0 1 1 0,-1 0-1 16,0 1 1-16,1 1-1 0,-1-2 0 16,1 2 0-16,0-1-3 0,0 0-2 15,2 2-1-15,-1-2-2 0,1 2 0 16,0 0-2-16,4 1-1 0,-1 1 1 15,4 1 0-15,2 1 1 0,3 0 1 16,0 0 1-16,8 2 1 0,5 2-1 16,3-3 1-16,0 1 0 0,6-1-1 0,1 0-1 15,0-1-1-15,4 2 0 0,5-1-1 16,1 4 0-16,-3-1-1 0,0 1 1 16,0-3-1-16,-12 2 1 0,0 1-1 15,-6 1 1-15,-2-3-1 0,-5 0-3 16,1 3-13-16,0-5-23 0,3-1-106 15,-4-2 64-15,3-3-101 0,1-1-367 0</inkml:trace>
  <inkml:trace contextRef="#ctx0" brushRef="#br0" timeOffset="16403.7149">19973 6245 112 0,'3'-5'78'0,"-1"0"-34"0,2 1 5 0,-1 3-19 16,1 0-9-16,0 1-13 0,0 0-6 15,1-1-2-15,2 2 0 0,3-1 0 16,-1 0 0-16,3-1 1 0,-3 2 0 16,5-1 0-16,-1 1 1 0,3-1 0 15,3 2 1-15,2-1 1 0,4 1 0 16,7 1 0-16,2 0 0 0,4-1-1 16,7-3-1-16,1 2 0 0,5 2 0 0,3-3-1 15,3-1-1-15,5 3 1 0,2 0-1 16,0 0 0-16,4-1 0 0,2-3 1 15,-1 2-1-15,6-1 0 0,1-5 1 16,-4 1-1-16,1 1 1 0,-1 1-1 16,-1 1 0-16,-3 2 0 0,0-1 1 15,0 3-1-15,-1 0 0 0,-2-3 0 16,-3 0 0-16,-4 1 0 0,2 0 0 0,-4 3 0 16,-4-2 0-16,-3-1 0 0,-3 5 0 15,-5-2 0-15,-2 1-1 0,-4 4 1 16,-3-1 0-16,-4-1-1 0,-7 0 1 15,-3-2 0-15,-6-2-1 0,-6-1-3 16,-2 0-1-16,-4 0 0 0,-3 0 0 16,-4-2 0-16,-7 0-1 0,-4 2 0 0,-7-1 3 15,-8 0 1-15,-7 1 0 0,-5-1 0 16,-6 0 1-16,-8 2 3 0,-2-5 5 16,-7 6 3-16,-10-3 2 0,-4-2 1 15,-4-1 1-15,-8 3-1 0,-1 1-2 16,-1 3-4-16,-4-2-2 0,0-1 0 15,-1-1 1-15,-1 2 4 0,1-2 6 16,3-2 6-16,4-1 5 0,5-1 5 16,3 2 0-16,11 1-1 0,-2 0-4 0,1 1-5 15,5 0-7-15,8 1-5 0,-1 2-4 16,12 1-4-16,5 0 0 0,9-1-2 16,8 3 1-16,8-4-1 0,7 1-1 15,8 0 0-15,7-4 1 0,1 5 0 16,9-3 0-16,9-1 0 0,7 2 1 15,11-3 1-15,10 1 0 0,7-4 2 16,12 2 2-16,9-2 1 0,7-4 3 0,10 2 3 16,9-3 1-16,5-1 1 0,10 0 0 15,4 1 0-15,3-3 0 0,4 0 0 16,5-3-1-16,-3-1-2 0,4 2-1 16,0 2-2-16,-4 5-1 0,-3 4-2 15,-1 2-19-15,-5 1-113 0,-1 6 70 16,1-4-75-16,-3-2-431 0</inkml:trace>
  <inkml:trace contextRef="#ctx0" brushRef="#br0" timeOffset="119720.6348">10007 3839 247 0,'0'-5'111'0,"-1"-3"-58"16,-1 3 24-16,4 3-47 0,-2 0-12 15,0 2-13-15,1 1-6 0,9 0 0 0,0 1 1 16,2 0 2-16,5-2 3 0,3 2 2 16,-5-1 5-16,6 2 3 0,0 1 4 15,1-1 3-15,-2 0-1 0,4 1-1 16,0-1-2-16,0-2-2 0,2 1-3 15,6 2-2-15,4 0 0 0,4-2 0 16,3 2 0-16,2 1 1 0,3-1-1 16,3-3-1-16,1 3-1 0,5-4-2 0,6 1-2 15,3-2 0-15,2-2-2 0,5-1-1 16,2 2 0-16,1-4 0 16,5 1 0-16,1-1-1 0,-1 2 0 0,2-2 0 15,-1 0 0-15,2 2 0 0,-1-2-1 16,1 1 1-16,-2-1-1 0,-4 3 1 15,-2 0-1-15,0 0 1 0,-1 1-1 16,-1 1 3-16,-3-1 2 0,-3 2 1 16,-4 0 2-16,-1 1 4 0,-3-1 3 0,-1-2 4 15,-1 5 2-15,-3-2 1 0,-2-1 2 16,-3-1 0-16,-2-1 0 0,-2 0-3 16,-4 2-1-16,-3-2 0 0,0 0 0 15,-1-2-1-15,-3 2-2 0,-4 0-2 16,-1-1-1-16,-2 1-2 0,-5 0-4 15,-1 2-3-15,-4 2-2 0,-5-1-3 16,-5 0 1-16,-1 1-6 0,-2 0-11 0,0 5-17 16,0 0 10-16,-3 9-147 0,-2-2 71 15,-6-11-83-15,-7-3-479 0</inkml:trace>
  <inkml:trace contextRef="#ctx0" brushRef="#br0" timeOffset="147867.1772">25187 9155 86 0,'-5'-8'100'0,"3"-2"-26"15,-5 1-1-15,2 2-4 0,2 2-18 16,2 0-10-16,4 2-13 0,-1 2-4 15,-1-2-1-15,3 3-2 0,3-3 1 16,-2-1 1-16,1 1 3 0,-1 0 1 0,-2-2 0 16,1 5-3-16,0 0-4 0,4 1-5 15,-2-2-3-15,2 2-3 0,4 5-3 16,1-3-2-16,-1-2-1 0,0 3 0 16,5-4-1-16,-5 3 0 0,3-2-1 15,-1 1 0-15,1-2 0 0,-4 2 0 16,5 0 0-16,-3 3 0 0,4-5-1 15,-2 2 1-15,0-2 0 0,4 1-1 16,-2 3 1-16,2-5-1 0,-1 0 1 0,5 3-1 16,-3 2 1-16,1 1-1 0,-3-2 0 15,-1-1 0-15,-4-1 0 0,-5 0 1 16,1 0-2-16,-2-1 1 0,-2 0 0 16,1 1-1-16,-1 1 0 0,-3 1 0 15,1 3 0-15,1 0 0 0,1 2-1 16,0 3 1-16,1-1-1 0,0 3 1 0,-3 1 0 15,1 1 0-15,1 4 0 0,-2 2 0 16,2-2 0-16,-3 4 1 0,6 4 0 16,0-3-1-16,1 5 1 0,-2-2-1 15,1 1 1-15,-4 3-1 0,2 1 0 16,-3-2 0-16,1 4 0 0,-4 0 0 16,4 6 2-16,-7 1 1 0,6-4 0 15,-3-1 1-15,0-3 0 0,-2-2 1 0,6-5 0 16,-3 12-2-16,-1 1 1 0,-2-6-1 15,3-4 0-15,-1 0 0 0,1-6 0 16,-2-3 2-16,-1 1 0 0,4-3 0 16,0 2 0-16,-1-3 0 0,-1 2 1 15,1 0-2-15,0 2 0 0,1 1-2 16,1 0 1-16,-2 0-1 0,1 3-1 16,-1 1 1-16,-1-5 0 0,2 0 0 15,0 0 1-15,-1-2-1 0,0-5 2 0,-2 2-1 16,1-5 0-16,1 1 4 0,-2-3 1 15,-3-3 0-15,1 0 1 0,2 0-1 16,-3 0 0-16,5 0 1 0,-4 5-4 16,2 0-2-16,0 1-1 0,2-2 1 15,-2 3-1-15,0-1 0 0,0-1 0 0,1 1 0 16,0 3 0-16,2-4 0 0,-2 1 0 16,1 1 0-16,0-2 0 0,0-1 1 15,-1-2 0-15,-1-3 0 0,-1 0 0 16,1-1 1-16,1-1-1 0,0 2 0 15,-2-3 0-15,4 0 0 0,-1 0-1 16,-1 0 0-16,1 0-1 0,-1 1 1 16,-2 0-1-16,3 0 1 0,0-1 0 0,-2 1 0 15,1-2 0-15,-1 0 0 16,1 1 1-16,0-1-1 0,-1 1 1 0,-1-1-1 16,-1 3 0-16,1-2 0 0,0 0 1 15,-4-1-1-15,-4 1 0 0,1 0 0 16,-5 1 0-16,0 0-1 0,0 1 1 15,-3-2 0-15,-5 2-1 0,0 0 0 16,-6-3 0-16,-4 3 0 0,2 4 0 0,-3-1 0 16,-1 1 1-16,0 0-1 15,2 0 0-15,-2-4 1 0,6 3 1 0,-2-3 1 16,5 1 0-16,2 1 0 0,2 0 1 16,1-3-1-16,-1 0 1 0,2 1-2 15,4-1 0-15,0-1 0 0,0-4 0 16,4 1 0-16,0 1 0 0,0-1 0 0,3 0 0 15,5 1 0-15,1-1 0 16,1 2 0-16,2-1-1 0,1 0 0 0,3 0-1 16,4-2 1-16,2 0-2 0,3 0 1 15,4-2 0-15,0 3 0 0,-1 0-1 16,0 1 0-16,5-2 1 0,-3 3-1 16,3-1 0-16,1 1 0 0,4-2 1 15,-1 2-1-15,3 1 1 0,2-1-1 16,-1-1 1-16,0 2 0 0,1-4 0 15,-2 2 0-15,-3-1 0 0,-3 1 0 0,-5-1 0 16,-5 3 0-16,-2 1 0 0,-2 0 0 16,-5 0-1-16,0-1 1 0,0-1 0 15,-3 2 0-15,-2-4 1 0,0 2-1 16,-1-2 1-16,-1 1 0 0,-1 0 0 16,-4-2-1-16,-4 0 0 0,-5 2 0 15,0-2 0-15,-3 3 0 0,0-2 0 0,1 1 0 16,2 0 0-16,0 1 0 0,0-1 0 15,-1 3 0-15,3-1 0 0,-2 1 0 16,4-3 0-16,0 2 0 0,4-3 0 16,0 1 0-16,3 0 0 0,4 0-1 15,2-1-9-15,1 2-14 0,3-2-21 16,7 2-104-16,2-1 57 0,5-1-95 16,0-5-343-16</inkml:trace>
  <inkml:trace contextRef="#ctx0" brushRef="#br0" timeOffset="150049.1309">25325 9137 43 0,'-4'-6'39'0,"1"1"-16"0,-1 1 2 16,-1 2-7-16,1 0-5 0,1 1-3 16,-3 1 1-16,1 0 4 0,-4-3 5 15,0 4 4-15,1-5 8 0,0 3 5 0,3-1 4 16,-1 0 0-16,2 1-3 0,-2-1-2 15,-1 1-3-15,-1 0-4 0,3 1-4 16,-2 0-3-16,2 0-3 0,1 1-1 16,-1 0-1-16,1-1-1 0,0 2-4 15,1-3-1-15,2 2-2 0,3 1 0 16,-1-2 0-16,2 1-1 0,3 1-2 16,3-2 1-16,0 3 1 0,3-2 1 15,4-4 1-15,2 3-1 0,3 0 0 16,3-3 1-16,3 1 2 0,2 1-1 0,0-2-2 15,2 2-1-15,1-1-1 0,-1-1 0 16,3-1-3-16,-3 2 0 0,1-4-2 16,-5 6 0-16,-1-4-1 0,-7 3 0 15,-3 1-1-15,-4 0 0 0,-3 0-2 16,-5 2 1-16,-4-2-1 0,-1 4 0 16,-6 1 0-16,-6 0 1 0,-5 1 0 0,-7-1 0 15,-3-1 1-15,-5 1 0 0,-2-1 0 16,-4-1 0-16,0 1-1 0,3 0 1 15,-4 3 0-15,2-1 0 0,0 0 0 16,3-2 0-16,1-3 1 0,5 1-1 16,5-2 1-16,4-2 1 0,6 2 2 15,6-1 3-15,6 0-1 0,2 0 0 0,1 0 0 16,10-2 0-16,7 2-1 0,0-2-3 16,8 0-2-16,6-2 1 0,2 1-1 15,1-2 0-15,4 2 0 0,-2 3 0 16,2-3 0-16,-6 3 0 0,1-1 0 15,-4 0 0-15,-1 5 1 0,-5-7-1 16,-4 3 0-16,-4 2 0 0,-3-2-1 16,-6 1 0-16,-1 4 0 0,-3-4 0 15,-3 0-1-15,0 1 1 0,-3-4-1 0,1 5 1 16,-2-1 1-16,-1-2 0 0,2 1 0 16,-1 1 0-16,0-4 0 0,0 3 0 15,-2-1 1-15,2-1-1 0,0-2 1 16,1 3-1-16,3 1 1 0,1 0-1 15,-1 0 0-15,3 2 0 0,-1-4 0 16,0 5 0-16,-1-4 0 0,2 0-1 16,1-1 1-16,-1 2 0 0,2-1 1 0,0 2-1 15,-1 0 1-15,0 1 0 0,2 1 0 16,-2 3-1-16,-3-3 1 0,4 3 0 16,-2 4-1-16,1 4 0 0,2 0 1 15,-1 2-1-15,1 6 0 0,0 1 1 16,0 2 0-16,-3 2 0 0,1 4 0 15,3 0 0-15,-2 3 1 0,-1 1 0 0,0 4 0 16,3-1 0-16,-4 4-1 0,2-2 1 16,2 0-1-16,-2 0 0 0,2-2 0 15,-1 1-1-15,-1-2 1 0,-4 3-1 16,2-4 1-16,-3 4 1 0,-3-5 1 16,-1 3 0-16,0-2 1 0,-3 1 1 15,-1-6-1-15,1 3 1 0,-1-5 0 16,0-4-1-16,1-2-1 0,4-1 0 15,-2-2 0-15,0-2-1 0,2 0 0 16,0-1 0-16,2-1 0 0,3-1 0 0,-2-2 0 16,3 2 0-16,-2-1 0 0,4 0 0 15,-3 1 1-15,0 0-1 0,1-1 0 16,2-1 1-16,-1 0-1 0,-1 2 0 16,-1-4 0-16,0-2 0 0,-2 1 0 15,-2-2 0-15,2-4 0 0,-2 2-1 16,1 2 0-16,1-1 0 0,-2 1 0 0,1 0-1 15,-1 1 0-15,1 0 1 0,-2-1-1 16,1 1 0-16,2 4 0 0,-3-2 0 16,3 0 0-16,0 2 0 0,1-2 1 15,1-2-1-15,-2 2 0 0,0-2 1 16,4 1-1-16,-6-1 0 0,5 2 1 16,-2-2-1-16,0 0 0 0,2-2 1 0,-4-2-1 15,3 2 1-15,-2 1 0 0,0-2-1 16,3 2 0-16,-5 0 1 0,1-1-1 15,3 1 1-15,-3 0 0 0,3-1 0 16,-3-1 0-16,4 1 1 0,-3-6 0 16,3 1 1-16,-3 0-1 0,1 1 1 15,0-4 1-15,1 1-1 0,-6-2 1 16,5 2-1-16,-4 0 0 0,-1 0-1 16,3-1 0-16,3 2-1 0,-3-1 0 15,1 0-1-15,0 0 0 0,1-1 0 0,-1 2 0 16,0 1-1-16,-1-1 1 0,1 0-1 15,-1 0 1-15,-5 1 0 0,-3 0 0 16,0 0 0-16,-2 1 0 0,-3 1 0 16,3-2 1-16,-4 1-2 0,-4 3 1 15,-5-2 0-15,-1 3 0 0,-4-3 0 16,-3 0 1-16,3 0 0 0,-3-1 0 0,4-2 0 16,-1-3 1-16,7 3-1 0,1-3 0 15,2 3 0-15,2-1 0 0,5-2 0 16,-2 3-1-16,2 0 0 0,6-1 0 15,2 2-1-15,-1 0-1 0,4 2 1 16,4-2-1-16,0 0 1 0,4 1 0 16,3-1 0-16,8 1 1 0,4-2 0 15,5-2 0-15,0-1 0 0,1 0 1 0,5-1-1 16,-1-1 0-16,-1 0 1 0,2 1-1 16,-1 2 1-16,-6 1-1 0,-3-2 0 15,-5 2 0-15,-7 0-1 0,-7 0 0 16,-4 2 0-16,-1 0 0 0,-10-1 0 15,-6 5 0-15,-7 0 0 0,-4 1 1 16,-10-5 1-16,-2 1 0 0,-1 2 3 16,2-4 5-16,1-1 0 0,0-4 7 0,7 3 1 15,4-1 2-15,1 1-1 0,9-2-3 16,7 2-3-16,3 1-1 0,3 0-7 16,4 0-3-16,1 0-5 0,8 1-6 15,10-2-7-15,5-1-13 0,8-1-11 16,15 2-57-16,6-1-67 0,8-1 39 15,4-9-93-15,8-7-235 0</inkml:trace>
  <inkml:trace contextRef="#ctx0" brushRef="#br0" timeOffset="212105.6839">25426 10182 30 0,'-2'0'50'0,"-1"0"-12"0,1 0-4 16,-2-1 0-16,3 2-11 0,0 1-4 16,-1-2 1-16,1 0 2 0,-1 1 1 15,1-3 4-15,-2 4 5 0,2-2 4 16,-1-1 1-16,2 2-2 0,-2-3-5 0,1 1-5 15,1 2-5-15,1-1-5 0,2 0-6 16,2-2-3-16,-2 0-4 0,2 0-1 16,2 2 1-16,2-2 1 0,0 0 2 15,6 1 0-15,2 0 1 0,3 0 0 16,3 2 1-16,3-1-1 0,0 0-2 16,6-1-1-16,-2 0-1 0,2-1 0 0,5-2 0 15,2 0 2-15,-1 0 2 0,6-2 2 16,2 1 1-16,-4-1 1 0,2 1 0 15,0-2 0-15,-1 3-3 0,-1-2-2 16,2 2-1-16,-2-3-2 0,2 2 0 16,-5-2-1-16,-2-1 0 0,-2 1 0 15,0 3 0-15,-4-2-1 0,-1 0 1 16,2 3-1-16,-6 0 1 0,-2 0 0 0,-1 0 0 16,-2 3 0-16,0 0 1 0,-1 0 1 15,-4 1 3-15,-1-3 4 0,-3 2 1 16,-4-4 1-16,-2 1 1 0,-2 1 0 15,-2 4-2-15,-1-2-2 0,-1 1-4 16,-3-2-2-16,-1 2-2 0,-3 1 0 16,0 0-5-16,-2-1-12 0,-3 2-19 15,-3 2-33-15,-2-1-48 0,-4 0 21 0,-4-1-81 16,-3 2-121-16</inkml:trace>
  <inkml:trace contextRef="#ctx0" brushRef="#br0" timeOffset="213347.3594">25477 10030 70 0,'8'-9'29'0,"-1"6"-13"15,-3 0 8-15,0 0-7 0,1 0 1 16,0 0 4-16,1-1 4 0,0-1 5 0,-1 3 7 16,-2-2 7-16,1 1 1 0,-2-2 0 15,1 5 0-15,-2-2-1 0,0 2-2 16,0-2-4-16,-2-1-5 0,2-1-8 16,-1 3-5-16,0 1-6 0,0 1-5 15,0 0-2-15,-2-1-3 0,2 4 0 16,-3 1 0-16,1 0-1 0,-1-3 1 0,-1 2-1 15,-2 2-1-15,1-2-1 0,-1 0-2 16,0 4 1-16,0 2-1 0,1 1 0 16,-2 1 0-16,-3 2 0 0,0-2 0 15,-2 3 1-15,-4-2-1 0,0 2 1 16,0 1 0-16,-1 1 2 0,0-3 1 16,-2-1 3-16,3 2 4 0,-1 0 2 0,4-3 2 15,0-1 1-15,1 1 1 0,5-6-2 16,-1-1-2-16,0-3-2 0,8 2-3 15,-2-3 0-15,0 2-1 0,2-3 2 16,-2-3-1-16,3 2 2 0,1 1-1 16,-2-2 0-16,6 1 1 0,0 0-1 15,2 0-1-15,-3 0-1 0,1 0-1 16,-3-2-2-16,-1 1 0 0,0 1-2 16,-1 0-1-16,2 1 0 0,-1 0-1 0,0 1 0 15,0 0 0-15,-1 1-1 0,2 2 1 16,0-2-1-16,0 1 1 0,-1 0-1 15,0 2 1-15,2 0 0 0,-2 0 0 16,0 0 0-16,1-1 1 0,2 3-1 16,2 0 1-16,-1-1 0 0,5 1 0 15,1-1 1-15,1-1 0 0,1 0-1 0,5 0 1 16,-2 1 0-16,2 0 0 0,2 0 0 16,0-2-1-16,-1 0 0 0,-4-1 0 15,-2-1 0-15,-3 1-1 0,-3 1 1 16,-4 0-1-16,0 0 0 0,-1 1 0 15,-3-3 1-15,-3 0 0 0,-1 0 0 16,-3 1 0-16,-2 3 1 0,-4-3 0 16,-4 0-1-16,1-1 1 0,-3 0 0 0,2-2-1 15,0 4 0-15,4-2 1 0,1 0-1 16,3-2 0-16,0 0 0 0,2-2-1 16,2 1 1-16,-1-2 0 0,1 1-1 15,1 1 1-15,-2 0-1 0,2-1 0 16,-2 1 0-16,2-1 0 0,-2-1 0 15,1 1 0-15,-2 0-1 0,0 0 1 16,-2 2-1-16,-2-1 1 0,-2 1-1 16,3 1 1-16,-1 3-1 0,-1-3 1 0,4 1 0 15,-1-1 0-15,0-1 0 0,0 0 1 16,0 0-1-16,2-2 1 0,2-1 0 16,0-1 0-16,5 0 0 0,5 0-1 15,0-3 1-15,3 1-1 0,-1-2 0 16,2-4 0-16,-1-1 1 0,-1 0-1 15,2-1 1-15,1-4-1 0,3 5 0 16,-4-6 1-16,1 2-1 0,0 1 0 0,1-2 1 16,-1 2-1-16,1 1 1 0,-2 1-1 15,0 1 0-15,-2 2 0 0,-1 1 0 16,-2-1 1-16,0 3-1 0,-1 0 0 16,-1 2 0-16,0 3 0 0,0-1 0 15,-1 3 0-15,1 0 0 0,-2-1 2 16,1 2 0-16,-1 0 1 0,0-1 1 0,0 2 1 15,-1-1-1-15,-1 1 1 0,0 1-1 16,-2 0-1-16,-3-1-1 0,2 3-1 16,0 0 0-16,2 0 0 0,1 4-156 15,2 4 93-15,0 1-82 0,4-1-579 16</inkml:trace>
  <inkml:trace contextRef="#ctx0" brushRef="#br0" timeOffset="258894.1509">29202 9270 250 0,'-1'-6'128'0,"-1"0"-43"15,1 1 17-15,0 1-44 0,1 0-17 16,0-1-14-16,2 1-9 0,1-2-6 15,4 4-4-15,-1-1-1 0,1 0 3 16,1-1 3-16,-1 2 3 0,0 0 3 16,2 0 3-16,-2 1 0 0,-5 0-1 15,7 0 0-15,0 2 0 0,3 1-2 0,-1 0-2 16,1 2-1-16,0 1-2 0,-1 1-1 16,-2 1-2-16,1 1 0 0,0 1-1 15,-1 3 1-15,-3 1-1 0,1 3 0 16,-2-1 1-16,0 0-1 0,-1 1 0 15,0-1 0-15,0-2-2 0,1 4-1 16,0 0-2-16,-4-3 0 0,2-1-1 16,-3 2-2-16,3-4 1 0,-5 0-1 15,0-1 0-15,0 1 0 0,-1-4 0 0,-3 1-5 16,-1 0-9-16,0-2-13 0,0 5-18 16,-4-1-28-16,1-2-88 0,-2 0-3 15,-1 1-5-15,-3-1-101 0,-3-1 52 16</inkml:trace>
  <inkml:trace contextRef="#ctx0" brushRef="#br0" timeOffset="259183.3819">29193 9410 223 0,'4'-13'179'0,"0"1"-81"0,1 1 10 0,-2 7-14 16,0 4-66-16,0 0-9 0,0 3-9 16,-2 4-1-16,-1 1 4 0,0 5 3 15,-5 0 2-15,1 2 2 0,-4 0 3 16,2 6 0-16,-3-5-5 0,1 4-2 16,2-1-4-16,-5-1-3 0,0-6-2 15,0 2-3-15,-2-2-1 0,1 1-9 16,3-1-15-16,-3 1-19 0,-2-3-38 0,1-2-58 15,1-2 22-15,-3 1-83 0,5-4-161 16</inkml:trace>
  <inkml:trace contextRef="#ctx0" brushRef="#br0" timeOffset="259487.5639">28942 9215 433 0,'-4'-9'139'0,"2"3"-77"16,-3 6 54-16,0 2-80 0,0 7-19 16,1 3-5-16,-1 4-2 0,0-2 1 0,-2 8 4 15,1 2 0-15,-1 0 2 0,-1-2-1 16,2 5 1-16,-2-6 1 0,2-1 1 15,-1-2-5-15,2-1-2 0,-4-3-3 16,2 0-2-16,0-2-3 0,-1 2-2 16,0 2-8-16,3-1-12 0,0-2-14 15,-2-1-19-15,0-2-31 0,1-3-62 16,-3 1 22-16,-1-4-63 0,4 2-176 0</inkml:trace>
  <inkml:trace contextRef="#ctx0" brushRef="#br0" timeOffset="259788.3111">28527 9338 462 0,'4'-16'131'0,"1"1"-70"0,-1 5 55 15,5 0-95-15,2 3-7 0,2 7-8 16,0-2-5-16,2 1 1 0,-4 1 2 15,-1 10 2-15,-5 2 4 0,2-1 4 16,-7-1 4-16,-1 7 2 0,2 2 1 16,-3 4-1-16,-4-2-2 0,1 3-5 0,-2 3-3 15,3-1-3-15,-6-5-3 0,2-1 0 16,1-1-1-16,-2-6 0 0,-2 1 0 16,4-2-3-16,0 1-7 0,-4-5-13 15,0-3-17-15,0-2-28 0,0-1-58 16,-2 0-21-16,2-1 0 0,2-1-84 15,-1 0 4-15</inkml:trace>
  <inkml:trace contextRef="#ctx0" brushRef="#br0" timeOffset="260219.9222">28257 9369 423 0,'-5'-10'146'0,"2"1"-79"15,-1 5 48-15,4 4-85 0,-2 2-6 16,2 4-10-16,-1 4-4 0,0 3 3 16,-1 4 4-16,0 3 5 0,-2 0 3 15,2 0-1-15,0 0 0 0,0-2-1 16,1-2-1-16,-1-1-4 0,1-3-3 16,2 2-4-16,0-4-3 0,-1-1-1 15,0-2-3-15,-1-1 3 0,2-5-1 0,-1-1-2 16,-1-5-3-16,-2 0-2 0,0-6-1 15,0-3-2-15,0-7-3 0,-4-2-2 16,1-2 4-16,-1-1 2 0,-1 2 1 16,2 6 3-16,-2 6 1 0,1 6 3 15,0 5 1-15,-3 1 1 0,-1 4 1 16,0 7 1-16,-3 2 0 0,-1 6 1 16,1-1-2-16,2 4-1 0,-5-3-1 0,2 1 0 15,1-1-2-15,1 1 0 0,-2-5-2 16,6 1 0-16,1-2-1 0,2 2 1 15,0-3-1-15,1-3-5 0,0 0-9 16,1-1-14-16,-1-2-21 0,1-2-31 16,0 0-85-16,-3-2 36 0,2 0-87 15,-3-1-254-15</inkml:trace>
  <inkml:trace contextRef="#ctx0" brushRef="#br0" timeOffset="260616.8607">27685 9402 365 0,'0'-11'128'16,"1"0"-65"-16,2 3 43 0,3 6-74 15,0 2-3-15,2 2-13 0,2 2-2 16,-1 6 3-16,-2 4-1 0,1 2 1 15,-1 5-2-15,-2 3 0 0,-1-4-3 16,-1 5-1-16,-3-3-3 0,0 0-2 16,-1 0-2-16,-1 0 0 0,-2-3-5 15,-1 1-6-15,0-4-10 0,-1-4-12 0,-1-3-15 16,-1-6-20-16,-1-2-24 0,1-1-20 16,0-3-5-16,0-6 10 0,5-1 23 15,-1-4 41-15,3 0 45 0,-3 1 42 16,0 0 41-16,0 4 22 0,1 4 8 15,-1 2-7-15,1-1-21 0,-3 4-21 16,2 3-16-16,-4 0-14 0,0 6-12 16,-6-1-8-16,2 2-5 0,-2 1-3 0,2 2-11 15,0-1-22-15,7 0-28 0,-5 1-95 16,2 1 57-16,2-1-111 0,-3-1-304 16</inkml:trace>
  <inkml:trace contextRef="#ctx0" brushRef="#br0" timeOffset="261305.0682">29441 10062 433 0,'19'-17'190'0,"-6"1"-96"16,-1 6 42-16,0 6-67 0,1 4-42 16,-2 4-9-16,4 6-9 0,1 3-1 15,-2 7 0-15,-1 4 1 0,-1 1-3 0,-7 0-1 16,-3 2 0-16,-2 1 2 0,0-2 1 16,-1-2 1-16,-1 0 0 0,-2-7-1 15,-2 0 1-15,3-3-1 0,-1-4 0 16,-2-2 0-16,2-3 0 0,0-2 0 15,-1-3-1-15,0-3-1 0,-3-6-2 16,0-2-1-16,1-4 0 0,-2-4-3 0,-1 2 0 16,3 0-2-16,-2 3 2 0,-2 5 0 15,-1 4 1-15,-1 2 0 16,-4 3 1-16,0 3 0 0,-3 4 1 0,0 2-1 16,0 3 1-16,1 0-1 0,2 0-1 15,-2-1-1-15,5 0-1 0,3-1-7 16,5 1-10-16,-1 0-17 0,7-1-24 15,4-4-105-15,-4 2 52 0,-3-8-93 16,0-2-338-16</inkml:trace>
  <inkml:trace contextRef="#ctx0" brushRef="#br0" timeOffset="261601.4531">29140 10113 629 0,'-16'-13'138'16,"-1"6"-79"-16,2 7 80 0,3 2-132 15,0 2-6-15,2 5-2 0,1 2-1 16,-2-2 0-16,0 3 2 0,2 3 4 16,5-1 4-16,-1-1 5 0,2 0 2 15,4 1 2-15,2 1 1 0,1 0-2 16,-2-2-3-16,4 2-4 0,4-1-4 0,2-2-1 15,2 0-3-15,2-3-4 0,-2-2-6 16,2 0-8-16,-2 0-15 0,-2-3-16 16,-1-1-23-16,-4-1-30 0,-4-2-50 15,-2 0 16-15,-1-2-60 0,-1-2-134 16</inkml:trace>
  <inkml:trace contextRef="#ctx0" brushRef="#br0" timeOffset="261867.0036">28943 10137 454 0,'-7'-3'182'15,"0"2"-99"-15,-4 1 56 0,2 4-71 0,1 5-45 16,2 4-6-16,1 3-1 0,2 3 0 15,0 0-3-15,-2 1-3 0,3 0-4 16,-1-4-2-16,0-1-1 0,0-2-1 16,2-1 1-16,0 0-1 0,-1-1 3 15,1-3-8-15,0 3-17 0,0-3-25 16,0-3-104-16,-1-2 62 0,0-3-112 0,-1-3-344 16</inkml:trace>
  <inkml:trace contextRef="#ctx0" brushRef="#br0" timeOffset="262071.1642">28742 10207 528 0,'-4'-4'186'0,"-4"0"-109"0,2 4 64 16,3 0-89-16,1 9-49 0,0 2-4 15,2 4 0-15,1 0 2 0,-1 4-3 16,2-3-4-16,-2 2-4 0,-1-4-6 15,-1-1-8-15,-3-2-13 0,2-1-27 16,-1-3-75-16,2-1 42 0,-2-6-71 16,3 0-255-16</inkml:trace>
  <inkml:trace contextRef="#ctx0" brushRef="#br0" timeOffset="262337.451">28534 10203 605 0,'-10'-2'138'0,"0"2"-83"0,1 4 79 16,5 6-124-16,-1 6-13 0,4 5 0 15,1 2 2-15,-2 5 0 0,2-2 1 16,1 4 0-16,-3-2 0 0,-1 0 0 16,-4-8 4-16,1 2 1 0,-2-4 0 15,-1 1 1-15,0-4 0 0,2 3 1 16,-4-3 0-16,1-3-3 0,2-2-4 15,-3 0-7-15,-2-3-13 0,2-1-15 0,-5-2-23 16,0-1-34-16,1-3-49 16,-1 0 13-16,0-2-64 0,1 0-113 0</inkml:trace>
  <inkml:trace contextRef="#ctx0" brushRef="#br0" timeOffset="262705.4667">28057 10277 527 0,'2'-11'165'0,"2"-3"-91"0,1 6 70 16,1 6-102-16,8 1-14 0,4 1-14 15,-3 2-3-15,4 6 1 0,-3 0-2 16,-3 5-7-16,-2 2-4 0,-2 2 1 16,-2-1-1-16,-3 2 2 0,-4 1-1 15,-1-1 1-15,-6-3 1 0,2 0-5 0,-4 1-7 16,-2-5-12-16,2-3-13 0,0-1-12 15,1-7-8-15,-1 0-5 0,1-2 4 16,2-5 8-16,5 0 10 0,-4-1 20 16,4 1 19-16,2 0 14 0,0 0 9 15,3 3 5-15,-2 2 7 0,0 2 7 16,5 0-1-16,0 5-5 0,2 2-2 16,0 2-3-16,-3 2-5 0,-1 0-6 0,-1 1-6 15,-4 0-5-15,1-2-3 0,-3 4-3 16,1-1-1-16,-2 1 0 0,-3-2 0 15,0 0-5-15,-4-3-8 0,0 0-11 16,-2 0-17-16,0-3-34 0,-1 0-75 16,0-4 33-16,2 2-80 0,-7-4-235 15</inkml:trace>
  <inkml:trace contextRef="#ctx0" brushRef="#br0" timeOffset="262950.8186">27899 10299 560 0,'-8'-3'143'0,"-3"4"-73"0,-1-1 71 16,3 6-114-16,2 8-9 0,0 6-7 16,1 5 1-16,-1-2-3 0,2 4-3 15,-2 0-4-15,-1-4-1 0,3-3 0 16,2 2 0-16,0-5 1 0,-1 0-1 15,3-3-1-15,1 1-6 0,-1-3-16 16,2-1-23-16,0-3-98 0,-1-4 55 16,3-4-99-16,-2-1-327 0</inkml:trace>
  <inkml:trace contextRef="#ctx0" brushRef="#br0" timeOffset="263134.8569">27905 10168 632 0,'-9'-6'143'16,"-4"5"-82"-16,-5 1 80 0,-1 9-133 15,2 5-6-15,-5-1 0 0,-1 7-10 16,6 0-9-16,-4 3-12 0,-3-1-19 16,1 3-93-16,-2-3 43 0,-2-1-71 15,-3-5-310-15</inkml:trace>
  <inkml:trace contextRef="#ctx0" brushRef="#br0" timeOffset="306079.6243">10377 12416 14 0,'-13'0'15'0,"0"0"-3"0,0-1 1 0,-1 5 4 16,-2-3 0-16,-2-4 6 0,-3 5 7 16,0-4 7-16,0 1 7 0,-3 2 7 15,4-1 2-15,1 0-2 0,1 0-4 16,3-2-7-16,4 4-8 0,2-2-9 16,3 3-8-16,6-4-5 0,0 3-4 15,6 1-3-15,4 0 0 0,5-2 0 16,5-1 0-16,4 3 0 0,3-3-1 0,6-2 0 15,0 0 0-15,7 0-1 0,1 0 0 16,0 0 0-16,-3-2 0 0,3 3-1 16,-1 0 1-16,-3-2-1 0,1 0 1 15,-2 1-1-15,-7 3 1 0,0-2-1 16,-4-1 1-16,-6 2-1 0,0 0 0 16,-6 0 1-16,-6 0-1 0,-4-1 0 15,-3 0 0-15,-2 1-1 0,-8 0 1 0,-2-2 0 16,-3 0-1-16,-5 2 1 0,-1-3 0 15,-1 3 0-15,-2 1 0 0,-3-1 0 16,0 1 0-16,-4-1 0 0,-1 0 0 16,-3 1 0-16,0-1 0 0,-5 0 0 15,0 1 2-15,7-4 2 0,-9 5 1 16,0-2 3-16,3 0 1 0,1 0 0 0,-7 3 2 16,16-4-1-16,5 4-1 15,5-6 1-15,7 5 1 0,7-5-1 0,5 6-1 16,1-4-1-16,7 0 0 0,7 1-2 15,8 2-2-15,5-4-3 0,7 4 0 16,3-3 1-16,7 2-2 0,2 0 1 16,4-4 0-16,0 0 0 0,0 7-1 0,0-9 0 15,-2 6 0-15,-2-3 1 16,-1 1-1-16,-7 4 0 0,-1-2 0 0,-5-1 0 16,-8 0 0-16,-7 0 0 0,-7 1-1 15,-11 1 1-15,0-2 0 0,-8 2 0 16,-11-1 0-16,-6 3 0 0,-2-3 2 15,-6 1-2-15,-3-2 1 0,-2 5 4 16,-2 0-17-16,-3 0-91 0,-1 3 59 16,-4 3-60-16,-3 1-359 0</inkml:trace>
  <inkml:trace contextRef="#ctx0" brushRef="#br0" timeOffset="310466.1896">13885 12455 6 0,'3'2'12'0,"-1"0"0"0,1-2 2 15,-1 0 3-15,0 0 3 0,-1 0 2 0,1 1 2 16,-1-1 3-16,-1 0 2 0,2 0-1 16,-2 0-1-16,5 1-3 0,-2-2-3 15,-2-2-3-15,-2-1-3 0,4 3-4 16,0 1-3-16,-2 1-1 0,0-1-2 15,-1 0-2-15,2 0 1 0,-1 0-2 16,-1-1 0-16,1 1 0 0,0 0-1 0,1 0 0 16,-1 0-1-16,3 3 0 15,-1-1 0-15,1 1 0 0,0 1 0 0,1 2 0 16,-1-2 0-16,0 2 1 0,-1-2-1 16,1-2 0-16,-1 0 1 0,1 1-1 15,0-1 1-15,1 1-1 0,0 0 1 16,1 1-1-16,-2-1 1 0,0-1-1 15,1 0 1-15,-1-2-1 0,-2 1 1 0,1-1-1 16,2 1 0-16,-3 0 0 0,2 2 1 16,1-3-1-16,-1 2 0 0,-2 0 0 15,-1-1 0-15,2 1 0 0,-1-2 1 16,0 1-1-16,1-1 0 0,0 0 1 16,1 1-1-16,-1 1 0 0,0-2 0 15,2 1 0-15,-2 0 0 0,0 0 0 16,3 1 0-16,-1-1 1 0,-2 0-1 15,3 0 0-15,-1 0 0 0,0 0 0 0,-1 1 1 16,0-1-1-16,3 1 0 0,-3 0 0 16,2 0 0-16,-2-1 0 0,3 0 0 15,-2-1 0-15,1 1 0 0,-2 1 0 16,1-2 0-16,1 2 0 0,-2-1 0 16,2 1 0-16,-2 0 0 0,1 0 0 15,0-2 0-15,2 4 0 0,-1-1 0 0,2 0 0 16,1-1 0-16,1 3 0 0,-1-4 0 15,0 0 1-15,-1 0-1 0,1 2 0 16,0 2 0-16,0-1 0 0,0 0 0 16,-1 0 0-16,0-2 0 0,2 0 1 15,0-1-1-15,1 1 0 0,-1-1 0 16,2 4 0-16,-2-2 0 0,-1 0 0 16,-1-1 0-16,6 2 0 0,-4-3 0 15,4 0 1-15,1 0-1 0,-1-1 0 0,-2 1 1 16,1-2-1-16,2 2 0 0,0-1 0 15,0 1 0-15,0-2 1 0,-3 1-1 16,1 0 0-16,-1 1 0 0,0 0 0 16,2 0 0-16,3 0 0 0,-2 3 0 15,1-1 0-15,2 0 0 0,-1 1 0 16,1 0 0-16,-1-1 0 0,2 2 2 16,-1-3 1-16,1 1 1 0,2 0 0 0,-2-1 1 15,0 1-1-15,3-2 1 0,-1 0-2 16,1 1 0-16,3 0-2 0,0 0 1 15,1 1-1-15,-2-2 0 0,1-1 0 16,-1 0 0-16,3 0-1 0,-1 0 1 16,0 0-1-16,0 1 1 0,1-1-1 15,-1 2 1-15,-1-1-1 0,1-1 0 16,-1 1 0-16,0-1 1 0,0 1-1 16,2 1 0-16,-1-2 0 0,2 0 0 0,-2-2 1 15,0 1-1-15,2 1 0 0,-2-1 0 16,1 1 0-16,2-2 1 0,-1 2-1 15,1 1 1-15,3-2-1 0,-6 0 0 16,2 0 1-16,-1-2-1 0,-2 2 0 0,-2-2 1 16,6 0-1-16,-1 1 0 0,-2-2 1 15,0 1-1-15,0 0 0 0,-1 0 1 16,0-2-1-16,3 2 1 0,0-3-1 16,0 4 0-16,-3-1 0 0,0 1 0 15,-2 0 1-15,-3-2-1 0,-1 1 0 16,-2 0 1-16,-1 1 3 0,2-2 3 15,-2 1 4-15,1 1 1 0,1-1 3 16,-1 0 3-16,-4 1 1 0,2 0 0 16,-2-1-1-16,-3 1-1 0,0-1-2 0,-3-1 0 15,0 1 0-15,-2 0-2 0,-1 1-2 16,-1 1-1-16,0 1-1 0,-2-1 0 16,0 1-2-16,-1 0-2 0,0-1-1 15,-1 0-1-15,0-1-2 0,0 2 0 16,0 2-1-16,0-4-1 0,1 3 1 15,-1-1-1-15,1 1 0 0,-1 0 1 16,0 0 0-16,-1 0-4 0,4 3-13 0,-1-2-22 16,2 1-59-16,1-2 35 0,1 0-75 15,1-1-191-15</inkml:trace>
  <inkml:trace contextRef="#ctx0" brushRef="#br0" timeOffset="312616.4938">17920 11719 14 0,'9'-20'15'0,"-1"2"-6"16,-2 2-1-16,2 2-3 0,0 1-4 15,-2 1-5-15,1-1-2 0,0 3 0 16,-3 0 0-16,2 0 3 0,-1 1 7 16,-1-2 11-16,-2 0 9 0,-1 0 6 15,-1 0 5-15,-4 2 4 0,1-1 0 16,1 0-6-16,-2 2-5 0,1-2-7 16,0 1-5-16,-3 0-5 0,2-2-4 0,-4 1-3 15,2 0-2-15,-1-1 0 0,2 2-2 16,-3-3 1-16,1-3-1 0,-3 3 0 15,-1-2 0-15,1 3 1 0,-3-1-1 16,-1 1-1-16,0-1 1 0,0 4 0 16,1-4 0-16,0 2-1 0,-1 1 1 15,-4-2-1-15,-2 3 0 0,-5-1 1 0,0 2-1 16,2 1 1-16,-1 0-1 0,1 1 1 16,-2 0-1-16,-2 1 1 0,-1-2-1 15,0 2 0-15,-2 1 0 0,3-1 0 16,1 1 0-16,-1 3 0 0,0 0 0 15,1 3 0-15,1-1 1 0,2 3 0 16,-2 3 0-16,1-2 1 0,0 2-1 16,-1 1 0-16,1-2 0 0,2 2 0 0,3 2 2 15,-2-1 1-15,1 1 1 16,-3 1 0-16,5-2 1 0,-4 1-1 0,5 2 1 16,-1 0-3-16,1 0 0 0,-1 4-2 15,1 1 1-15,0 4-1 0,3 2 0 16,0-4 0-16,1 0 0 0,-1 1 0 15,0-4 0-15,0 1 1 0,2 3-1 16,-1 0 0-16,4 0 0 0,-2 2 0 0,1 1 1 16,0-1-1-16,1 0 1 0,2 2-1 15,-2-2 1-15,-1-2-1 0,2 2 1 16,1 4-1-16,-1-6 1 0,2 0-1 16,0-3 1-16,0 1-1 0,0-5 0 15,2 5 1-15,2-1 0 0,-2 3 2 16,2-4 0-16,1 4 0 0,2 0 2 15,-1 3-1-15,0 0 1 0,4 4 0 16,1-5-1-16,0 5 0 0,2-4-1 16,-1-1 1-16,3-2-1 0,3 1 0 0,-2-5 0 15,1-2-1-15,-1 1 0 0,-1 2 0 16,-1-4 0-16,2 3 0 0,-2-3 0 16,1 0 1-16,0-8 0 0,3 6 1 15,2-3-1-15,4 1 1 0,-3-2-1 16,3 3 0-16,-1-6 0 0,3-1-1 15,-4 2 1-15,4-1-1 0,-1 2 0 0,-2-2 0 16,-1 2 0-16,6-4-1 0,-3 0 1 16,3-1-1-16,0-1 1 0,0 0-1 15,-4 1 0-15,4-4 1 0,-3 1 0 16,4 1-1-16,2-2 1 0,-3 0-1 16,-2-1 1-16,4 1-1 0,-2 0 1 15,-2-1-1-15,2-2 0 0,1-1 1 0,-4 0-1 16,5-2 0-16,-1 0 0 0,0 2 0 15,-2-1 0-15,3-2-1 0,-6 0 1 16,3-3 0-16,-2 1 0 0,-1-3 0 16,0 3-1-16,1-1 1 0,1 2 0 15,1-3 0-15,2 2 0 0,-1-4 0 16,-1-2 0-16,-3-1 1 0,-1 1-1 16,-2-1 0-16,-2-2 0 0,-1-1 0 0,3-1 0 15,-2-4 0-15,1 0-1 0,-1 0 1 16,2 1-1-16,-2-2 1 0,-2 1-1 15,-3 0 0-15,1 1 1 0,-4 0-1 16,1 0 0-16,-3-1 0 0,1-1 0 16,-4 3 0-16,0-2 0 0,1-1 0 0,-3 4-1 15,0 4 1-15,-2-9 0 16,-1 9 0-16,-1-1 0 0,-1 2 0 0,-3-3 1 16,3 5 2-16,-2-1 2 0,0 1 1 15,0-2 0-15,0 6 1 0,0 0 0 16,-3-1-1-16,3 0-1 0,-1 3-2 15,3 1-2-15,0 1 0 0,1-1 0 16,-1 4-1-16,2-1-1 0,-2 0 1 16,1 1 0-16,-3 1-1 0,1 4 1 15,1-2-1-15,-3 1-6 0,-1 1-22 0,1 3-52 16,-1 1 34-16,0 6-63 0,5-1-184 16</inkml:trace>
  <inkml:trace contextRef="#ctx0" brushRef="#br0" timeOffset="342674.3916">13890 12559 204 0,'-6'-12'86'0,"3"7"-40"16,-1-2 19-16,3 6-41 0,1-1-6 15,0 2-9-15,1 1-8 0,1 0-1 0,-2-2 0 16,3 1 1-16,-1 0 6 0,2 0 8 16,1-1 5-16,-1-1 6 0,0 0 5 15,2-1 5-15,-3 1 3 0,0-1-4 16,1 1-4-16,2 0-5 0,-2-2-5 15,0 1-4-15,4 3-4 0,2-2-2 16,-1 0-2-16,3-2 0 0,4 2 0 16,4-1 0-16,4-1 0 0,8 1 0 15,3 2-2-15,5 0-1 0,0-1-2 0,4 0-2 16,2 1 0-16,-3 1-1 0,4 0 0 16,2-1-1-16,-1 2 0 0,2 0 1 15,0 1-1-15,-2 2 0 0,2 1 1 16,0-2-1-16,0 0 1 0,5 0-1 15,-1-2 1-15,0 0-1 0,0 0 1 16,2 1-1-16,-4-1 1 0,1 2-1 16,1-2 0-16,2 1 1 0,-3-1-1 0,6 1 1 15,1 0-1-15,-1-1 0 0,6 0 1 16,-3 2-1-16,-2-1 1 0,0-2-1 16,2 0 0-16,-4 0 1 0,6-4-1 15,-2 4 0-15,0 0 1 0,-4 0-1 16,2 1 0-16,3 2 0 0,-2 0 0 15,-2 0 1-15,1 0-1 0,-1 0 0 0,1-1 0 16,1-1 0-16,0-1 0 0,-1 0 0 16,3 0 0-16,-2-1 0 0,5 1 0 15,-1-2 0-15,4 0 0 0,-4 0 0 16,2-1 0-16,-2 1 0 0,2 1-1 16,1-1 0-16,-1 0 1 0,0 0-1 15,-7 0 0-15,0 1 0 0,-5-2 1 16,0-1-1-16,-6 0 1 0,1 2 0 0,-3 0 0 15,-3 0 0-15,-5 2 0 0,0-3 0 16,0 2 0-16,-1 2 0 0,0-2 0 16,-5 1 0-16,-4-1 0 0,1-2 0 15,-6 3 0-15,-3-1 0 0,1-1 0 16,-1 1 0-16,-7 3-1 0,-4-3-1 16,-5 2-1-16,-5-1 0 0,0 1-1 15,-5 1 0-15,-7 1-1 0,-7-2 1 16,-7 2 0-16,-6 0 2 0,-2-2-2 0,-10 1 1 15,-3 1-1-15,-3 0 1 0,-7 0 0 16,-6 0 0-16,0-2 1 0,-7 0 0 16,-1-1 1-16,-3 0 1 0,-9 0-1 15,-2 1 1-15,2-2-1 0,-9 0 1 16,-1-1-1-16,-2 3 1 0,-3 1 0 16,-5-3-1-16,0 0 1 0,-3 2 0 0,3 0-1 15,-2-1 1-15,-3 0-1 0,1-1 1 16,-2 3 0-16,2 1-1 0,2 0 0 15,-1-1 1-15,2 2-1 0,3 2 1 16,3-1 0-16,-2 3 0 0,9-2 0 16,3 4 0-16,1-2 0 0,2 2-1 15,2-2 1-15,2-1 0 0,3 6 0 16,4-2 0-16,5-3 0 0,9-1 0 0,2-1 1 16,5-3 1-16,5 0 0 0,2 1 0 15,5-1 1-15,7 0 0 0,2 0-1 16,8 1 1-16,7-1-1 0,5-2 0 15,4 1 0-15,4-2 0 0,1 1 1 16,3 1 1-16,6-2 0 0,0 0 0 16,6 3 0-16,6-2 0 0,11 1-1 15,3-1 0-15,12-2 0 0,5 1-1 16,10-1-1-16,2-2 0 0,10 0 0 0,0 0 0 16,10 1 0-16,0-2 0 0,5 0-1 15,3 0 1-15,7 0 0 0,2-2-1 16,5 0 1-16,7 0-1 0,1-4 0 15,4 2 1-15,5-4-1 0,1 1 0 16,2 1 0-16,6 2 1 0,3 1-1 16,-3 2 0-16,1-2 1 0,2-1-1 0,1 1 0 15,-8 2 0-15,5-1 0 0,0 6 1 16,-1-1-1-16,-2 2 0 0,-1 1-1 16,-5 1-4-16,-6 2-5 0,-6 1-6 15,-4-1-7-15,-6 3-10 0,-8-2-16 16,-6 2-24-16,-11 0-47 0,-9-2 25 15,-4 2-57-15,-9-4-143 0</inkml:trace>
  <inkml:trace contextRef="#ctx0" brushRef="#br0" timeOffset="346559.0567">21300 11656 266 0,'2'-9'177'0,"2"1"-82"15,-4 1 17-15,-2 4-25 0,-1 1-61 16,2 4-10-16,-2-2-9 0,-1 1-2 16,-2 1 3-16,-2 2 5 0,-2 2 6 0,-1-1 7 15,-1 2 5-15,0-2 4 0,-1 2 1 16,-1-2-1-16,-1 4-6 0,-2 1-6 15,3 3-5-15,1-1-6 0,2 4-3 16,2-3-3-16,2 3-2 0,1-6 0 16,6 2-1-16,0-5 2 0,0 1 0 15,5-1 1-15,-2-1 1 0,5-1 0 0,1 1 0 16,2-2-1-16,0-2-1 0,2-4-2 16,2 0-1-16,-3 1-2 0,2 0-5 15,0-3-8-15,0-1-8 0,-2 2-10 16,0 2-12-16,-3-3-17 0,0-1-25 15,-5-1-48-15,-2 2-19 0,-2-4 7 16,-1 2-76-16,-5-3-25 0</inkml:trace>
  <inkml:trace contextRef="#ctx0" brushRef="#br0" timeOffset="346904.6746">21005 11585 491 0,'-2'0'155'15,"-6"3"-71"-15,3 6 56 0,-5 3-92 16,5 5-22-16,-2 3-6 0,4 0-4 15,0 0-5-15,1 3 0 0,1-3-1 0,1-2 2 16,-2 0 2-16,-1-4 3 0,-1-2 2 16,2-3 2-16,-3 0-3 0,0-3-3 15,0 1-3-15,1 1-5 0,1-1-2 16,-3-3-9-16,3 2-7 0,0-2-9 16,-2-3-11-16,2-1-13 0,2 2-17 15,-1 0-39-15,-3 0-60 0,2-1 31 16,-1 1-71-16,-1-2-192 0</inkml:trace>
  <inkml:trace contextRef="#ctx0" brushRef="#br0" timeOffset="347204.8804">20842 11618 547 0,'-2'-8'168'0,"-1"3"-95"0,-6 5 65 16,3 1-103-16,-1 6-29 0,2 6-6 15,2 4-1-15,0-1 1 0,0 4 5 16,-1-2 6-16,-1 2 6 0,1-4 6 0,1 1 5 16,0-2 2-16,-2-1 2 15,1-3-4-15,-2 1-6 0,2 1-6 0,-1-3-6 16,0 0-4-16,1 2-6 0,1-2-10 15,-1-3-12-15,1 0-17 0,0-2-21 16,-2-4-37-16,1 0-74 0,-4 2 29 16,3-1-77-16,-3-2-215 0</inkml:trace>
  <inkml:trace contextRef="#ctx0" brushRef="#br0" timeOffset="347509.1452">20433 11627 630 0,'4'-17'172'0,"-2"0"-99"16,-2 10 76-16,2 7-123 0,6 2-24 15,2 0-4-15,0 6-1 0,5 2-1 16,1 0 2-16,-4 1 2 0,-1 3 0 15,-3 0 3-15,-4-1 1 0,-2 1 2 16,-2 3 2-16,0-7 1 0,-2 4 0 16,-2 0-2-16,0 1 0 0,0-2-2 15,0 2-2-15,-4-1-6 0,-2-4-6 0,-1 0-8 16,-4 0-12-16,0-2-18 0,-4-2-38 16,5 1-73-16,-4-2 37 0,1 1-85 15,0-6-221-15</inkml:trace>
  <inkml:trace contextRef="#ctx0" brushRef="#br0" timeOffset="347960.8847">20084 11653 500 0,'0'-16'131'0,"0"6"-78"0,7 5 63 16,-1 1-98-16,2 4-19 0,2 0-3 16,2 3 0-16,-3 3 2 0,-3 4 8 15,2 2 5-15,-4 2 7 0,-1 5 4 16,0 3 4-16,-2 1 3 0,-1 2-1 16,0-1-4-16,-2-2-7 0,-1-2-4 15,0 1-4-15,-1-3-3 0,-2-3-2 0,3-1-1 16,-2-6 0-16,-1-5-2 0,0-1-2 15,1-2-3-15,-1-1-3 0,-1-5-3 16,1-5-1-16,-1 2 0 0,0-6 1 16,1-1 2-16,4 3 7 0,-2 3 5 15,0 3 3-15,1 7 4 0,0 1 4 16,-2 1 5-16,-1 4 2 0,0 9-1 16,-5 2 1-16,0 8 1 0,3 2 1 15,-4 5-3-15,0-2-3 0,4 1-4 0,-3-7-2 16,3 3-3-16,2-2-3 0,1-5-2 15,2 1-2-15,0 0-4 0,4-5-11 16,-2 3-12-16,1-4-11 0,1-2-138 16,-1 1 73-16,2-4-97 0,0-9-472 15</inkml:trace>
  <inkml:trace contextRef="#ctx0" brushRef="#br0" timeOffset="348583.4776">23726 11992 254 0,'10'-9'220'16,"-3"3"-110"-16,-2 6 17 0,-5 2-3 0,1 3-83 15,-3 7-5-15,-1 4-4 0,-1 4 3 16,-4 2 10-16,-1 5 0 0,0 2-1 16,-2 0-3-16,-2 0 0 0,0 0-3 15,-1-5-4-15,2 1-6 0,0-5-5 16,1-3-4-16,2-4-5 0,3 0-2 15,0-3-5-15,2-2-1 0,2-4-1 16,0-1-3-16,-2-3-4 0,2-3-5 0,0-6-2 16,1-1-3-16,-1-6-1 0,0-4 0 15,-3 0 0-15,0 0 5 0,-1 1 3 16,1 1 2-16,-2 9 2 0,1 4 1 16,-2 5 1-16,-2 2 0 0,-4 6 0 15,1 5 1-15,-3 3-1 0,-1 2 1 16,3-3-1-16,1-1 0 0,0 0 0 0,3-1-1 15,0-2 0-15,2-2-8 0,0 1-13 16,-1-4-15-16,2-2-8 0,0-2-143 16,-2-2 68-16,2 0-87 0,-2-4-481 15</inkml:trace>
  <inkml:trace contextRef="#ctx0" brushRef="#br0" timeOffset="348925.5588">23063 12128 687 0,'5'-13'179'0,"-1"2"-107"16,1 8 88-16,4 3-135 0,3 3-26 15,3 7-4-15,3 4 0 0,-4 3 2 0,-6 2 0 16,-2 2 0-16,-6 2 2 0,-2-2 3 15,-5-3 4-15,-5 0 7 0,-4 2 4 16,-3-7 5-16,4 2 2 0,-4 0 1 16,5-2-3-16,2-4-2 0,-2-1-4 15,0 0-6-15,1-2-3 0,3-3-3 16,-2 2 0-16,2-1-1 0,-2 0 0 0,2-1-2 16,-3 1 1-16,2-2-1 0,4-2-1 15,-2 0-4-15,1 0-8 0,0-4-11 16,0 0-16-16,-3 0-29 0,5-3-118 15,0 1 59-15,2 0-96 0,-1-2-399 16</inkml:trace>
  <inkml:trace contextRef="#ctx0" brushRef="#br0" timeOffset="349290.9802">22679 12255 602 0,'-10'1'217'0,"-1"-1"-124"15,-5 0 70-15,3 1-102 0,-1 9-55 16,4 5-7-16,2-2-3 0,8 0 1 16,1-1 1-16,0-3 1 0,6 1 0 15,5-4 3-15,-1-2 1 0,1-4 4 16,1-4 1-16,0-2 1 0,0-5-1 15,1 1 0-15,0-2-2 0,1 1-2 0,-2 1-4 16,-7-6-2-16,-4-3-2 0,-1 0 1 16,-1 0-1-16,-3-1 2 0,-6 2 2 15,-1 6 2-15,-2 2 1 0,-6 5-1 16,3 4 1-16,-3 1 0 0,1 4-1 16,-3 4 0-16,1 5-9 0,-2 0-14 15,0 0-16-15,6 1-20 0,1-1-32 16,6-3-80-16,1-2 27 0,3-4-73 0,4 0-235 15</inkml:trace>
  <inkml:trace contextRef="#ctx0" brushRef="#br0" timeOffset="349494.2449">22287 12142 560 0,'0'-9'293'0,"-2"2"-171"16,-2-2 60-16,-5 9-66 0,1 4-124 15,4 7-26-15,4 6-30 0,-2 5-52 16,2-3-66-16,-1 1 25 0,1-2-114 16,-1-6-170-16</inkml:trace>
  <inkml:trace contextRef="#ctx0" brushRef="#br0" timeOffset="349870.2406">21910 12306 500 0,'-15'6'335'16,"-3"-1"-190"-16,2 4 46 0,-5 3-33 15,-1 4-147-15,3 6-9 0,3 0-2 16,2-6 0-16,4 2 1 0,1-5 0 16,5-5 0-16,1-1 2 0,1-6 0 15,0 0 2-15,2-2-2 0,-2-2-3 16,3-2-5-16,-1-3-5 0,4-3-3 16,-1-3-2-16,0-3-1 0,2 0 1 0,-2 5 3 15,-3 0 5-15,-1 3 4 0,-1 9 4 16,-4 0 2-16,-3 2 0 0,-3 5 0 15,-3 0 0-15,0 8-1 0,-2 0 1 16,1 0-1-16,-2 2-1 0,1-2 0 16,3-3 0-16,1-3-3 0,1-1-8 0,4-2-9 15,3-1-15-15,2-2-14 0,-1-3 6 16,4 3-142-16,1-2 65 0,-1-2-61 16,3-2-468-16</inkml:trace>
  <inkml:trace contextRef="#ctx0" brushRef="#br0" timeOffset="350176.4214">21424 12229 704 0,'-15'-8'180'0,"0"1"-105"0,0 7 89 16,0 0-141-16,-1 9-21 0,5 1-4 15,1 6 0-15,-3-1 1 0,1 1 5 16,1-1 6-16,1-1 5 0,0-2 2 0,3 1 3 16,0-2 2-16,3-1 3 0,1 0-5 15,3-3-6-15,1 2-3 0,1-1-3 16,4 1-3-16,2 2-1 0,3-3-4 16,1-2-6-16,2-2-7 0,1 1-8 15,0-5-10-15,-3-1-12 0,-1-2-15 16,-2-1-21-16,-2 0-35 0,-2-5-60 15,2 0 30-15,-5 0-80 0,-2-2-187 0</inkml:trace>
  <inkml:trace contextRef="#ctx0" brushRef="#br0" timeOffset="350436.7256">21245 12149 656 0,'-14'7'186'0,"-3"3"-94"15,-1 5 76-15,0 4-125 0,1 7-27 16,4 2-5-16,1-1-3 0,2-3-2 0,4 0-2 16,1-7-1-16,0-2-1 15,3-4 0-15,0-4 0 0,0-4 0 0,0 2 1 16,2-1-7-16,0 1-11 0,0-2-17 15,-1-1 15-15,2 1-155 0,-1 0 73 16,0 0-79-16,-2-1-509 0</inkml:trace>
  <inkml:trace contextRef="#ctx0" brushRef="#br0" timeOffset="350908.6618">20786 12474 636 0,'-6'-18'233'0,"1"0"-132"0,1 4 72 16,0 6-110-16,4 0-68 0,4-3-10 0,3 0-6 15,2-5-1-15,3-1 1 0,2-4 1 16,-1 1 8-16,-3-10 8 0,-2 2 8 16,-1-2 7-16,-1 2 5 0,1 2 3 15,0 4 1-15,3 4-3 0,0 5-2 16,-3 5-4-16,2 1-3 0,0 5-5 15,-1 2-4-15,1 3 0 0,-1 5 0 16,-5 3 2-16,1 6 0 0,-4 6 1 16,-2 3 1-16,0 0-1 0,-3 5 1 15,0-3-1-15,-3-5-1 0,-4-3 1 0,2-2 0 16,-1-3 0-16,-7-3 0 0,6-1 0 16,-1-2 0-16,-2-5-1 0,-2-1-3 15,5-3-4-15,-4-7-2 0,3 2-2 16,-1-5 0-16,-1-6-1 0,2-1 1 0,3 0 3 15,-2-4 5-15,5 2 5 0,2 2 3 16,-2 5 3-16,1 5 1 0,2 2 1 16,-1 5 1-16,0 0-1 0,0 5-3 15,-2-1-2-15,0 5-2 0,0 3-1 16,-1 0-2-16,0-1 0 0,4 5 0 16,-3-3-6-16,2 1-7 0,-1-1-10 15,3 1 135-15,-3-3-293 0,4 4 138 16,4-1-16-16,-3-1-991 0</inkml:trace>
  <inkml:trace contextRef="#ctx0" brushRef="#br0" timeOffset="351444.898">23527 12816 628 0,'0'3'184'16,"-1"1"-92"-16,-5 3 75 0,-2 0-122 15,-4 3-19-15,-1 2-8 0,-2-2-5 16,2-3 3-16,-4-2 1 0,3 1 1 16,-2-6 1-16,0 3 1 0,2-3 4 15,-2 0 4-15,2-2-4 0,1-6-3 0,5-2-3 16,4-2-4-16,4-5-4 0,1-4-3 16,3-1-5-16,6-4-2 0,2 0-2 15,1 0-1-15,3 2 0 0,-4 3-1 16,3 8-5-16,-3 2-7 0,-2 5-8 15,-2 6-11-15,0 2-16 0,-5 2-15 16,-3 2-131-16,-1 8 69 0,-2 1-88 16,-7 2-441-16</inkml:trace>
  <inkml:trace contextRef="#ctx0" brushRef="#br0" timeOffset="351664.2654">23184 12901 723 0,'-1'-36'225'0,"1"0"-121"16,2 3 79-16,-1 5-139 0,7-2-50 15,4 1-11-15,9 1-16 0,2 1-7 16,1 1-2-16,1 6 4 0,-1 3 6 16,-3 3 7-16,-2 2 7 0,-2 6 6 15,-2 3-3-15,-6 3-8 0,2 1 25 16,0 8-147-16,-3 3 73 0,0 1-61 15,-1 2-497-15</inkml:trace>
  <inkml:trace contextRef="#ctx0" brushRef="#br0" timeOffset="352101.6196">22408 12734 465 0,'0'7'327'0,"-3"-2"-188"0,-6 0 43 16,1 13-27-16,-4 4-144 0,3 7-12 15,-2-1 1-15,3 1 0 0,2-6 1 16,-2-3 0-16,0-3 0 0,2-3 1 16,0-5 1-16,3-7 1 0,-3-1 1 15,-1-1 1-15,4-4-2 0,2-3-5 16,-3-3-2-16,3-3-1 0,1-1-2 16,0 0-1-16,-2-2-1 0,0 7 2 15,-2 0 5-15,0 2 3 0,-4 6 2 0,-2 1 0 16,-3 6-1-16,-5 1 0 0,-4 1 0 15,0 6-1-15,-1 0-1 0,0-2 0 16,1 0-1-16,4 1-1 0,5-2-6 16,5 0-11-16,1-1-13 0,3-1-6 15,3-3-147-15,0-1 73 0,-1-2-89 16,2-1-503-16</inkml:trace>
  <inkml:trace contextRef="#ctx0" brushRef="#br0" timeOffset="352395.6309">21881 12900 817 0,'-11'-7'232'0,"-5"2"-134"0,2 5 99 16,1-1-157-16,5 4-38 0,7 8-12 16,1 0-4-16,11-2 0 0,0-1 1 15,3 1 2-15,6-9 0 0,-5-1 3 16,-3-4 6-16,8-2 4 0,-3-2 1 15,-2-4-1-15,-2 0-2 0,3-1-3 16,-9-2-4-16,0 1-2 0,-4 0-5 0,-3 3-4 16,0 2-5-16,-7-1 0 0,-4 6 2 15,-5 5 3-15,-2 0 2 0,-1 4 3 16,-2 4 7-16,0 3-4 0,-2-1-12 16,0 1-15-16,-1-4-16 0,3 6-109 15,3 1 49-15,1 1-83 0,4 5-350 16</inkml:trace>
  <inkml:trace contextRef="#ctx0" brushRef="#br0" timeOffset="352900.8911">21481 13042 727 0,'-15'-12'199'0,"8"-2"-120"15,1 5 83-15,-2 3-152 0,6-3-49 0,1 1-15 16,1-7-1-16,1-4-3 0,6-3 16 16,1-3 12-16,-1-5 18 0,-2 0 21 15,5-1 17-15,-4-4 4 0,5-1 5 16,1 7-6-16,5 3-8 0,-3 4-6 16,0 6-5-16,0 6-4 0,0 3-4 15,-1 5-2-15,-1 2-2 0,0 3 0 16,-5 4 2-16,-2 7 2 0,-3 4 1 0,-2 6 2 15,-3 1 0-15,-3 8 1 0,-2 1 0 16,-4-2-1-16,0 0 0 0,0-3-2 16,-3-9-1-16,0-3 0 0,2 1 1 15,-5-6-1-15,1-5 1 0,-1 2-2 16,2-4-3-16,-3-5-5 0,4-1-5 16,-1-1-8-16,1-6-10 0,-1-6-4 0,2-1 1 15,1-2 1-15,4-2 5 0,-2-2 6 16,6 2 11-16,-3 0 14 0,3 5 10 15,-2 4 5-15,4 6 1 0,0 4 2 16,-1 0 1-16,-2 4-1 0,-2 0-1 16,-1 5-4-16,1 5-3 0,-1 1-1 15,0-3-1-15,3 4-2 0,-2-1-2 16,2-5-4-16,2-1-2 0,3 3 0 0,-1-2-4 16,2-3-10-16,0 3-8 0,-2-1-44 15,-2 1-95-15,0-3 54 0,-1 2-101 16,-3 0-344-16</inkml:trace>
  <inkml:trace contextRef="#ctx0" brushRef="#br0" timeOffset="353317.7732">20763 13054 485 0,'0'-7'169'0,"1"-1"-85"0,-2 0 56 15,1 1-93-15,1-1-19 0,5-4-13 16,1 1-5-16,3-4 4 0,0-6 4 0,2-4 2 16,-1-2 5-16,2-3 4 0,-2-5 2 15,5 1 1-15,-4-3-4 0,2 2-7 16,-1-7-5-16,3 3-7 0,-1 2-4 16,3 5-3-16,-2 1-4 0,2 10-1 15,1 9-2-15,-4 2-3 0,-2 10-5 16,2 0-5-16,0 7-8 0,-1 5-7 15,1 3-9-15,3 9-14 0,-4 3-37 0,3 7-69 16,-5 0 40-16,-1 4-79 0,-2-3-243 16</inkml:trace>
  <inkml:trace contextRef="#ctx0" brushRef="#br0" timeOffset="353765.5767">19820 12772 650 0,'4'-17'162'0,"-1"8"-95"0,3 6 83 16,4 3-133-16,4 4-15 0,7 5-5 16,0 4 0-16,1 6 0 0,-4 5 2 15,-3-1 0-15,-3 6 1 0,-2 2 2 16,-4-1 1-16,-3-3 1 0,-3 1 3 16,-1-5 1-16,-9-1 1 0,0 0 1 0,-4-3 0 15,-3-3 0-15,0-1-1 0,1-5 0 16,-4-5-3-16,4-2 1 0,-3-3-1 15,1-4 0-15,0-2 0 0,2-6 0 16,1-2 2-16,4-2 6 0,2-3 3 16,6 1 0-16,0 3-2 0,3 1 0 15,1 3-2-15,0 3-4 0,0 5-10 16,1 3-13-16,0 0-11 0,-1 1-15 0,4 3-13 16,-1 2-26-16,-4 5-101 0,1 0 50 15,-2 2-73-15,-1-3-335 0</inkml:trace>
  <inkml:trace contextRef="#ctx0" brushRef="#br0" timeOffset="354043.089">19555 13146 585 0,'-17'0'216'16,"1"-5"-115"-16,1-1 65 0,-1 2-110 16,-1-1-30-16,2-3-17 0,5-1-5 15,-1-2-2-15,5-5-1 0,-1-3-1 16,6-4 0-16,-2-3 0 0,2 0 0 15,1-3 0-15,0 1 3 0,2 2 2 16,4 3 1-16,0 2 2 0,4 6-1 16,1 2 0-16,-1 3 1 0,-3 5-4 0,2-1-3 15,-4 5-2-15,-1 1-2 0,0 1 0 16,-2 6-1-16,-2 2 2 0,-3 0-1 16,-1 1 1-16,-3 2-4 0,-1 0-6 15,0 2-10-15,-4-2-16 0,1 4-38 16,-1-2-95-16,0 1 48 0,-2-3-95 15,3-2-313-15</inkml:trace>
  <inkml:trace contextRef="#ctx0" brushRef="#br0" timeOffset="354266.0205">19278 12769 747 0,'-7'0'229'15,"-1"4"-134"-15,-1-4 91 0,0 9-139 16,1 5-43-16,0 6-16 0,4 5-9 16,-2-3-6-16,3-1-2 0,0 1 0 15,-2-2-1-15,2-4-2 0,-3-1 7 16,0-4 7-16,-1-2 2 0,3-1-3 16,-1-4-19-16,0-3-118 0,3 4 69 15,2-3-84-15,0-2-427 0</inkml:trace>
  <inkml:trace contextRef="#ctx0" brushRef="#br0" timeOffset="354572.8782">19229 12569 334 0,'-10'-8'173'0,"-2"7"-89"15,-1 1 34-15,-3 1-39 0,-4 5-56 16,-1 7-6-16,6 4-4 0,-7 5 0 16,3 4 1-16,2 7-1 0,2-1 2 15,-5-2 3-15,3 2 5 0,-1-1 1 16,0-9 1-16,1 1 0 0,5-3-3 16,7 0-4-16,4 0-6 0,1 1-4 0,5 1-4 15,5-4-1-15,4-1 0 0,6-3-2 16,1-3 1-16,-1-5-3 0,1 0-8 15,3-3-9-15,-4-3-9 0,1-1-7 16,-3 0-121-16,0-1 59 0,-9-1-66 16,0-1-420-16</inkml:trace>
  <inkml:trace contextRef="#ctx0" brushRef="#br0" timeOffset="357357.7517">21942 12206 32 0,'0'-6'26'0,"0"3"-13"15,-2-1 2-15,6 0-4 0,-4-1-8 16,5 1-3-16,0-3 1 0,2 2 3 0,-4-1 6 16,3 0 6-16,0-1 9 0,0 3 7 15,-2-1 8-15,2 1 9 0,-3 1 1 16,-1-1-1-16,0 3-2 0,-3 0-5 16,-1-1-5-16,1-1-9 0,-2 3-6 15,1 1 0-15,-2 1 0 0,2 1 4 16,0 4 1-16,-3 5 3 0,1 3 4 15,-3 4 1-15,-3 2-5 0,0 2-5 16,0 6-6-16,0-1-7 0,2-1-3 0,4 0-4 16,-1-3 0-16,-1-5-9 0,3-2-21 15,0-1-96-15,-1-1 62 0,4 2-89 16,4-8-348-16</inkml:trace>
  <inkml:trace contextRef="#ctx0" brushRef="#br0" timeOffset="378716.4063">7447 12840 92 0,'-7'-6'73'0,"9"1"-23"16,6-2 5-16,1 1-8 0,-8-1-11 16,2 2-6-16,-1-2-3 0,1 2-2 15,2-2-2-15,-1 4-2 0,0-2 1 16,-1 4 1-16,0 0-1 0,-2 0-3 0,0 2 0 16,-1-1 2-16,-2 2-1 0,-2 1-3 15,-2 3-4-15,0 3-3 0,-4 4 2 16,-4 2-3-16,-5 5-4 0,-3-2-3 15,-3 2 0-15,-4 2-1 0,-1 3 0 16,-4-1 1-16,-3 2 2 0,-3 5 5 16,-5-1 5-16,-3 4 7 0,-2 3 7 15,-2 0 6-15,-3-1 5 0,5-1 1 0,4-1-2 16,1-4-5-16,4-3-5 0,7-1-7 16,0 2-7-16,5-5-5 0,6 0-4 15,7-4-2-15,0-2-1 0,11-5-2 16,0-3 1-16,5-3-1 0,2-1 0 15,3-4 1-15,6-1 1 0,1-1-1 16,2-6 1-16,6-4 0 0,7-6 0 0,-1-5-1 16,8-3-1-16,1-2 1 0,0-1-1 15,0 0-2-15,4 0-1 0,-1-2-3 16,0 0-2-16,0 0 1 0,-4 1-2 16,-1-3 1-16,-6 6 2 0,-5 0 1 15,0 0 3-15,-1 4 2 0,-7 4 0 16,-2 1 1-16,-1 6 1 0,-5 3 0 15,-4 4 0-15,-2 3-2 0,-3 1 1 16,-3 2-1-16,-3 5 1 0,-11 3-1 0,-8 10 0 16,1 4 0-16,-9 3 2 0,-9 6 2 15,1 2 0-15,-2 1 2 0,-6-3 1 16,3 4 2-16,2-4 2 0,0-1 2 16,2-5 0-16,6 0 1 0,5-6-1 15,8-3-2-15,5-3-2 0,7-2-2 16,5-4-3-16,3-6-1 0,3-1-2 15,3-2 0-15,5-7 0 0,8-5 0 0,6-9 0 16,9-2-2-16,9-4-1 0,6-5 0 16,-1 1-1-16,7-5 0 0,-2-6 0 15,-1 1-4-15,0-1-1 0,0 1 0 16,-3 3 0-16,-5 5 1 0,-4 1 0 16,-6 4 1-16,-8 7 3 0,-5 3 2 15,-8 6-2-15,-7 7-1 0,-2 5 0 0,-9 4-2 16,-7 3 1-16,-9 10-1 0,-10 4 1 15,-4 5 2-15,-6 0 2 0,-2 1 1 16,-3-2 2-16,4-1 2 0,3-2 2 16,4-2 4-16,2-5 0 0,9 0 1 15,3-1-1-15,2-4 0 0,7 0-3 16,6 0-3-16,2-7-4 0,7 0-1 16,3-3 0-16,3 0 0 0,10-6 0 15,4-5 0-15,7-5 0 0,10-4 2 0,5-3-2 16,3-3 1-16,7-3-1 0,2 3 0 15,1-1 0-15,-2 1 0 0,-5 9-3 16,-7 5-3-16,-7 5-1 0,-8 7-2 16,-8 0 1-16,-14 6-1 0,-1 4 2 15,-9 6 2-15,-15 7 3 0,-9 6 2 16,-14 2 1-16,1 5 4 0,-10 0 5 0,2 2 5 16,-1-4 6-16,1-1 7 0,-3-7 5 15,10-5 4-15,3-8-3 0,4-2-4 16,9-3-5-16,9-5-5 0,6 0-9 15,6-2-15-15,10-4-12 0,6-6-12 16,13-8-12-16,8-5-16 0,14-6-16 16,7-10-32-16,2 4-71 0,4 0 39 15,4 4-64-15,-1 1-249 0</inkml:trace>
  <inkml:trace contextRef="#ctx0" brushRef="#br0" timeOffset="379172.6995">6938 13105 110 0,'-9'0'32'16,"2"1"-18"-16,1-1 14 0,3 1-21 15,0-2 4-15,2-1 6 0,0 0 7 16,-1-2 10-16,1-3 12 0,-2-3 12 15,1 5 9-15,1-1 2 0,-1-6-3 16,2 1-3-16,1-2-8 0,1-6-10 16,2 0-13-16,2-2-10 0,1-4-6 0,0-4-6 15,2 0-4-15,3-12-2 0,3-6-1 16,2-8 0-16,3-10 0 0,1-11 0 16,-3-3 0-16,3-7-1 0,1-9 1 15,-3-3-1-15,3-4 0 0,-1 3 2 16,1-1 5-16,-3 7 5 0,8 2 6 15,-1 8 2-15,7 4 1 0,-3 10 1 0,4 8-3 16,-1 5-4-16,2 7-6 0,-5 4-5 16,1 5-2-16,-2 5-2 0,-2 9 0 15,-3 8-1-15,0 0 0 0,-7 6 0 16,-3 0-1-16,-2 2 0 0,-4 2-1 16,-5 5-1-16,1 2 0 0,-3 1-1 15,0 2 1-15,1 1-4 0,-2 1-10 16,-2 2-13-16,1 1-30 0,0 0-88 0,1 1 46 15,-1 0-91-15,-1-8-290 0</inkml:trace>
  <inkml:trace contextRef="#ctx0" brushRef="#br0" timeOffset="379824.8919">8338 10616 166 0,'-13'-11'106'16,"-2"4"-34"-16,0 0 10 0,-1 2-28 16,-1 1-12-16,-4 2-15 0,1 2-9 15,-2 1-6-15,-2 0 0 0,3 5 1 16,-2 0 3-16,1 4 2 0,0 0 3 0,1 4 1 16,-3 2 0-16,1 1-3 0,-1 4-4 15,0 4-3-15,4 1-2 0,1 1 0 16,7 6-2-16,-2-2 0 0,2 1-1 15,2 0-1-15,2-1-1 0,8 0-1 16,0 1-1-16,8-6 0 0,5-2 1 16,2 0 1-16,7-1 1 0,1-4 1 15,2 3 1-15,7-3 0 0,-2-3 1 0,1-5-1 16,3-3 2-16,2-7 2 0,0-1 2 16,3-4 3-16,1-3 3 0,-1-5 2 15,-2-3 0-15,-1-5-2 0,2-2-2 16,2-2-3-16,0 0-4 0,-3-3-1 15,-1-1-4-15,-6 0 0 0,-6-4-2 16,-4-5 1-16,0 0-1 0,-6 0 0 16,-1-4-1-16,-3 1 0 0,-4 3 0 0,-5 5-1 15,-1 0-1-15,-6 7-1 16,-11 4-1-16,-3 5-1 0,-10 2-1 0,-5 5 0 16,-1 3-1-16,-3 6 0 0,-3 0-1 15,0 4 0-15,0 3 0 0,1 5 0 16,6 5 0-16,5 3-2 0,3 2-6 15,6 0-7-15,2-1-11 0,4 1-18 16,1-5-31-16,7 6-70 0,4-1 33 0,3 1-75 16,1 0-207-16</inkml:trace>
  <inkml:trace contextRef="#ctx0" brushRef="#br0" timeOffset="380128.5911">8322 10971 372 0,'1'-18'154'0,"1"5"-71"16,9-1 39-16,0 4-58 0,3 1-26 15,1 2-1-15,3 1-7 0,-5 4-1 16,0 2 3-16,7 3 0 0,1 2-3 15,-1 9-2-15,-3 1-3 0,0 6-3 0,-5 0-1 16,0 3-3-16,-3-4-4 0,-1 2-3 16,0-3-2-16,-1-1-2 0,1-5-2 15,0-1 1-15,2-2 1 0,-3-3-6 16,-1-5-9-16,1 0 1 0,4-2-161 16,2-5 92-16,10-1-101 0,7-4-564 15</inkml:trace>
  <inkml:trace contextRef="#ctx0" brushRef="#br0" timeOffset="389970.5537">9886 13785 29 0,'-10'-4'49'15,"1"2"-21"-15,-1-1 3 0,2 1 4 16,4 2-5-16,1-1-2 0,0-1 6 16,0 0 5-16,1 2 6 0,-2 0 0 0,0-2 1 15,-1 1-2-15,0-2-4 16,1 1-5-16,1 2-7 0,0-3-6 0,1 6-7 16,1-1-5-16,1-3-4 0,-1 2-3 15,-1 2-2-15,1-2-2 0,2 2 1 16,-1 2-1-16,1-2 2 0,0 1-1 15,5 1 1-15,3-1 0 0,7-1 1 16,1 0-1-16,6-1 1 0,1 0-1 16,2-1 1-16,3-1-1 0,0-1 0 0,2 1 0 15,5-3 0-15,5 2-1 0,2-4 1 16,5 1-1-16,2 2 1 0,2-1-1 16,1 0 0-16,0 4 0 0,-3-3 1 15,-2 1-1-15,-5 0 0 0,-2-1 0 16,-3-3 1-16,-3 2 0 0,-2-1-1 15,0 4 1-15,-4 0-1 0,-1 2 1 16,0 0 0-16,-2 1-1 0,-5 2 0 0,-4 0 0 16,1-4 0-16,-4 5 0 0,-3-3 0 15,-2-1 0-15,-5 1 0 0,-1 0 0 16,-2-1-1-16,-2 0 2 0,-3-1-1 16,-2 3 1-16,-1-1-1 0,-6 0 1 15,-5-2 0-15,-4 0-1 0,-7-1 0 16,-4 3-1-16,-3-3 1 0,-3 1 0 15,0-3 0-15,-2-2 0 0,3 1 0 16,3 0 0-16,-1-1 0 0,7-1 1 16,-5 0-1-16,-1 2 0 0,-2 1 3 0,1-5 2 15,-10 7 3-15,7-3 1 0,-3 1 2 16,0 2 0-16,-3-1 0 0,5 4-1 16,3 0-3-16,3 2-2 0,3-1 0 15,6 0 0-15,5 2-1 0,4-3 0 0,4-1-1 16,8 0-1-16,3-2 0 0,1 4 0 15,5-3-1-15,1-2 0 0,4 3 0 16,2-2 1-16,7 1 1 0,6-2-2 16,5 1 1-16,7-2-1 0,4 1-1 15,1-6 1-15,1 5-1 0,7-2 0 16,-1 0 1-16,5 2-1 0,3-1 0 16,-6 2 0-16,-1 1 0 0,-2-5 1 15,-5 5-1-15,-3 1 0 0,-1 1 0 0,-3-1 0 16,-7 0 0-16,-2-2 1 0,-5 2-1 15,-5-1 2-15,-4 0 0 0,-4-2-1 16,-3 4 4-16,-6 1 2 0,-3 0 2 16,-5-2 0-16,-9 2 0 0,-7 1-1 15,-7 1 1-15,-6 1-3 0,-6 0-3 16,-3-1-1-16,-2-5-1 0,-6 2 0 16,2-3 1-16,-2 1-1 0,2-3 0 0,0 1 1 15,7 1 2-15,5-1 2 0,7-1 1 16,7 0 2-16,9-1 1 0,7 2 1 15,5-3-2-15,5 0-2 0,2 1-1 16,5-1-10-16,10 5-13 0,5 0-19 16,11 3-99-16,5 1 57 0,6-4-91 15,0 2-331-15</inkml:trace>
  <inkml:trace contextRef="#ctx0" brushRef="#br0" timeOffset="413652.3239">18366 11696 22 0,'-12'-22'61'0,"-1"-1"-15"0,-1 1-10 16,-3 0-1-16,-6-1-9 0,-1 4-10 15,-4 2-10-15,-1-1-4 0,-1 2-1 16,0 1-1-16,-1-2 0 0,-1 2 0 16,0-2 0-16,-6 0 0 0,-2 1 0 0,-4 1-1 15,-2 0 1-15,-5 6-1 0,-4 0 1 16,-1 0 0-16,-2 2 0 0,-1-1 0 16,-3 0 0-16,0 0 0 0,-5 1 0 15,0 0 0-15,-1-1 0 0,0-1 0 16,1-1 0-16,-4-4 0 0,-2 3 0 15,-5 1 0-15,4 4 0 0,-4-1 0 0,-1 4 0 16,5-1 0-16,-4-1 0 0,-2 2 0 16,3 1 0-16,3-2 0 0,-2 2 0 15,0 0 0-15,4 1 0 0,-2 0-1 16,-1 1 1-16,4 0 0 0,-1 2 0 16,-4 1-1-16,-1 2 1 0,0 1-1 15,-8 3 1-15,1 2 0 0,1 2 0 16,-1-1 0-16,-2 1-1 0,2 1 5 0,-4-1 6 15,9-1 4-15,0-1 3 0,5 3 4 16,5 0 1-16,4 2 1 0,-4-2-4 16,3 2-5-16,3 3-4 0,4 0-5 15,4 1-2-15,4 3-2 0,6 2 0 16,3-2-1-16,0 7 0 0,4-2 0 16,2 1 0-16,3 6 0 0,-3 1 0 15,4-2 0-15,0 6 0 0,1-1 1 16,-1-5-1-16,2 1 1 0,1-4 0 0,2-1-1 15,5-7 0-15,-1-1 0 0,5-1 0 16,1 0 0-16,3 0-1 0,2 4 1 16,5-1-1-16,2 2 0 0,3 1 1 15,0 4-1-15,2-2 0 0,2 4 0 16,3-1 0-16,7-2 0 0,4-2 1 16,5 5 0-16,8-2 0 0,-1 0 0 0,7 3 1 15,4-1-1-15,1-5 1 0,2 4-1 16,8-4 1-16,2 0 0 0,2-2-1 15,9 0 1-15,0-4 1 0,2 0 4 16,6-2 5-16,2-1 4 0,-1-4 2 16,9 0 2-16,5 1 1 0,1-5 0 15,5 1-6-15,6 4-3 0,4 0-5 16,-2 3-1-16,5 2-3 0,2 0 0 0,3 1-1 16,3-2 0-16,7-3 0 0,6-2 1 15,8-6-2-15,2-3 1 0,5-2 0 16,0-4 0-16,2 1-1 0,-1-2 1 15,-4 0 0-15,-1-2-1 0,0-3 1 16,-4-2 0-16,-3-1 0 0,-4-3 0 16,-2-3 0-16,-11-3 1 0,-2-5 0 15,-7-1 0-15,-5-6 0 0,-15-6 6 16,0-7 6-16,-7-2 6 0,-6-4 3 0,-3 0 3 16,-2 1 1-16,-4 1 1 0,-6-5-5 15,-3 2-6-15,-5-7-5 0,-6-1-3 16,-8-3-3-16,-5 2-2 0,-12-2 0 15,-12 3-2-15,-5 5 0 0,-9-5-2 16,-16 1 0-16,-13-2-1 0,-14 0-1 16,-17 0-1-16,-14 8 0 0,-12 3 0 0,-18 8-1 15,-13 4 1-15,-7 4 0 0,-6 7 0 16,-1 0 1-16,3 4 0 0,2 7 1 16,4 8 8-16,9 6-25 0,2 3-9 15,4 12-84-15,10 12 52 0,4 9-97 16,4 1-257-16</inkml:trace>
  <inkml:trace contextRef="#ctx0" brushRef="#br0" timeOffset="419219.0155">8761 12698 116 0,'-6'-10'76'15,"-1"-1"-26"-15,1-1 6 0,0 6-20 0,3 1-2 16,1 2-11-16,2 1-8 0,1 0 0 15,3 2 1-15,2 0 3 0,0-2 2 16,1 4 1-16,-1-4 5 0,2 4 2 16,1-1-1-16,4-1 0 0,0 1-3 15,6 0-2-15,5 1-3 0,5-1-5 0,2 1-3 16,11 0-2-16,-1-2-2 0,8 0-3 16,6-1-2-16,6 0-1 0,5 1 0 15,7-2 0-15,3 1-1 0,5 1 1 16,3 0-1-16,0 0 0 0,4 1-1 15,1-2 1-15,0 1 0 0,-1 0-1 16,4 0 1-16,-4 1-1 0,3 1 1 16,-6-2 0-16,1 0-1 0,-1 1 1 15,-2 0-1-15,0 1 1 0,1-2 0 0,-2 1-1 16,-2-1 0-16,-1 0 1 0,-6-1-1 16,3-1 0-16,-1 1 0 0,0 1 0 15,-6 0 0-15,1 1 0 0,-5 4 0 16,-6-2 0-16,-7 3 0 0,0-2 0 15,-5 1 0-15,-4-1 0 0,-5-2 0 16,-6 1 0-16,-2 0 0 0,-6 0 1 16,-5-2-1-16,0-4 1 0,-8 3 0 0,-3-1 0 15,0 0 1-15,-4 0 0 0,-1-1 1 16,-1 1-1-16,-2 0 1 0,2 1-2 16,-4 1-1-16,0 1-1 0,0-1-1 15,1 1 0-15,1 4 0 0,0-1-1 16,-2 4 0-16,2 1 1 0,0 5 0 15,0 4 0-15,-2-3 0 0,1 7 0 0,2 1 0 16,-2 4 1-16,1 2 0 0,-2 6 0 16,2 3 1-16,-1 5 0 0,1 0 0 15,-1 3 0-15,3 0 0 0,-1 1 1 16,2-3 1-16,-2-2 1 0,2-2 2 16,-2-4 2-16,-1-4 1 0,-5-3 2 15,-1 1 1-15,1-3-1 0,1 1 0 16,1-3-1-16,2-3-1 0,1-1-2 0,0-2 0 15,-1 1-2-15,-3-4 0 0,1 2 0 16,-2-4 0-16,-3-3 0 0,1 1 0 16,-2-1 0-16,-6-2 0 0,-1 1-1 15,-4-1 1-15,-4 1-1 0,-1-1 0 16,-6 2 1-16,-4-2-1 0,-3-2-1 16,-5-2 0-16,-4-2 0 0,2-3 0 15,-6-1-1-15,-3 0 0 0,-1 1-1 16,-2 3 1-16,-3-1-1 0,4 4 0 15,-1 2 0-15,-1 3 1 0,1-5-1 0,0 1 0 16,-1-1 1-16,-1 3-1 0,-1-4 0 16,-5 1 1-16,2 2-1 0,1-3 0 15,-3-1 0-15,0 0 1 0,2-2-1 16,-2-1 0-16,-2 1 0 0,7 0 1 16,3-1-1-16,2-1 0 0,2 2 0 0,4 0 1 15,-4-2-1-15,1-1 0 0,1 0 1 16,2 1-1-16,0-1 0 0,1 1 0 15,3 0 0-15,3 0 0 0,1 0 1 16,-1-1-1-16,2 1 0 0,2-1 0 16,-4-1 1-16,1-1-1 0,2 1 0 15,1 1 0-15,2-2 1 0,2-2-1 16,3 1 1-16,5-1 0 0,3-2 0 16,0 2 0-16,2-4 0 0,2 2 0 0,-3-5 1 15,3 2-1-15,2-1 1 0,1-6 0 16,-2-1 0-16,6 1 0 0,-1-4 0 15,-1-3-1-15,4 2 0 0,2 0 0 16,2-5 0-16,-1 0 0 0,2-2-1 16,2-1 1-16,0-4 0 0,2 2-1 15,1-4 1-15,0-1 0 0,2-1-1 16,1-4 1-16,0 0 0 0,-1-3 0 16,0-6 0-16,-2-3 0 0,0 0-4 0,-3-2 10 15,-4 2 2-15,1 4 2 0,-4 8 0 16,-4 2 1-16,3 2 1 0,-5 9 2 15,-1 1-8-15,2 2-4 0,3 1 0 16,-1 5-3-16,6-1-1 0,3 13-6 0,4 3-13 16,0 4-18-16,3 8-109 0,6 10 61 15,4 0-93-15,3-2-374 0</inkml:trace>
  <inkml:trace contextRef="#ctx0" brushRef="#br0" timeOffset="420267.7815">10383 12894 32 0,'-2'-4'73'0,"0"-1"-5"16,-2-1-6-16,-2-2 7 0,2 2-5 15,-2-4-7-15,0 3-7 0,-2-1-6 0,3 0-8 16,-3 3-8-16,0-1-7 0,-2 2-8 16,1-2-5-16,-1-4-4 0,-4 1-1 15,0-2-1-15,-1 0-1 0,-5-3 0 16,-2 4-1-16,0 0 1 0,-3-2 0 16,-5-4-1-16,-2 4 0 0,-4-3 0 15,-1 3 0-15,-6-3 0 0,-5 4 0 0,-7-3-1 16,-4 1 1-16,-8 1 0 0,2 2-1 15,-5-2 1-15,-1 0-1 0,-2 2 1 16,-4-1-1-16,-4 3 1 0,3 2-1 16,-2 1 1-16,-4 0-1 0,3 2 0 15,0 1 0-15,-4 0 0 0,3 2 0 16,3-1 0-16,-5 1 1 0,1 1-1 0,-1 1 0 16,1 0 0-16,0 1 1 15,4 2-1-15,-3-1 1 0,3 2-1 0,-2 0 1 16,3 4 0-16,-3-2 0 0,3-1-1 15,1 0 1-15,-2-2 1 0,0 1-1 16,3-1 0-16,0 1 1 0,2 1-1 16,-4 0 0-16,0-2 0 0,-4 1 1 15,0 2-1-15,-3-1 0 0,3 0 0 16,0 0 0-16,1 1 0 0,-4 2 0 16,4-2 0-16,1 3 0 0,0 1-1 0,0 0 1 15,-1-2 0-15,1 4 0 0,-3 0-1 16,0 4 1-16,-2-4-1 0,4 2 1 15,-5-2 0-15,0 0-1 0,-1-2 1 16,-3 2-1-16,-2-1 1 0,1 4-1 16,-1 1 1-16,0-1 0 0,5 2-1 0,-1 1 1 15,0-2 0-15,1 0 0 0,0-1 0 16,-3 4 0-16,1 1 0 0,6-1-1 16,-6 2 1-16,-3 5-1 0,4-4 1 15,-3 0-1-15,-3 1 1 0,5 1 0 16,3-1-1-16,0-1 1 0,5 1 0 15,-1-1 0-15,-2-3 2 0,3-3 3 16,-3-2 1-16,5 0 3 0,1 1 1 16,6 1 2-16,1-1 0 0,1 3-1 15,-3-1-3-15,2-1-1 0,3 3-1 0,1 1-3 16,8-3 2-16,-2 1 4 0,8 1 2 16,-6-1 2-16,1 0 1 0,1 3 3 15,3-2 1-15,1-1-2 0,10-2-4 16,1-3 0-16,6-1-1 0,3 3 0 0,0-5 0 15,3-1 1-15,0-2 0 0,4-3 0 16,11-2 0-16,8 1-1 0,-7-2-2 16,-1-2-1-16,1-1-2 0,1 3-1 15,4 2 0-15,-6-4-1 0,15-2 0 16,-2-3-1-16,3 3-5 0,1 3-12 16,13-4-22-16,-8 2-74 0,0 0-29 15,-13 4 15-15,16 1-116 0,-3 0-62 16</inkml:trace>
  <inkml:trace contextRef="#ctx0" brushRef="#br0" timeOffset="420914.9541">870 13980 94 0,'-6'-14'117'0,"0"-1"-25"0,-1 8-10 16,3 4-15-16,3 3-15 0,1 0-19 16,2 4-16-16,4 1-8 0,6 10-3 15,5 3-1-15,-1 5 3 0,1-1 1 0,1 7 1 16,-4 0-1-16,-1-1-2 0,0 0-1 16,0-1-1-16,-2-3-2 0,1-7 15 15,-2-3 4-15,2-4 10 0,-1-6 10 16,0-4 4-16,-3-2 3 0,0-5 1 15,0-9-13-15,-4-7-3 0,2-2-10 16,3-10-4-16,-1-1-3 0,-4-4 0 16,-1 0-2-16,-1-4-1 0,-2 5 0 15,-4-1-2-15,-2 2-6 0,1 7-3 0,-1 4-1 16,-1 6-3-16,3 9-2 0,-2 12-1 16,1 0 12-16,2 4-22 0,2 7-13 15,-3 12-18-15,4 4-36 0,0 6-73 16,4 2 19-16,2 2-75 0,3-1-229 15</inkml:trace>
  <inkml:trace contextRef="#ctx0" brushRef="#br0" timeOffset="421111.3173">1331 14206 306 0,'0'-11'110'0,"-2"1"-55"0,-1 1 33 15,-1 6-61-15,3 1-9 0,0 1-11 0,0 0-4 16,0-3-2-16,0 2 1 16,1-2-1-16,0 2 0 0,0-2 0 0,0 1-11 15,0 2-21-15,1 1-57 0,2-2 36 16,1 2-71-16,2-7-193 0</inkml:trace>
  <inkml:trace contextRef="#ctx0" brushRef="#br0" timeOffset="421555.7906">1678 13840 319 0,'-20'-19'120'0,"-5"-1"-45"16,2 8 24-16,2 11-63 0,1 1-11 15,7 3-9-15,2 3-14 0,4 3-6 0,1 6-1 16,1-5 1-16,5 4 1 0,-1 2 1 15,4 2 1-15,-1-1 0 0,3-1 2 16,6 4 1-16,1-4 1 0,3-1 0 16,1-3 0-16,-2-1 1 0,0-4 0 15,-3-4 2-15,1-1 1 0,-3-2 1 16,-3-3 1-16,0 0 0 0,-4-5 0 16,0-2-1-16,-2-3-1 0,-3-4-2 0,0-5 0 15,-2-1-2-15,5-5 0 16,-5-3-1-16,-7-5 0 0,1-3-1 0,0-9 1 15,-1-2-1-15,1-4 7 0,8 4 8 16,-1 1 7-16,3 10 6 0,1 7 4 16,1 10-1-16,2 8-3 0,-2 12-9 15,-1 2-10-15,1 6-8 0,2 12-6 0,-1 3-3 16,3 8-1-16,2 7 5 0,4 3 2 16,1 9 1-16,3 2 2 0,7 2 1 15,-3 0 2-15,8-5 0 0,1-1 2 16,2-2-5-16,-5-5-13 0,7 3-19 15,-11 0-110-15,-3-6 65 0,-6-1-102 16,-4-4-372-16</inkml:trace>
  <inkml:trace contextRef="#ctx0" brushRef="#br0" timeOffset="422051.2027">903 14736 175 0,'0'-18'111'15,"-2"5"-47"-15,-1 6 8 0,-4 6-33 16,1 1-13-16,-1 3-13 0,-3 1-9 16,1 8 1-16,-1 4 7 0,-1 2 7 15,-2-2 3-15,2 1 7 0,-1-3 1 0,-2-2 0 16,0-2 1-16,14 4-5 0,-15-2-3 15,2 1-3-15,3-1-4 0,5-1-3 16,0-2-4-16,3-3-2 0,2-2-2 16,4-2 3-16,-1-2 3 0,6 0 2 15,7-6 0-15,3-1 1 0,2-3-1 16,8-3 0-16,0 2-5 0,-3-2-3 16,0-3-2-16,0 2 0 0,-4 4-1 15,-2-2-1-15,0 5-1 0,1 4-11 16,-3-2-22-16,3 3-55 0,-6 2-43 0,1 0 25 15,-6 5-113-15,-5 1-101 0</inkml:trace>
  <inkml:trace contextRef="#ctx0" brushRef="#br0" timeOffset="422256.6821">835 15089 196 0,'-7'5'106'0,"1"-4"-49"0,1-2 24 16,5-1-31-16,0-1-4 0,3-1-11 16,6-4-4-16,5-4 1 0,7-3 2 15,1-3-9-15,1-2-6 0,1 1-5 16,-1 4 2-16,-5 4-23 0,3 3 43 0,0-2-141 16,1 1 74-16,1 0-56 0,1 2-461 15</inkml:trace>
  <inkml:trace contextRef="#ctx0" brushRef="#br0" timeOffset="422782.7855">1248 14573 368 0,'-9'-12'173'0,"1"3"-76"15,-1 0 25-15,6 9-71 0,3 0-15 16,3 3-19-16,2 6-11 0,2 4-1 16,1 5 4-16,7 2 6 0,-15 5 2 15,13 1 1-15,7 2-3 0,1-3-1 16,8 0-3-16,-6-4-3 0,-3-1-2 15,0-3-2-15,-4-2 0 0,-1-1 1 16,-4-1 1-16,1-4 0 0,-4-1 1 0,-1-4 3 16,-2-4 1-16,-3-3 1 0,3-3 0 15,-3-6-1-15,-3-4-1 0,0-3-1 16,0-3-2-16,-7-6-3 0,3-7-1 16,-4-3-1-16,-2-5-1 0,1 2 0 15,4-2 0-15,0 12-1 0,3 6 0 16,0 4-1-16,0 8 0 0,3 9-4 15,-1 2-1-15,4 2-1 0,-1 4-1 0,3 3-1 16,6 4 1-16,1 5 0 0,3 0 2 16,0 0 3-16,-1 3 1 0,-1 4 1 15,4-5 1-15,0 1 1 0,2 0 1 16,0-2 0-16,-1-5 1 0,-1-1 0 16,-1-3 1-16,6 1 1 0,0-3-5 15,-1-1-14-15,-3 1-24 0,-2 0-115 16,-4 1 69-16,-7 0-110 0,1-7-392 0</inkml:trace>
  <inkml:trace contextRef="#ctx0" brushRef="#br0" timeOffset="422982.982">1733 14480 481 0,'-11'-19'189'16,"2"-1"-93"-16,6 4 47 0,3 5-97 15,2 0-13-15,8 2-21 0,3 1-12 16,3 0-2-16,-1 2 2 0,0 3-5 16,0 0-9-16,-3 1-12 0,3 1-19 15,2 0-32-15,1 1-65 0,0 0 23 16,3-1-71-16,-5 0-190 0</inkml:trace>
  <inkml:trace contextRef="#ctx0" brushRef="#br0" timeOffset="423211.3975">1968 14143 469 0,'-2'6'163'0,"1"-1"-97"16,1-5 56-16,0 7-90 0,1 8-19 15,5 4-15-15,2 1 0 0,4 3 2 16,2 2 2-16,4-2 0 0,-3 1 1 15,-2-3 0-15,-3-3 6 0,1-3-11 16,-2-3-9-16,-2-3-26 0,1-2-36 16,-1-3-52-16,-1-2 17 0,0-1-90 0,0-1-128 15</inkml:trace>
  <inkml:trace contextRef="#ctx0" brushRef="#br0" timeOffset="423735.5187">2092 13902 304 0,'-6'-5'137'0,"2"4"-78"0,4 1 36 16,3 7-48-16,2 7-25 0,5 2-12 15,6 8 0-15,4 4 0 0,2 1 2 0,2 3-3 16,-1 5-3-16,-18 1-1 0,10 1-2 15,1 3 2-15,-4-3-1 0,-23-2 1 16,16 1 1-16,-5-3 1 0,12 4 0 16,-24-2 8-16,-4-1-14 0,-2 5-29 15,12-3-80-15,-21-1 55 0,-3 6-99 16,-2 2-286-16</inkml:trace>
  <inkml:trace contextRef="#ctx0" brushRef="#br0" timeOffset="424021.2655">1189 14478 94 0,'-14'16'75'0,"2"4"-20"0,3 3 2 16,1 9-13-16,3 4-7 0,5 2-5 16,1-3-5-16,6 2-1 0,6-3-1 15,7-3-2-15,4-4-2 0,4-1 0 0,5-2-5 16,6-3-3-16,4-2-2 16,3-1 8-16,7-5-22 0,1-1-73 0,3-9-6 15,4-3 20-15,-1-4-118 0,-6-6-13 16</inkml:trace>
  <inkml:trace contextRef="#ctx0" brushRef="#br0" timeOffset="424627.6512">2362 13862 94 0,'-2'-7'94'0,"2"1"-26"16,-2 2 4-16,1-1-8 0,-1 2-6 15,2-3-10-15,1 5-6 0,0 0 1 16,2-1-3-16,0 2-3 0,2 2-4 15,0 4-1-15,5 0-1 0,-2 3 0 0,0 4-2 16,2 5-3-16,2 0-2 0,-2 4-2 16,4 4-4-16,0-2-4 0,2-3-3 15,0 4-3-15,0-4-2 0,-2-4 0 16,3 1-1-16,-4-2 0 0,-1-6 0 16,-3-2 1-16,-1-2 0 0,-2-2 1 15,0-4 2-15,-1-1 0 0,-1 0 2 0,0-3-1 16,-1-5 1-16,-3-3-1 0,0-4-1 15,-1-5 0-15,-4-5-8 0,0-4-1 16,-2-1-2-16,0 0-1 0,-1 4-1 16,1 5-1-16,1 6-1 0,0 5 1 15,3 5-3-15,2 5-1 0,1 1-1 16,4 6-1-16,2 3 0 0,4 6 2 0,4 1 4 16,5 1 5-16,7-1 2 15,-2 1 2-15,-2-2 1 0,4 0 2 0,-6-6-1 16,0 1 3-16,6-10 2 0,2-3 0 15,0-4 2-15,1-7-1 0,-6-5 0 16,-1-6 0-16,-7-2-2 0,-1-2-3 16,-5-3 0-16,0 0-1 0,-9-2 0 15,0-2-2-15,-4-4 0 0,-6 0-3 16,-1 3-10-16,-2 3 121 0,-1 9-273 16,0 8 136-16,-5 9-29 0,-2 7-934 0</inkml:trace>
  <inkml:trace contextRef="#ctx0" brushRef="#br0" timeOffset="449084.3957">3199 16280 28 0,'-10'-2'14'0,"0"1"-8"16,4-1 4-16,3 1-2 0,1 2-5 15,-1 1 4-15,-1-2 1 0,3-2 2 16,-1 2 0-16,3 2 5 0,-7 0 3 15,8 0 1-15,3 0-1 0,1 0-1 0,0 0 1 16,0 2-1-16,2 0-2 0,3 3-5 16,3-2-1-16,3 3-2 0,3-4-1 15,1 0-1-15,3 0-1 0,3-2-2 16,3 0 1-16,2 0-2 0,8-1 0 16,0-1 0-16,4-1 0 0,0 1 0 15,3-1 0-15,3 0 1 0,1 0 1 16,-2 0 0-16,1 0 0 0,4-1 0 15,-4-1 1-15,0 1-2 0,3 1 0 0,-4 0-1 16,-2 1 0-16,5 2 0 0,-2 2-1 16,-2-1 1-16,5 2 0 0,2 1 1 15,-4-3-1-15,0-2 0 0,2 1 1 16,-4-1-1-16,4-3 0 0,0 2 0 0,-2-1 0 16,0-2 0-16,-1 0 0 0,-4-2-1 15,0 2 2-15,1-1 1 0,-1 1 1 16,-2 2 0-16,1-1 0 0,-1 1 1 15,-2 0-1-15,5-1 0 0,0 1-2 16,-1 0 0-16,3-2-1 0,-2-1 0 16,-1 0 0-16,0-3-1 0,2 2 6 15,1-1 5-15,3 2 2 0,-3-1 2 16,3-1 0-16,-1-1 1 0,0 0 1 16,0 0-2-16,5 1-2 0,0 1 1 0,-1-1 3 15,-3 0 2-15,-5-2 2 0,-2-1 1 16,-1 3-2-16,1 1-4 0,-1-1-4 15,3 4-3-15,0 2-3 0,1 2-2 16,-1 1-3-16,0 0 0 0,2 2 0 16,0 2 0-16,2-2-1 0,-3-1 1 15,-2-2 0-15,4 1 0 0,-2-2 0 16,-2-1-1-16,2 1 1 0,-3 1 0 0,-2-2 0 16,-3-3 0-16,2 1 0 0,-4 0 0 15,2-3 0-15,-4 3 0 0,0 0-1 16,-6-1 1-16,2 2 0 0,0-3-1 15,-3 4 1-15,-2-2 0 0,0-2 0 16,-7 3 0-16,-5 3 2 0,0-2-29 16,-2 7-70-16,-3 2 48 0,-7 12-64 15,-3-1-281-15</inkml:trace>
  <inkml:trace contextRef="#ctx0" brushRef="#br0" timeOffset="458894.4861">22462 10627 215 0,'-6'-11'98'16,"3"3"-46"-16,1 3 19 0,0 4-43 15,3 1-8-15,0 0-12 0,3 2-7 16,2-1-1-16,1 0-1 0,5 1 1 16,2 0 3-16,4-2 3 0,3-3 4 15,1 1 4-15,4 0 4 0,2 0 3 0,3-3 3 16,5 1 1-16,5 2-2 0,1-1-3 16,3-1-4-16,6 2-4 0,-5-1-2 15,2 1-4-15,-1 0-2 0,0-2-1 16,-5-1-1-16,2 0 2 0,-4 2 2 15,-2 0 1-15,-5 1 1 0,-1 0-1 16,-5-2 1-16,-4 0-1 0,-7-2-2 16,0 1-1-16,-6 0-1 0,-3 1 1 0,-3 4-1 15,-1-1 0-15,-3 1-1 16,-1-1-1-16,-1-1 0 0,-5 1-8 0,0 0-9 16,-3 1-16-16,-3 2-25 0,-5-1-55 15,1 3 25-15,-3 1-68 0,-3 1-161 16</inkml:trace>
  <inkml:trace contextRef="#ctx0" brushRef="#br0" timeOffset="459450.5852">22701 10393 224 0,'5'-12'120'0,"-4"-1"-54"15,0 4 16-15,-2 1-38 0,1 8-22 0,-2-1-12 16,1 2-10-16,-2-1-2 0,-1 3-1 16,0 2 1-16,0 1 1 0,-3 1 0 15,0 0 3-15,-9 1 4 0,1 2 4 16,-4-2 4-16,1 3 3 0,-5 1 2 0,6 6 2 16,-4-2-3-16,2 2-3 0,-2 0-3 15,2 2-4-15,-3-4-1 0,2 4 0 16,1-4 3-16,-2 1 2 0,1-2 1 15,0 0 1-15,2-1 1 0,0 1 0 16,3-1-3-16,5-3-2 0,2-2-2 16,0 2-2-16,5-1 0 0,1 0-1 15,2 2 0-15,1-1 0 0,1-6 0 16,8 3 0-16,3-4 0 0,6-1 1 16,2 0 1-16,2-3-1 0,2 0 0 0,-1-1 1 15,0-1 0-15,-1-1 0 0,1 4-2 16,-4-1 1-16,-2 2-2 0,-4 0-1 15,-6 0 0-15,-2 2-3 0,-3 0-9 16,-3 4-13-16,0 3-111 0,-2 2 66 16,1-2-87-16,0-8-394 0</inkml:trace>
  <inkml:trace contextRef="#ctx0" brushRef="#br0" timeOffset="501042.7034">3803 10810 218 0,'-4'-4'121'0,"-1"0"-51"0,-1 1 13 16,4 3-37-16,-1 1-20 0,3 3-7 16,0 3-7-16,0 5 4 0,-1 5 7 15,2 3 7-15,-3 4 5 0,0 4 5 16,-1-1 1-16,1 1-3 0,0 6-3 16,3-2-5-16,-2 3-6 0,1 1-4 15,0 1-6-15,1-2-3 0,1 0-4 0,0 0-3 16,0-4-1-16,2-5 0 0,0-2-1 15,-1-3 1-15,1-8 0 0,-2-5 1 16,-2-3 2-16,1-4 2 0,-2-1-1 16,-1-3 0-16,2-2 0 0,-3-4-1 15,5-3-2-15,-2-2-2 0,-2-7-1 16,0 0-2-16,2-3-3 0,-1-1-1 0,0-1-1 16,-1 2-2-16,1-3 0 0,-1 0-1 15,-1 0 0-15,3 1 0 0,-1-1 1 16,0-2 0-16,2 3 2 0,-1-2 1 15,0 0 0-15,1 2 2 0,-3 0 1 16,2 2 2-16,0-1 1 0,0 6-1 16,2-3 1-16,-3 2-1 0,4 5 0 15,-1 2 0-15,-1 2 0 0,-2 3-1 0,1 5 0 16,0 1-1-16,1 2-1 0,-1 0 0 16,0 0 1-16,0 1-1 0,-1 2 2 15,0 1-1-15,0 3 1 0,-4 1 1 16,-1 0 1-16,0 3-1 0,-1-1 1 15,-5-2-1-15,2 3 1 0,-3-3-1 16,-3 0 2-16,2 1 2 0,1 3 1 16,-1-2 0-16,1 0 1 0,-2 0 0 15,-1 1 0-15,0-2-2 0,2 1 0 0,1-2 0 16,5 2 0-16,0-5 1 0,4-1 0 16,4-3 0-16,-2-1 1 0,1-2-2 15,3-2 0-15,3-3-2 0,5 2 1 16,2-6-2-16,-12-2-1 0,14-1 0 15,2-2 0-15,-3-1 0 0,-2 0 0 16,1 3 0-16,-1 0 0 0,-1 4-1 16,4 4 1-16,-1-1 0 0,-1 6 1 0,1 0 1 15,-1 2 2-15,0 3 3 0,1 1 3 16,-2 2 3-16,3 3 0 0,-1 2-2 16,-1 1 0-16,2 4-2 0,3 0-2 15,1-2 2-15,1 1-13 0,0 0-14 16,1-4-23-16,-4 0-116 0,-5-3 71 15,1-4-117-15,-6-5-388 0</inkml:trace>
  <inkml:trace contextRef="#ctx0" brushRef="#br0" timeOffset="501658.9858">4831 10095 103 0,'-2'-5'155'0,"1"3"-30"0,1 1-14 16,-3 1 0-16,2 0-21 0,-2 6-18 15,0 5-14-15,0 2-13 0,0 6-15 16,-4 3-10-16,4-3-8 0,-2 3-3 16,2 0-2-16,1-1-3 0,0-3 2 15,0-1 5-15,1-2 5 0,-4-3-1 16,3-2 6-16,1-4-4 0,-3-1-1 0,2-3-2 16,-1-1 0-16,1-1 1 0,1-1-1 15,-2-3-7-15,0-2-2 0,1-4 0 16,1-2-2-16,-4-2 0 0,-2 0-1 15,2-2-1-15,-1 0 0 0,0 5 0 16,-3 4-1-16,2 5-1 0,-4 2-1 16,-1 3 0-16,-2 3 0 0,1 6 0 15,0 3 0-15,1-2 0 0,2 1 1 0,0 1 1 16,3-1 0-16,-1-1 0 0,4-2 0 16,-1 0 2-16,1-1-10 0,2-3-13 15,1 0-17-15,2 0-39 0,-2-3-83 16,-1 0 36-16,1-4-93 0,1 0-265 15</inkml:trace>
  <inkml:trace contextRef="#ctx0" brushRef="#br0" timeOffset="501981.6645">4540 10112 479 0,'-19'-21'160'0,"3"6"-82"16,5 8 52-16,1 7-96 0,4 0-16 0,0 8-10 16,1 1-10-16,-1 2-1 0,-5 2 1 15,3 6 3-15,-6 1 2 0,0 4 6 16,0 1 5-16,2 0-10 0,-1 0 10 16,4 0 5-16,3-2-1 0,2 1 1 15,2-2-3-15,2-1-4 0,4 0 11 16,1-5-8-16,1-3-5 0,1 0 0 15,1-4-3-15,-2-5-2 0,1 1 0 16,1-4-1-16,-1-1-5 0,0-4-8 0,0 0-10 16,0-5-14-16,-2 0-22 0,0-2-39 15,-2-1-66-15,0-3 30 0,-2 1-81 16,-1-2-185-16</inkml:trace>
  <inkml:trace contextRef="#ctx0" brushRef="#br0" timeOffset="502424.8144">4288 10258 190 0,'0'3'89'0,"-2"3"-27"0,0 2 21 16,-1 2-24-16,1 5-10 0,-1-1 0 15,1 2-1-15,-2 3 3 0,3-3 0 0,-1-2-4 16,-1-1-1-16,0-2-1 0,0-2 0 16,-1-1-4-16,2-4-3 0,0-1-5 15,0-1-4-15,-2-2-5 0,3-1-5 16,0-4-6-16,-1 1-4 0,1 0-2 0,-1-6-3 16,-1-5-1-16,0-2-2 15,3-7 0-15,-3-4 0 0,-1 4 0 0,-2 2-1 16,-3 0 1-16,2 6-1 0,-2 3 0 15,2 5-1-15,-1 3 0 0,-1 5 0 16,-2 5-1-16,1 1-9 0,-3 3-1 16,-3 6 0-16,-3-1 0 0,0 2 1 15,-4-1 2-15,1 2 4 0,2-1 13 16,6-2 4-16,0-2 2 0,3-2 2 0,2-4-1 16,2-3-2-16,-1 0 1 0,4-3-11 15,-1 0-14-15,4-4-17 0,0 0-28 16,2-3-49-16,0-2-61 0,0-2 17 15,3-2-95-15,-2 0-154 0</inkml:trace>
  <inkml:trace contextRef="#ctx0" brushRef="#br0" timeOffset="502774.8785">3859 10201 316 0,'-4'-4'184'0,"-4"3"-85"16,0-1 23-16,3 2-46 0,1 6-31 15,-2 5-17-15,5 2-13 0,2 3-2 16,0 0 1-16,4 1 0 0,0 0-2 16,-1-2 0-16,2-2-2 0,-3-1 0 0,-1-3 0 15,-1-4 0-15,2 2-2 0,-1-3 0 16,0-2-1-16,-1-2-1 0,2-1 1 16,0-3-2-16,0-4 0 0,-2-4 0 15,1-2-4-15,-1-3-2 0,0-2-1 16,0 1-1-16,-1 0 1 0,-2 1-1 15,-1 5 0-15,-1 5 1 0,-2 7 1 16,-6 0 0-16,-1 6 1 0,0 1 0 0,-2 6 0 16,-4 2 0-16,3 3 1 0,-3 1 1 15,0 0-1-15,-1-1 1 0,2 1-2 16,4 0 1-16,3-4-7 0,2 2-10 16,3-3-15-16,3 0-28 0,-2-3-45 15,2 0-43-15,-1-3 9 0,-2-1-85 16,-2-6-84-16</inkml:trace>
  <inkml:trace contextRef="#ctx0" brushRef="#br0" timeOffset="503008.3041">3476 10507 240 0,'-8'-3'148'0,"3"-6"-61"0,2 1 13 16,1 0-39-16,2-4-20 0,1-5-18 15,2 2-13-15,1-4 0 0,2-2 2 16,-2-1 7-16,2-1 6 0,-2-2 6 0,-1-3 5 15,0-1 6-15,3-2 0 16,3 2-2-16,-4-2-5 0,4 2-8 0,4 2-8 16,1 5-5-16,7 1-7 0,-4 4-6 15,2 5 4-15,4 3-17 0,-2 6-15 16,-1 2-20-16,0 1-31 0,7 4-74 16,-3 1 24-16,-2 6-79 0,0 0-217 0</inkml:trace>
  <inkml:trace contextRef="#ctx0" brushRef="#br0" timeOffset="504179.6766">2623 10539 243 0,'-7'-4'127'0,"4"1"-49"15,1 1 21-15,1-1-34 0,0-2-29 0,1 1-9 16,0-3-8-16,1 0-5 0,0-3-2 16,0 0-1-16,0-1 1 15,-1-2 5-15,0-4 2 0,0-2 4 0,1-4 3 16,-1-2 3-16,0-2-5 0,-1 2-2 15,2-4-4-15,1 2-4 0,1 3-4 16,-1 0-4-16,2 2-3 0,4 6-2 16,0 3-2-16,3 4-2 0,5 4 0 15,-1 2-1-15,-2 0 0 0,0 3 1 0,0 1 0 16,-4 1 1-16,2 3 0 0,2 0 0 16,-1 4 1-16,2 0 0 0,1 0 0 15,-2 2 0-15,-2 1 0 0,2-1-10 16,-7 3-10-16,-1-2-16 0,1 2-34 15,-3-2-61-15,-3 0 23 0,-1 0-71 16,-7-4-182-16</inkml:trace>
  <inkml:trace contextRef="#ctx0" brushRef="#br0" timeOffset="504513.983">2290 10377 270 0,'7'-2'106'16,"-1"2"-58"-16,2 0 34 0,2 2-44 15,2 5-13-15,0 2-7 0,0 3 1 0,0-1 1 16,-1 8 2-16,-4-4-3 0,2 4-4 16,-2 0-2-16,-1 2-2 0,-2-4-2 15,-4 3-1-15,2-6-2 0,-4 3-1 16,-1-3 0-16,0 0-4 0,-1 0-14 16,-2-1-35-16,-3-2-57 0,1 0 36 15,-2-1-89-15,-2-4-189 0</inkml:trace>
  <inkml:trace contextRef="#ctx0" brushRef="#br0" timeOffset="504696.7691">2262 10527 534 0,'-5'-7'183'0,"2"7"-107"0,-2-1 64 15,4 4-98-15,1 9-33 0,1 0-3 0,1 2-16 16,1 3-10-16,-1 1-13 0,1-2-16 15,-2 0-21-15,-1-2-21 0,-3-3-41 16,0-3 0-16,0-1-6 0,-1-3-28 16,-1-4 17-16</inkml:trace>
  <inkml:trace contextRef="#ctx0" brushRef="#br0" timeOffset="504935.1317">2138 10351 400 0,'-14'4'156'0,"-2"3"-81"0,1-3 42 0,4 1-72 16,3 11-28-16,4 0-10 0,3 1-6 16,1 1-1-16,1 4 0 0,1-6 0 15,0-2 0-15,0 1 1 0,0-1 0 16,1-3-2-16,0 0-8 0,-3-1-16 15,2-3-32-15,0-3-61 0,-1-1 34 16,-1 0-87-16,1-1-184 0</inkml:trace>
  <inkml:trace contextRef="#ctx0" brushRef="#br0" timeOffset="505116.645">2049 10405 430 0,'-9'5'188'0,"-2"-1"-100"0,5 1 44 15,-3 3-74-15,8 4-36 0,1 6-15 16,0 6-7-16,2-2-1 0,5-1-9 0,-5 5-10 16,0-4-14-16,2-2-15 0,-2 1-20 15,-1-5-19-15,-1-2-29 0,-3-1-6 16,2-2-5-16,-1-2-21 0,-5-1 12 16</inkml:trace>
  <inkml:trace contextRef="#ctx0" brushRef="#br0" timeOffset="505263.2529">1915 10653 146 0,'-17'-12'163'15,"1"2"-26"-15,-1-1-8 0,-4 3-11 0,0 2-23 16,-2 3-22-16,1 2-19 0,-3 1-16 16,-3 3-13-16,0 3-9 0,1 2-7 15,-3 4-5-15,3 0-1 0,4 4-2 16,1-3-3-16,3 0-9 0,4 0-13 16,3 1-31-16,2 1-90 0,6 2 51 15,2-5-96-15,1-2-300 0</inkml:trace>
  <inkml:trace contextRef="#ctx0" brushRef="#br0" timeOffset="505774.4198">2447 10884 356 0,'-10'-13'181'0,"2"-1"-75"0,3 1 31 16,0 2-64-16,1 2-22 16,8 1-21-16,-3 2-13 0,3 1-4 0,5 4-3 15,1 1-1-15,2 0 2 0,-3 3 2 16,0-1 2-16,3 6 0 0,-2-1 1 15,0 2-2-15,2 4-4 0,-1 1-3 16,-2-2-2-16,-2 5-2 0,0-1 0 16,-4 1-1-16,-3-1-1 0,0-1 2 15,-4-4-1-15,-3 1 0 0,0-1 0 0,-3 2-2 16,0 0-6-16,-1 0-8 0,0 0-13 16,1-2-14-16,-1 0-20 0,3-2-34 15,-3 0-62-15,1-3 26 0,-5-3-67 16,-1 0-179-16</inkml:trace>
  <inkml:trace contextRef="#ctx0" brushRef="#br0" timeOffset="506006.3172">2207 10919 407 0,'-7'1'163'16,"-2"-1"-92"-16,0 3 45 0,4 0-70 0,1 5-33 15,4-3-11-15,9 3-3 16,-9 0 1-16,10 4 1 0,-10-2 0 0,8 0 0 16,-8-2 1-16,-15-2 0 0,2-3 0 15,8 0-1-15,-12 1 0 0,11-1 0 16,6 2-15-16,-6 0-35 0,-1 1-69 16,-1 0 45-16,-3 2-97 0,3 2-235 15</inkml:trace>
  <inkml:trace contextRef="#ctx0" brushRef="#br0" timeOffset="506446.1365">1909 11025 475 0,'-2'-16'175'0,"0"5"-93"0,1 7 51 16,2 4-93-16,1 0-21 0,4 1-14 15,-2 1-8-15,3 7-1 0,0 0 2 16,2 7 2-16,-3 1-1 0,1 4 1 16,-4 0 1-16,1-2-1 0,-1 3 1 15,1-2-1-15,-1-1 1 0,2 0 0 16,-1-3 0-16,-1-2-1 0,-1-2-9 16,-1-2-10-16,-2-3-12 0,1-4-18 0,-4-2-21 15,0-1-13-15,-4-3-5 0,0-4 7 16,-1-4 10-16,0-2 11 0,0-4 34 15,3 3 38-15,-2 0 25 0,2 4 11 16,1 5 4-16,0 5 5 0,0 5 10 16,2 1-9-16,-1 10-11 0,2 4-7 15,-1 10-1-15,1-1 2 0,0 7-1 16,2 1-7-16,2 1-5 0,2-3-6 16,-3-1-4-16,3-2-3 0,1-4-3 0,1-5-5 15,-1-2-1-15,1-4-1 0,-3-5-1 16,-1-3 1-16,0-1 0 0,0-4-2 15,-2-3-6-15,2-1-18 0,-3-1-48 16,1-4-80-16,0-4 49 0,-3-2-120 16,-2 1-256-16</inkml:trace>
  <inkml:trace contextRef="#ctx0" brushRef="#br0" timeOffset="506793.2076">1788 11502 304 0,'-10'-11'158'0,"2"5"-72"0,-1-1 23 16,5 2-48-16,4-1-31 0,0 5-13 16,7 0-8-16,4 0 3 0,2-6 8 15,6 1 8-15,5-1 8 0,2-4 7 16,8-4 7-16,8-1 3 0,10-1-2 15,7-6-6-15,8 2-6 0,5 0-8 16,2 1-8-16,1-1-8 0,-6 4-5 0,-4 0-5 16,-6 0-2-16,-4 4 1 0,-6 1 2 15,-9 1 1-15,-6 6 0 0,-6-2 0 16,-7 7 0-16,-7-4 1 0,-2-2-3 16,-2 5-1-16,-6-1-2 0,-3-3 1 15,-1 1-2-15,0 2-10 0,-2 2-10 16,-6 0 88-16,-2 0-254 0,0 1 124 15,-6-2-50-15,1 1-872 0</inkml:trace>
  <inkml:trace contextRef="#ctx0" brushRef="#br0" timeOffset="508058.3601">4350 10055 38 0,'0'-5'42'0,"2"-1"8"15,-2 3-6-15,5 1-2 0,1-1 0 16,-4-1 0-16,2 3-4 0,1 3 0 16,-2 0 3-16,-3 1 5 0,4 1 4 15,-4 7 1-15,1 5-1 0,-1 7-4 16,-6 7-7-16,1 6-9 0,-2 7-10 0,0 5-7 16,-1-1-5-16,4 4-4 0,0-3-1 15,1-2 0-15,2-4-1 0,0-6 3 16,0-5-7-16,0-5-10 0,-1-6-24 15,-1-2-76-15,0-1 47 0,1-7-86 16,-5-3-258-16</inkml:trace>
  <inkml:trace contextRef="#ctx0" brushRef="#br0" timeOffset="508502.1744">4597 10074 19 0,'-5'-3'10'0,"2"3"-10"16,-1 1 0-16,3 6-29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2T09:59:25.1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26647 18164 60 0,'-2'-2'72'16,"-1"2"-6"-16,-1-2-2 0,1 1-2 16,2 1-9-16,2 1-8 0,-1-1-10 15,0 0-5-15,0-1-5 0,0 2-5 16,2 1-6-16,3-1-2 0,2 1 1 15,1 0-1-15,4-1-1 0,1 1 0 0,3-2 0 16,2-2 2-16,3 0 1 0,3-2 1 16,4 0 0-16,4-2 0 0,9 1 0 15,5 0-3-15,3 2-1 0,7-1-1 16,1-2 0-16,5-1-1 0,2-2 0 16,4 0-1-16,1 2-1 0,0 1-1 15,1 0 0-15,-2 0-2 0,-1 2 0 0,-2-4-2 16,-3 1 1-16,-2 3-1 0,0 2 1 15,-7 0 1-15,-3 3 0 0,1-1 1 16,-13 0 1-16,-5 2 3 0,-4-1 3 16,-3 0 3-16,-5 0 3 0,0-2 3 15,-3 0 4-15,-3 0 4 0,-1-3 0 16,-4 0 0-16,1 0-2 0,-3 0-3 0,1-2-4 16,-3 3-4-16,-1-4-5 15,-3-1-3-15,1-1-4 0,-2 0-1 0,-1 5-2 16,-3-1-4-16,2 2-7 0,-1 5-10 15,-2-1-10-15,-1 9-17 0,-2-1 37 16,2-3-152-16,-4 8 70 0,4-4-43 16,3-7-485-16</inkml:trace>
  <inkml:trace contextRef="#ctx0" brushRef="#br0" timeOffset="6911.698">29143 16243 57 0,'-16'-9'37'15,"-4"-2"-17"-15,-1 1 5 0,-2 2-10 16,0 0-7-16,0 1-3 0,-3-1-3 0,2-2 0 15,0 0 3-15,-2-2 3 0,0 0 4 16,-3 1 3-16,-4 2 0 0,-2-6 0 16,-3 3 0-16,-6 0-4 0,1 2-4 15,-3-3-3-15,-2 5-4 0,0 0 0 16,-2-1 0-16,3 0-1 0,-8 5 0 16,0 0 0-16,-8 2 1 0,2 1-1 0,-8 2 0 15,4 1 1-15,1 1-1 0,-2-1 4 16,1 6 2-16,2-2 1 15,-2 2 0-15,0-1 0 0,1 2 0 0,1 0 0 16,3 1-3-16,-5 3-1 0,-2 2-2 16,-2 0 0-16,0 0 4 0,-7 1 6 15,7-2 5-15,0 0 4 0,-2 0 5 16,0 3 6-16,0-4 6 0,3 0 1 0,4 3-1 16,1-1 1-16,3 0-1 0,6 0-3 15,3 5-4-15,5 1-6 0,6-3-6 16,4 4-3-16,5 0-6 0,3-4-3 15,5 3-3-15,9 6-1 0,7 4-1 16,4 5-1-16,3-1 0 0,6 1 0 16,8 0 1-16,2 1-1 0,6-2 2 15,4 7-1-15,3 1 1 0,7-1 0 16,3 4 0-16,2 2 0 0,5-5-1 0,4 0 0 16,5 1 0-16,2-10-1 0,5-4 1 15,2-2-1-15,4-6 1 0,-1-8 0 16,4-3 0-16,4-4 0 0,1-5 1 15,1-2 0-15,3-4 0 0,1 0 0 16,-1-6 0-16,5-3 0 0,3-2 0 16,1-4 0-16,3-4 0 0,4-1-1 0,0-2 0 15,0-4-1-15,3-3 1 0,2-3-1 16,-2-6 1-16,0 2 0 0,-2-3 0 16,-8 5 0-16,-11 1-1 0,-4 7-1 15,-13 0 1-15,-11-3 0 0,-9-2 1 16,-7-3 4-16,-11-4 8 0,-9-4 4 15,-6 5 1-15,-8 1 0 0,-7 8-2 16,-8 3-1-16,-7 4-6 0,-6 4-10 0,-7 4-8 16,2-2-7-16,-2 4-12 0,0 4-32 15,3 3-58-15,3 8 31 0,6 0-72 16,9 4-189-16</inkml:trace>
  <inkml:trace contextRef="#ctx0" brushRef="#br0" timeOffset="7246.4156">29583 16644 356 0,'-22'-10'142'15,"6"3"-68"-15,4 1 38 0,5 4-70 16,4 0-9-16,3 0-11 0,1 0-5 16,7-1 2-16,6 3 0 0,2-1-3 0,7-1 0 15,8 2-1-15,2-1-5 0,4-1-4 16,1 1-3-16,6 0-12 0,-3 2-15 15,0 1-24-15,0-1-47 0,-3 1-34 16,-7 0 7-16,0-1-84 0,-6-1-63 16</inkml:trace>
  <inkml:trace contextRef="#ctx0" brushRef="#br0" timeOffset="7429.8643">29630 16739 515 0,'-16'-9'144'0,"11"3"-86"0,5 3 65 16,5 0-106-16,8 3-9 0,10-2-13 15,6-1-10-15,5 3-4 0,4 0-8 16,1 2-17-16,0-1-44 0,-1-1-35 0,2 3 19 16,-3 2-71-16,3-1-90 0</inkml:trace>
  <inkml:trace contextRef="#ctx0" brushRef="#br0" timeOffset="7747.0172">30712 16409 405 0,'-3'-15'150'0,"-1"2"-66"0,0 3 35 16,3 7-78-16,1 3-16 0,0 6-6 0,1 5-12 16,1 6 2-16,1 7 5 0,-3 8 7 15,0-1 1-15,-3 5 1 0,5-1-1 16,0-1-2-16,-1-6-4 0,1-3-3 16,4-3-3-16,-6-2-4 0,3 0-1 15,-1-1 0-15,2-2-2 0,0-5 2 16,-2-2-2-16,0-2 0 0,0-1-9 15,-2-3-19-15,0 3 46 0,0-2-171 16,5 3 82-16,-2-5-68 0,-2-2-550 0</inkml:trace>
  <inkml:trace contextRef="#ctx0" brushRef="#br0" timeOffset="8102.0677">30987 16428 359 0,'-11'-4'136'0,"3"-1"-70"16,1 5 38-16,5 2-65 0,2 4-18 0,1 4-8 15,6 3-5-15,0 8 2 0,2 2 5 16,0 6 4-16,-1 1-1 0,4 2 1 16,-3 1 0-16,4 0-1 0,-2-3-3 15,3 4-3-15,-4-2-4 0,3-1-2 16,-4 1-1-16,-1-1-1 0,-4-5 0 0,-4-1 0 16,0-2 1-16,-8-7 0 15,-1-4 1-15,-2 1-1 0,-6-3-6 0,1-6-16 16,-4-4-24-16,0-1-94 0,-2-2 53 15,1-12-98-15,-1-10-307 0</inkml:trace>
  <inkml:trace contextRef="#ctx0" brushRef="#br0" timeOffset="8206.7879">31031 16269 524 0,'15'-35'161'0,"8"9"-85"0,6 8 62 15,9 12-244-15,8 6 73 0,7-1-82 16,3 7-530-16</inkml:trace>
  <inkml:trace contextRef="#ctx0" brushRef="#br0" timeOffset="27707.0077">6276 17527 24 0,'0'8'33'16,"-1"-2"-1"-16,1 1-2 0,1 0 1 16,0 3-1-16,0 1-3 0,2 4-4 15,-1 2-3-15,3 2-4 0,-1 2-3 16,-2 3-3-16,1-1-2 0,1 3-1 0,-1 2 2 16,4 2 0-16,-2-3 2 0,0 3 0 15,-1-4 2-15,0-3-1 0,1-4 0 16,-2 2-1-16,0-5-3 0,2-1-1 15,-3-1-1-15,0 0-2 0,-4-3 0 16,4-6 0-16,1 0 13 0,-3-6 2 16,-1 1 0-16,-2-4 1 0,2-3-2 15,0-3 0-15,-3-3-2 0,1-1-18 0,2-5-12 16,-2 1-7-16,-1-2-9 0,2 0-8 16,-3-5-10-16,0 1-18 0,1 2-8 15,-4 2 5-15,1-2-17 0,2 2-18 16</inkml:trace>
  <inkml:trace contextRef="#ctx0" brushRef="#br0" timeOffset="27963.3231">6266 17597 15 0,'2'-22'22'16,"-2"2"3"-16,-2-4-1 0,5 8-1 15,1-6-3-15,-1 4-3 0,0-1-3 0,1 1-5 16,3-1-3-16,0 5-4 0,1 3-2 16,-1 1 0-16,2 0-1 0,-3 4 1 15,3 0 2-15,0 1 4 0,0 5 1 16,1 0 4-16,1 1 4 0,0-1 3 15,0 1 4-15,1 3 1 0,3 1-1 16,-1-1 0-16,-1 0-2 0,2 2-3 16,-4 0-1-16,-4 3-2 0,-1 2-1 0,-1 1 1 15,-5 3 3-15,-2-2 3 0,0-2 1 16,-2 3 0-16,-6-2-1 0,-4-3-3 16,2 2-3-16,-2-2-4 0,-2-3-4 15,3 0-9-15,0-2-31 0,0-2-46 16,0 2 31-16,-1-7-66 0,2 3-168 15</inkml:trace>
  <inkml:trace contextRef="#ctx0" brushRef="#br0" timeOffset="43173.686">6287 13870 55 0,'-23'1'19'16,"4"3"-11"-16,2 6 7 15,-3 5-10-15,3-1-5 0,-1 3 0 0,1 1 0 16,0 1 0-16,0-3 0 0,1 4-1 16,0-1 1-16,0 0-1 0,-1 1 0 15,3 6 0-15,0 0 0 0,3 2 0 16,-2 4 1-16,2-1-1 0,-1-3 1 16,5-1 0-16,2-2 0 0,5-3 0 0,4-2-1 15,3 1 1-15,3-1-1 0,1 1 1 16,1-1 0-16,-1-2 0 0,-1-1 2 15,4 0 1-15,4 3 1 0,4-3 2 16,3 4-1-16,3-4 1 0,3 2 1 16,-2-4-2-16,6 3-1 0,-3-6 0 0,3 0 3 15,-1-6 7-15,2-6 7 16,-4 0 8-16,1-5 9 0,5-4 10 0,-6-6 7 16,0-12 2-16,1-1-3 0,-3 0-4 15,-3-3-7-15,-1 3-8 0,-2 4-9 16,-4 2-8-16,-4-7-5 0,-2-4-5 15,-2-6-2-15,-5-3-2 0,-3-5-1 16,-1-6-1-16,-3-3 0 0,-3 3 0 16,-1 1-1-16,-6 5 0 0,-10 9-2 15,-7 10-3-15,-6 11-16 0,-8 9-21 0,-9 8-56 16,-3 2 32-16,-4 16-74 0,-17 10-170 16</inkml:trace>
  <inkml:trace contextRef="#ctx0" brushRef="#br0" timeOffset="48223.6401">12254 5927 3 0,'3'-6'18'0,"2"0"11"15,2-3-3-15,2-1 2 0,-1-2 2 16,4 0 0-16,4 2-3 0,-1-4-3 16,1-1-4-16,6-2-1 0,1-1-2 15,0-9 0-15,4 2 2 0,5 1 1 0,2-5 2 16,3-6 1-16,7 4 0 0,0-4-2 16,8-6-3-16,0 4-5 0,5 1-2 15,2 1-4-15,-1-2-3 0,4 4-2 16,1-3-1-16,3 5 0 0,-2-2-1 15,0-1 1-15,-2 0-1 0,-2 1 0 16,-3-7 1-16,1 2-1 0,0 0 1 16,-4 1 0-16,2 3-1 0,-6 0 1 0,-2 8 0 15,-3 3 0-15,-4 1 0 0,-6 5 0 16,-1 3-1-16,-7 1 1 0,-3 2-1 16,-2 4 1-16,-3 0-1 0,-3 2 0 15,-2 5 0-15,-2-1-1 0,-3 2-21 16,-3 0-46-16,1 0-1 0,-2 5 5 15,2 0-82-15,-4 1 32 0</inkml:trace>
  <inkml:trace contextRef="#ctx0" brushRef="#br0" timeOffset="49053.575">12129 7426 57 0,'-2'1'38'16,"-2"0"-18"-16,3 0 4 0,1 1-8 15,1 3-10-15,0 2-3 0,1 1-3 16,4 2 0-16,1 0-1 0,3 0 1 16,5 5-1-16,5 2 1 0,4 4 0 0,2 0 0 15,5 4 0-15,1 0-1 0,2 0 0 16,2 3-15-16,5 2-7 0,0-1 7 16,1-1-21-16,2 6-31 0</inkml:trace>
  <inkml:trace contextRef="#ctx0" brushRef="#br0" timeOffset="61255.8549">30291 13386 90 0,'-3'-11'77'0,"1"4"-27"16,-1 1 2-16,1 0-15 0,2 0-7 15,0 4-12-15,4-3-3 0,-1 1 3 16,2 0 5-16,0 2 2 0,1-1 4 15,1-1 2-15,-2-1 3 0,2 2-4 0,1-2-7 16,-4 2-6-16,0 3-4 0,3 2-5 16,-2 0-2-16,1 3-2 0,-3 0 1 15,0 4 1-15,-1 0 2 0,-3 5 2 16,2 4 2-16,-2 4 2 0,0 2-1 16,1 3-1-16,-3 5-1 0,1 5 0 15,2 7-2-15,-1 11-1 0,2 5-1 16,1 4-1-16,-1 1-1 0,5 3 0 15,-1-4 0-15,0 3 2 0,2 0 2 0,1 2 0 16,-2-3 2-16,2-2 0 0,-2-2 0 16,2 0 1-16,1-4-4 0,-1 3-1 15,1 1-1-15,0 1-1 0,-1-2-1 16,-1-1 0-16,3-4-1 0,1 0 1 16,1-6-1-16,0-1 0 0,-1-3 1 15,0-3-1-15,-5-9 0 0,0-4 0 0,-1-1-1 16,-2-7 0-16,-1-3 1 0,0 0-1 15,-1-2 0-15,0-4 0 0,-1-1 2 16,-1-4 0-16,-1 0 1 0,-1-3 1 16,1-1 1-16,0-2 0 0,-1-1 0 15,2-1 0-15,-1-2-1 0,-2 1-2 16,3-3 0-16,0 1-2 0,1-1 0 16,2 1-1-16,-2 1 0 0,2 0-1 15,1-2 0-15,-1 2 0 0,0-1 0 16,0 1-1-16,0 2 1 0,3 0-1 0,-1-2 0 15,3 0 0-15,-1-1 0 0,4 4 0 16,4-3 1-16,5 2-1 0,3 1 0 16,5 2 1-16,7 2-1 0,6-1 1 15,4-1-1-15,6 4 1 0,2-3 0 16,2 2 0-16,-1-2-1 0,2 1 1 0,3-2 0 16,0 0 0-16,7-1 0 0,-4-2 0 15,2-1 0-15,-2-1 0 0,0-1 1 16,-8-3-1-16,9 2-1 0,-3 3 1 15,2-2 0-15,-3 4 0 0,6-4 0 16,-10 5 0-16,-3-1 0 0,-4-2 0 16,-2-2 0-16,-11 3 0 0,3-1 1 15,-10 0 0-15,-4-1 0 0,-4-5 0 16,-1 1 2-16,-7-2 0 0,-4 2 4 0,0-2 4 16,-3 0 2-16,-2 1 1 0,2-2 1 15,-2-1 0-15,1-3 2 0,-2-2-6 16,1-7-2-16,-2-1-1 0,3-8-2 15,1-8-2-15,3-2 0 0,-1-5-2 16,4-11 0-16,3-6 0 0,1-13-1 16,-3-9 0-16,1-8 0 0,-4-11 0 15,-2-8 0-15,-4-5 0 0,-2-1 0 0,-1-1-1 16,5 7 3-16,-7 5 0 0,1 12 2 16,-3 12-1-16,0 11 1 0,4 11-1 15,-5 14 1-15,4 13-3 0,2 8-3 16,0 8 0-16,-3 10-8 0,6 8-10 0,-4 0-12 15,2 6-27-15,1 12-69 16,-1 9-38-16,-1 6 14 0,0 1-106 0,-6 1-88 16</inkml:trace>
  <inkml:trace contextRef="#ctx0" brushRef="#br0" timeOffset="62124.0955">32299 15491 269 0,'2'-10'144'15,"-1"1"-54"-15,-1 2 16 0,1 5-47 16,5 0-13-16,2 2-17 0,3 2-11 15,6-2-2-15,0 2 3 0,3 0 2 16,2-1 1-16,4-1 0 0,1-3 0 16,2-1-2-16,3 1-4 0,-1-4-4 15,1-3-3-15,1 1-2 0,-1-2-3 0,-1-3 0 16,0 0 0-16,-2-4-1 0,2-1 0 16,-4-3 3-16,-3 0-10 0,-4-1-10 15,-6 0-14-15,-4 0-10 0,-8 6-4 16,-2 2-2-16,-2 4-4 0,-4 8 8 15,-1 3 11-15,-10 2 13 0,-1 3 9 16,-5 3 8-16,-3 5 9 0,-5 2 7 16,5 5 5-16,0 3 6 0,-4 1 4 0,4 0 3 15,1 2-3-15,4-1-6 0,3 5-5 16,5 4-6-16,2 1-4 0,2 1-3 16,1 4-3-16,2-3 0 0,-3-3-2 15,3-3 0-15,-3-3 1 0,-1-3-1 16,0-2 0-16,-1-3 1 0,-4 0 0 15,0-3 0-15,0-1 1 0,-5 0-1 16,1-3 1-16,0-2 0 0,-4-4 0 0,-3-2 0 16,3-5 1-16,-2 0-1 0,2-4 0 15,-1-4-1-15,6-2 1 0,2-4-2 16,2-5 1-16,3-4-1 0,8-2-1 16,0-3 1-16,3-3 0 0,3-3-1 15,6 0 0-15,7-2 1 0,4-3-1 16,8 3-1-16,1 6-1 0,3 4 0 15,2 5-4-15,-2 9-12 0,1 6-15 16,-2 6-118-16,1 0 70 0,-2 7-97 0,-4 2-408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2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1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4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9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3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5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F2E4-CCDF-404B-AED1-82BA7884651A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16AC-79F7-4DDC-9973-941761F3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0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10" Type="http://schemas.openxmlformats.org/officeDocument/2006/relationships/image" Target="../media/image19.emf"/><Relationship Id="rId4" Type="http://schemas.openxmlformats.org/officeDocument/2006/relationships/image" Target="../media/image16.png"/><Relationship Id="rId9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10" Type="http://schemas.openxmlformats.org/officeDocument/2006/relationships/image" Target="../media/image20.emf"/><Relationship Id="rId4" Type="http://schemas.openxmlformats.org/officeDocument/2006/relationships/image" Target="../media/image22.png"/><Relationship Id="rId9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10" Type="http://schemas.openxmlformats.org/officeDocument/2006/relationships/image" Target="../media/image21.emf"/><Relationship Id="rId4" Type="http://schemas.openxmlformats.org/officeDocument/2006/relationships/image" Target="../media/image22.png"/><Relationship Id="rId9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4.emf"/><Relationship Id="rId4" Type="http://schemas.openxmlformats.org/officeDocument/2006/relationships/image" Target="../media/image230.png"/><Relationship Id="rId9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5.emf"/><Relationship Id="rId4" Type="http://schemas.openxmlformats.org/officeDocument/2006/relationships/image" Target="../media/image230.png"/><Relationship Id="rId9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emf"/><Relationship Id="rId4" Type="http://schemas.openxmlformats.org/officeDocument/2006/relationships/image" Target="../media/image26.png"/><Relationship Id="rId9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26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9.emf"/><Relationship Id="rId4" Type="http://schemas.openxmlformats.org/officeDocument/2006/relationships/image" Target="../media/image26.png"/><Relationship Id="rId9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1087"/>
                <a:ext cx="10515600" cy="48260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Solves SSSP 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A greedy strategy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1087"/>
                <a:ext cx="10515600" cy="4826000"/>
              </a:xfrm>
              <a:blipFill>
                <a:blip r:embed="rId2"/>
                <a:stretch>
                  <a:fillRect l="-1333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4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4" idx="0"/>
            <a:endCxn id="5" idx="2"/>
          </p:cNvCxnSpPr>
          <p:nvPr/>
        </p:nvCxnSpPr>
        <p:spPr>
          <a:xfrm flipV="1">
            <a:off x="4343455" y="1530376"/>
            <a:ext cx="886423" cy="6172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4"/>
            <a:endCxn id="6" idx="2"/>
          </p:cNvCxnSpPr>
          <p:nvPr/>
        </p:nvCxnSpPr>
        <p:spPr>
          <a:xfrm>
            <a:off x="4343455" y="2611006"/>
            <a:ext cx="886423" cy="7485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5462379" y="1762078"/>
            <a:ext cx="0" cy="13657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>
          <a:xfrm>
            <a:off x="5694880" y="1530376"/>
            <a:ext cx="1201750" cy="7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8" idx="1"/>
          </p:cNvCxnSpPr>
          <p:nvPr/>
        </p:nvCxnSpPr>
        <p:spPr>
          <a:xfrm>
            <a:off x="5626782" y="1694214"/>
            <a:ext cx="1337946" cy="15091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5910" y="150449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7469" y="115871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280" y="218837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6209" y="1558282"/>
            <a:ext cx="380166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4064" y="222563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1071" y="335398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5008" y="2726667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>
            <a:off x="5694880" y="3359512"/>
            <a:ext cx="1201750" cy="7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0"/>
            <a:endCxn id="7" idx="4"/>
          </p:cNvCxnSpPr>
          <p:nvPr/>
        </p:nvCxnSpPr>
        <p:spPr>
          <a:xfrm flipV="1">
            <a:off x="7129131" y="1769762"/>
            <a:ext cx="0" cy="13657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6"/>
            <a:endCxn id="9" idx="0"/>
          </p:cNvCxnSpPr>
          <p:nvPr/>
        </p:nvCxnSpPr>
        <p:spPr>
          <a:xfrm>
            <a:off x="7361632" y="1538060"/>
            <a:ext cx="720147" cy="609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" idx="6"/>
            <a:endCxn id="9" idx="4"/>
          </p:cNvCxnSpPr>
          <p:nvPr/>
        </p:nvCxnSpPr>
        <p:spPr>
          <a:xfrm flipV="1">
            <a:off x="7361632" y="2611006"/>
            <a:ext cx="720147" cy="756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5012" y="2938962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89555" y="223852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6588" y="2499694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1588" y="350501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2494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7572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97492" y="350117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17860" y="2170566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9862"/>
              </p:ext>
            </p:extLst>
          </p:nvPr>
        </p:nvGraphicFramePr>
        <p:xfrm>
          <a:off x="2032000" y="5360802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79180119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2178772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236272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845262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21282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2593417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75027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761736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615680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315378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26213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224968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3493004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554083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686646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545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237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9566621" y="6193332"/>
            <a:ext cx="6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W=3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137360" y="487277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130956" y="5847550"/>
            <a:ext cx="242270" cy="607233"/>
            <a:chOff x="2130956" y="5847550"/>
            <a:chExt cx="242270" cy="607233"/>
          </a:xfrm>
        </p:grpSpPr>
        <p:sp>
          <p:nvSpPr>
            <p:cNvPr id="87" name="Up Arrow 86"/>
            <p:cNvSpPr/>
            <p:nvPr/>
          </p:nvSpPr>
          <p:spPr>
            <a:xfrm>
              <a:off x="2213002" y="5847550"/>
              <a:ext cx="135892" cy="245890"/>
            </a:xfrm>
            <a:prstGeom prst="upArrow">
              <a:avLst/>
            </a:prstGeom>
            <a:noFill/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130956" y="6080438"/>
              <a:ext cx="242270" cy="37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149200" y="1729800"/>
              <a:ext cx="9682560" cy="4811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6320" y="1724040"/>
                <a:ext cx="9693720" cy="48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9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4" idx="0"/>
            <a:endCxn id="5" idx="2"/>
          </p:cNvCxnSpPr>
          <p:nvPr/>
        </p:nvCxnSpPr>
        <p:spPr>
          <a:xfrm flipV="1">
            <a:off x="4343455" y="1530376"/>
            <a:ext cx="886423" cy="617225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4"/>
            <a:endCxn id="6" idx="2"/>
          </p:cNvCxnSpPr>
          <p:nvPr/>
        </p:nvCxnSpPr>
        <p:spPr>
          <a:xfrm>
            <a:off x="4343455" y="2611006"/>
            <a:ext cx="886423" cy="748506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5462379" y="1762078"/>
            <a:ext cx="0" cy="13657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>
          <a:xfrm>
            <a:off x="5694880" y="1530376"/>
            <a:ext cx="1201750" cy="7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8" idx="1"/>
          </p:cNvCxnSpPr>
          <p:nvPr/>
        </p:nvCxnSpPr>
        <p:spPr>
          <a:xfrm>
            <a:off x="5626782" y="1694214"/>
            <a:ext cx="1337946" cy="15091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5910" y="150449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7469" y="115871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280" y="218837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6209" y="1558282"/>
            <a:ext cx="380166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4064" y="222563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1071" y="335398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5008" y="2726667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>
            <a:off x="5694880" y="3359512"/>
            <a:ext cx="1201750" cy="7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0"/>
            <a:endCxn id="7" idx="4"/>
          </p:cNvCxnSpPr>
          <p:nvPr/>
        </p:nvCxnSpPr>
        <p:spPr>
          <a:xfrm flipV="1">
            <a:off x="7129131" y="1769762"/>
            <a:ext cx="0" cy="13657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6"/>
            <a:endCxn id="9" idx="0"/>
          </p:cNvCxnSpPr>
          <p:nvPr/>
        </p:nvCxnSpPr>
        <p:spPr>
          <a:xfrm>
            <a:off x="7361632" y="1538060"/>
            <a:ext cx="720147" cy="609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" idx="6"/>
            <a:endCxn id="9" idx="4"/>
          </p:cNvCxnSpPr>
          <p:nvPr/>
        </p:nvCxnSpPr>
        <p:spPr>
          <a:xfrm flipV="1">
            <a:off x="7361632" y="2611006"/>
            <a:ext cx="720147" cy="756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5012" y="2938962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89555" y="223852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6588" y="2499694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1588" y="350501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2494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7572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97492" y="350117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17860" y="2170566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9862"/>
              </p:ext>
            </p:extLst>
          </p:nvPr>
        </p:nvGraphicFramePr>
        <p:xfrm>
          <a:off x="2032000" y="5360802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79180119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2178772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236272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845262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21282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2593417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75027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761736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615680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315378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26213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224968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3493004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554083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686646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545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237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9566621" y="6193332"/>
            <a:ext cx="6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W=3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2130956" y="5847550"/>
            <a:ext cx="242270" cy="607233"/>
            <a:chOff x="2130956" y="5847550"/>
            <a:chExt cx="242270" cy="607233"/>
          </a:xfrm>
        </p:grpSpPr>
        <p:sp>
          <p:nvSpPr>
            <p:cNvPr id="87" name="Up Arrow 86"/>
            <p:cNvSpPr/>
            <p:nvPr/>
          </p:nvSpPr>
          <p:spPr>
            <a:xfrm>
              <a:off x="2213002" y="5847550"/>
              <a:ext cx="135892" cy="245890"/>
            </a:xfrm>
            <a:prstGeom prst="upArrow">
              <a:avLst/>
            </a:prstGeom>
            <a:noFill/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130956" y="6080438"/>
              <a:ext cx="242270" cy="37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41944" y="4880135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26776" y="4880135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392200" y="1402200"/>
              <a:ext cx="3187080" cy="4965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87880" y="1394640"/>
                <a:ext cx="3197160" cy="49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54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4" idx="0"/>
            <a:endCxn id="5" idx="2"/>
          </p:cNvCxnSpPr>
          <p:nvPr/>
        </p:nvCxnSpPr>
        <p:spPr>
          <a:xfrm flipV="1">
            <a:off x="4343455" y="1530376"/>
            <a:ext cx="886423" cy="617225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4"/>
            <a:endCxn id="6" idx="2"/>
          </p:cNvCxnSpPr>
          <p:nvPr/>
        </p:nvCxnSpPr>
        <p:spPr>
          <a:xfrm>
            <a:off x="4343455" y="2611006"/>
            <a:ext cx="886423" cy="748506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5462379" y="1762078"/>
            <a:ext cx="0" cy="13657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>
          <a:xfrm>
            <a:off x="5694880" y="1530376"/>
            <a:ext cx="1201750" cy="7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8" idx="1"/>
          </p:cNvCxnSpPr>
          <p:nvPr/>
        </p:nvCxnSpPr>
        <p:spPr>
          <a:xfrm>
            <a:off x="5626782" y="1694214"/>
            <a:ext cx="1337946" cy="15091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5910" y="150449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7469" y="115871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280" y="218837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6209" y="1558282"/>
            <a:ext cx="380166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4064" y="222563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1071" y="335398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5008" y="2726667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>
            <a:off x="5694880" y="3359512"/>
            <a:ext cx="1201750" cy="7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0"/>
            <a:endCxn id="7" idx="4"/>
          </p:cNvCxnSpPr>
          <p:nvPr/>
        </p:nvCxnSpPr>
        <p:spPr>
          <a:xfrm flipV="1">
            <a:off x="7129131" y="1769762"/>
            <a:ext cx="0" cy="13657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6"/>
            <a:endCxn id="9" idx="0"/>
          </p:cNvCxnSpPr>
          <p:nvPr/>
        </p:nvCxnSpPr>
        <p:spPr>
          <a:xfrm>
            <a:off x="7361632" y="1538060"/>
            <a:ext cx="720147" cy="609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" idx="6"/>
            <a:endCxn id="9" idx="4"/>
          </p:cNvCxnSpPr>
          <p:nvPr/>
        </p:nvCxnSpPr>
        <p:spPr>
          <a:xfrm flipV="1">
            <a:off x="7361632" y="2611006"/>
            <a:ext cx="720147" cy="756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5012" y="2938962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89555" y="223852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6588" y="2499694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1588" y="350501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2494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7572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97492" y="350117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17860" y="2170566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9862"/>
              </p:ext>
            </p:extLst>
          </p:nvPr>
        </p:nvGraphicFramePr>
        <p:xfrm>
          <a:off x="2032000" y="5360802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79180119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2178772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236272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845262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21282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2593417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75027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761736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615680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315378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26213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224968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3493004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554083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686646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545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237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9566621" y="6193332"/>
            <a:ext cx="6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W=3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2653468" y="5847550"/>
            <a:ext cx="242270" cy="607233"/>
            <a:chOff x="2130956" y="5847550"/>
            <a:chExt cx="242270" cy="607233"/>
          </a:xfrm>
        </p:grpSpPr>
        <p:sp>
          <p:nvSpPr>
            <p:cNvPr id="87" name="Up Arrow 86"/>
            <p:cNvSpPr/>
            <p:nvPr/>
          </p:nvSpPr>
          <p:spPr>
            <a:xfrm>
              <a:off x="2213002" y="5847550"/>
              <a:ext cx="135892" cy="245890"/>
            </a:xfrm>
            <a:prstGeom prst="upArrow">
              <a:avLst/>
            </a:prstGeom>
            <a:noFill/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130956" y="6080438"/>
              <a:ext cx="242270" cy="37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41944" y="4880135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26776" y="4880135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624040" y="1544040"/>
              <a:ext cx="4172400" cy="4898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9360" y="1537560"/>
                <a:ext cx="4179600" cy="49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4" idx="0"/>
            <a:endCxn id="5" idx="2"/>
          </p:cNvCxnSpPr>
          <p:nvPr/>
        </p:nvCxnSpPr>
        <p:spPr>
          <a:xfrm flipV="1">
            <a:off x="4343455" y="1530376"/>
            <a:ext cx="886423" cy="617225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4"/>
            <a:endCxn id="6" idx="2"/>
          </p:cNvCxnSpPr>
          <p:nvPr/>
        </p:nvCxnSpPr>
        <p:spPr>
          <a:xfrm>
            <a:off x="4343455" y="2611006"/>
            <a:ext cx="886423" cy="7485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5462379" y="1762078"/>
            <a:ext cx="0" cy="1365731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>
          <a:xfrm>
            <a:off x="5694880" y="1530376"/>
            <a:ext cx="1201750" cy="7684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8" idx="1"/>
          </p:cNvCxnSpPr>
          <p:nvPr/>
        </p:nvCxnSpPr>
        <p:spPr>
          <a:xfrm>
            <a:off x="5626782" y="1694214"/>
            <a:ext cx="1337946" cy="1509143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5910" y="150449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7469" y="115871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280" y="218837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6209" y="1558282"/>
            <a:ext cx="380166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4064" y="222563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1071" y="335398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5008" y="2726667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>
            <a:off x="5694880" y="3359512"/>
            <a:ext cx="1201750" cy="7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0"/>
            <a:endCxn id="7" idx="4"/>
          </p:cNvCxnSpPr>
          <p:nvPr/>
        </p:nvCxnSpPr>
        <p:spPr>
          <a:xfrm flipV="1">
            <a:off x="7129131" y="1769762"/>
            <a:ext cx="0" cy="13657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6"/>
            <a:endCxn id="9" idx="0"/>
          </p:cNvCxnSpPr>
          <p:nvPr/>
        </p:nvCxnSpPr>
        <p:spPr>
          <a:xfrm>
            <a:off x="7361632" y="1538060"/>
            <a:ext cx="720147" cy="609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" idx="6"/>
            <a:endCxn id="9" idx="4"/>
          </p:cNvCxnSpPr>
          <p:nvPr/>
        </p:nvCxnSpPr>
        <p:spPr>
          <a:xfrm flipV="1">
            <a:off x="7361632" y="2611006"/>
            <a:ext cx="720147" cy="756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5012" y="2938962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89555" y="223852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6588" y="2499694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1588" y="350501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2494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7572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97492" y="350117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17860" y="2170566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9862"/>
              </p:ext>
            </p:extLst>
          </p:nvPr>
        </p:nvGraphicFramePr>
        <p:xfrm>
          <a:off x="2032000" y="5360802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79180119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2178772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236272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845262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21282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2593417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75027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761736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615680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315378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26213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224968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3493004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554083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686646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545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237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9566621" y="6193332"/>
            <a:ext cx="6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W=3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2653468" y="5847550"/>
            <a:ext cx="242270" cy="607233"/>
            <a:chOff x="2130956" y="5847550"/>
            <a:chExt cx="242270" cy="607233"/>
          </a:xfrm>
        </p:grpSpPr>
        <p:sp>
          <p:nvSpPr>
            <p:cNvPr id="87" name="Up Arrow 86"/>
            <p:cNvSpPr/>
            <p:nvPr/>
          </p:nvSpPr>
          <p:spPr>
            <a:xfrm>
              <a:off x="2213002" y="5847550"/>
              <a:ext cx="135892" cy="245890"/>
            </a:xfrm>
            <a:prstGeom prst="upArrow">
              <a:avLst/>
            </a:prstGeom>
            <a:noFill/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130956" y="6080438"/>
              <a:ext cx="242270" cy="37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135000" y="4872932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5988" y="4872932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5992" y="4872932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953440" y="6120000"/>
              <a:ext cx="403560" cy="183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4800" y="6109920"/>
                <a:ext cx="424080" cy="2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27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4" idx="0"/>
            <a:endCxn id="5" idx="2"/>
          </p:cNvCxnSpPr>
          <p:nvPr/>
        </p:nvCxnSpPr>
        <p:spPr>
          <a:xfrm flipV="1">
            <a:off x="4343455" y="1530376"/>
            <a:ext cx="886423" cy="617225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4"/>
            <a:endCxn id="6" idx="2"/>
          </p:cNvCxnSpPr>
          <p:nvPr/>
        </p:nvCxnSpPr>
        <p:spPr>
          <a:xfrm>
            <a:off x="4343455" y="2611006"/>
            <a:ext cx="886423" cy="7485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5462379" y="1762078"/>
            <a:ext cx="0" cy="1365731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>
          <a:xfrm>
            <a:off x="5694880" y="1530376"/>
            <a:ext cx="1201750" cy="7684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8" idx="1"/>
          </p:cNvCxnSpPr>
          <p:nvPr/>
        </p:nvCxnSpPr>
        <p:spPr>
          <a:xfrm>
            <a:off x="5626782" y="1694214"/>
            <a:ext cx="1337946" cy="1509143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5910" y="150449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7469" y="115871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280" y="218837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6209" y="1558282"/>
            <a:ext cx="380166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4064" y="222563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1071" y="335398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5008" y="2726667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>
            <a:off x="5694880" y="3359512"/>
            <a:ext cx="1201750" cy="7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0"/>
            <a:endCxn id="7" idx="4"/>
          </p:cNvCxnSpPr>
          <p:nvPr/>
        </p:nvCxnSpPr>
        <p:spPr>
          <a:xfrm flipV="1">
            <a:off x="7129131" y="1769762"/>
            <a:ext cx="0" cy="13657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6"/>
            <a:endCxn id="9" idx="0"/>
          </p:cNvCxnSpPr>
          <p:nvPr/>
        </p:nvCxnSpPr>
        <p:spPr>
          <a:xfrm>
            <a:off x="7361632" y="1538060"/>
            <a:ext cx="720147" cy="609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" idx="6"/>
            <a:endCxn id="9" idx="4"/>
          </p:cNvCxnSpPr>
          <p:nvPr/>
        </p:nvCxnSpPr>
        <p:spPr>
          <a:xfrm flipV="1">
            <a:off x="7361632" y="2611006"/>
            <a:ext cx="720147" cy="756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5012" y="2938962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89555" y="223852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6588" y="2499694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1588" y="350501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2494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7572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97492" y="350117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17860" y="2170566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9862"/>
              </p:ext>
            </p:extLst>
          </p:nvPr>
        </p:nvGraphicFramePr>
        <p:xfrm>
          <a:off x="2032000" y="5360802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79180119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2178772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236272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845262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21282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2593417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75027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761736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615680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315378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26213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224968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3493004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554083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686646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545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237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9566621" y="6193332"/>
            <a:ext cx="6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W=3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3160612" y="5847550"/>
            <a:ext cx="242270" cy="607233"/>
            <a:chOff x="2130956" y="5847550"/>
            <a:chExt cx="242270" cy="607233"/>
          </a:xfrm>
        </p:grpSpPr>
        <p:sp>
          <p:nvSpPr>
            <p:cNvPr id="87" name="Up Arrow 86"/>
            <p:cNvSpPr/>
            <p:nvPr/>
          </p:nvSpPr>
          <p:spPr>
            <a:xfrm>
              <a:off x="2213002" y="5847550"/>
              <a:ext cx="135892" cy="245890"/>
            </a:xfrm>
            <a:prstGeom prst="upArrow">
              <a:avLst/>
            </a:prstGeom>
            <a:noFill/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130956" y="6080438"/>
              <a:ext cx="242270" cy="37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135000" y="4872932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5988" y="4872932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5992" y="4872932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158640" y="3227040"/>
              <a:ext cx="4113000" cy="2069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3960" y="3222720"/>
                <a:ext cx="4123440" cy="20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3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4" idx="0"/>
            <a:endCxn id="5" idx="2"/>
          </p:cNvCxnSpPr>
          <p:nvPr/>
        </p:nvCxnSpPr>
        <p:spPr>
          <a:xfrm flipV="1">
            <a:off x="4343455" y="1530376"/>
            <a:ext cx="886423" cy="617225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4"/>
            <a:endCxn id="6" idx="2"/>
          </p:cNvCxnSpPr>
          <p:nvPr/>
        </p:nvCxnSpPr>
        <p:spPr>
          <a:xfrm>
            <a:off x="4343455" y="2611006"/>
            <a:ext cx="886423" cy="7485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5462379" y="1762078"/>
            <a:ext cx="0" cy="1365731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>
          <a:xfrm>
            <a:off x="5694880" y="1530376"/>
            <a:ext cx="1201750" cy="7684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8" idx="1"/>
          </p:cNvCxnSpPr>
          <p:nvPr/>
        </p:nvCxnSpPr>
        <p:spPr>
          <a:xfrm>
            <a:off x="5626782" y="1694214"/>
            <a:ext cx="1337946" cy="1509143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5910" y="150449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7469" y="115871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280" y="218837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6209" y="1558282"/>
            <a:ext cx="380166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4064" y="222563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1071" y="335398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5008" y="2726667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>
            <a:off x="5694880" y="3359512"/>
            <a:ext cx="1201750" cy="7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0"/>
            <a:endCxn id="7" idx="4"/>
          </p:cNvCxnSpPr>
          <p:nvPr/>
        </p:nvCxnSpPr>
        <p:spPr>
          <a:xfrm flipV="1">
            <a:off x="7129131" y="1769762"/>
            <a:ext cx="0" cy="13657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6"/>
            <a:endCxn id="9" idx="0"/>
          </p:cNvCxnSpPr>
          <p:nvPr/>
        </p:nvCxnSpPr>
        <p:spPr>
          <a:xfrm>
            <a:off x="7361632" y="1538060"/>
            <a:ext cx="720147" cy="609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" idx="6"/>
            <a:endCxn id="9" idx="4"/>
          </p:cNvCxnSpPr>
          <p:nvPr/>
        </p:nvCxnSpPr>
        <p:spPr>
          <a:xfrm flipV="1">
            <a:off x="7361632" y="2611006"/>
            <a:ext cx="720147" cy="756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5012" y="2938962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89555" y="223852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6588" y="2499694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1588" y="350501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2494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7572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97492" y="350117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17860" y="2170566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9862"/>
              </p:ext>
            </p:extLst>
          </p:nvPr>
        </p:nvGraphicFramePr>
        <p:xfrm>
          <a:off x="2032000" y="5360802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79180119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2178772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236272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845262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21282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2593417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75027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761736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615680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315378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26213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224968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3493004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554083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686646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545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237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9566621" y="6193332"/>
            <a:ext cx="6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W=3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3160612" y="5847550"/>
            <a:ext cx="242270" cy="607233"/>
            <a:chOff x="2130956" y="5847550"/>
            <a:chExt cx="242270" cy="607233"/>
          </a:xfrm>
        </p:grpSpPr>
        <p:sp>
          <p:nvSpPr>
            <p:cNvPr id="87" name="Up Arrow 86"/>
            <p:cNvSpPr/>
            <p:nvPr/>
          </p:nvSpPr>
          <p:spPr>
            <a:xfrm>
              <a:off x="2213002" y="5847550"/>
              <a:ext cx="135892" cy="245890"/>
            </a:xfrm>
            <a:prstGeom prst="upArrow">
              <a:avLst/>
            </a:prstGeom>
            <a:noFill/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130956" y="6080438"/>
              <a:ext cx="242270" cy="37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645988" y="4872932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5992" y="4872932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4" idx="0"/>
            <a:endCxn id="5" idx="2"/>
          </p:cNvCxnSpPr>
          <p:nvPr/>
        </p:nvCxnSpPr>
        <p:spPr>
          <a:xfrm flipV="1">
            <a:off x="4343455" y="1530376"/>
            <a:ext cx="886423" cy="617225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4"/>
            <a:endCxn id="6" idx="2"/>
          </p:cNvCxnSpPr>
          <p:nvPr/>
        </p:nvCxnSpPr>
        <p:spPr>
          <a:xfrm>
            <a:off x="4343455" y="2611006"/>
            <a:ext cx="886423" cy="7485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5462379" y="1762078"/>
            <a:ext cx="0" cy="1365731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>
          <a:xfrm>
            <a:off x="5694880" y="1530376"/>
            <a:ext cx="1201750" cy="7684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8" idx="1"/>
          </p:cNvCxnSpPr>
          <p:nvPr/>
        </p:nvCxnSpPr>
        <p:spPr>
          <a:xfrm>
            <a:off x="5626782" y="1694214"/>
            <a:ext cx="1337946" cy="1509143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5910" y="150449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7469" y="115871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280" y="218837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6209" y="1558282"/>
            <a:ext cx="380166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4064" y="222563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1071" y="335398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5008" y="2726667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>
            <a:off x="5694880" y="3359512"/>
            <a:ext cx="1201750" cy="7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0"/>
            <a:endCxn id="7" idx="4"/>
          </p:cNvCxnSpPr>
          <p:nvPr/>
        </p:nvCxnSpPr>
        <p:spPr>
          <a:xfrm flipV="1">
            <a:off x="7129131" y="1769762"/>
            <a:ext cx="0" cy="13657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6"/>
            <a:endCxn id="9" idx="0"/>
          </p:cNvCxnSpPr>
          <p:nvPr/>
        </p:nvCxnSpPr>
        <p:spPr>
          <a:xfrm>
            <a:off x="7361632" y="1538060"/>
            <a:ext cx="720147" cy="609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" idx="6"/>
            <a:endCxn id="9" idx="4"/>
          </p:cNvCxnSpPr>
          <p:nvPr/>
        </p:nvCxnSpPr>
        <p:spPr>
          <a:xfrm flipV="1">
            <a:off x="7361632" y="2611006"/>
            <a:ext cx="720147" cy="756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5012" y="2938962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89555" y="223852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6588" y="2499694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1588" y="350501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2494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7572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97492" y="350117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17860" y="2170566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9862"/>
              </p:ext>
            </p:extLst>
          </p:nvPr>
        </p:nvGraphicFramePr>
        <p:xfrm>
          <a:off x="2032000" y="5360802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79180119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2178772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236272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845262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21282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2593417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75027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761736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615680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315378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26213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224968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3493004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554083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686646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545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237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9566621" y="6193332"/>
            <a:ext cx="6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W=3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3660072" y="5847550"/>
            <a:ext cx="242270" cy="607233"/>
            <a:chOff x="2130956" y="5847550"/>
            <a:chExt cx="242270" cy="607233"/>
          </a:xfrm>
        </p:grpSpPr>
        <p:sp>
          <p:nvSpPr>
            <p:cNvPr id="87" name="Up Arrow 86"/>
            <p:cNvSpPr/>
            <p:nvPr/>
          </p:nvSpPr>
          <p:spPr>
            <a:xfrm>
              <a:off x="2213002" y="5847550"/>
              <a:ext cx="135892" cy="245890"/>
            </a:xfrm>
            <a:prstGeom prst="upArrow">
              <a:avLst/>
            </a:prstGeom>
            <a:noFill/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130956" y="6080438"/>
              <a:ext cx="242270" cy="37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645988" y="4872932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5992" y="4872932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591360" y="2726280"/>
              <a:ext cx="4559400" cy="2614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7040" y="2719080"/>
                <a:ext cx="4566240" cy="26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7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54" y="2147601"/>
                <a:ext cx="465002" cy="46340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1298673"/>
                <a:ext cx="465002" cy="46340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78" y="3127809"/>
                <a:ext cx="465002" cy="4634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1306357"/>
                <a:ext cx="465002" cy="46340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30" y="3135493"/>
                <a:ext cx="465002" cy="46340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278" y="2147601"/>
                <a:ext cx="465002" cy="46340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  <a:tailEnd type="arrow" w="med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4" idx="0"/>
            <a:endCxn id="5" idx="2"/>
          </p:cNvCxnSpPr>
          <p:nvPr/>
        </p:nvCxnSpPr>
        <p:spPr>
          <a:xfrm flipV="1">
            <a:off x="4343455" y="1530376"/>
            <a:ext cx="886423" cy="617225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4"/>
            <a:endCxn id="6" idx="2"/>
          </p:cNvCxnSpPr>
          <p:nvPr/>
        </p:nvCxnSpPr>
        <p:spPr>
          <a:xfrm>
            <a:off x="4343455" y="2611006"/>
            <a:ext cx="886423" cy="7485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5462379" y="1762078"/>
            <a:ext cx="0" cy="1365731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>
          <a:xfrm>
            <a:off x="5694880" y="1530376"/>
            <a:ext cx="1201750" cy="7684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8" idx="1"/>
          </p:cNvCxnSpPr>
          <p:nvPr/>
        </p:nvCxnSpPr>
        <p:spPr>
          <a:xfrm>
            <a:off x="5626782" y="1694214"/>
            <a:ext cx="1337946" cy="1509143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5910" y="150449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7469" y="1158714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280" y="218837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6209" y="1558282"/>
            <a:ext cx="380166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4064" y="2225630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1071" y="335398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5008" y="2726667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>
            <a:off x="5694880" y="3359512"/>
            <a:ext cx="1201750" cy="7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0"/>
            <a:endCxn id="7" idx="4"/>
          </p:cNvCxnSpPr>
          <p:nvPr/>
        </p:nvCxnSpPr>
        <p:spPr>
          <a:xfrm flipV="1">
            <a:off x="7129131" y="1769762"/>
            <a:ext cx="0" cy="13657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6"/>
            <a:endCxn id="9" idx="0"/>
          </p:cNvCxnSpPr>
          <p:nvPr/>
        </p:nvCxnSpPr>
        <p:spPr>
          <a:xfrm>
            <a:off x="7361632" y="1538060"/>
            <a:ext cx="720147" cy="609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8" idx="6"/>
            <a:endCxn id="9" idx="4"/>
          </p:cNvCxnSpPr>
          <p:nvPr/>
        </p:nvCxnSpPr>
        <p:spPr>
          <a:xfrm flipV="1">
            <a:off x="7361632" y="2611006"/>
            <a:ext cx="720147" cy="756190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5012" y="2938962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89555" y="2238525"/>
            <a:ext cx="242270" cy="37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6588" y="2499694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1588" y="350501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x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2494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75720" y="894380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97492" y="3501178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17860" y="2170566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9862"/>
              </p:ext>
            </p:extLst>
          </p:nvPr>
        </p:nvGraphicFramePr>
        <p:xfrm>
          <a:off x="2032000" y="5360802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179180119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2178772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236272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845262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21282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2593417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75027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761736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86156807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315378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26213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224968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3493004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554083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686646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545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237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154" y="5801447"/>
                <a:ext cx="139081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9566621" y="6193332"/>
            <a:ext cx="6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W=3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3660072" y="5847550"/>
            <a:ext cx="242270" cy="607233"/>
            <a:chOff x="2130956" y="5847550"/>
            <a:chExt cx="242270" cy="607233"/>
          </a:xfrm>
        </p:grpSpPr>
        <p:sp>
          <p:nvSpPr>
            <p:cNvPr id="87" name="Up Arrow 86"/>
            <p:cNvSpPr/>
            <p:nvPr/>
          </p:nvSpPr>
          <p:spPr>
            <a:xfrm>
              <a:off x="2213002" y="5847550"/>
              <a:ext cx="135892" cy="245890"/>
            </a:xfrm>
            <a:prstGeom prst="upArrow">
              <a:avLst/>
            </a:prstGeom>
            <a:noFill/>
            <a:ln w="25400">
              <a:solidFill>
                <a:schemeClr val="accent1"/>
              </a:solidFill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130956" y="6080438"/>
              <a:ext cx="242270" cy="37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115992" y="4872932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z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8260" y="4874054"/>
            <a:ext cx="24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915360" y="6173640"/>
              <a:ext cx="346680" cy="154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07440" y="6167520"/>
                <a:ext cx="363600" cy="1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1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Analysis of Dial’s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521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𝑛𝑊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𝑛𝑊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Very fast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is small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5212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53560" y="1547640"/>
              <a:ext cx="8683920" cy="3575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760" y="1544400"/>
                <a:ext cx="8706600" cy="35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7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933" y="1590594"/>
            <a:ext cx="6118325" cy="38228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47520" y="1741320"/>
              <a:ext cx="9447840" cy="4509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9240" y="1737360"/>
                <a:ext cx="9465840" cy="45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0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6" y="1791559"/>
            <a:ext cx="5486832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3" y="1923149"/>
            <a:ext cx="5302931" cy="35177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28960" y="1847160"/>
              <a:ext cx="11068560" cy="3765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960" y="1841400"/>
                <a:ext cx="11080080" cy="37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0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2" y="1638094"/>
            <a:ext cx="5613432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793" y="1638094"/>
            <a:ext cx="5782397" cy="3657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24960" y="1195920"/>
              <a:ext cx="10299600" cy="4644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0640" y="1193400"/>
                <a:ext cx="10311840" cy="46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3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6" y="1595294"/>
            <a:ext cx="5997874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52" y="1595294"/>
            <a:ext cx="5776244" cy="3657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389840" y="1479600"/>
              <a:ext cx="5731920" cy="4711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3720" y="1472400"/>
                <a:ext cx="5745240" cy="47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95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Correctness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THM: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added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Proof.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CC00"/>
                    </a:solidFill>
                  </a:rPr>
                  <a:t>Induction on adding vertices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CC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rgbClr val="00CC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Base: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/>
                  <a:t> (upper bound property)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 smtClean="0"/>
                  <a:t> be a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07120" y="1617120"/>
              <a:ext cx="10234080" cy="4272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520" y="1609920"/>
                <a:ext cx="10240200" cy="42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2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Correctness 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60" y="1383128"/>
            <a:ext cx="6457067" cy="33802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22832" y="4710315"/>
                <a:ext cx="1093373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 smtClean="0"/>
                  <a:t> be the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first </a:t>
                </a:r>
                <a:r>
                  <a:rPr lang="en-US" sz="2800" dirty="0" smtClean="0"/>
                  <a:t>vertex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 which is not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By the induction assumption: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32" y="4710315"/>
                <a:ext cx="10933739" cy="1815882"/>
              </a:xfrm>
              <a:prstGeom prst="rect">
                <a:avLst/>
              </a:prstGeom>
              <a:blipFill>
                <a:blip r:embed="rId3"/>
                <a:stretch>
                  <a:fillRect l="-1171" t="-3356" b="-7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327341" y="6124175"/>
            <a:ext cx="238205" cy="199785"/>
          </a:xfrm>
          <a:prstGeom prst="rect">
            <a:avLst/>
          </a:prstGeom>
          <a:noFill/>
          <a:ln w="25400">
            <a:solidFill>
              <a:schemeClr val="accent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59440" y="1307880"/>
              <a:ext cx="10524600" cy="5232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080" y="1299600"/>
                <a:ext cx="10544040" cy="52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65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Running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84429"/>
                <a:ext cx="10515600" cy="1931632"/>
              </a:xfrm>
            </p:spPr>
            <p:txBody>
              <a:bodyPr/>
              <a:lstStyle/>
              <a:p>
                <a:r>
                  <a:rPr lang="en-US" dirty="0" smtClean="0"/>
                  <a:t>We perform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delete </a:t>
                </a:r>
                <a:r>
                  <a:rPr lang="en-US" dirty="0" smtClean="0"/>
                  <a:t>operations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decrease-key operations (implicit in relax)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with binary heaps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with Fibonacci heaps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84429"/>
                <a:ext cx="10515600" cy="1931632"/>
              </a:xfrm>
              <a:blipFill>
                <a:blip r:embed="rId2"/>
                <a:stretch>
                  <a:fillRect l="-1043" t="-5047" b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705" y="1683813"/>
            <a:ext cx="4379899" cy="27366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045440" y="3205080"/>
              <a:ext cx="9076680" cy="3151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0760" y="3198960"/>
                <a:ext cx="9083880" cy="316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9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Dial’s implementation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521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algorithm is similar to BFS which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Can we speed it up if all weights are small integers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Lem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(monotonicity):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added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Allocate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Maintain a pointer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is the last node added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Extract-min: Increment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until reaching a nonempty cell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return </a:t>
                </a:r>
                <a:r>
                  <a:rPr lang="en-US" dirty="0" smtClean="0"/>
                  <a:t>an </a:t>
                </a:r>
                <a:r>
                  <a:rPr lang="en-US" dirty="0" smtClean="0"/>
                  <a:t>element from this cell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52124"/>
              </a:xfrm>
              <a:blipFill>
                <a:blip r:embed="rId2"/>
                <a:stretch>
                  <a:fillRect l="-1043" t="-2945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0640" y="1360440"/>
              <a:ext cx="10395000" cy="4524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20" y="1349640"/>
                <a:ext cx="10412640" cy="45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4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  <a:tailEnd type="arrow" w="med" len="lg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14890</TotalTime>
  <Words>523</Words>
  <Application>Microsoft Office PowerPoint</Application>
  <PresentationFormat>Widescreen</PresentationFormat>
  <Paragraphs>371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Office Theme</vt:lpstr>
      <vt:lpstr>Dijkstra’s algorithm</vt:lpstr>
      <vt:lpstr>PowerPoint Presentation</vt:lpstr>
      <vt:lpstr>Example</vt:lpstr>
      <vt:lpstr>PowerPoint Presentation</vt:lpstr>
      <vt:lpstr>PowerPoint Presentation</vt:lpstr>
      <vt:lpstr>Correctness (1)</vt:lpstr>
      <vt:lpstr>Correctness (2)</vt:lpstr>
      <vt:lpstr>Running time</vt:lpstr>
      <vt:lpstr>Dial’s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Dial’s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Dijkstra</dc:title>
  <dc:creator>Windows User</dc:creator>
  <cp:lastModifiedBy>Windows User</cp:lastModifiedBy>
  <cp:revision>270</cp:revision>
  <dcterms:created xsi:type="dcterms:W3CDTF">2020-02-22T18:44:50Z</dcterms:created>
  <dcterms:modified xsi:type="dcterms:W3CDTF">2020-05-02T10:07:11Z</dcterms:modified>
</cp:coreProperties>
</file>