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0" r:id="rId3"/>
    <p:sldId id="320" r:id="rId4"/>
    <p:sldId id="321" r:id="rId5"/>
    <p:sldId id="314" r:id="rId6"/>
    <p:sldId id="315" r:id="rId7"/>
    <p:sldId id="316" r:id="rId8"/>
    <p:sldId id="317" r:id="rId9"/>
    <p:sldId id="322" r:id="rId10"/>
    <p:sldId id="318" r:id="rId11"/>
    <p:sldId id="31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7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6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9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0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1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4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3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0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8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0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Programming (4)</a:t>
            </a:r>
            <a:br>
              <a:rPr lang="en-US" dirty="0" smtClean="0"/>
            </a:br>
            <a:r>
              <a:rPr lang="en-US" dirty="0" smtClean="0"/>
              <a:t>Longest Increasing Subsequence (LCS)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Efficient Implementation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12006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Maintain 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I</a:t>
                </a:r>
                <a:r>
                  <a:rPr lang="en-US" dirty="0" smtClean="0"/>
                  <a:t> such that you can find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 smtClean="0"/>
                  <a:t> by a binary search</a:t>
                </a:r>
              </a:p>
              <a:p>
                <a:pPr marL="0" indent="0">
                  <a:buNone/>
                </a:pPr>
                <a:r>
                  <a:rPr lang="en-US" b="0" dirty="0" smtClean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time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1200604"/>
              </a:xfrm>
              <a:blipFill>
                <a:blip r:embed="rId2"/>
                <a:stretch>
                  <a:fillRect l="-1217" t="-8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5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 we find the list itself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006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Try to find the algorithm by yourself …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25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65942"/>
                <a:ext cx="10744200" cy="1937657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 idea is to compute for each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L[</a:t>
                </a:r>
                <a:r>
                  <a:rPr lang="en-US" dirty="0" err="1" smtClean="0">
                    <a:solidFill>
                      <a:srgbClr val="00B050"/>
                    </a:solidFill>
                  </a:rPr>
                  <a:t>i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]</a:t>
                </a:r>
                <a:r>
                  <a:rPr lang="en-US" dirty="0" smtClean="0"/>
                  <a:t> = The length of the longest increasing subsequence ending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accent1"/>
                    </a:solidFill>
                  </a:rPr>
                  <a:t>P[</a:t>
                </a:r>
                <a:r>
                  <a:rPr lang="en-US" dirty="0" err="1">
                    <a:solidFill>
                      <a:schemeClr val="accent1"/>
                    </a:solidFill>
                  </a:rPr>
                  <a:t>i</a:t>
                </a:r>
                <a:r>
                  <a:rPr lang="en-US" dirty="0">
                    <a:solidFill>
                      <a:schemeClr val="accent1"/>
                    </a:solidFill>
                  </a:rPr>
                  <a:t>] </a:t>
                </a:r>
                <a:r>
                  <a:rPr lang="en-US" dirty="0"/>
                  <a:t>= The index of the element that precedes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in the longest sequence that ends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The length of the LIS 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func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65942"/>
                <a:ext cx="10744200" cy="1937657"/>
              </a:xfrm>
              <a:blipFill>
                <a:blip r:embed="rId2"/>
                <a:stretch>
                  <a:fillRect l="-908" t="-7233" r="-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2665858"/>
                  </p:ext>
                </p:extLst>
              </p:nvPr>
            </p:nvGraphicFramePr>
            <p:xfrm>
              <a:off x="1872340" y="4601028"/>
              <a:ext cx="8287660" cy="162243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28766">
                      <a:extLst>
                        <a:ext uri="{9D8B030D-6E8A-4147-A177-3AD203B41FA5}">
                          <a16:colId xmlns:a16="http://schemas.microsoft.com/office/drawing/2014/main" val="651052223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2353813987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1004282128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3215789127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2853448584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3338649651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606849733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2720600682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1177579768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180050084"/>
                        </a:ext>
                      </a:extLst>
                    </a:gridCol>
                  </a:tblGrid>
                  <a:tr h="40560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8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9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8368556"/>
                      </a:ext>
                    </a:extLst>
                  </a:tr>
                  <a:tr h="40560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7007823"/>
                      </a:ext>
                    </a:extLst>
                  </a:tr>
                  <a:tr h="4056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L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2999234"/>
                      </a:ext>
                    </a:extLst>
                  </a:tr>
                  <a:tr h="40560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P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447825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2665858"/>
                  </p:ext>
                </p:extLst>
              </p:nvPr>
            </p:nvGraphicFramePr>
            <p:xfrm>
              <a:off x="1872340" y="4601028"/>
              <a:ext cx="8287660" cy="162243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28766">
                      <a:extLst>
                        <a:ext uri="{9D8B030D-6E8A-4147-A177-3AD203B41FA5}">
                          <a16:colId xmlns:a16="http://schemas.microsoft.com/office/drawing/2014/main" val="651052223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2353813987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1004282128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3215789127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2853448584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3338649651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606849733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2720600682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1177579768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180050084"/>
                        </a:ext>
                      </a:extLst>
                    </a:gridCol>
                  </a:tblGrid>
                  <a:tr h="405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35" t="-1493" r="-901471" b="-3179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8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9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8368556"/>
                      </a:ext>
                    </a:extLst>
                  </a:tr>
                  <a:tr h="405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35" t="-101493" r="-901471" b="-2179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7007823"/>
                      </a:ext>
                    </a:extLst>
                  </a:tr>
                  <a:tr h="4056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L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2999234"/>
                      </a:ext>
                    </a:extLst>
                  </a:tr>
                  <a:tr h="40560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P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4478259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98716" y="3628570"/>
                <a:ext cx="10744200" cy="7474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sepChr m:val="∣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16" y="3628570"/>
                <a:ext cx="10744200" cy="7474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 txBox="1">
            <a:spLocks/>
          </p:cNvSpPr>
          <p:nvPr/>
        </p:nvSpPr>
        <p:spPr>
          <a:xfrm>
            <a:off x="838200" y="1474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/>
              <a:t>DP alg. for 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DP alg. for LIS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65942"/>
                <a:ext cx="10744200" cy="1937657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 idea is to compute for each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L[</a:t>
                </a:r>
                <a:r>
                  <a:rPr lang="en-US" dirty="0" err="1" smtClean="0">
                    <a:solidFill>
                      <a:srgbClr val="00B050"/>
                    </a:solidFill>
                  </a:rPr>
                  <a:t>i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]</a:t>
                </a:r>
                <a:r>
                  <a:rPr lang="en-US" dirty="0" smtClean="0"/>
                  <a:t> = The length of the longest increasing subsequence ending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accent1"/>
                    </a:solidFill>
                  </a:rPr>
                  <a:t>P[</a:t>
                </a:r>
                <a:r>
                  <a:rPr lang="en-US" dirty="0" err="1">
                    <a:solidFill>
                      <a:schemeClr val="accent1"/>
                    </a:solidFill>
                  </a:rPr>
                  <a:t>i</a:t>
                </a:r>
                <a:r>
                  <a:rPr lang="en-US" dirty="0">
                    <a:solidFill>
                      <a:schemeClr val="accent1"/>
                    </a:solidFill>
                  </a:rPr>
                  <a:t>] </a:t>
                </a:r>
                <a:r>
                  <a:rPr lang="en-US" dirty="0"/>
                  <a:t>= The index of the element that precedes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in the longest sequence that ends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The length of the LIS 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func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65942"/>
                <a:ext cx="10744200" cy="1937657"/>
              </a:xfrm>
              <a:blipFill>
                <a:blip r:embed="rId2"/>
                <a:stretch>
                  <a:fillRect l="-908" t="-7233" r="-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7783481"/>
                  </p:ext>
                </p:extLst>
              </p:nvPr>
            </p:nvGraphicFramePr>
            <p:xfrm>
              <a:off x="1872340" y="4601028"/>
              <a:ext cx="8287660" cy="162243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28766">
                      <a:extLst>
                        <a:ext uri="{9D8B030D-6E8A-4147-A177-3AD203B41FA5}">
                          <a16:colId xmlns:a16="http://schemas.microsoft.com/office/drawing/2014/main" val="651052223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2353813987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1004282128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3215789127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2853448584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3338649651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606849733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2720600682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1177579768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180050084"/>
                        </a:ext>
                      </a:extLst>
                    </a:gridCol>
                  </a:tblGrid>
                  <a:tr h="40560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8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9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8368556"/>
                      </a:ext>
                    </a:extLst>
                  </a:tr>
                  <a:tr h="40560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7007823"/>
                      </a:ext>
                    </a:extLst>
                  </a:tr>
                  <a:tr h="4056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L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5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2999234"/>
                      </a:ext>
                    </a:extLst>
                  </a:tr>
                  <a:tr h="40560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P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447825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7783481"/>
                  </p:ext>
                </p:extLst>
              </p:nvPr>
            </p:nvGraphicFramePr>
            <p:xfrm>
              <a:off x="1872340" y="4601028"/>
              <a:ext cx="8287660" cy="162243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28766">
                      <a:extLst>
                        <a:ext uri="{9D8B030D-6E8A-4147-A177-3AD203B41FA5}">
                          <a16:colId xmlns:a16="http://schemas.microsoft.com/office/drawing/2014/main" val="651052223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2353813987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1004282128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3215789127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2853448584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3338649651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606849733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2720600682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1177579768"/>
                        </a:ext>
                      </a:extLst>
                    </a:gridCol>
                    <a:gridCol w="828766">
                      <a:extLst>
                        <a:ext uri="{9D8B030D-6E8A-4147-A177-3AD203B41FA5}">
                          <a16:colId xmlns:a16="http://schemas.microsoft.com/office/drawing/2014/main" val="180050084"/>
                        </a:ext>
                      </a:extLst>
                    </a:gridCol>
                  </a:tblGrid>
                  <a:tr h="405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35" t="-1493" r="-901471" b="-3179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8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9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8368556"/>
                      </a:ext>
                    </a:extLst>
                  </a:tr>
                  <a:tr h="405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35" t="-101493" r="-901471" b="-2179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7007823"/>
                      </a:ext>
                    </a:extLst>
                  </a:tr>
                  <a:tr h="4056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L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5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2999234"/>
                      </a:ext>
                    </a:extLst>
                  </a:tr>
                  <a:tr h="40560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P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4478259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98716" y="3628570"/>
                <a:ext cx="10744200" cy="7474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sepChr m:val="∣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16" y="3628570"/>
                <a:ext cx="10744200" cy="7474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060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Running time 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65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more efficient algorithm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to our previous solution, where we wanted to know the smallest integer that ends a longest increasing subsequence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I[j] = the smallest integer that ends an increasing subsequence of length j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43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Smallest integers ending subsequence of each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to our previous solution, where we wanted to know the smallest integer that ends a longest increasing subsequence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I[j] = the smallest integer that ends an increasing subsequence of length j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834332"/>
                  </p:ext>
                </p:extLst>
              </p:nvPr>
            </p:nvGraphicFramePr>
            <p:xfrm>
              <a:off x="609595" y="3949086"/>
              <a:ext cx="1111069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1069">
                      <a:extLst>
                        <a:ext uri="{9D8B030D-6E8A-4147-A177-3AD203B41FA5}">
                          <a16:colId xmlns:a16="http://schemas.microsoft.com/office/drawing/2014/main" val="651052223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353813987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004282128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3215789127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853448584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3338649651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606849733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720600682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177579768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800500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8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9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8368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70078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I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29992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834332"/>
                  </p:ext>
                </p:extLst>
              </p:nvPr>
            </p:nvGraphicFramePr>
            <p:xfrm>
              <a:off x="609595" y="3949086"/>
              <a:ext cx="1111069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1069">
                      <a:extLst>
                        <a:ext uri="{9D8B030D-6E8A-4147-A177-3AD203B41FA5}">
                          <a16:colId xmlns:a16="http://schemas.microsoft.com/office/drawing/2014/main" val="651052223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353813987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004282128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3215789127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853448584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3338649651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606849733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720600682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177579768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800500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1639" r="-903297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8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9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8368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100000" r="-903297" b="-112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70078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I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299923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7839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Lets try to compute this list for every prefix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to our previous solution, where we wanted to know the smallest integer that ends a longest increasing subsequence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I[j] = the smallest integer that ends an increasing subsequence of length j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7161806"/>
                  </p:ext>
                </p:extLst>
              </p:nvPr>
            </p:nvGraphicFramePr>
            <p:xfrm>
              <a:off x="609595" y="3949086"/>
              <a:ext cx="1111069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1069">
                      <a:extLst>
                        <a:ext uri="{9D8B030D-6E8A-4147-A177-3AD203B41FA5}">
                          <a16:colId xmlns:a16="http://schemas.microsoft.com/office/drawing/2014/main" val="651052223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353813987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004282128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3215789127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853448584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3338649651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606849733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720600682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177579768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800500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8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9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8368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70078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I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[2,4]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[2,3]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[2,3,5]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[1,3,5]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[1,3,5,7]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[1,3,5,6]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[1,3,5,6,9]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[1,3,5,6,8]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29992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7161806"/>
                  </p:ext>
                </p:extLst>
              </p:nvPr>
            </p:nvGraphicFramePr>
            <p:xfrm>
              <a:off x="609595" y="3949086"/>
              <a:ext cx="1111069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1069">
                      <a:extLst>
                        <a:ext uri="{9D8B030D-6E8A-4147-A177-3AD203B41FA5}">
                          <a16:colId xmlns:a16="http://schemas.microsoft.com/office/drawing/2014/main" val="651052223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353813987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004282128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3215789127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853448584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3338649651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606849733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720600682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177579768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800500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1639" r="-903297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8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9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8368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100000" r="-903297" b="-112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70078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I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[2,4]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[2,3]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[2,3,5]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[1,3,5]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[1,3,5,7]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[1,3,5,6]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[1,3,5,6,9]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[1,3,5,6,8]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299923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0810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 we maintain the list </a:t>
            </a:r>
            <a:r>
              <a:rPr lang="en-US" b="1" dirty="0" smtClean="0">
                <a:solidFill>
                  <a:srgbClr val="00B050"/>
                </a:solidFill>
              </a:rPr>
              <a:t>I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73918"/>
          </a:xfrm>
        </p:spPr>
        <p:txBody>
          <a:bodyPr/>
          <a:lstStyle/>
          <a:p>
            <a:r>
              <a:rPr lang="en-US" dirty="0" smtClean="0"/>
              <a:t>Back to our previous solution, where we wanted to know the smallest integer that ends a longest increasing subsequence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I[j] = the smallest integer that ends an increasing subsequence of length j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75862632"/>
                  </p:ext>
                </p:extLst>
              </p:nvPr>
            </p:nvGraphicFramePr>
            <p:xfrm>
              <a:off x="609595" y="3949086"/>
              <a:ext cx="1111069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1069">
                      <a:extLst>
                        <a:ext uri="{9D8B030D-6E8A-4147-A177-3AD203B41FA5}">
                          <a16:colId xmlns:a16="http://schemas.microsoft.com/office/drawing/2014/main" val="651052223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353813987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004282128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3215789127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853448584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3338649651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606849733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720600682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177579768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800500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8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9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8368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70078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I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[2,4]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[2,3]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[2,3,5]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[1,3,5]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[1,3,5,7]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[1,3,5,6]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[1,3,5,6,9]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[1,3,5,6,8]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29992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75862632"/>
                  </p:ext>
                </p:extLst>
              </p:nvPr>
            </p:nvGraphicFramePr>
            <p:xfrm>
              <a:off x="609595" y="3949086"/>
              <a:ext cx="1111069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1069">
                      <a:extLst>
                        <a:ext uri="{9D8B030D-6E8A-4147-A177-3AD203B41FA5}">
                          <a16:colId xmlns:a16="http://schemas.microsoft.com/office/drawing/2014/main" val="651052223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353813987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004282128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3215789127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853448584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3338649651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606849733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720600682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177579768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800500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1639" r="-903297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8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9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8368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100000" r="-903297" b="-112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70078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I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[2,4]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[2,3]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[2,3,5]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[1,3,5]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[1,3,5,7]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[1,3,5,6]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[1,3,5,6,9]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[1,3,5,6,8]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299923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76514" y="5370284"/>
                <a:ext cx="10871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The </a:t>
                </a:r>
                <a:r>
                  <a:rPr lang="en-US" sz="2400" dirty="0" smtClean="0"/>
                  <a:t>list </a:t>
                </a:r>
                <a:r>
                  <a:rPr lang="en-US" sz="2400" dirty="0" smtClean="0"/>
                  <a:t>I is sorted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When traversing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/>
                  <a:t> 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400" dirty="0" smtClean="0"/>
                  <a:t> such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Update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514" y="5370284"/>
                <a:ext cx="10871200" cy="1200329"/>
              </a:xfrm>
              <a:prstGeom prst="rect">
                <a:avLst/>
              </a:prstGeom>
              <a:blipFill>
                <a:blip r:embed="rId3"/>
                <a:stretch>
                  <a:fillRect l="-729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374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Smallest integers ending subsequence of each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to our previous solution, where we wanted to know the smallest integer that ends a longest increasing subsequence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I[j] = the smallest integer that ends an increasing subsequence of length j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32888702"/>
                  </p:ext>
                </p:extLst>
              </p:nvPr>
            </p:nvGraphicFramePr>
            <p:xfrm>
              <a:off x="609595" y="3949086"/>
              <a:ext cx="1111069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1069">
                      <a:extLst>
                        <a:ext uri="{9D8B030D-6E8A-4147-A177-3AD203B41FA5}">
                          <a16:colId xmlns:a16="http://schemas.microsoft.com/office/drawing/2014/main" val="651052223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353813987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004282128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3215789127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853448584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3338649651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606849733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720600682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177579768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800500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8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9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8368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70078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I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[2]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[2,4]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[2,4,10]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[2,4,9]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[2,4,7]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[2,4,5]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[2,4,5,6]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[2,4,5,6,8]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[2,3,5,6,8]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29992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32888702"/>
                  </p:ext>
                </p:extLst>
              </p:nvPr>
            </p:nvGraphicFramePr>
            <p:xfrm>
              <a:off x="609595" y="3949086"/>
              <a:ext cx="1111069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1069">
                      <a:extLst>
                        <a:ext uri="{9D8B030D-6E8A-4147-A177-3AD203B41FA5}">
                          <a16:colId xmlns:a16="http://schemas.microsoft.com/office/drawing/2014/main" val="651052223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353813987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004282128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3215789127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853448584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3338649651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606849733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2720600682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177579768"/>
                        </a:ext>
                      </a:extLst>
                    </a:gridCol>
                    <a:gridCol w="1111069">
                      <a:extLst>
                        <a:ext uri="{9D8B030D-6E8A-4147-A177-3AD203B41FA5}">
                          <a16:colId xmlns:a16="http://schemas.microsoft.com/office/drawing/2014/main" val="1800500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1639" r="-903297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8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9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8368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100000" r="-903297" b="-112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70078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I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[2]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[2,4]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[2,4,10]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[2,4,9]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[2,4,7]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[2,4,5]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[2,4,5,6]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[2,4,5,6,8]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rgbClr val="00B050"/>
                              </a:solidFill>
                            </a:rPr>
                            <a:t>[2,3,5,6,8]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299923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76514" y="5370284"/>
                <a:ext cx="10871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The </a:t>
                </a:r>
                <a:r>
                  <a:rPr lang="en-US" sz="2400" dirty="0" smtClean="0"/>
                  <a:t>list </a:t>
                </a:r>
                <a:r>
                  <a:rPr lang="en-US" sz="2400" dirty="0" smtClean="0"/>
                  <a:t>I is sorted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When traversing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/>
                  <a:t> 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400" dirty="0" smtClean="0"/>
                  <a:t> such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Update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514" y="5370284"/>
                <a:ext cx="10871200" cy="1200329"/>
              </a:xfrm>
              <a:prstGeom prst="rect">
                <a:avLst/>
              </a:prstGeom>
              <a:blipFill>
                <a:blip r:embed="rId3"/>
                <a:stretch>
                  <a:fillRect l="-729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592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6013</TotalTime>
  <Words>549</Words>
  <Application>Microsoft Office PowerPoint</Application>
  <PresentationFormat>Widescreen</PresentationFormat>
  <Paragraphs>213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Wingdings</vt:lpstr>
      <vt:lpstr>Office Theme</vt:lpstr>
      <vt:lpstr>Dynamic Programming (4) Longest Increasing Subsequence (LCS)</vt:lpstr>
      <vt:lpstr>PowerPoint Presentation</vt:lpstr>
      <vt:lpstr>DP alg. for LIS</vt:lpstr>
      <vt:lpstr>Running time ?</vt:lpstr>
      <vt:lpstr>A more efficient algorithm ?</vt:lpstr>
      <vt:lpstr>Smallest integers ending subsequence of each length</vt:lpstr>
      <vt:lpstr>Lets try to compute this list for every prefix</vt:lpstr>
      <vt:lpstr>How do we maintain the list I ?</vt:lpstr>
      <vt:lpstr>Smallest integers ending subsequence of each length</vt:lpstr>
      <vt:lpstr>Efficient Implementation</vt:lpstr>
      <vt:lpstr>How do we find the list itself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</dc:title>
  <dc:creator>Windows User</dc:creator>
  <cp:lastModifiedBy>Windows User</cp:lastModifiedBy>
  <cp:revision>111</cp:revision>
  <dcterms:created xsi:type="dcterms:W3CDTF">2020-04-04T16:06:59Z</dcterms:created>
  <dcterms:modified xsi:type="dcterms:W3CDTF">2020-04-17T12:00:30Z</dcterms:modified>
</cp:coreProperties>
</file>