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20" r:id="rId4"/>
    <p:sldId id="321" r:id="rId5"/>
    <p:sldId id="314" r:id="rId6"/>
    <p:sldId id="315" r:id="rId7"/>
    <p:sldId id="316" r:id="rId8"/>
    <p:sldId id="317" r:id="rId9"/>
    <p:sldId id="322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20:55.2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16484 8061 5 0,'-5'-8'11'0,"2"1"6"0,-1-3-1 16,-1 1 4-16,0 1-1 0,-3 0 0 16,-4 0 0-16,0 0-3 0,-4 1-1 0,1-3-2 15,2 2 0-15,0 1-1 0,2 2 2 16,0-1 0-16,-3 1 3 0,-1-2 0 15,-1 0 0-15,-1-2-1 0,-1 0 0 16,5 0-1-16,-2-3-3 0,-1 0-1 16,3 2-3-16,-4 1 0 0,-4-2-3 15,-2 2 0-15,0 1-2 0,-2-4 0 16,0 2-1-16,0 2-1 0,-1 1 0 0,-1-1 0 16,-2 1 2-16,0-2 2 0,-1-2 0 15,0 2 1-15,-2-1 1 0,2 2-1 16,0 0 0-16,0 1-2 0,0 2-1 15,-2-3-2-15,-1 1 0 0,-2 0-1 16,0 1 0-16,0-2 0 0,3 4 1 16,1-2-1-16,-3 4 0 0,2 0 0 15,-1 0 3-15,2 1 2 0,1-1 0 0,2-2 2 16,-3 1 0-16,2-3 0 0,-4 0 1 16,-1 3-3-16,1-1-2 0,1 1 0 15,0 0-1-15,1 1-1 0,-2 3 0 16,0-4 0-16,-1 1-1 0,-1-2 1 15,2 0 0-15,1-1-1 0,4-1 1 16,-4 0-1-16,0 3 0 0,2-1 1 0,-2 0-1 16,-1 3 0-16,4-2 0 0,1 0 0 15,-4-1 1-15,0 0-1 0,0-1 0 16,-3-1 0-16,0 2 0 0,0-1 1 16,3 1-1-16,-2 2-1 0,1-1 1 15,1-1 0-15,-3 0 0 0,-2 0 0 16,-4-2 0-16,2 1 0 0,-1 1 1 15,-1 0-1-15,0 0 0 0,4 4 0 0,1-3 0 16,0 2 1-16,0-1-1 0,0 1 1 16,1 0 0-16,-5 0 4 0,0 0 2 15,3 0 2-15,-2 0 1 0,1-2 1 16,0 2-1-16,2-1 0 0,-4 1-4 16,4-1-2-16,6 2-2 0,-2-1 0 15,2 0-1-15,4-1-1 0,-1-1 1 0,-7 2 0 16,5-1 0-16,-3-2-1 0,0 3 1 15,0-2-1-15,2 2 0 0,0 2 0 16,2-2-1-16,-3 2 1 0,-2 2-1 16,3-2 1-16,1 2-1 0,-6-1 1 15,4 1-1-15,2 3 1 0,-1-1-1 16,-4 0 1-16,2 0 0 0,1 0 0 16,0-1 1-16,1-1 0 0,1 2 0 15,1-1 0-15,-2-1 0 0,0 2 0 0,0 0 0 16,3 0 0-16,1-1 0 0,-1 1-1 15,2-2 0-15,-4 2 1 0,0-2-1 16,-2 0 0-16,6 2 0 0,-5 0 0 16,2 0 0-16,1-1 0 0,-1 0 0 15,-1 1 0-15,2-1 1 0,0-1-1 16,3 1 0-16,0-1-1 0,1 1 1 0,0-1 0 16,-2 1 0-16,1 0 0 0,0 2 0 15,2-4 0-15,-4 2-1 0,1 0 1 16,-3 2 0-16,4-2-1 0,-2 3 1 15,2-1-1-15,3 3 1 0,1-1-1 16,-2-2 0-16,2 2 1 0,2 1-1 16,0 0 1-16,-1 1-1 0,0 0 1 15,-1 0-1-15,2-2 1 0,-1 0-1 16,4 0 0-16,-1 1 3 0,0-1 2 0,2 1 1 16,-3-1-1-16,0-1 1 0,1 1 0 15,2 0 0-15,-1-1-2 0,3 5-3 16,0-1 0-16,0 1 0 0,0-2 0 15,-1 2-1-15,-1-1 1 0,1 0-1 16,1 1 0-16,3 2 1 0,-1 0-1 16,-1-2 0-16,2 2-1 0,-1 1 1 0,0 3 0 15,0 0 0-15,2 0 1 0,-1 3 0 16,5-3 0-16,-1 1 0 0,3 2 0 16,1-3 1-16,0 3 0 0,0-2-1 15,0-5 0-15,-2 1 1 0,0 1-1 16,0-1 2-16,2 2-1 0,-2 0 1 15,1 0 0-15,-1 0 1 0,3 1-1 16,0 0-1-16,-1 1 1 0,5-2-1 0,-3 1 0 16,1-1 0-16,-1 0 0 15,-1-1 0-15,1 4 0 0,-1-2-1 0,-1 1 1 16,1-1 0-16,0-1 0 0,0-4 1 16,2 0-1-16,-1 1 1 0,3-3 0 15,-1 4-1-15,-1-1 1 0,3-1 0 16,1-1 0-16,0 4-1 0,3-4 1 15,2 3 0-15,-2-1-1 0,-2 1 0 0,3 0 0 16,-4 0-1-16,-2 1 1 0,2 0-1 16,-1-1 1-16,-2-1-1 0,1 0 0 15,0-3 0-15,1 5 0 0,1-1 1 16,3 0-1-16,-2-3 0 0,5 1 1 16,2-1-1-16,3 0 1 0,1 0 0 15,3 1-1-15,3 2 1 0,-5-2 0 16,0 3 1-16,1 0-1 0,-1-2 0 15,0-3 0-15,1 2 0 0,-1-3 0 0,0-2 0 16,-1-1 0-16,-1 0 0 0,3-1 0 16,-2-1 1-16,-1-1-1 0,4 1-1 15,1-3 1-15,-1 2-1 0,0-3 0 16,2 4 1-16,0 3-1 0,-1 1 0 16,-1 1 0-16,4 1 0 0,-3 0 0 15,-1-3 1-15,0 2-1 0,2-3 1 16,0-2 0-16,1 0-1 0,-3 0 1 0,3-2 0 15,-1 1 0-15,-4-1-1 0,4 0 1 16,5-1 0-16,-2 1 0 0,0 0 0 16,3 0 0-16,2 0 0 0,-2 2-1 15,0-1 1-15,2-2-1 0,-3-1 1 16,3 3-1-16,-1-1 0 0,7 1 0 16,-4 2 0-16,5 2 0 0,0 2 0 0,1-2 0 15,0 0 0-15,4-2 0 0,-1-4 1 16,0 3 0-16,1 0-1 0,-3-1 1 15,-1 0 0-15,2-1 0 0,-4-1 1 16,4 0-2-16,1-3 1 0,-4 1 0 16,1 0 0-16,4 0 0 0,-4 1-1 15,0-2 1-15,4 1-1 0,1 1 0 16,-4 3 0-16,1-1 0 0,4 0 0 0,-1 2 0 16,-1 1 0-16,6 0 0 0,3 0 0 15,0 1 0-15,1-2 0 0,-2 1 0 16,-5 0 1-16,-1-2-1 0,-1 2 1 15,2-3 0-15,1-1 0 0,4 1 0 16,1-3 11-16,-1-4 2 0,-3 2 3 16,3-2 1-16,-2-2 0 0,-5-1 1 0,5-1 0 15,2 1-10-15,-7 1-3 0,0-1-2 16,2 4-2-16,-1 0-1 0,-1 0 0 16,1 1 0-16,-1 2-1 0,1 2 1 15,2-1-1-15,-1-1 1 0,-4 1-1 16,4 0 1-16,-2 0 0 0,-5 1 0 15,-1-1-1-15,5 1 1 0,-10-1 0 16,-1 2 0-16,3-4 0 0,0 1 0 0,-5-3-1 16,5 1 1-16,2 0 0 0,-3-1-1 15,1-1 1-15,2 1-1 0,2-2 1 16,0 1-1-16,1 1 0 0,-2 1 0 16,-3 0 0-16,-2 1 1 0,-2 0-1 15,-1 0 1-15,2-3-1 0,-4 1 0 16,4 0 1-16,-6 1 0 0,1-1-1 15,0 2 1-15,3 0-1 0,-1-2 1 16,2-1 0-16,-5 0-1 0,2 0 1 0,0 6 0 16,0-10 0-16,-2 1 0 0,2 0 0 15,-4-1 0-15,-1-2 1 0,-2 1-1 16,2 2 0-16,-4-1 1 0,2-1-1 16,-4-1 0-16,-1 1-1 0,1-2 1 15,0 2 0-15,0-2 0 0,1 2 0 16,-2-1 0-16,3 0-1 0,3-1 1 0,-1 2 0 15,-2-2 0-15,4 0 1 16,-1 3 0-16,-5-5-1 0,3 0 1 16,-5-6 0-16,3 4 1 0,-6-8-1 0,0 4 0 15,-2-1 1-15,-1 3-1 0,-1-3 0 16,0 2-1-16,3 3 1 0,-3-3 0 16,0-1-1-16,-3-2 1 0,1 2-1 15,-4-1 1-15,-1 3 0 0,0-3 1 0,-1 3 0 16,-1 0 0-16,1 0 0 0,-2-3 0 15,0 4 0-15,-3-1-1 0,-1 0 0 16,-1 2-1-16,1-1 0 0,-1-1 0 16,3 0-1-16,-2-2 1 0,1-1-1 15,-2 1 0-15,0-3 1 0,-3 0-1 16,4 4 0-16,0-1 1 0,-1 0-1 16,1-1 1-16,1 0-1 0,1-2 1 15,0-1-1-15,3 2 1 0,-3 1-1 0,1-3 0 16,-2 3 4-16,-5-1 2 0,0 0 1 15,-1-2 1-15,-2 3 1 0,0-1 0 16,2 3 1-16,-2-2-4 0,-2 5-1 16,-4-3-1-16,2 3-1 0,-3-2 0 15,-3 1-1-15,2 3-1 0,-2-2 0 16,2 2 0-16,0 1-1 0,3 0 1 0,1 1-1 16,2 1 0-16,-1 0 0 15,2 3 0-15,-1 1 2 0,1 3-13 16,-4 3-18-16,2 3-39 0,-5 3-79 0,2 5 46 15,-5 2-115-15,-4-6-244 0</inkml:trace>
  <inkml:trace contextRef="#ctx0" brushRef="#br0" timeOffset="25751.5502">10959 9892 3 0,'-25'-4'3'0,"-2"4"-1"0,4 3-1 16,-2 1 1-16,1 4-2 0,-1-1 1 0,-2 2-1 15,0-1 0-15,-1 2 1 0,2 2 0 16,2 3 0-16,-2-1 0 0,-1 1 1 15,2 0 4-15,1-3 0 0,1 0 0 16,4 0 0-16,1 1-1 0,1-1 1 16,-2 3-1-16,0 0-3 0,1 2-2 15,-5-4 1-15,-1 3 1 0,1-2 10 16,1-1 1-16,-1 0 1 0,7 1 4 0,-5 0 1 16,2 2 0-16,-1 1 0 0,0 1-9 15,-2 0-2-15,5 1-1 0,-1 1-3 16,4 0-1-16,0 1-1 0,0 0 0 15,1-3-1-15,-2-2 0 0,1 1 1 16,3 0 1-16,-1 2 2 0,4-1 1 16,-2 0 2-16,1-1 0 0,1 2 0 0,3-5 0 15,-5 4-1-15,4-2-2 0,0 1-3 16,2-1-1-16,-2 1 0 0,4-1 0 16,-2 4-1-16,2-2 0 0,1 0 1 15,-2 3-1-15,1 0 0 0,0 0 0 16,3 2 1-16,1 3-1 0,-1 0 1 15,0-1-1-15,4-1 1 0,-3 1 0 16,0-6-1-16,0 1 1 0,2 1-1 16,-2-1 1-16,3 1-1 0,2 0 1 0,0 1-1 15,1-4 1-15,0-1-1 0,-2-1 6 16,-1 0 3-16,2 0 1 0,-1-3 0 16,-1 0 0-16,3-1 0 0,2 2 0 15,-2-1-5-15,8 5-3 0,-3-1-2 16,3 3 1-16,2-3 0 0,3 2 0 15,-1 3 0-15,4-2-1 0,-5-1 1 16,5-2 0-16,1 0 0 0,0-5 0 0,1 0 0 16,6-1 0-16,-4 2-1 0,2-1 1 15,-3-3 1-15,-1 1-1 0,-2-1 0 16,-1-4 0-16,-1 1 1 0,3-3-1 16,0-1 0-16,1-1 0 0,0 1 0 15,-1 2-1-15,1-1 1 0,0 0-1 16,3 2 0-16,2-1 0 0,-1 1 0 15,2-2 1-15,2-1-1 0,-4 3 0 16,4-1 0-16,-1 0 1 0,-2-1-1 0,-1 1 1 16,0-3 0-16,-5-1-1 0,1-2 1 15,-1 0 0-15,-1-1 0 0,0 1 0 16,-1-2 0-16,2-1 0 0,-2-1 0 16,3-2 0-16,0 0 0 0,0-1 0 15,0 1 0-15,-1 0 0 0,0-3 0 0,-3-1-1 16,0 2 1-16,-1-6 0 0,4 3 0 15,-7-4 0-15,5 0 0 0,2 2 0 16,1 0 0-16,-1-3 0 0,0 2 0 16,-1-5 0-16,-2-1 1 0,-2-2 2 15,0 2 5-15,-1-1 2 0,-2 2 1 16,0-2 0-16,-1 2 0 0,-1-2-1 16,2-1-2-16,2 1-5 0,-2 0-2 15,6-1-1-15,-2-1 1 0,-1 2-1 16,-4-3 1-16,-2 1 0 0,-5-1 0 0,0 0 0 15,-2-5 0-15,0 3 0 0,1-4 1 16,-3 1-2-16,-3-3 1 0,-2 2-1 16,-1 1 1-16,1 3-1 0,-4 1 0 15,-4 2-1-15,-3-1 0 0,-2-2 0 16,0 0 0-16,-4-4-1 0,0 2 1 16,3-3 0-16,-3-2 0 0,-5 1 0 0,2 1 0 15,-3-2 0-15,-2 3 1 0,1 4-2 16,0-1 1-16,-2 3 0 0,1 2-1 15,-1 1 0-15,-3 4 0 0,-1 1 0 16,1 3 1-16,0 0-1 0,-3-3 0 16,6 2 1-16,0 0 0 0,-4-1-1 15,-1 1 0-15,2 3-1 0,-7 1 1 0,-1 1-1 16,-2 7-1-16,2 4 1 16,-3 3 0-16,-1-1 0 0,-2 2-1 0,4 5-1 15,-5-2 0-15,-1 0-2 0,2-3-5 16,3 4-7-16,-3-3-15 0,5 0-38 15,2 4 23-15,2 7-45 0,3 7-119 16</inkml:trace>
  <inkml:trace contextRef="#ctx0" brushRef="#br0" timeOffset="28019.0597">13567 11964 9 0,'-5'-2'18'0,"-1"0"2"16,2 0 2-16,1 1 4 0,0-2 0 16,1-2 1-16,0 2 0 0,1 0 0 15,0 1-1-15,-1-3-5 0,0 4-3 0,2-2-4 16,0 0-2-16,2-2-3 0,0 0-2 15,1 0-2-15,3 2-1 0,1 2-1 16,3-3 1-16,3 0 0 0,3 1 0 16,1 0 1-16,3-1 0 0,4 0-1 15,2-1 0-15,5 0 0 0,-1-1-2 16,7 4 0-16,0-3 0 0,-1 0-1 16,0 4-1-16,2 1 1 0,-2 2-1 0,0-1 1 15,5-1-1-15,-2 1 1 0,-1 2-1 16,-1 2 1-16,2-4 0 0,-3 2-1 15,-5 3 1-15,1-3 0 0,-3-2 0 16,-2 2 1-16,-5-3-1 0,5-2 1 16,-8 0 0-16,1-2 0 0,-2-2 0 15,-4-2 0-15,-2 3 2 0,-2 0 4 16,-5 1 1-16,-2-3 2 0,-2 3-1 0,-1 1 1 16,-4-1-1-16,1-1-1 0,-4 2-6 15,-2 1-1-15,-1-1-1 0,0-1 0 16,-5 3-1-16,1-1 0 0,-2 0 1 15,-2 1-1-15,-2-1 1 0,1 1-1 16,1 1 0-16,-1-2 0 0,-2-1 0 16,-1 3 1-16,-2-1-1 0,-5 4 0 0,-4-3 0 15,0 0 0-15,1 4 0 0,-3-1 0 16,-2-1 0-16,6 0 0 0,-5 2 0 16,3-1 0-16,2-1 1 0,-1 0-1 15,-2-1 0-15,-1 1 0 0,-1 1 0 16,-1-2 0-16,0 1 0 0,3 2 0 15,3-4 0-15,1 1 0 0,7 0 0 16,2 1 0-16,0-2 0 0,2 0 0 16,4 0 0-16,1 4 0 0,0-1-1 15,4 2 1-15,3-2-1 0,-1-1 1 0,2 0-1 16,3 0-1-16,3 2 1 0,0-2 0 16,-2-1-1-16,5 3 1 0,-1-2 0 15,4 0 1-15,-2-2-1 0,2 1 1 16,4-1 0-16,2 0 1 0,0 0-1 15,5 1 0-15,3-1 0 0,1-2 0 0,4-2 0 16,7 1 0-16,2-2 0 0,3-3-1 16,6 0 1-16,3 1 0 0,1 0 0 15,1 2 0-15,0 0 0 0,-2 5 0 16,0 0 0-16,1 0 0 0,-1-1 0 16,-2 3 0-16,4 1 1 0,-7 0-1 15,0-1 1-15,-3-2-1 0,-2 1 1 16,-4 2 0-16,2-2 0 0,-4-2 0 0,-5-1 0 15,-4-1 0-15,-3 1 0 0,-4-4 7 16,-7 0 3-16,-1 6 1 0,-3-4 0 16,-3 1 0-16,-1 2 0 0,-5 2-1 15,-3-1-6-15,-4 2-3 0,-6-2-2 16,-2 1 1-16,-4 4 0 0,-2-2-1 16,-5-2 1-16,2 0 0 0,-4 0 0 15,2-3-1-15,-3 4 1 0,1-2-1 16,-6-2 0-16,4 3 1 0,-5 3-1 0,2-4 0 15,0 3 0-15,3 1 0 0,0-2 1 16,3 3-1-16,-2-1 0 0,2-1 1 16,0 0-1-16,5-2 0 0,1 0 0 15,4 1 0-15,1 0 0 0,3 0-1 16,0 0 1-16,4-3-1 0,5 5 1 16,3-4-1-16,3 0 0 0,4-1 0 0,4-1 0 15,1 1 0-15,9 1 0 0,3-3 1 16,9-1 0-16,4-2 0 0,7 0 1 15,2-2-1-15,2 5-5 0,2 3-36 16,-2 1-38-16,2 4 29 0,-4-4-68 16,-3-2-139-16</inkml:trace>
  <inkml:trace contextRef="#ctx0" brushRef="#br0" timeOffset="105288.8947">28523 13350 34 0,'1'0'23'0,"1"-2"9"15,1 0-2-15,2 1 0 0,3-1-2 16,3-1 3-16,-1 1 0 0,9-1-2 15,-2 0-4-15,0-3 0 0,5 1-1 16,4 0 3-16,-2 1 0 0,6 0-1 16,-1 0-1-16,2 0-1 0,2 0-2 15,-2-3-5-15,-3 3-4 0,2-1-4 0,1 1-4 16,-1 2-2-16,4 3-1 0,3-3 0 16,-2 3-2-16,-2 0 1 0,-2 2 0 15,-2-1-1-15,8-2 1 0,-8 0 0 16,-1 0 0-16,-4 2-1 0,-4-6 1 15,-12 4 1-15,-3-2-1 0,3 4 1 16,0-2-1-16,-6 4-4 0,-2-6-12 16,-2 6-23-16,-6-2-41 0,-4 1 23 0,-5-3-64 15,-1 0-125-15</inkml:trace>
  <inkml:trace contextRef="#ctx0" brushRef="#br0" timeOffset="106411.5987">28630 13142 61 0,'-4'-3'35'15,"-1"3"-3"-15,0-1 4 0,1 1-4 16,-1 1 0-16,2-1 2 0,1 3 0 16,-1 0-1-16,1 0-1 0,-3 3-2 15,-1 3-4-15,-2-2-4 0,-2 2-1 16,-2 0-1-16,2-1 0 0,-2 2-2 16,1 0 0-16,-4-1-2 0,2 1-1 0,-2-1-1 15,-2 1-2-15,-1-1-1 0,3 1 1 16,-3-1 0-16,3-1 0 0,1-2 0 15,2 1-2-15,-4-1-1 0,12 1-2 16,-7 0-3-16,9 2-1 0,2-3-1 16,10 1 1-16,-6-3 1 0,7-3 0 15,-4 1 1-15,1 0 0 0,2 0 1 16,4-1-1-16,-1 1 0 0,1 0-2 16,0-1 0-16,-2 1 0 0,-1 2-1 0,-1-4 0 15,-2 2-1-15,2 2 1 0,-2 1-1 16,0 1 0-16,1 1-1 0,-2 0 1 15,-2 2-1-15,2-1 1 0,-1-1-1 16,0 0 1-16,2-1 0 0,-2-1-1 16,2 0 2-16,2-3-1 0,-1-2 0 15,-2 0 1-15,2 0 0 0,-3-1 0 0,0 0 0 16,0 1 0-16,1 0-1 0,-2-1 1 16,0 2-1-16,0-1 0 0,-4 0 0 15,-1-2 0-15,1 2 0 0,-1 1 1 16,-1-1-1-16,-1 0 1 0,-1 2-1 15,-3 2 0-15,-1-2 0 0,-2 1 0 16,-3 1 0-16,0 0-1 0,1-2 0 0,0 0 1 16,2 1-1-16,1-2 0 0,-1-1 0 15,-1 2 0-15,0 1 0 0,0-1-1 16,1 0 1-16,-1 0 0 0,-2 1 0 16,1-3 0-16,1-2 0 0,0 2 0 15,3 0 0-15,1-1 0 0,0-1 1 16,-3 0-1-16,1-1 0 0,1-1 0 15,-1-2 0-15,-2-1 1 0,2 3-1 16,2 0 0-16,-2-1 0 0,3 3 0 16,0 0 0-16,1-1 0 0,3-1 0 0,0 2 0 15,1-2 0-15,1-2 0 0,0 2 0 16,2-5 0-16,0 1 0 0,3-2 0 16,2-3 0-16,2 1 0 0,0 0 0 15,5-3 0-15,-6-1 0 0,3 3 0 16,-1-3 0-16,1-1 0 0,1 2 0 0,3 1 0 15,-2-3 0-15,2 2 0 0,2 2 0 16,-5 1 0-16,-1 3 0 0,-2 4 0 16,-2 1 0-16,-1 0 0 0,-3 2 0 15,-2-1 0-15,2 2-1 0,-3 1 1 16,0 0-1-16,-2 3 0 0,-1-1 1 16,-4 5-1-16,1 1 0 0,-6 3 1 15,-2 0 0-15,-3 3 0 0,2 2 0 16,-2-1 0-16,-2 1 1 0,1 2-1 0,2-3 1 15,-5-4 0-15,4 2 0 0,3-4 0 16,1 0 5-16,3-3-21 0,5 1-42 16,1-3-54-16,3-3 39 0,4-3-108 15,2-4-171-15</inkml:trace>
  <inkml:trace contextRef="#ctx0" brushRef="#br0" timeOffset="111069.9183">8672 14171 23 0,'-12'-1'41'0,"-6"0"-4"16,3-1-5-16,2 0-1 0,-2 3-5 16,1-1-8-16,3 8-6 0,-5 0-4 15,-1-1-4-15,-1 3-3 0,-1 5 0 16,-2-3-2-16,0 4 1 0,1 1 0 0,-1 6 0 16,2-2-1-16,2 0 1 0,0 1-1 15,2 1 1-15,2-2 1 0,0-2 1 16,0 4 0-16,2 1 1 0,1-4 1 15,3 2 3-15,3 1 0 0,3-1 1 16,1-1 0-16,3 3 0 0,2-3-1 16,2 1-1-16,2-1-2 0,1-3-2 0,0-1 0 15,4 4-1-15,0-4 0 0,-3 2 0 16,2-6 1-16,-1 0 2 0,-3-6 2 16,1-1 0-16,4-2 1 0,2 3-1 15,3-3 1-15,2 0-1 0,4 2-3 16,2-5 0-16,2-1-1 0,3 1 0 15,4-1 1-15,0-1 1 0,-2-3 1 16,1-3 2-16,0-1 1 0,0 0 4 16,-3-9 3-16,3 2 2 0,0-6 2 0,0-5 1 15,-4-2-1-15,1-2-2 0,2-1-3 16,-5-1-3-16,-3 0-4 0,-1-1-2 16,-1 2-2-16,-6-1 1 0,1 4-1 15,-5 1 0-15,-2 3 0 0,-9 0-1 16,-2 0 1-16,-1 2-1 0,-4 1 0 15,-7 2 0-15,-4-2-1 0,-5 2 0 0,-4 0-1 16,-6 0 0-16,-5 2 0 0,-8 1-1 16,1 9 0-16,-7 0 0 0,-2 7-1 15,1 1-11-15,3 8-21 0,-2 8-39 16,7 3-8-16,6 10 3 0,4 1-77 16,2 2 23-16</inkml:trace>
  <inkml:trace contextRef="#ctx0" brushRef="#br0" timeOffset="111954.4202">10727 14304 21 0,'-17'16'19'0,"3"3"13"0,1 0-4 15,1 0 0-15,2 1-1 0,2 4-1 16,2-4-1-16,-1 2-8 0,2 1-4 16,0 0-4-16,4-2-3 0,1 3-3 0,2 1 0 15,3 0-1-15,2 2 1 0,2 0 2 16,1-4 2-16,-1-2 2 0,-1-2 5 16,1-6 2-16,3 0 2 0,0-1 0 15,3-2-1-15,3 2-2 0,3-4-3 16,4 1-4-16,0 0-2 0,4 0-2 15,-3-5-1-15,3-2-1 0,-3 0 1 16,4-3 6-16,-3-1 3 0,5-5 1 0,1 1 3 16,-2-3 1-16,-4-3 1 0,4-2 2 15,-6-2-5-15,-5-3-3 0,3-4-2 16,-1 0-1-16,-4-4-2 0,-1-1-2 16,2-4 0-16,-7-7-2 0,0 3 0 15,-3 2 0-15,0-1 0 0,-3-1 0 16,-4 8-1-16,-2-3 0 0,-5-1 0 15,-3 3 0-15,-4 2-1 0,-5 3 0 0,-2-3 0 16,-5 5 0-16,-1 0-1 0,-7 0 0 16,-1 1 0-16,-2 7 0 0,-2 2-1 15,-1 3 0-15,1 9-1 0,1 0 0 16,0 5 0-16,3 2-9 0,0 9-34 16,6 6-42-16,3 6 29 0,4 3-70 15,6 5-149-15</inkml:trace>
  <inkml:trace contextRef="#ctx0" brushRef="#br0" timeOffset="113077.8932">13319 14133 12 0,'-10'3'11'0,"-2"0"0"15,1-3 5-15,2-2 3 0,2 2 2 16,-3 0 3-16,-2 0 1 0,-1 0 1 16,-3 0-1-16,2 3-3 0,-1 0-4 15,0 1-2-15,0 3-1 0,-3 0-2 16,0 5-2-16,-1 0 0 0,2 8-2 15,-2-4-1-15,5 4-3 0,1-4-2 0,-3 4-1 16,1-7 0-16,3 3 2 0,0 2 2 16,1-2 1-16,1 0 0 15,4 2-1-15,-3 0 1 0,2 0 0 0,-1-1-4 16,3 0 2-16,6 4 2 0,2-3 2 16,-3 1 1-16,3 2 1 0,6 5 0 15,1-5-1-15,-2 3-3 0,3 0-1 16,2-2-4-16,-1 2 0 0,0-3-1 0,3-1 0 15,1 3 1-15,-1-4-1 0,-2-6 0 16,0 0 1-16,-1-2 0 0,-3-2 1 16,1 0 3-16,2 2 0 0,-2-3 1 15,-1 2-1-15,3-3 1 0,-2 0 1 16,-1-2-3-16,3 0-2 0,0-1 0 16,2-2 1-16,2 2 0 0,2-4 2 15,-3 0 0-15,2-3 1 0,-1 0 1 16,4-2-1-16,0-2 0 0,2 0-2 0,-2-2-1 15,2 0 0-15,-3-2-2 0,3 1 0 16,2 2 0-16,1-3 0 0,-2 1 0 16,-2-5-1-16,-1-1 1 0,-1-4-1 15,1 1 1-15,-2-4 0 0,0 2-1 16,-1-1 1-16,3 1 0 0,-4-3 0 0,-2 1 1 16,2-1 0-16,-8-2 0 0,-1-2 1 15,-5 2-1-15,-2-3 0 0,0-1 1 16,-2 3-2-16,-6-2 1 0,-2-5-1 15,-4 4-1-15,0 1 0 0,-3-1 0 16,-2 7-1-16,-5 2 0 0,1 1 0 16,-5 1 0-16,0 5-1 0,0 0 0 15,-2 6 0-15,0 3-1 0,4 5 0 16,-6 1-2-16,4 7-12 0,1 3-22 0,-3 6-52 16,-1 2 32-16,3 7-69 0,-1 0-169 15</inkml:trace>
  <inkml:trace contextRef="#ctx0" brushRef="#br0" timeOffset="123705.7417">8606 15489 50 0,'-4'-7'42'0,"3"1"-9"0,-1 1 4 15,0 2-5-15,-1 0-3 0,3-2-2 16,-1 0-1-16,1-2-2 0,-1 1-2 16,1 0-2-16,0 0 1 0,0 1-2 15,0 5-1-15,2-3-1 0,-1 5-1 0,-1-1-2 16,3 1-3-16,-3 2-1 0,-4 1-2 16,3-1-2-16,-1 5-1 0,0 6 0 15,0-2 0-15,-2 2 0 0,7 5-1 16,-2 3 0-16,-1-6 0 0,2 6 1 15,-1 2 2-15,3-4-1 0,1-3 1 16,-4 4 0-16,2-4 0 0,1-1-1 16,1 3-1-16,-2-3-1 0,0 1 0 0,0 0-2 15,-2-1 0-15,0 2 1 0,0 0-1 16,-1 1 0-16,2-3 1 0,-1-2 0 16,1-3 1-16,-2-1 1 0,1-8 0 15,-1 1 1-15,4 1 0 0,-2-2 0 16,-2-3 0-16,-3-1 0 0,1-3-2 15,1-1 1-15,1 2-2 0,-3-3-1 16,3-3 1-16,1-2-1 0,2-2-1 0,-3 1 1 16,3-3-1-16,-2 0 1 0,0 6-1 15,0-2 0-15,-3-3-1 0,-2 2 1 16,4-2 0-16,-4 0-1 0,2 0 1 16,-2 2-1-16,-2 1 0 0,2-1 0 15,3-1 0-15,1 1 1 0,-1 0-1 16,-4-4 0-16,4-1 0 0,-1 3 0 15,1 0 0-15,-2-1 0 0,1 3-1 0,-1 1 1 16,-1 0 0-16,1 2 0 0,-1 1 0 16,2 4 0-16,2 1-1 0,-1 1 1 15,0-3 0-15,0 2 0 0,1 1-1 16,0-3 1-16,0 2-1 0,-2-1 1 16,-1 2-1-16,6 1 1 0,-3 1-1 15,-2-3 0-15,-1 1 0 0,3 3 0 16,2 0 0-16,3-1 1 0,-5-1 0 0,3 0 1 15,-2 0-1-15,-1 1 0 0,0-1 0 16,-1-1 0-16,-2 2-1 0,2 0 0 16,-5 1-1-16,1 3 0 0,0 1-1 15,-3 1 1-15,-1 2 0 0,1 2 0 16,1 2 1-16,-2 0 0 0,2 3 0 16,0 0 0-16,-1-3 1 0,0-1 0 0,-1 1-1 15,-1-1 1-15,-2 0 1 0,1-1-1 16,1 5 0-16,0-4 2 0,2 0 1 15,0-2-1-15,-1-1 1 0,0 0 0 16,4 0 0-16,0-2-1 0,2 2-1 16,4-5 1-16,-2-2-1 0,0 1 0 15,2 2 0-15,0-3 1 0,1-3 0 16,-4 2 1-16,4 0-1 0,-1-3 0 16,0 1 1-16,4-2-1 0,0-2 0 15,0 1 0-15,3-2 0 0,-2-5-1 0,1 1 1 16,3 1-1-16,-4 0 0 0,4 0 0 15,1 3 0-15,-1-2-1 0,-2-2 1 16,1-1-1-16,-2 1 0 0,-1 2 1 16,-1 1-1-16,0 1 0 0,0-3 0 15,1 1 0-15,-2-2 0 0,2 1 1 0,-3 1-1 16,1 0 0-16,1 1-1 0,-2 1 1 16,-1 0 0-16,0 2 0 0,-2 0 0 15,1 2 0-15,-1-3 0 0,-1 3 0 16,0 2-1-16,-2-1 0 0,-2 2 0 15,-1 0-1-15,0 3 0 0,-2 4 0 16,-1-1 2-16,2 3 2 0,-4 2 1 16,0 2 0-16,-1-2 1 0,-1 1 1 0,0 1 0 15,3 1-2-15,0 2 0 0,3 2 0 16,2 1-2-16,1 2-20 0,1 0-82 16,2 2 53-16,-1-3-68 0,2-3-314 15</inkml:trace>
  <inkml:trace contextRef="#ctx0" brushRef="#br0" timeOffset="144651.1807">10615 15547 10 0,'-3'-4'23'0,"1"1"0"16,-1 1-2-16,1 1 3 0,1-3-3 16,1 1 0-16,-1 1 0 0,0-1-1 0,1-1-1 15,0 1-1-15,0 2-3 0,1 0-1 16,0 2-3-16,-2-4-2 0,2 2-3 16,0-1-1-16,-2 0-1 0,1 0 1 15,-2 0 0-15,1 0 0 0,3 1 0 16,-3-1 0-16,0-1 0 0,3 0 0 15,1 0-1-15,1 1 1 0,-1-2-1 0,-2 2 1 16,3 0-1-16,2 0 0 0,-2-1 0 16,2-1-2-16,0 1 0 0,2 0-1 15,0 1 0-15,-1-1-1 0,2 1 1 16,-1 0-1-16,0-1 1 0,2 0 0 16,-1-1 4-16,0 0 2 0,-2-3 3 15,2 2 0-15,-2-1 2 0,4 2 0 16,-2 2 0-16,4 1-4 0,0-2-2 15,0 3-2-15,-4-2-1 0,3 2-2 16,-5-1 0-16,-1 0-1 0,0 3 0 0,-1 0 0 16,0-2 0-16,2 1 0 0,0 1 0 15,-1 0-1-15,1 1 1 0,-3 2 0 16,0-2-1-16,0-3 1 0,0 4 0 16,-1 1-1-16,-1 0 1 0,2 1 0 15,-3 0 0-15,2 3 0 0,0-3 0 16,0 1 0-16,-1-2 0 0,1 1 1 0,-1 0-2 15,0 0 1-15,-3 0 0 0,6 1 0 16,-3 2 0-16,-1-3 0 0,-3 1 0 16,4-1 0-16,-1 2 0 0,0-3 0 15,-1 1 1-15,1 2-1 0,2-1 0 16,-3-1 1-16,-1-3-1 0,-1 1 1 16,1-2 0-16,-3 1 0 0,-3-1-1 15,3 3 1-15,-3 2 0 0,0-1 0 16,-4 2 0-16,3 4-1 0,-3-1 1 15,-1 0-1-15,0-2 1 0,0 1-1 0,-3-4 0 16,1 0 0-16,2 1 0 0,-4 2 0 16,1-2 0-16,3 6 0 0,-1-2 0 15,0 1 0-15,4-1 0 0,-1-1 0 16,2-1 0-16,0 0 0 0,2-3 1 16,0 0-1-16,2-1 0 0,-1-1 0 15,3 0 1-15,0-1-1 0,2-1 1 0,0 0 1 16,1-2 2-16,0 1 2 0,1-1 2 15,-2 3 1-15,3-1-1 0,0-1 1 16,-1-2 0-16,0 3-3 0,1-3-2 16,0 2 0-16,0-1-1 0,0 0 0 15,2 0 1-15,-3-1 0 0,1 0 1 16,0 1 2-16,2-2 1 0,0-1 2 16,5 2 0-16,-1-1 0 0,-1 1-1 15,2-1-1-15,1 0-1 0,-2-1-3 0,2 1-2 16,2 1 0-16,1-2-1 0,2 1-1 15,1-2 1-15,0 1-1 0,5-2 0 16,-2 1 1-16,-3 3-1 0,7-1 0 16,1 0 1-16,-3 1-1 0,1-3 2 15,0-2 2-15,-4 1 2 0,-1-3 1 0,0 0 1 16,1 4 0-16,0 1 0 0,-4-4-1 16,-2 2-1-16,-2 0-2 0,-2 2-1 15,-3-1 0-15,-1 0 0 0,-2 2 0 16,0 1-1-16,-3-3 1 0,2 2-1 15,-1 2 0-15,0-3-1 0,-1 2 0 16,0-1 0-16,0 3 0 0,2-3 0 16,-1 4-1-16,-1-5 1 0,-1 1 0 15,3 6 0-15,-2-6-1 0,-1 4 0 0,0-2 0 16,-2-3 0-16,2 3 0 0,0 3 0 16,-1-3 0-16,1 2 0 0,0-1 1 15,-1 2 0-15,-1 0 0 0,-1 0 0 16,1-3 0-16,-3 0 0 0,3 0 0 15,-2 1 0-15,0 1 0 0,0-2 0 16,2 0 0-16,-1 2 0 0,3 0 0 16,0-1 1-16,-1-2-1 0,-2 1 0 0,-1 1-1 15,1 0 1-15,-3 0-1 0,0 3 0 16,-1 2 0-16,-3-1 0 0,-1 1 0 16,0-2 0-16,-1 5 0 0,-2-3 1 15,-1 1-1-15,-2-2 1 0,3 1-1 16,0-3 0-16,-1 1 1 0,2-1-1 15,-1 0 0-15,-1-3 0 0,2 2 0 0,1-2 0 16,-1 2 0-16,1-2 0 0,-1 1 1 16,-1 0-1-16,1 1 0 0,3 0 0 15,0 0 0-15,2 0 0 0,-1-1 0 16,4 0 0-16,1 1 1 0,0 0-1 16,2-4 0-16,-1 5 0 0,-2-3 0 15,3 0 0-15,0 1 1 0,-4-2-1 16,4 2 0-16,-1-1 0 0,-1 0 0 15,0 0 0-15,0 0 1 0,1 1-1 0,-2-1 0 16,-2 1 0-16,1 1 0 0,0-2 0 16,0 2 0-16,1-2 0 0,-2 0 1 15,5 1-1-15,-2-1-1 0,2 0 1 16,-1 3 0-16,2-3 0 0,-1 1 0 16,1-1 0-16,1-3 0 0,2 2 0 15,0 0 0-15,1-1 0 0,1 0 0 0,1 0 0 16,1 0 0-16,1-2 0 0,0 2 0 15,3 0 0-15,1 0 0 0,0 0 0 16,0-1 0-16,3 0 0 0,-2-1 1 16,-2-2-1-16,2 2 0 0,0-3 1 15,-3 2-1-15,0-1 0 0,1 0 1 16,1-1-1-16,0 0 0 0,-1 0 0 16,1 0 1-16,-3 0-1 0,0-1 0 0,-1 3 1 15,1-3-1-15,-2 3 1 0,2-5-1 16,-3 1 0-16,3-1 0 0,-2 4 1 15,0-4-1-15,0 4 0 0,0 0 0 16,-2-3 1-16,-1 0-1 0,1 1 0 16,-2 1 0-16,0 0 0 0,-2 0 0 15,0 1 1-15,-1 0-1 0,1-1-1 16,-1 2 1-16,-1 2 0 0,0 0 0 0,1-2 0 16,2 2 0-16,-3-1 0 0,1-1 0 15,0 1 0-15,0 2 0 0,2-3 1 16,0 3-1-16,-2-2 0 0,1-1 0 15,-1 0 0-15,-3 1 0 0,3-2 0 16,-1 0 0-16,-1 0 0 0,-1 2 0 16,1-1 0-16,-2 2 0 0,4 1-1 0,-1 0 1 15,-1-2 0-15,-1-1 0 16,-1 2-1-16,-2-1 1 0,2 2-1 0,-2 1 1 16,-1 1 0-16,3 0-1 0,-2 0 1 15,-1 0 0-15,2 0 0 0,0 0 0 16,3 1-1-16,-4-2 1 0,-1 2 0 15,2-1 0-15,-3 1-1 0,-1 2 1 16,2-5-1-16,-1 4 0 0,1 0 1 16,-1-1-1-16,-2 1 1 0,1 0-1 0,3 3 1 15,-2-1 0-15,2-1 0 0,1 0-1 16,1 0 1-16,0-2 0 0,2 1 0 16,3-1 0-16,-1 1-1 0,0 0 1 15,-1-2 0-15,3 1 0 0,-1 1-1 16,-2-2 1-16,0-3 0 0,0 3 0 15,6 1 0-15,-2 1 1 0,-1 0 4 0,5 1-21 16,2 4-38-16,-1-1-51 0,5 1 36 16,1-5-102-16,-2-1-160 0</inkml:trace>
  <inkml:trace contextRef="#ctx0" brushRef="#br0" timeOffset="159478.7023">10928 16592 40 0,'0'-2'58'15,"-2"1"-6"-15,-1-1 1 0,3 1 7 16,-3 0-9-16,2 0-3 0,4 1-4 15,-5 1-2-15,2-1-3 0,-1 0-3 16,0 2-3-16,2 3-2 0,2-1 1 16,-3-1 1-16,3 6 0 0,0 3-2 15,-2 5-4-15,2 1-2 0,0 4-3 0,-2 3-2 16,2 3-3-16,1 6-3 0,-6-3-1 16,4 0-3-16,-1 1-2 0,-1 0-1 15,0-3-2-15,0 1-2 0,0-1 1 16,4-3 1-16,-4-1 2 0,0-7 1 15,-1-3 1-15,0-1-1 0,1-3 1 16,-2-3-1-16,0-4-4 0,-1-2 0 0,3-3-1 16,0 1 0-16,1-2-1 0,-1-4-1 15,1 2 0-15,0 0 0 0,0-3-1 16,0-6 0-16,1 1-2 0,-2-2-2 16,-3-4-2-16,2-1-2 0,1 3-2 15,-1-3-1-15,0 1 1 0,-1-2 1 16,-1 2 2-16,0 0 2 0,0-2 2 15,-2 0 0-15,0-2-2 0,2 1-1 16,1 0-1-16,-1 0 0 0,2-1 0 0,1 3 1 16,-2-2 0-16,2 3 3 0,-1 5 2 15,0 1 1-15,-1 2 0 0,0-2-1 16,-2 4 1-16,1-3 0 0,-1 5 1 16,1-2-1-16,1 0 0 0,0 7 0 15,-1-4 0-15,0 2 1 0,1-2-1 16,-2 4 0-16,1 3 1 0,-1 4-1 15,2-4 0-15,-2 5 1 0,1-2-1 0,-1 6 0 16,-1-2 1-16,0 0-1 0,-1 6 1 16,0 0 0-16,-2 3 1 0,-2 2 2 15,2-1 0-15,-4 1 3 0,1 1 1 16,0-5 1-16,0 2 2 0,1-1-2 16,-1-4 0-16,3 1-1 0,-1 0-2 15,1-3-1-15,1-3-1 0,2-2-2 0,1-1 0 16,1-2 0-16,3-1 0 0,-2-2-1 15,2-2 0-15,3-2 0 0,-1-3 0 16,3-4-1-16,2 2 0 0,-1-5 0 16,4-4-1-16,1 2 1 0,1-3-1 15,2-2 1-15,0 4-1 0,1 0 1 16,-3 1-1-16,-3 2 0 0,2 0 1 16,0 3 0-16,-3 5-1 0,1-3 1 0,-1 2 0 15,-3 1 0-15,-3-1 0 0,1 1 0 16,-3 1 0-16,1 3 0 0,-1 2 1 15,0 1-1-15,-2 3 0 0,-2 1 0 16,0 0 0-16,0 3 1 0,-1 3-1 16,-3-2 0-16,-3 3 0 0,-2 2 1 15,-2 3-1-15,-2 0 1 0,2 2 0 16,2 0 0-16,1-4 0 0,0-3 1 16,2-12-2-16,1 9 1 0,2-3 5 15,0 0-19-15,7 0-41 0,0 0-81 0,1-1 56 16,-1 0-117-16,-1-4-279 0</inkml:trace>
  <inkml:trace contextRef="#ctx0" brushRef="#br0" timeOffset="191657.4354">12828 15478 36 0,'0'-3'39'0,"0"1"-5"0,0 0 1 16,0 1-3-16,0-1-2 0,2 1-6 15,1 1-4-15,0 1-4 0,3-3-5 16,-1 2-4-16,1-1-4 0,-1 1-1 16,4-2 0-16,1 0 5 0,1-1 4 15,1 1 2-15,2 0 1 0,0-4 3 0,3-3 1 16,1 3 0-16,3 1-5 0,-1-4-2 15,-2 6-2-15,-2 4-2 0,3-3-1 16,0 2-1-16,-3-4-1 0,3 4 0 16,-2 1 0-16,-1-1 1 0,-2 1 2 15,3 3 0-15,-3 0 1 0,-3-1-1 16,0 2 1-16,-3-1-1 0,-4 5-1 16,-3 0-2-16,-1 4 0 0,0 0 0 0,-6 3 1 15,0 2 0-15,-4-2 3 0,-3 4-1 16,-1-1 2-16,-1-1-1 0,-4-3 0 15,1 2-1-15,2-2 0 0,-4-1-2 16,4-2-1-16,2-1-1 0,-1-3 1 16,-1 1-1-16,4-3 0 0,-2-1 0 15,1-1 0-15,-1 1 1 0,2-5-1 16,0 2 0-16,2-3 0 0,2-1 0 16,7 0 0-16,0 2-1 0,-3-4 0 0,6 3 0 15,-1 0-1-15,6 0 0 0,0 1-1 16,0-3 0-16,1-1-1 0,6-1 1 15,-4 2-1-15,2-2 1 0,2 0-1 16,-1 4 0-16,2 3 1 0,4-5-1 16,5 2 1-16,-2 1-1 0,2 3 1 0,0-1-1 15,0-2 1-15,-2 2-1 0,1 2 1 16,-1 1-1-16,-1-1 1 0,-4 3 0 16,-3 1 0-16,-1-2-1 0,-4 2 1 15,0-1 1-15,0-2-1 0,-5 1 1 16,1 0 0-16,-1 5 1 0,-6 0 2 15,0-1 2-15,-3 1 1 0,-3 4 1 16,0-3 0-16,-4 2 0 0,-3 0-2 16,-2-1 0-16,-5 2 7 0,-1-4 2 15,-1-2 2-15,1 0 3 0,5-1 3 0,-4-4 3 16,0-3 3-16,0-1-7 0,2 2 0 16,-2-5-1-16,3-2-2 0,4 1-1 15,1-4-2-15,-2-2-4 0,3 4-1 16,2-5-3-16,2 1-2 0,0 0-2 15,6 1-1-15,-2 1-1 0,5 2 0 16,-2 3-6-16,1 3-19 0,3 0-29 0,0 7-90 16,2 3 52-16,3-1-107 0,2 0-290 15</inkml:trace>
  <inkml:trace contextRef="#ctx0" brushRef="#br0" timeOffset="199297.3656">12811 16703 23 0,'1'-4'19'15,"-3"2"0"-15,4 2 4 0,-2-3-1 16,0 0-2-16,0-1-2 0,3 2-1 15,-5-2-2-15,4 0-2 0,-2 2-2 16,1 0 2-16,0 0 2 0,-1-1 2 16,0 0 2-16,0 0 1 0,1-1 2 15,-1 4 0-15,0-2-2 0,1 2-2 0,-1-1-1 16,0 1-2-16,0 0 0 0,-1-4-2 16,1 2-2-16,0-5-2 0,1 3 0 15,1 0-1-15,0 0 0 0,4 4 0 16,-2-2 1-16,0-1 0 0,0 1 0 15,0-2-1-15,-2 3 1 0,6-1 0 16,-2-1-1-16,2 3 0 0,2-7 0 16,-1 0-1-16,0 2-1 0,1 0 0 15,1-3-1-15,0 2 0 0,2 1 0 0,-4 1-1 16,3-1 1-16,0 2 0 0,-1 1 0 16,0-1 0-16,3-1-1 0,-2 1 1 15,0-4-2-15,-1 4 0 0,1-4-1 16,-3 1 0-16,2 1 0 0,-2 4-1 15,2 2 0-15,1 1 0 0,0 0-1 16,-2 0 1-16,1 4-1 0,-2 0 0 16,-3-3 0-16,0-1 0 0,-1 2 0 0,0 5 0 15,-1-3 0-15,0 0 0 0,1 0 0 16,1 6 0-16,-1-2 0 0,0-2 0 16,-2 6 0-16,2-2 0 0,-2-3-1 15,0 4 1-15,-1 0 0 0,1-2 0 16,-3 3 0-16,0-1 0 0,-3-1 0 15,-3 0 1-15,0 2-1 0,0-3 1 0,-4 2 0 16,0-1 1-16,3 2-1 0,-5 0 0 16,1 2 1-16,2-1 0 0,-4-1 2 15,-1 0 2-15,2-3 1 0,-3 1 1 16,0-1 1-16,2 3 0 0,2-3 0 16,-1-1-1-16,0-1-2 0,2 0 0 15,2-2-2-15,-1 1 1 0,3 3-2 0,2 0 0 16,1-3-1-16,1 2 0 15,0-6 0-15,-2 0-1 0,3 2 1 0,-2-2 0 16,3 1 0-16,-1-3 0 0,1-1 1 16,4 5-1-16,-2-2 1 0,0-2 0 15,2-2 0-15,-2 0 0 0,4-2 0 16,1 2 1-16,1-3-1 0,0 2 0 16,1-2 0-16,-1 2 0 0,2-4 0 15,2 2 0-15,0 0-1 0,0-2 0 0,4 2 0 16,1 0-1-16,0-1 1 0,2 0-1 15,3-2 0-15,-1 2 0 0,2 1 0 16,0-1 0-16,1-1-1 0,-1-1 1 16,-2 1 0-16,-1-3 0 0,1 0-1 15,-3 5 1-15,3-5 0 0,-3 3-1 16,-3 2 1-16,-2 0 0 0,-2 3-1 0,-5-2 1 16,2 1 1-16,-5-1-1 0,1 1 1 15,-3 1 0-15,-1 1 0 0,0-1 0 16,0-1 0-16,-1 3 1 0,-1 1-1 15,-2 0 0-15,0 1 0 0,-3-1 0 16,-2 3-1-16,1 3 1 0,-3-1-1 16,-1-1 1-16,1 0-1 0,-3-3 0 15,1 1 1-15,0-1-1 0,-1 0 0 16,-1 1 0-16,2-1 0 0,-3-2-1 0,-3 2 1 16,0-3-1-16,-2 3 0 0,-1 2 1 15,0-1-1-15,3 0 0 0,-3 3 1 16,3 0-1-16,0-3 0 0,-3 2 1 15,2-2-1-15,4-2 0 0,0-1 0 16,1-1 0-16,4 0 1 0,0 1-1 16,0 1 0-16,3 2 0 0,2-1 0 0,1 0 0 15,-1 0 1-15,4-4-1 0,-1 0 0 16,-2 0 1-16,1-3-1 0,2 3 1 16,2-1 0-16,-1-1 0 0,1 1-1 15,1-2 1-15,1 2-1 0,-1 0 0 16,1-6 0-16,2 4 0 0,2-1-1 15,3 3 1-15,1-1 0 0,-2-2 0 16,3 2 1-16,-2-3-1 0,1-2 0 16,0-2 0-16,1 3 0 0,-1 0 0 15,0-2 1-15,1 2-1 0,2-1 0 0,-1-2 0 16,-1 2 0-16,0 0 1 0,-3 0-1 16,-2 1 1-16,0-1-1 0,-2-1 1 15,2 0-1-15,-1 3 1 0,-2-2-1 16,2-1 1-16,-1 1-1 0,-1-2 1 15,2-1-1-15,0-2 1 0,0 0-1 0,-1 2 0 16,1 2 1-16,-1-3-1 0,-1 11 0 16,0 0 0-16,2-12 1 0,-3 3-1 15,1-5 1-15,-2-2-1 0,-1 3 0 16,1 3 1-16,-3-2-1 0,0 5 1 16,0 1-1-16,0 0 0 0,0 0 1 15,0-2-1-15,-2 1 0 0,1 0 0 16,0 0 0-16,1-1 1 0,-1 2-1 0,2-3 0 15,1 2 0-15,-1 1 0 0,0-1 0 16,-1-1 0-16,-2 3 0 0,2-2 0 16,-1 2 0-16,1-1 0 0,1 1 0 15,-2 1 0-15,1 1 0 0,0 0 0 16,-2-2 0-16,-3 1 0 0,2-1 0 16,-2 2 1-16,-1-3-1 0,0 0-1 15,-2 2 1-15,0-1 0 0,-1 1-1 16,-2 0 1-16,4 3 0 0,0 1-1 0,-1 2 1 15,1-5-1-15,-1 4 0 0,0-2 1 16,3 4-1-16,-2-1 1 0,-1 0-1 16,4-2 1-16,-2 4 0 0,-1 1-1 15,-1-2 1-15,-1-1 0 0,-1 1-1 16,3 0 1-16,-4 3-1 0,3 2 1 0,1-3-1 16,-2 2 0-16,0 0 1 0,-1-1 0 15,-1 0 0-15,2-1 0 0,0 1 2 16,0-4-1-16,5 1 1 0,0-1-1 15,4 3 1-15,1-4-1 0,-2-2-1 16,5 3 1-16,2 1-1 0,0-2 7 16,2 4 12-16,3 0-144 0,6 8 85 15,2-7-54-15,-1-5-551 0</inkml:trace>
  <inkml:trace contextRef="#ctx0" brushRef="#br0" timeOffset="205827.7415">15594 14222 16 0,'-12'-3'29'0,"3"-3"-3"0,0 2 0 16,0 2 2-16,2-2 1 0,0 2-3 16,-1-1-3-16,-1-1-2 0,0 1-3 15,-2 0-5-15,-1 3-5 0,-4 0-4 16,0 3-2-16,-3 5-2 0,-1 2-1 15,3 4 1-15,-3-1 0 0,1 0-1 0,2-3 1 16,-2 0 5-16,1-4 0 0,2 2 2 16,2 2 0-16,2-1 0 0,2 1 0 15,-5 2-1-15,4 1-3 0,-2-5-2 16,1 2 0-16,4 2-1 0,2-3 0 16,0 0 1-16,2 2 2 0,0-1 1 15,0 1 1-15,0 2 1 0,3-1 1 0,0 5 0 16,-1-2 0-16,0 1-2 0,1 0-1 15,-1 2-1-15,2 1-1 0,-3 2 0 16,0-2-1-16,-1 3 0 0,4 0 0 16,-2-4 0-16,4 1 0 0,-2 2 0 15,4-5 0-15,3 5 1 0,-2-4 1 16,2-2 2-16,-1-3 1 0,1 0 0 16,-2-2 1-16,7 2-1 0,-1-2 0 0,-2 1-1 15,1 0-1-15,2-2 0 16,-5-4 2-16,2 2 4 0,2-2 2 0,0-2 1 15,1 0 0-15,-1 0 0 0,1 0-1 16,-2-2-2-16,3 0-5 0,-4 0-2 16,5 3-2-16,-2-1 1 0,2 0-1 15,-3 2 0-15,2-1 1 0,0-2 0 16,0-1 0-16,-3 0 0 0,5-2 1 16,-3 0-1-16,2-4 1 0,-2-1 0 15,5-3-1-15,-1 2 1 0,4 0-1 16,-3-1 0-16,7 0 0 0,-5-1 0 0,0 0 0 15,2-4-1-15,2 4 1 0,-7-3-1 16,4 0 1-16,-5-6-1 0,-2 3 0 16,-3-5 0-16,3 4 0 0,1-2 1 15,-1 0-1-15,1-2 0 0,1-1 1 0,-4-4 0 16,0-1 0-16,-2 1-1 0,2 0 1 16,-4-1-1-16,-3 1 1 0,0 2-1 15,-4 1 0-15,0 0 0 0,-5 4 0 16,-2-3-1-16,-4-1 1 0,-1-1-1 15,0 4 0-15,-4-2 1 0,1 4 0 16,2 5-1-16,-7 0 1 0,1 0-1 16,-1 5 1-16,-2 0-1 0,-4 0 0 15,4 7 0-15,2-3 0 0,-2 6 0 0,0 1-5 16,1 5-31-16,-1 4-50 0,-6 9 35 16,-2-5-68-16,-3 1-188 0</inkml:trace>
  <inkml:trace contextRef="#ctx0" brushRef="#br0" timeOffset="211098.0262">12135 15014 29 0,'0'0'41'0,"0"-1"-14"0,0-1-3 15,0-1-2-15,1 0-6 0,3 0-5 16,0 0-4-16,0 0 0 0,1 2 2 15,0-1 3-15,0 0 1 0,0 2 0 16,2-2 1-16,1 2 1 0,-2-1 0 0,0-2 0 16,3-4 0-16,-3 2-1 0,1-4 0 15,1 4 1-15,2-2-2 0,-1 7 0 16,0-5-2-16,2-3-2 0,1 1-1 16,2 1-2-16,-1-3-1 0,0 2-1 15,-1 2 0-15,1 0-2 0,1-3 0 16,5 4-1-16,-2-2 1 0,1-3-2 0,1 2 1 15,3-2 0-15,-2-1 0 0,5 1-1 16,0 2 1-16,-1-4-1 0,-1 0 0 16,-1 1 1-16,0 0-1 0,0-2 0 15,1 4 0-15,2-2 0 0,2-1 1 16,2-4-1-16,-1 0 1 0,5 0-1 16,1 1 1-16,0-2-1 0,-4 0 0 15,4 3 0-15,-5-1 1 0,0-2-1 16,0 4 0-16,5-1 1 0,-1 0-1 15,2-1 0-15,3-1 1 0,3-1-1 16,-4-2 0-16,4 0 0 0,3-2 0 0,0 1 1 16,2-2-1-16,1 2 0 0,-3-1 0 15,-4 1 0-15,1 2 0 0,-2-1 0 16,1 2 0-16,1 0 0 0,1 0 0 16,2 1 0-16,-4-2 0 0,-2 2-1 15,1-1 1-15,-3 2 0 0,-4 2 0 0,1 0 1 16,3 2-1-16,-1 3 0 0,-1-4 0 15,-4-2 1-15,4 0-1 0,-7 0 1 16,2-2 8-16,-5 2 3 0,0 3 2 16,-3 1 0-16,-4 0 0 0,-7 1 2 15,1 0 3-15,-6 3-3 0,-3-1-2 16,1 3 0-16,0 3-1 0,-3-1-1 16,-3 1-1-16,0 0-3 0,-3 0-3 15,-1 2-25-15,-4 2-70 0,4 1 46 0,-1-2-57 16,-4 0-277-16</inkml:trace>
  <inkml:trace contextRef="#ctx0" brushRef="#br0" timeOffset="230441.8322">15008 15515 25 0,'-4'-3'43'0,"2"0"-2"16,2 1-4-16,0-1 3 0,0-1-1 15,1 1-1-15,0-2-2 0,0-2-3 16,2 3-1-16,-2-1-3 0,1-1 0 0,0 1 0 15,2-1-2-15,0 1-3 0,0-5-1 16,0 3-1-16,0 2-4 0,-2-3-3 16,1 2-5-16,5 6-3 0,1-6-2 15,1 3 0-15,5-2 0 0,-2-1 2 16,0 1 1-16,0 1 1 0,0 2 0 16,3-3 0-16,0 0-1 0,3 2-1 0,1-1-1 15,1-1-2-15,-3 5-1 0,4 0-1 16,-7 2-1-16,6 2-1 0,-4 0 0 15,1 4 0-15,-3 0-1 0,4 5 1 16,-6-4-1-16,1 5 0 0,-2-1 0 16,-2 0 2-16,-4-1 1 0,-1 2 1 15,-4 0 1-15,0-2 1 0,-1 9 1 16,-2-6 0-16,-3 5 0 0,-4-2 0 16,-2 3-1-16,-5-5 0 0,0 4-1 15,-3-6-1-15,3 7 0 0,-2-5-1 0,-1-3 0 16,2 1 0-16,-3-1 0 0,0-8-1 15,2 1 0-15,1 1 1 0,5-5-1 16,5 2 2-16,-1-2 0 0,6 0 0 16,1-2 0-16,1-2-1 0,1-1 1 15,3 1-1-15,2-3 0 0,1 0-2 16,5-2 1-16,1 0-1 0,4 2 0 0,5-3-1 16,-1 4 1-16,2 1 0 0,1-2-1 15,-1 2 1-15,1 3-1 0,-1 1 0 16,-1 1 0-16,-1 1 0 0,-1 2 0 15,-3 2 1-15,-1-3 1 0,1 0 1 16,-4 1 0-16,0 3 0 0,-3 0 1 16,-2 3 0-16,-2 2 0 0,-2 1-1 0,-4-3 0 15,-1 1 0-15,-1 2 1 16,-6-1 1-16,-2-3 0 0,-2 4 2 0,-3-1-1 16,-7-4 3-16,2 3 3 0,-6 0 3 15,-2-3 2-15,0 0 2 0,4 2 1 16,-6-6 1-16,0-3 1 0,0 0-4 15,3-2-1-15,1 0-2 0,5-4-2 16,4 1-1-16,1 1-2 0,1-4-2 16,2 1-2-16,3-2-1 0,3 4 0 15,0-5-1-15,4 4-8 0,-1-2-23 0,2 2-15 16,0 4-106-16,0 0 57 0,-4-3-107 16,6-1-326-16</inkml:trace>
  <inkml:trace contextRef="#ctx0" brushRef="#br0" timeOffset="234257.5618">15023 16662 26 0,'-3'-4'51'0,"0"2"1"0,2 0-4 0,-1 2 5 16,2-4-1-16,1 1 0 0,0 1 0 16,3 1-2-16,-2-3-2 0,0-4-3 15,1 1-4-15,2 1-4 0,0-2-6 16,4 3-6-16,4 3-5 0,0 0-5 16,1-1-3-16,3-1-3 0,1-2-3 15,1 1-2-15,-1-1 0 0,4 6-1 0,0-6 0 16,-6 6-1-16,4 3 1 0,-1 3 0 15,0-1 0-15,-4 2 1 0,2-3-1 16,-3 10 0-16,-3-3 1 0,-4 1-1 16,0-1 0-16,-3 5 0 0,-2-2-1 15,-2 1 0-15,-3-1 1 0,-3 5-1 16,1-2 1-16,-6 1 0 0,-1 1 0 16,-2 1 4-16,-1 0 3 0,-1-1 1 0,1 0 0 15,1 2 0-15,3-1 1 0,-3-3 2 16,2-1-4-16,1-1-1 0,-1-2-1 15,1-2 1-15,8 0-1 0,1-4 0 16,2-4 4-16,0-3 1 0,2-1 3 16,7 1 3-16,2-2 3 0,4-4 2 15,2-1 3-15,3-4-3 0,6-2 0 16,1-2 0-16,3-2-2 0,4 0-1 16,0 1-2-16,-4 1-4 0,-2 0-2 0,-4 5-4 15,-2 2-2-15,-1 4-3 0,-5 2-2 16,-1 2-6-16,-2 1-17 0,-8 4 34 15,-5 8-190-15,-3 11 100 0,-8 3-90 16,-14-5-636-16</inkml:trace>
  <inkml:trace contextRef="#ctx0" brushRef="#br0" timeOffset="241896.0685">18021 14209 15 0,'-4'-4'28'0,"-2"1"2"0,0 1-3 15,1 0 2-15,0 0-1 0,-1-1-3 0,1 0-2 16,0 1-4-16,-2-3-3 0,-2 0-3 16,1 3-3-16,-2-2-2 0,0 2-2 15,-3-4 0-15,3 5 0 0,-3-1 0 16,3 0 0-16,-3 0 1 0,3 0 0 16,0 2 1-16,1 0 0 0,0-1 0 0,0 1-1 15,4 0-1-15,-1 3-2 16,3-2-1-16,-4-2-1 0,1 1-1 0,-5 1-1 15,-2 2-1-15,-2-1 1 0,1 0 0 16,0 5 0-16,2 0-1 0,0 0 2 16,4 1 2-16,-4-3 2 0,2-2 2 15,2 1 1-15,-1 7 2 0,2-4 0 16,0 3 1-16,0 0-3 0,0 4-1 16,0-6-2-16,-2 0-1 0,2 1 0 0,-1 4-1 15,2-5 1-15,-4 3 0 0,2 0 1 16,1 2 0-16,0-3 1 0,-1 4 1 15,2-2 0-15,0 0 0 0,-3-1 1 16,0 1-1-16,3-4 2 0,-3 3 2 16,3-2-1-16,1 0-1 0,1 2 0 15,-1 1-1-15,3-2-1 0,-2 5-2 16,0 0-3-16,2-1 0 0,0 2-1 0,0-1 0 16,-1-1 0-16,-1-1-1 0,3 1 1 15,0-1-1-15,1-1 1 0,-2 1 0 16,4 1 0-16,-1-1 0 0,2-1 1 15,1 3 0-15,0-4 0 0,2 0 0 16,-1 0 0-16,2 0 1 0,-1-3-2 16,0 1 1-16,0 0 0 0,1-3 0 15,-2 1-1-15,2-4 0 0,0 3 1 0,1-2-1 16,-2 1 0-16,4 1-1 0,0 0 1 16,-1-2 0-16,2 0 0 0,0 3 0 15,0-3 0-15,-3 0 0 0,4 1 0 16,-2-1 0-16,2-1-1 0,0 3 1 15,1 1 0-15,-1-1 0 0,2-1 0 16,-3 1-1-16,2-1 1 0,0-3 0 0,1 2 0 16,-1-2 0-16,2-1-1 0,-3 1 1 15,-2-1 0-15,0 0 0 0,-2 3 0 16,1-1 0-16,1 0 1 0,1-1 0 16,1 0 0-16,2-2 0 0,-2-1 0 15,1 1 0-15,3-2 0 0,-3 0 0 16,1-1 0-16,0-1 0 0,-2 0 0 15,-1-1-1-15,2-1 1 0,-1 0 0 16,-1-3-1-16,5 2 1 0,-1-2 0 0,-2 0-1 16,0-1 0-16,1 2 0 0,-6-4 1 15,0 0-1-15,0 0 0 0,-1 3 1 16,-3-5-1-16,1 0 1 0,-2-2 0 16,-1 0-1-16,2-4 0 0,-2 0 0 15,-3 5 0-15,5-2 0 0,-6 1 0 16,2-3-1-16,0 1 1 0,-1 2-1 0,-2-1 1 15,5-2-1-15,-2 4 0 0,2-5 1 16,-2 1-1-16,2 2 0 0,0-3 1 16,-1 3-1-16,-2-1 0 0,-3 1 0 15,4 1 9-15,-3 0 3 0,-3 1 2 16,2 1 1-16,-3 0 0 0,-5-2 1 16,0 2 0-16,-3 0-9 0,-5 1-2 0,1-1-3 15,-1 1 0-15,-2 1-1 0,-1-3 0 16,4 2 0-16,-2-1 0 0,4 3 0 15,1 0 0-15,-1 6-14 0,2 4-33 16,-1 1-69-16,0 10 45 0,-5-1-93 16,6 4-238-16</inkml:trace>
  <inkml:trace contextRef="#ctx0" brushRef="#br0" timeOffset="247394.5351">14421 15143 29 0,'-4'-1'37'15,"-1"1"-5"-15,1 2 0 0,-1-4-1 0,1 2-1 16,2-2-4-16,1 5-3 0,1-1-5 16,0-2-1-16,0 0-2 0,1 2-3 15,3-3-2-15,0 2-2 0,6-5-1 16,1 1 1-16,5-3-2 0,3-4-1 15,6-1-1-15,0 1 1 0,7-5-1 16,2-3 1-16,4-1 0 0,5-1-1 0,4-4 0 16,4-2-1-16,4 1 0 15,5 0 0-15,-2-2-1 0,5 3-1 0,2 0 1 16,1 2-1-16,1-4 0 0,3 1 0 16,-3-6 0-16,2 0 0 0,-1-5 1 15,0 2 1-15,3-2 5 0,2 4 2 16,-4 1 2-16,-3 5 0 0,-5-1 1 15,-3 1 0-15,-9 2-1 0,-5 4-3 0,2-3-2 16,-7 5 0-16,-1 3-1 0,-2-1-1 16,1-1 0-16,-3 2 2 0,2-1 5 15,-5 2 2-15,4-1 4 0,-2-3 1 16,-3 2 2-16,-2-1 0 0,-8-1-2 16,-4 5-6-16,-5 5-2 0,-4-1-1 15,-2 4-3-15,-4 0-1 0,-1 1-1 16,-1 3-1-16,-6 1-1 0,-2 4-1 15,-5 0-1-15,0 3-7 0,-2 5-15 0,-5 1-26 16,1 1-55-16,2 2 32 0,1 2-81 16,1-2-165-16</inkml:trace>
  <inkml:trace contextRef="#ctx0" brushRef="#br0" timeOffset="248405.2522">12200 15055 27 0,'4'0'41'0,"-3"-3"-16"0,1 1-2 16,1-1 1-16,3-1-11 0,-2-2-4 16,6 3-2-16,5 0-1 0,1-4 0 15,4 2-1-15,4-2 0 0,0-4 0 16,-1-1-1-16,5-1 0 0,6-1 1 16,3-6-1-16,8 5 0 0,3-3 1 15,0-1-1-15,2-1-1 0,5 2 0 0,-5-5-2 16,9 1 2-16,0-4 3 0,0-4 2 15,5-1 0-15,0-4 1 0,2 0 0 16,0 3 0-16,3 0-1 0,-6 1-4 16,6 0-1-16,-7-1-1 0,1-1-1 15,-2 1-1-15,-1 4 14 0,-4 1 2 16,0 1 5-16,-1 0 3 0,-4 2 2 16,-5-2 2-16,-2 4 1 0,-3-1-12 0,-5 7-4 15,-5-2-3-15,-3 5-3 0,-5 0-2 16,-3 5-1-16,-2-1-1 0,-4 4 1 15,-3 3-1-15,-3 2 1 0,-7 0-1 16,-1 1-13-16,-4 3-30 0,-5 2-36 16,-7 4 24-16,-2 1-72 0,-3 1-108 15</inkml:trace>
  <inkml:trace contextRef="#ctx0" brushRef="#br0" timeOffset="258887.7154">17483 15489 34 0,'2'-10'61'0,"0"-2"-1"0,-2 2-2 16,3-2 8-16,-1 2-3 0,3 10-2 16,-1-12-3-16,0 0-3 0,2 1-6 15,1 3-8-15,0-2-7 0,1 4-6 16,6 1-6-16,-1 2-4 0,0-1-2 16,4 1-2-16,-2 2-1 0,3-1 1 15,4 0-2-15,-2 1-1 0,2 2-1 16,1-1-2-16,1 3-3 0,-3 0 0 0,2 7-3 15,-5 2-1-15,-2 1 0 0,-5 3 0 16,-4 6-1-16,-4-2 0 0,0 1 1 16,-3 0 0-16,-1 1 0 0,-2 0 0 15,0 0 0-15,-2 0 1 0,-4-1-1 16,-1-2 1-16,-4-1 0 0,0-2 0 16,0 0 0-16,-2 1 0 0,3-5-1 15,4 0 1-15,-1-4 1 0,-1-3-1 0,4-4 0 16,4 3 1-16,1-2 0 0,-1-5 0 15,1 3 0-15,2-2-1 0,2-1-1 16,4-1 1-16,-4 0-1 0,4-1-1 16,7 0 0-16,1 1-1 0,1 0 1 15,6 0 0-15,0 1-1 0,-3 0 0 16,6-2 1-16,-2 6-1 0,-1-1 0 16,2 6 1-16,-1-3-1 0,0 7 0 15,1 0 1-15,-1 0 0 0,-1-2 1 0,2 1 2 16,-2-1 2-16,-4 3 2 0,-4-2 2 15,-1 2 2-15,-7 5 2 0,-5-4 0 16,-2 3 1-16,-1 2 0 0,-3-2-2 16,-4 0 0-16,-8 2-1 0,-3 2-2 15,-3-3-1-15,-3 4 1 0,-6-3 2 16,0 0 2-16,2-4 2 0,-3-3 2 0,-1-2 0 16,7-4 0-16,-2-2-3 0,5 0-1 15,4-5-4-15,1 2-2 0,4-5-2 16,7 1 0-16,0-3-7 0,3-1-15 15,2 2-19-15,4 0-129 0,-1 2 75 16,1 0-111-16,0 3-442 0</inkml:trace>
  <inkml:trace contextRef="#ctx0" brushRef="#br0" timeOffset="260486.7797">17453 16769 38 0,'-1'-3'49'0,"-1"1"3"16,1 0-4-16,0 0 2 0,1 2-2 16,0-3 1-16,0-2 1 0,0 2-1 15,0 0-1-15,2-1-1 0,-2 2-1 16,0-2-2-16,2 2-3 0,-1-2-4 16,-1 0-3-16,2 0-3 0,-1 0-3 15,1-1-4-15,0-2-2 0,4 3-4 16,-2 1-2-16,2-2-3 0,0 2-2 0,1 0-1 15,-2 2 1-15,3-3-1 0,1 1 0 16,-1 0 0-16,2-1 0 0,3-2 0 16,1 2-1-16,1-2-1 0,-1 1-1 15,2 3 0-15,3-3-2 0,-4 2 0 16,2 1-2-16,-1 2 0 0,3 2-1 16,-1 0 0-16,2-4-1 0,0 4 0 15,4 0 0-15,-4 4-1 0,-1-2 1 0,0 2-1 16,-2 1 1-16,-1 2-1 0,-1-1 1 15,-1-1-1-15,-3 2 1 0,-1 1-1 16,-4-1 1-16,-2 1 0 0,-4 1 0 16,-3 0 0-16,-4 7 0 0,-4-1 1 15,-3 6 0-15,-3-3 0 0,0 2 0 16,2-6 0-16,-2-6 1 0,1 9 1 0,0-3 1 16,-2 1 1-16,0-2 0 0,1 2 2 15,4-4 2-15,3 2 0 0,-1-5 1 16,9 0-1-16,-2-3 0 0,3 3 0 15,1-2 0-15,0-2-2 0,4 2 1 16,3-5-1-16,0 0 1 0,7-3 1 16,4-2 0-16,3-1-1 0,4 0 1 15,1-3-1-15,3 1 0 0,1-5-2 0,3 3-1 16,1-4-2-16,0 0 0 0,-4 0 0 16,0 2-1-16,-7 0-1 0,-2 2-3 15,-4 2-9-15,-1 4-15 0,-8 2-15 16,1 4-141-16,-9 5 76 0,-2 2-107 15,-12 1-475-15</inkml:trace>
  <inkml:trace contextRef="#ctx0" brushRef="#br0" timeOffset="263796.9109">20220 14183 11 0,'-5'-5'11'0,"1"0"-4"0,1-1 0 15,-2 0 0-15,0 2-2 0,-1 0-1 16,1 2 3-16,-2 2 6 0,1 0 3 15,-2 0 5-15,1 2 1 0,-4-1 3 0,-2 0-1 16,-3 4-2-16,0-2-5 0,-5 0-6 16,-1 4-4-16,1 1-2 0,1 1-3 15,0 4-1-15,1 2 0 0,-3-1-1 16,1 0 1-16,-2-1 3 0,-3-3 3 16,4 2 1-16,2-2 1 0,0 4 2 0,0 1-1 15,4 1 0-15,-2 1-3 16,4 2-2-16,0-3-2 0,2 0 0 0,2 3 2 15,2 0 2-15,2-1 2 0,0-2 3 16,1 1 3-16,1-3 3 0,4-2 0 16,1 3 0-16,0 1-1 0,0 1-2 15,5 0-2-15,1 2-2 0,-2-1-2 16,0 0-1-16,-1 1-1 0,4 2-1 16,-2-4-2-16,2 0 1 0,1-1-2 15,1-3 0-15,0 2 0 0,2-3 0 0,-2 0 0 16,2-1-1-16,1 2 1 0,-2-5-1 15,1 2 1-15,7-2-1 0,-2 1 1 16,-1-3-1-16,1 1 0 0,4-3 0 16,-5-1-1-16,0 1 0 0,5-1 0 15,0 1 0-15,-5-1 1 0,4 1-1 16,4-4 1-16,-4 2 0 0,4-2 1 16,1-2 0-16,0 0 0 0,-1-2 0 0,4-2-1 15,-3 0 1-15,0 0 0 0,2-4-1 16,-1-2 1-16,-3-2-1 0,4 1 0 15,0-4 0-15,-2-3 0 0,1 0-1 16,1 0 1-16,-3-3 0 0,-4-3 1 16,3 2-1-16,-5-4 0 0,-1-1 1 15,-2-1-1-15,-1 0 1 0,-5 1-1 16,1 3 0-16,-2 1-1 0,-7 2 1 0,0 0-1 16,-1 1 0-16,-3 0 0 0,-2 0-1 15,-3-2 1-15,0-1-1 0,-4 0 1 16,-2-2-1-16,0 2 0 0,-3 0 0 15,0 0-1-15,-4 0 1 0,0 5-1 0,-8-3 0 16,-2 8 0-16,-4 3-1 16,-1 5 1-16,-5 6-6 0,-2 1-26 0,-6 10-57 15,-2 4 38-15,-8 8-66 0,-5 0-208 16</inkml:trace>
  <inkml:trace contextRef="#ctx0" brushRef="#br0" timeOffset="266291.5484">16683 15200 25 0,'9'-4'27'16,"0"-2"-4"-16,2-2-2 0,1-1 0 0,2 1-2 16,2-2-3-16,3 0 0 0,5-2-1 15,3 1 0-15,6-2-1 0,0-8 0 16,5 2-2-16,0-2-1 0,1 0-1 15,4-5-2-15,5 5-1 0,-2 3-2 16,-2-2 0-16,8 2-2 0,-8 2-1 16,4-2 0-16,3-3-1 0,4 2 0 0,-1-2 1 15,4-1 4-15,-1 0 2 0,3-1 3 16,-2-5 1-16,1-2 1 0,1-2 2 16,-1-4 2-16,3 2 0 0,2 1 0 15,-2-2-1-15,4 5 0 0,0-1-1 16,-1-1-2-16,2 5-2 0,-3 2-4 15,-4 1-2-15,-6 1-2 0,-5 1 0 16,-6 2-2-16,-3 0 1 0,-7-3-1 0,5 4-1 16,-3 0 1-16,-1-2-1 0,-1 2 1 15,1 2 3-15,-3 1 3 0,-3 1 3 16,-3 2 2-16,-1 0 3 0,-5 3 5 16,-5 1 4-16,-6-2 0 0,0 3-1 15,-7 2 0-15,1-1-2 0,-3 2-4 16,-2 1-4-16,2 3-4 0,-2 2-4 15,-3-1-4-15,-4 5-1 0,-2-1 0 16,-1 1 0-16,-1 3 1 0,0-1-7 16,2 2-20-16,-1 2-38 0,0 2-41 0,-1 4 25 15,-6-2-95-15,-5-1-104 0</inkml:trace>
  <inkml:trace contextRef="#ctx0" brushRef="#br0" timeOffset="275563.3728">19611 15501 41 0,'-5'-4'57'0,"2"3"-6"0,1 1-4 0,0-3-1 15,0 2-4-15,1 0-6 0,-1 0-6 16,1 0-6-16,0-1-4 0,1 2-4 16,1-3-2-16,0 1-2 0,1-1 0 15,3 1 0-15,0 0 2 0,2-1 0 16,1-1 2-16,0-1 1 0,-1-1-1 15,2 2-1-15,0-2-2 0,2 0-2 16,4 0-1-16,-1 0-2 0,1 0-2 0,-1-1 0 16,0 2-2-16,-3 2 0 0,3-1-1 15,1 0-1-15,-1 2-1 0,0 1 0 16,3 0 1-16,-1 1-1 0,-1 1 0 16,1 1 0-16,4 2 0 0,-3-2 1 15,-1 0-1-15,3 1 1 0,-2-1-1 16,-4 1 1-16,-3-1-1 0,3 4 0 15,-8 1-1-15,2 0 0 0,-2 5-1 0,-1-1 1 16,-4-3-1-16,-3 3 1 0,3 0 0 16,0 1-1-16,-4 2 2 0,0 1-1 15,-4-1 1-15,-1 4 0 0,-5-4 0 16,-2-1 0-16,-2 1 0 0,1 3 0 16,-2-4 0-16,1-1 0 0,2 3-1 0,1-4 1 15,1-4 0-15,0-2 0 16,3 5-1-16,2-4 1 0,0 1 0 0,3-3 0 15,1 3 0-15,2-6 1 0,0 1 1 16,0-2 0-16,3-2 0 0,3 1 0 16,0 0 0-16,-1-1-1 0,5 1 0 15,1-3-2-15,-1 2 1 0,0-2-1 16,4 3 0-16,0-4 0 0,1 5-1 16,-2-3 1-16,5 2 0 0,-1 2 0 0,0 2-1 15,3-4 0-15,0 6 0 0,0-3 0 16,-4 1 0-16,2 1 0 0,-3 2 0 15,2 0-1-15,-1 0 1 0,5-1-1 16,-3 5 1-16,1-1 0 0,0 0 0 16,1 3 1-16,-5-3 0 0,0 2 0 15,-4-1 0-15,-1 1 3 0,-5-3 2 16,-2-1 4-16,-1 1 5 0,-1 3 2 0,-6-5 3 16,-5 2 2-16,-1 1 1 0,-5-1 0 15,-1 1-2-15,-1 1-2 0,-2 1-3 16,-2-1-1-16,4-2-1 0,-3-2-2 15,2-1-1-15,2-4-2 0,-3 1 0 16,-1-4-1-16,3 1 0 0,1-3-1 16,3-3-1-16,3 2 0 0,2-4 0 0,2 3-1 15,0 7-11-15,4-7-4 0,1 4-123 16,3-2 72-16,0 2-88 0,0-1-429 16</inkml:trace>
  <inkml:trace contextRef="#ctx0" brushRef="#br0" timeOffset="280016.7579">19735 16706 41 0,'-1'-5'50'0,"0"-1"-1"0,0-1-2 16,1 0 3-16,1 2-3 0,1-2-2 15,3 0 0-15,0 0-3 0,3-1-3 16,0 1-5-16,3 0-4 0,2 1-4 15,-2 0-3-15,5 1-5 0,-1-2-2 16,0 2-2-16,4 2-1 0,4 3-2 0,-2 0-2 16,0 0-1-16,3 3-1 0,-1 3-1 15,-1 0-1-15,-1 3 0 0,0-1 0 16,-1 3-1-16,-2 1 0 0,-4 2 0 16,-3 1 0-16,-4 2 0 0,-6-1-1 15,-1 3 0-15,-2-1 1 0,-3 1 0 16,-3 5 2-16,-3 2 0 0,0-1 2 15,-3 0 3-15,-1 1 3 0,-4-7 1 0,-2 1 0 16,3-1 0-16,3 0 0 0,-2-2-2 16,9-2-2-16,2-3-3 0,2-4-1 15,4 0 1-15,7-8 0 0,-2 0 1 16,10-1-1-16,5-3 0 0,6-4-1 16,2-3 0-16,7 0-3 0,2-2-1 15,0-6-1-15,3 4-1 0,3 1 1 16,-5 0-1-16,1 3 0 0,-6 3 1 0,-2 3 5 15,-10 5-16-15,-5 0-125 0,-14 6 80 16,-2 4-74-16,-13 4-488 0</inkml:trace>
  <inkml:trace contextRef="#ctx0" brushRef="#br0" timeOffset="284239.4223">22553 14110 17 0,'-2'0'11'0,"2"-1"-4"15,0 1 0-15,0-2-1 0,0 2-4 16,0-2 0-16,1 2-1 0,0 1-1 16,-1-2 1-16,2 0-1 0,-4 1 0 15,0 1 1-15,2-1-1 0,-2-1 0 16,1 1 0-16,-1 2 0 0,2-2 0 16,-1-2 0-16,0 1 0 0,-1 1 0 15,2-2 1-15,-2 0 3 0,1 2 3 0,1 2-1 16,1-1-1-16,-2 0 1 0,2-1-1 15,-1 1-1-15,1-1-2 0,-2-1-2 16,2 2 0-16,-2-1 0 0,2 1 1 16,-1-1-1-16,-1-1 0 0,-1 1 1 15,2 0-1-15,-1-1 1 0,-1 0 0 16,2 1-1-16,0-1 1 0,1 0 3 0,-1 1 5 16,0-1 2-16,0 1 2 0,0-2 0 15,0-1 1-15,-1 2 0 0,1 0-3 16,0 0-5-16,-1 1-3 0,1 0 0 15,0 1-2-15,-1-1 0 0,0-1-1 16,-2 1 0-16,1-1 0 0,0 2 0 16,0-2 1-16,0 1-1 0,-2-1 0 0,2 0 1 15,1 1 0-15,-2 1 1 0,0-1 0 16,-1-1 1-16,0 2 0 0,-2 1 0 16,1-1 0-16,-2-1 1 0,0 2-2 15,0-1 1-15,1 3-2 0,-4 2 1 16,1 1-1-16,-3-1-1 0,0 3 0 15,-2 3 1-15,1-1-1 0,0 2 0 16,0 1 1-16,-3 4 0 0,4-2 0 16,-3-1 0-16,2 2 0 0,1-4 1 15,-1 0 1-15,-1-2 4 0,2 2 3 0,-1-1 2 16,1 3 1-16,2-4 1 0,0 1 1 16,2 2 0-16,1-4-4 0,-1-1-2 15,1 1-2-15,-2 0-1 0,0-2-1 16,3 3-1-16,4 1-1 0,-3-2 0 15,1 0-1-15,-2-1 0 0,5-1-1 16,-2 0 0-16,-2-8 0 0,4 12 0 16,0 2 0-16,0-1 0 0,0 4 0 0,0-2 1 15,1-4 1-15,0-1 1 0,0 0 1 16,2 1 2-16,6-1 0 0,-1 2 1 16,-1-2-2-16,-1 1 0 0,2-1-1 15,-7 5-1-15,6-1-1 0,0-1-1 16,-1 0 0-16,2 0 0 0,-2-4-1 15,0 1 1-15,0-1-1 0,2-2 1 0,-1 3-1 16,2-2 1-16,0-1-1 0,-1 2 1 16,1 0 0-16,-1-1-1 0,2-1 0 15,1-1 1-15,-2-1-1 0,4-1 0 16,-4 2 1-16,5-1-1 0,1 2 1 16,0-2-1-16,-2 0 0 0,1-1 1 15,-2-1-1-15,0 1 0 0,2-3 1 16,0 0 0-16,3-1 0 0,2 0 0 0,-2-1 1 15,-3-4-1-15,3 1 1 0,0 0-1 16,-1-2 0-16,2 1-1 0,2 0 1 16,-4 2-1-16,3-3 0 0,1 1 0 15,-2-4 0-15,-2 3 0 0,4-2 0 16,-4-3 0-16,-1 2 0 0,0 2 0 16,6-1 0-16,-4-1 0 0,3 2 0 0,-2-2 0 15,1-1 0-15,-5-4 0 16,1 0 1-16,-3 1 0 0,1-1-1 0,-3-3 1 15,-1 4 0-15,-1-1 0 0,-4-3 0 16,2-1 0-16,-3 1-1 0,1-3 1 16,1 1-1-16,3 1 0 0,-4 0 1 15,2 0-2-15,-4 1 1 0,0-1 0 16,-1 1-1-16,-2 0 1 0,-2 1-1 0,2 1 0 16,-1 1 0-16,-4-2 1 0,0 3-1 15,0 1 0-15,-3 0 0 0,-2-3 1 16,2 3 1-16,-2-1 2 0,3 0 1 15,-1-2 1-15,-1 6 1 0,-2-6-1 16,1 2 1-16,-2-2-1 0,-2 2-2 16,1-2-2-16,2 3 0 0,0-4 0 15,-1 4-1-15,4 0-1 0,0 2 0 16,-5 1 0-16,2 1 0 0,-1 3 0 0,-2 0 0 16,-1 4-1-16,3 1 1 15,-3 0 0-15,4 6 0 0,0 1-3 0,1 4-13 16,2 2-71-16,1 7 45 0,1-4-57 15,-2 0-260-15</inkml:trace>
  <inkml:trace contextRef="#ctx0" brushRef="#br0" timeOffset="288377.4034">20995 13492 79 0,'-2'-2'57'16,"2"-1"-32"-16,-2 2 6 0,1 2-9 0,1-1-14 15,0 1-8-15,0-1 0 0,0 1 0 16,1 0 0-16,0 0 4 0,-1-1 4 15,2 0 5-15,-1 0 5 0,-2-2 2 16,2 0 3-16,-2-1 1 0,1 1-4 16,0 1-3-16,0 1-4 0,-1-1-5 15,4 1-3-15,-5 0-3 0,1 0 0 16,-1 1 1-16,3-1 1 0,-1 0 4 16,-2 1 3-16,1-1 4 0,1 5 1 0,0-2 1 15,-3 0-1-15,-1 2-2 0,0-2-3 16,2 0-3-16,-4 1-3 0,2 3-2 15,-3 1-1-15,0 3 0 0,-3 3 1 16,-1 2 2-16,0 3 1 0,-3-1 2 16,1 2 2-16,-1 2 2 0,1 0 3 15,-5-1 1-15,5 8 3 0,-1-3 1 0,0-3 0 16,1 2 1-16,1-1 1 0,-2-4-2 16,1-3-3-16,4 3-2 0,-3-3-3 15,1-1-3-15,0-1-3 0,1 0-1 16,-1-4-2-16,3 1 0 0,-1-2-1 15,2 2 0-15,-1-3-1 0,3 3 0 16,-2-3 1-16,4 1 0 0,0-5 0 16,-1 1-1-16,2-3 0 0,2-1 1 15,-1-2-1-15,3 0 0 0,-1-3 0 0,2 0-1 16,1 1 0-16,-2-3 0 0,3 4-1 16,-2-3-2-16,0-2-4 0,-1 1-7 15,-2-1-9-15,1-2-12 0,-3 1-13 16,3 0-16-16,-3 0-14 0,1 0-17 15,0 0-8-15,1 0-6 0,-1 2-13 16,1-2 4-16</inkml:trace>
  <inkml:trace contextRef="#ctx0" brushRef="#br0" timeOffset="288757.1352">20639 13906 22 0,'-3'-5'41'15,"1"-1"0"-15,-1 0-3 0,0 1 4 16,0-1-1-16,2-1-1 0,0 2 1 16,1 2-1-16,-1 1-2 0,-1-1-3 15,2-2-4-15,1 3-3 0,-1-1-2 16,-1 0-2-16,0 0-4 0,2 3-3 15,-1-1-2-15,0 0-2 0,-1 1-1 0,2 1-4 16,-1 3-1-16,-1 0-1 0,-1 0-1 16,2 3 1-16,-1 3 1 0,0-2 1 15,-1 1-1-15,1 0 2 0,-1 0 1 16,0 0 0-16,0 0 2 0,0 2 2 16,-2 1 0-16,1 3-1 0,0-3 0 15,1 0-2-15,-1 0-2 0,3-12-1 16,0 10-3-16,0-2-1 0,2 0-1 0,-1 0 0 15,1-2 1-15,-1-2 4 0,1-1 2 16,1-1 5-16,1-2 3 0,1-2 2 16,3-1 1-16,-1-4 1 0,4 0-2 15,1-2-3-15,3 1-2 0,1-3-2 16,2-1-1-16,1 0-3 0,2 0 0 16,-3 0-2-16,0 2-2 0,-1 1-2 15,0 1 0-15,-2 3-1 0,-3 1-2 0,1 2-2 16,-4 0-10-16,-4 2-17 0,-2 1-34 15,-2 2-84-15,-1 4 45 0,-7 2-100 16,-4-1-271-16</inkml:trace>
  <inkml:trace contextRef="#ctx0" brushRef="#br0" timeOffset="292670.523">11679 13658 165 0,'-9'11'65'0,"-2"1"-33"15,1 3 17-15,3 2-32 0,-1 7-5 16,1-6-8-16,3 1-2 0,-5-5 4 16,1 1 4-16,0-5 8 0,-3 1 9 15,-2 2 9-15,3 4 8 0,-3-2 5 16,-2-2 0-16,2 1-2 0,2 1-8 16,0-4-7-16,4 2-10 0,2 0-7 15,-2-1-6-15,3-1-4 0,-1-1-2 0,1-1-2 16,3-2 1-16,1-3-1 0,-1-4 1 15,1 2-1-15,1-2 0 0,0-6 0 16,0 0 0-16,3-2-2 0,-1-3-8 16,6-2-18-16,-1-2-34 0,4-3-49 15,3-1 27-15,0 0-88 0,-2 1-134 16</inkml:trace>
  <inkml:trace contextRef="#ctx0" brushRef="#br0" timeOffset="293133.3402">11671 13587 44 0,'-4'1'53'0,"2"-1"-28"16,-3 4 2-16,3 0-1 0,0 8-18 0,-3 5-3 15,1 6 5-15,-1 0 7 0,-6 2 8 16,-1 1 10-16,-1 1 11 0,-5-6 10 15,2 8 6-15,-1-5 1 0,1-1-4 16,0 0-4-16,2-2-6 0,-2-5-10 16,5 2-8-16,0-3-9 0,2-4-6 15,2-3-6-15,3-3-4 0,4-3-3 0,4-2-3 16,-1-4 0-16,7-2-7 0,4-5-6 16,4-7-10-16,3-2-13 0,-2-5-9 15,2-3-1-15,-1 1 1 0,-5-4 6 16,-1 5 8-16,0 2 14 0,-4 1 20 15,-1-2 16-15,-1 7 8 0,-4-1 3 16,-2 5 5-16,-1 3-1 0,-1 10-3 16,-2 1-8-16,-3 4-6 0,-2 5-7 15,-4 5-3-15,-4 6-5 0,-2 3 0 0,-2 2 0 16,-1 3 0-16,4-2 0 0,0 2 1 16,-1-3-1-16,4-2 0 0,1-4 0 15,1-1-1-15,2-3 0 0,4-1-9 16,-1-3-16-16,3 0-18 0,1-3-26 15,-1-3-38-15,-2-3 7 0,3-1-59 16,-1 1-84-16</inkml:trace>
  <inkml:trace contextRef="#ctx0" brushRef="#br0" timeOffset="293327.8042">11385 13926 70 0,'0'-3'65'16,"0"-1"2"-16,2 0 0 0,3 0-3 15,-3 1-2-15,2 3-1 0,0 0-1 16,-1 3-5-16,0 1-3 0,2 3-5 15,0 4-4-15,0-1-3 0,-2 3-6 0,1 0-6 16,-3 0-5-16,0 1-5 0,0-1-5 16,1 0-4-16,3-1-3 0,-3-2-3 15,3-4 0-15,4-2-2 0,-1-4-4 16,2 0-14-16,2-5-30 0,4-9-81 16,5-2 50-16,8-6-98 0,4-3-266 15</inkml:trace>
  <inkml:trace contextRef="#ctx0" brushRef="#br0" timeOffset="294284.4402">9595 13500 115 0,'-9'3'73'0,"-2"-3"-39"16,0 3 11-16,4 5-12 0,2 4-27 15,1 3 1-15,-2 2-3 0,-1 4 6 0,-1 3 4 16,-1 7 5-16,-5-5 5 0,3 6 5 16,-1 2 4-16,1-1 4 0,1-3-2 15,1 4-1-15,-2-3-4 0,0-1-3 16,-2 0-4-16,0 2-3 0,1 1-4 15,-1-5-3-15,3-2-1 0,-3-3-1 16,4-3-1-16,0-6-1 0,3-1-2 0,-3-3 0 16,5-5-2-16,2-1 0 0,2-4-2 15,2-1-1-15,0-6-1 0,3 0-2 16,0-1-6-16,-2-3-6 0,-1-1-9 16,-1-2-8-16,1-3-11 0,0 0-6 15,-2-1-7-15,0 1 0 0,-3 2 1 16,-1-1 8-16,4 2 9 0,-1 2 10 0,-3-1 7 15,-1 1 9-15,2 6 6 0,5 0 5 16,-3 0 3-16,-8 3 2 0,2 0 2 16,2 2 1-16,0-1 5 0,-1 2 6 15,3 4 6-15,0 2 8 0,0 1 5 16,-1 5 5-16,3 0 4 0,1 2 1 16,-1 2-2-16,1 1-4 0,1-2-5 15,2 5-4-15,2-1-3 0,2-2-5 0,2-2-5 16,2 0-3-16,1-6-3 0,1-5-2 15,0-2-4-15,5-2-2 0,1-5-1 16,4-4 1-16,6-6-10 0,0-2-23 16,4-5-104-16,0 5 65 0,4-3-92 15,-8-1-370-15</inkml:trace>
  <inkml:trace contextRef="#ctx0" brushRef="#br0" timeOffset="306690.7831">22245 15477 35 0,'-3'-9'31'16,"2"2"-14"-16,0 1 1 0,1-4-4 15,1 1-6-15,0 5 1 0,1-3 3 0,-2 1 5 16,0 3 6-16,1 0 6 0,-1 0 6 15,0 0 5-15,-1-3 3 0,1 1 1 16,0 2 0-16,0-2-2 0,-3 1-1 16,2 3-4-16,1-1-3 0,0 0-6 15,0 3-5-15,1-4-5 0,-1 2-4 16,1 1-4-16,1-1-4 0,-4 2 0 16,1 0-1-16,1-2 1 0,0 1 2 0,1 1 2 15,-1-1 3-15,-1 2 3 0,2-1 1 16,1 0 2-16,-2 2 1 0,0-1-2 15,-2 3 0-15,1 1-3 0,1 4-1 16,-1 0-2-16,0 1 0 0,-1 2 0 16,0-1 2-16,0-4 0 0,-3 9-1 15,1-1 1-15,1 4-2 0,-2 2 0 0,1 2-1 16,2-2-2-16,-3-1-1 0,3-2 0 16,-1-2-1-16,1 1-1 0,-2-2 0 15,3-4 0-15,0 1 0 16,1-3 0-16,-1-6-1 0,1 1 0 0,1-2-1 15,3-3 0-15,-1-2 0 0,1 2-1 16,3-1-1-16,0 1 1 0,-1-1 0 16,-1 1-1-16,3 0 0 0,-3-2 0 0,2-3-1 15,2 1 0-15,0-1 0 0,-3-2 0 16,2 4-1-16,-1 0 1 0,0 0-1 16,1-1 0-16,4 4 1 0,-2 0-1 15,-1-1 0-15,-2-3 0 0,-1 4 0 16,-2-2 0-16,1 2 0 0,0-3 1 15,1 4-1-15,-2-2 0 0,-1 1 0 16,1 0 0-16,1 0 1 0,-1-1-8 16,2 0-9-16,0 1-14 0,0 1-14 0,-1-1-17 15,1 0-23-15,-2-2-27 0,2 3-36 16,-4-2 7-16,0 1-13 0,-1-4-36 16,1 7 79-16</inkml:trace>
  <inkml:trace contextRef="#ctx0" brushRef="#br0" timeOffset="307436.3062">22492 15479 83 0,'-1'-11'90'0,"-2"-1"-13"16,2 2-6-16,-1 4-6 0,2 0-13 16,0 3-12-16,-1 3-12 0,3-2-9 15,-1 0-5-15,1 3-3 0,-1-1 1 0,-2-3 3 16,1 5 6-16,0 1 3 0,-1 1 5 15,2 3 2-15,-1-2 0 0,0 6-1 16,0 5-3-16,1 1-5 0,-1 4-4 16,1 3-4-16,-1 4-3 0,0 0-3 15,-3-1-3-15,1-2-1 0,-3-1 1 16,2-4 2-16,-2-1 2 0,2 1 2 16,0-3 2-16,0-3 2 0,0-1 1 0,0-1-2 15,0-4-2-15,2-2-1 0,0-1-3 16,1-3-2-16,-1-1-1 0,1-2-1 15,0-1 0-15,1 1-1 0,0-4 0 16,0 0 0-16,0-5-1 0,3 0 0 16,-2-2 0-16,1-1-1 0,0 0-1 15,-1 4 1-15,2-3 0 0,-2 1-1 16,1-4 0-16,-1-2 0 0,2-2 0 16,-2-2 0-16,0-3 0 0,-1 6-1 0,2-2 1 15,-2-1 0-15,1 3 0 0,0 0-1 16,0 1 1-16,0 2 0 0,1 3 0 15,0 1 0-15,-1 4 0 0,-1 2 0 16,-1-2-1-16,0 3 0 0,1 2 0 16,-3 1-1-16,2 2 0 0,-1 0 0 15,1 8 1-15,1 1-1 0,-2 5 1 16,-2 1 2-16,2 6 1 0,0 2 1 0,-2 3 2 16,0 4 0-16,-2 3 2 0,-1-2 1 15,-1 3 0-15,1-2 0 0,-1-1 3 16,2-4 1-16,-1-3 2 0,-1-3 2 15,-2-5 0-15,2-4 1 0,2-2-2 16,1-2-3-16,4-1-2 0,0-2-1 0,2-1-4 16,-4-5-1-16,4-2-4 0,-2 1-11 15,3-5-16-15,-3-4-12 0,2-2-131 16,3 2 68-16,3-4-98 0,-2-2-434 16</inkml:trace>
  <inkml:trace contextRef="#ctx0" brushRef="#br0" timeOffset="308968.1012">22514 16473 288 0,'-14'-3'127'0,"4"-4"-48"0,2 5 25 16,1 0-52-16,2 2-17 0,2-1-12 16,2 3-10-16,-2-1-3 0,-2 3-1 0,-1 2 4 15,-1 1 4-15,-2 0 6 0,-2 3 4 16,3-2 5-16,-2 0 2 0,-1 1-2 15,0 1-5-15,-2-1-3 0,-1 5-4 16,2 2-3-16,-1 0-4 0,-3-2-3 16,4 4-3-16,-5-3-1 0,3 4-1 15,1-2 2-15,3 5 1 0,-2-1 0 16,0-1 2-16,0-1 0 0,-1 3 0 16,1 0-1-16,2-3-1 0,2 3-2 15,2 1-2-15,2 0 0 0,3 0-1 0,-2 2 0 16,3-3-2-16,2-3 1 0,-1 1 0 15,1-5-1-15,2-4 1 0,-2 2 0 16,6-4-1-16,1-1 1 0,-1-1-1 16,4 2 1-16,0-2-1 0,0-1 0 15,-1 0 0-15,1 0 0 0,-1 0 1 16,-2-6-1-16,0 4 0 0,3 0 1 0,-2 2 0 16,2-7 1-16,0-3 0 0,0 1 0 15,0 3 0-15,1-9 0 0,-1-1 0 16,1 0-1-16,-2-6-1 0,-5-1 1 15,3 1-2-15,-3-3 1 0,-1 2 0 16,-4 1 0-16,-2 4 0 0,1 0 0 16,-7 4 1-16,0-1 0 0,-6 6-1 0,-1 0 1 15,-1 3-1-15,1 2-1 0,-3 3 1 16,3 5-2-16,0-1 2 0,3 4-10 16,-1 1-15-16,4 2 98 0,3 1-246 15,2 5 122-15,1-4-53 0,-1-2-815 16</inkml:trace>
  <inkml:trace contextRef="#ctx0" brushRef="#br0" timeOffset="318249.6817">25000 14138 78 0,'-10'-8'66'0,"-1"0"-22"0,1-1 0 16,-4 3-10-16,6 0-13 0,-1 2-8 15,4-1-6-15,-4 2-4 0,2 1-2 16,0 0-1-16,-3 0 1 0,-1 1 0 16,-2 0 5-16,2 0 4 0,-3 1 3 15,1 0 3-15,0 1 0 0,-2-1 1 16,-3 1-1-16,3 4-5 0,1-1-4 15,-5 0-3-15,3 4-1 0,-4 4-2 0,-3-4-1 16,-2 2 1-16,2 0 1 16,0 2 1-16,3-3 2 0,-2 5 3 0,2 5 1 15,2-1 2-15,-2 1-1 0,4 0-1 16,4-2-1-16,-2 0-2 0,2 1-3 16,-2 1-2-16,2 3 0 0,0 1-2 15,3 2 1-15,1 2 0 0,1 2 0 16,1-3-1-16,0 3 1 0,0 1 0 15,0 1 0-15,1-2 0 0,-1 2-1 0,0-5 6 16,3-1 3-16,-1-2 4 0,4-6 3 16,0 1 2-16,1-3 1 0,3-3 2 15,-1-2-6-15,5 2-3 0,-2-4-3 16,5 4-4-16,3 0-1 0,4 1-1 16,1-1-1-16,4 0 0 0,-3-4 1 15,5 1 1-15,0 0 0 0,-1-3 1 0,2 1 0 16,4 1 1-16,-1 0 0 0,0 1-1 15,2-2 0-15,-5-2-1 0,3-1-1 16,-4 0 1-16,1-2-2 0,-3-1 1 16,2-1 1-16,-3 0-1 0,4-3 1 15,-4 1 3-15,1-5 4 0,-2-1 3 16,3-3 2-16,-4-2 1 0,1-3 1 16,2 1 0-16,2-4-3 0,-2 1-4 15,2-4-3-15,5 2-3 0,-4-5 0 0,0 1-2 16,0-2-1-16,-2-1 0 0,-5-5 0 15,4-1-1-15,-5-3 1 0,2 0-1 16,-4-3 0-16,0 4 0 0,-5-1 0 16,-2 2 1-16,-9 4 0 0,-1 1 1 15,-4 2 0-15,-9 0 1 0,-4 3-1 16,-5 3 1-16,-5 1-1 0,-6 4 0 16,-2 5-1-16,-5-1-1 0,-1 3 0 15,-1 5-1-15,4 4 0 0,2 3-1 0,2-1-9 16,7 9-20-16,3-1-19 0,2 5-73 15,2 1 39-15,5 1-90 0,2-4-206 16</inkml:trace>
  <inkml:trace contextRef="#ctx0" brushRef="#br0" timeOffset="320264.1403">23463 13553 56 0,'4'-3'44'0,"2"-1"-18"15,-1 0 3-15,-2 0-7 0,-1 2-7 16,-1-2-3-16,-1 3 0 0,2-1 4 16,-2 1 4-16,0 1 3 0,0-1 2 15,1 0 0-15,-1 1-1 0,-2 0-3 16,1 1-5-16,-1 2-5 0,-2 1-3 0,0 2-3 16,-1 2-2-16,-3 3-1 0,1 3-1 15,-3 2 0-15,-4-1 0 0,-2 5 0 16,-1 0 0-16,0 1-1 0,1 5 1 15,1 3-1-15,-5-4 1 0,3 3 2 16,-5-2 7-16,1-6 6 0,0 1 6 16,3 3 5-16,-2-3 5 0,3-1 3 0,0 0 0 15,-1-1-6-15,5-5-4 0,0 0-6 16,1-2-5-16,2-4-5 0,1 1-3 16,1 0-2-16,4 1-2 0,1-2 0 15,2-3-1-15,1-1 1 0,2-4-1 16,2-6 0-16,3-2 0 0,3-5-1 15,2 0 0-15,0-4-4 0,0-1 0 16,-3-1-2-16,0-1 1 0,0 2 0 0,-1 0 1 16,-3 1 0-16,-1 1 3 0,1 5 1 15,-2 2 0-15,0-1 1 0,0 3-1 16,-1 2-1-16,0 0 1 0,0 2-2 16,-1 0 0-16,0 1 0 0,-1 2 0 15,0 1 1-15,0-1-1 0,1 2 1 16,-2 2 0-16,1 2 2 0,-2 0-1 15,1 5 1-15,-1 1 1 0,-3-2 0 16,2 3 0-16,-1 0 2 0,-1-2 0 0,0 0 1 16,-1-1 1-16,2 0-1 0,0-2 1 15,2 0 1-15,0-2 0 0,1 0-1 16,2 0-1-16,1-3 0 0,-1 1 0 16,3 2-2-16,3-3 0 0,2 0-1 15,2-1-1-15,5-2 1 0,-3-2-1 16,4-1 0-16,1-1 0 0,6-1 0 15,0-2-6-15,1 0-27 0,-2-3-76 0,4 0 50 16,-2-1-79-16,-3 5-283 16</inkml:trace>
  <inkml:trace contextRef="#ctx0" brushRef="#br0" timeOffset="321563.2359">20790 13948 97 0,'-1'-1'22'0,"-1"1"-14"0,1 1-8 16,1 4-8-16,2 0-14 0,-2-1-75 16</inkml:trace>
  <inkml:trace contextRef="#ctx0" brushRef="#br0" timeOffset="333296.994">24703 15472 91 0,'-3'-6'57'15,"3"1"-13"-15,-3 2 7 0,1 0-10 16,2 0-7-16,1 0-4 0,-1 1 1 16,-2-1 1-16,0 1-2 0,0 2-2 15,1-1-1-15,1 0-1 0,0 1 0 16,1 0-3-16,1 1-2 0,-1 0 0 15,-1 0 1-15,1-1 0 0,-2 1 0 16,-2 0 1-16,3 0-1 0,-4 2-1 0,1 2-2 16,0 1-4-16,-3 4 0 0,2 2-2 15,-2 3-2-15,-1 4 0 0,0 0-2 16,-2 2-1-16,-1 5 2 0,1-7 1 16,-1 4 2-16,0 0 2 0,2-3 3 15,-3-4 2-15,2-1 1 0,0-5 0 16,1-1-2-16,0-3-2 0,0-1-3 15,3-1-3-15,-1-2-2 0,3-1-3 0,2-1-2 16,1-1-1-16,3-2-2 0,4 0 0 16,1-3-1-16,1 2 0 0,6-3 0 15,-1 2 0-15,2-1-1 0,0 1 1 16,4 1-1-16,-2 3 0 0,0-2 0 16,-4 6 0-16,4-1 0 0,-1 5 0 15,1 3 0-15,-3 0 0 0,1 3 1 16,-2-1 0-16,-3 2 1 0,-2 0 0 0,1 5 0 15,-2-3 0-15,-1 3 0 0,1 2 0 16,-1-1 0-16,-3-1 0 0,-3-2 1 16,-1-2 0-16,-3-6 1 0,-3 2 1 15,-5 0 0-15,0-2 1 0,-2 3 0 16,-2-3 2-16,-5-2 0 0,2-1 1 16,1-1-1-16,-3-4 0 0,0 1-1 0,3 1-1 15,-1-3-1-15,-3 0-1 0,5-3-2 16,2 1 0-16,1 0 0 0,2-1-1 15,4 0 0-15,1-2-2 0,1 1-6 16,4-1-11-16,2 1-13 0,-1-1-16 16,4-1-22-16,3 0-38 0,3-3-54 15,1-1 20-15,4-1-66 0,-1 0-134 16</inkml:trace>
  <inkml:trace contextRef="#ctx0" brushRef="#br0" timeOffset="333546.7126">24646 15535 209 0,'-8'-7'113'0,"-2"-3"-33"16,2 0 16-16,4 5-36 0,2 1-6 15,2 0-13-15,4 0-4 0,6-2-1 16,4 0-2-16,6-2 1 0,7 0 0 15,1-4-2-15,6 2-3 0,5-1-5 16,-2-2-6-16,0 0-7 0,0 5-5 16,-2 0-10-16,-3 3-9 0,-2 5-125 0,0 0 76 15,-8 8-86-15,-10-2-449 0</inkml:trace>
  <inkml:trace contextRef="#ctx0" brushRef="#br0" timeOffset="336443.655">24454 16494 18 0,'2'1'33'0,"-1"0"-16"0,0 1-1 15,-2-3-1-15,1 2-7 0,1 1-6 16,-1-2-2-16,-2 1-1 0,1 0 1 15,0-1 1-15,0 3 10 0,1-2 10 16,-3 0 9-16,-1-3 8 0,0 2 8 16,-1 1 8-16,0 1 6 0,2-1-6 0,-1-2-4 15,0-4-4-15,1 4-5 0,1 1-4 16,0-1-5-16,-2-1-3 0,3-1-3 16,0 3-2-16,2 0-3 0,-2-1-4 15,1 1-3-15,-1-1-3 0,2 2-2 16,-1 2-3-16,0-3-1 0,-1 2 0 15,3-1 0-15,-4-2 0 0,2 0 1 16,0 1 1-16,0-2 2 0,2 3 2 0,0-1 0 16,1-2 1-16,3 2 0 0,1-5-1 15,5 2-2-15,0-1-1 0,1-3-3 16,1 3-1-16,2 0-2 0,-4-1-1 16,5-1 0-16,0 2 0 0,-1 1-1 15,-3 1 1-15,3 1-1 0,-4 1 1 16,0-1-1-16,-1 2 0 0,0-1 0 15,-5 1 1-15,2 1-1 0,-3 1 0 0,0 1 3 16,-3 0 3-16,1-1 3 0,-1 4 4 16,1 2 4-16,0-1 3 0,0 6 4 15,-2 3 0-15,4-2-1 0,-3 4-2 16,2 4-3-16,1-1-2 0,0 1-3 16,0 7-4-16,0-1-1 0,-1 2-2 15,1 0-2-15,-1 2 0 0,-1 0 1 0,0-2 3 16,0-2 1-16,-3-2 3 0,4-1 1 15,-2 0 4-15,0-4 0 0,-1-1 0 16,1 0-2-16,-4 0-2 0,2-4-2 16,-1 1-2-16,-1-5-3 0,0 2-2 15,3-3-1-15,-2 1 0 0,0-2-1 16,3 3-1-16,-2-4 1 0,0 2-1 16,1-2 0-16,0-2 1 0,1 3-1 15,-2-4 0-15,-1-1 0 0,2 0 0 16,-1-1 0-16,2 0 1 0,-2-3 0 0,-2-1 0 15,2-1 1-15,-1 2 0 0,-1-3-1 16,3 1 0-16,-3-2 0 0,-1 0-1 16,1 0-8-16,2-1-10 0,1-3-12 15,3 1-17-15,-6-1-18 0,3-4-20 16,-1-2-108-16,1-4 50 0,-2-1-71 0,-2 2-345 16</inkml:trace>
  <inkml:trace contextRef="#ctx0" brushRef="#br0" timeOffset="336700.8738">24521 16862 249 0,'-4'-4'120'0,"2"2"-46"16,2 0 27-16,2-2-37 0,5 0-6 15,2 1-6-15,-1 1-1 0,5-3 5 16,3 2 4-16,1 0-3 0,5-3-4 15,4 0 0-15,3-4-4 0,1 0-6 16,1 1-8-16,-6 1-6 0,0-2-7 16,-1 4-6-16,-2 1-5 0,-4-1-5 15,-1 3-2-15,-1 2-1 0,-1-1-9 0,-3 0-12 16,0 1-14-16,0 2-80 0,-1 2-69 16,-4 0 39-16,-2-1-124 0,-4-3-243 15</inkml:trace>
  <inkml:trace contextRef="#ctx0" brushRef="#br0" timeOffset="343406.3055">23735 15106 40 0,'-3'-3'45'0,"-1"-1"-8"16,2 1 0-16,0-1-3 0,1-1-5 15,2 2-3-15,0 0-3 0,1-1-1 16,2 1-3-16,-1 1-1 0,1-1-1 16,-2 1 0-16,3-2-1 0,1 2-1 15,2-2 0-15,1-1 2 0,1 1 0 0,0-1 0 16,2-1-1-16,-1 0-1 0,3-3-1 16,4-2-2-16,1 0-2 0,-2-3-2 15,7-3-2-15,1 1-1 0,-3 0 0 16,2-2-1-16,4 3-1 0,0 0-1 15,4 2 0-15,4-2-1 0,-1 0 1 16,0 2-1-16,6 0 0 0,0 0 0 16,3 1 0-16,4-2 0 0,1-4 0 0,4-3 1 15,0-6-1-15,2-6 0 0,1 1 8 16,3-4 3-16,-1 1 2 0,1 2 0 16,-3-1 1-16,1 3 0 0,-4 1 0 15,-1 3-7-15,-4 2-3 0,-6 3-2 16,0 5-1-16,-1-1-1 0,-5-2 1 15,-1 2-1-15,2 0 0 0,-4-1 0 0,0 0 0 16,1 4-1-16,-5-4 1 0,3 0-1 16,3 2 1-16,-1 0-1 0,2-2 0 15,2 4 0-15,-7 1 0 0,-1-1 1 16,-4 2-1-16,-7-2 0 0,3 2 2 16,-1 2 3-16,-6 0 2 0,2 1 1 15,-1 2 1-15,-3 2-1 0,-4 4 1 16,0 1 0-16,-7-2-2 0,0 3-1 0,-2 2-1 15,-2-4 0-15,-3 5 0 0,-1-7-1 16,0 4 0-16,3 4-31 0,1-1-86 16,2 0 57-16,1 1-76 0,3-4-331 15</inkml:trace>
  <inkml:trace contextRef="#ctx0" brushRef="#br0" timeOffset="353437.7168">26907 15359 58 0,'-2'-9'72'0,"-2"0"-23"0,5 3-2 16,-3 0-4-16,1 0-12 0,1 0-8 15,-1 1-4-15,4 0 0 0,2 0 3 16,-4 0 3-16,2 1 4 0,0 1 4 16,-5 2 0-16,3-1 0 0,-2 4 1 15,0-2 0-15,-2 3-1 0,2 4-1 16,-3 2-2-16,5 3 0 0,-1 4-2 0,-2 1-3 16,-2 4-4-16,-2 2-4 0,0 1-2 15,0-1-2-15,-1 1-1 0,0 0-1 16,3-3 1-16,-2-3-1 0,0-1-1 15,2-3 0-15,-2-4 0 0,0-2-2 16,0-3-1-16,2-1 0 0,0-4-1 16,2 0-1-16,2 0-1 0,0 0-1 15,2-2-1-15,3 0 0 0,-1-1-2 16,4-3 0-16,1 1 0 0,-1-3-1 0,3 0 0 16,2 1 0-16,0 1 0 0,5 2 0 15,-1 1 0-15,4 3-1 0,0 1 1 16,1 2 0-16,1 2 0 0,-2 2 0 15,2 4 1-15,-3-1 1 0,-3 5 0 16,-5 1 1-16,-1 0 1 0,-2 1 0 16,0 4 1-16,-6-4 0 0,0 1 1 15,-3 1 0-15,0 2 2 0,-5-3 0 16,-6 3 2-16,1 0 0 0,-4-2 2 0,-2-2-1 16,-3 1 1-16,2-3-1 0,-4-2 0 15,2-2-1-15,0-7-1 0,-1 3 0 16,0-5 0-16,1 1-1 0,0-2-1 15,2-1 0-15,1-3-2 0,3 5 0 16,2-2-2-16,-1-2 0 0,5-5-1 16,0 0-6-16,1-3-9 0,1-1-11 0,5-3-17 15,-1 3-23-15,1-4-43 0,1 3-54 16,4-2 21-16,1 0-78 0,1 0-133 16</inkml:trace>
  <inkml:trace contextRef="#ctx0" brushRef="#br0" timeOffset="353680.0708">26846 15356 298 0,'0'-20'123'0,"0"1"-54"0,5 5 32 15,4-1-54-15,2 2-1 0,6 0-9 16,7 3 0-16,0 0 1 0,3 4 0 15,5-2-3-15,1 1-6 0,2 0-6 16,2-2-7-16,4 1-5 0,3 3-6 0,-1 1 2 16,-2 3-17-16,-1 1-26 0,0 2-100 15,-4 0 64-15,-4-2-105 0,-4-2-352 16</inkml:trace>
  <inkml:trace contextRef="#ctx0" brushRef="#br0" timeOffset="356860.2912">26654 16537 143 0,'-8'-6'112'16,"-1"-1"-32"-16,3 3 7 0,2 1-20 15,1 0-11-15,3 1-16 0,-1 0-9 16,-1 0-4-16,4 3-3 0,-1-2-2 16,-1-1-2-16,2-2-2 0,1 2 0 15,1 0-2-15,0 0-2 0,2-4-5 0,0 4-4 16,0-1-2-16,4 0-1 0,-1-2-1 16,2 3-1-16,2-1 0 0,2 1 1 15,-2-2-1-15,0 1 0 0,-1 3 0 16,1-3 1-16,-1 2-1 0,-1 1-1 15,2 1 1-15,0 3-1 0,-1 2 0 16,1 0 2-16,1 5 2 0,-1 2 3 16,-1 4 2-16,1 0 6 0,2 9 3 0,-1-1 4 15,1 6 1-15,-1 2 2 0,0 4 1 16,-4 6 0-16,0 6-2 0,2-8 0 16,-3-1-1-16,-2-1-1 0,2-4 0 15,-1-5-2-15,-3 5 1 0,1-4 0 16,-1 1-1-16,-2-8-1 0,-1-1-1 15,2 1-1-15,-3-4-2 0,2-4-2 0,-3 1-3 16,1-1-2-16,0-5-1 0,-3-1-2 16,4 4-1-16,-3-6 0 0,0-1-1 15,2-1 0-15,-1-1-1 0,-1-4 0 16,0 1-4-16,-3-2-5 0,-2 0-5 16,0-1-9-16,-3-2-10 0,0-1-12 15,1 2-16-15,0-2-15 0,-3-3-30 16,1 1-62-16,1-4 30 0,-1-2-65 0,1-4-193 15</inkml:trace>
  <inkml:trace contextRef="#ctx0" brushRef="#br0" timeOffset="357069.7555">26793 16917 241 0,'-8'-7'161'0,"0"0"-39"0,1-2 11 0,5 4-36 16,2-1-17-16,1 3-14 0,6 1-12 15,6-2-7-15,8 0-6 0,7-6-6 16,9 0-2-16,8 0-4 0,5 1-6 16,4-4-5-16,3 3-5 0,0 0-6 15,-3-1-1-15,-3-1-7 0,-1 3-13 16,-2 3 66-16,-2 4-224 0,0 1 116 16,-7-3-69-16,-15 3-765 0</inkml:trace>
  <inkml:trace contextRef="#ctx0" brushRef="#br0" timeOffset="364487.173">28841 15630 74 0,'-2'-11'60'0,"0"3"-22"0,2 3 0 16,0 1-12-16,1 4-8 0,4 1-9 15,3-1 0-15,5 0 4 0,3-2 10 16,7-1 8-16,5-1 6 0,8-5 5 15,6-1 3-15,8 2-1 0,5-3-5 16,-5 2-9-16,13-1-5 0,3 1-7 16,-2-2-4-16,-3 3-3 0,8 2-4 0,-16-1-2 15,-2 2-1-15,-4 3-1 16,1-2-1-16,-5 1 0 0,0 2 1 0,-10 1-1 16,-2-1 0-16,-10 1 0 0,-6 0-6 15,-5 0-10-15,-6 1-18 0,-4 0-29 16,-4 1-36-16,-5 4 12 0,-7 0-63 15,-5-2-87-15</inkml:trace>
  <inkml:trace contextRef="#ctx0" brushRef="#br0" timeOffset="365212.5271">29306 15308 27 0,'-7'0'40'16,"3"-1"-8"-16,-1-2-3 0,1 1-1 15,0 0-4-15,2 1-3 0,-1-1-3 16,3 1-1-16,2 0 0 0,-4-1 0 16,0 0 0-16,6 0 1 0,-3 1 1 15,0 2 1-15,-1-2 2 0,-1 3 1 0,2-3 1 16,-1-1-1-16,0 2-1 0,1 3-1 15,1-3-4-15,-2-2-3 0,2 2-3 16,-1 1-3-16,-1 0-1 0,-1 0-3 16,-6 4-1-16,-6 0-2 0,-4 8 1 15,-7-1 0-15,-4 5-1 0,0-1 1 16,-7 1-1-16,0 2 0 0,-1 4 1 16,-4 1 0-16,1-1 2 0,4 1 1 0,-2-1 3 15,0-3 1-15,3 3 4 0,1 0 1 16,2-3 3-16,1-3 1 0,4 1 2 15,2-7-1-15,6-1 0 0,1 0-2 16,4-2-3-16,3-2-3 0,6 1-2 16,0-2-3-16,1-1-1 0,2 0-1 15,2 2-1-15,1-3 2 0,0-1 0 16,0-2 1-16,3-3 0 0,1 4-1 16,3-3 1-16,-1 0-2 0,4-3 0 15,-1 5-2-15,4 1-1 0,-3 2 0 0,6-3-1 16,3 3 0-16,-1 1 0 0,4 2 0 15,4 0-1-15,-1 0 1 0,0 1 0 16,11 1-1-16,6 0 1 0,6-3 0 16,5 3 0-16,4 0 0 0,-11-2 1 15,12 0 0-15,0 1 0 0,-1-2 1 0,-2 0 0 16,6-1 1-16,-18-2 3 0,-8 0-13 16,-6-2-38-16,-8 3-73 0,-2 1 51 15,-4-5-101-15,-1-1-258 0</inkml:trace>
  <inkml:trace contextRef="#ctx0" brushRef="#br0" timeOffset="370712.5271">24704 15172 25 0,'-34'4'51'15,"-4"0"-5"-15,1 4-6 0,2 0 0 16,-2 0-6-16,-2 4-10 0,-2 8-7 15,3 1-5-15,-5 6-6 0,2 4-4 0,-1 6-1 16,2-4-1-16,2 1 0 0,1 1 0 16,0-1 1-16,3 1 5 0,2 6 2 15,2-5 1-15,1 1 1 0,5 0 1 16,-3-5-1-16,3-3 1 0,2 4-5 16,4-3-1-16,4-1-1 0,6-2 0 15,2-1 0-15,3 1 0 0,1 0 0 16,3-1 1-16,2 1 0 0,7 3 1 0,4-1-1 15,2-4 0-15,9 5 0 0,1-3-1 16,0-1-2-16,6 0 1 0,3 0-2 16,1-3 1-16,0-1 0 0,3-3 0 15,0-5 1-15,3 0 0 0,-4-5 1 16,1-5 0-16,-3-2 1 0,1-2 1 16,-2-4 1-16,-2-2 0 0,5-5 0 0,0-1 1 15,0-2-2-15,-3-3 1 16,7-5-1-16,-3 0-1 0,0-3 0 0,1-5-1 15,3 2 0-15,-5-5 0 0,1-1 0 16,-3-5-1-16,2 1 0 0,-2-4-1 16,1 7 0-16,0 0 0 0,-2 1 0 15,-2 4 1-15,-5-3-1 0,0 3 1 16,-4 0-1-16,-4-3 2 0,-7 1-1 16,-4 1 0-16,-8-5 0 0,-1 1-1 15,-2 7 0-15,-4-3 0 0,0 1 0 0,-5 2-2 16,1 3 1-16,-7-3-1 0,0 3 0 15,-6 1 0-15,0 3-1 0,-7-2 1 16,-3 6-2-16,-5-3 1 0,-2 5 0 16,-4-3-1-16,-3 3 1 0,1 2 0 15,-3 4-1-15,-2-2 1 0,-3 7-1 16,4 4 0-16,-4 1 0 0,2 7 0 0,-1 10-2 16,-2 5-21-16,-1 11-57 0,-4 9 38 15,-3 9-54-15,1 4-216 0</inkml:trace>
  <inkml:trace contextRef="#ctx0" brushRef="#br0" timeOffset="385545.7871">27793 14285 5 0,'-6'4'18'0,"2"1"2"0,-2-1-3 16,-3 3 2-16,-1 1-3 0,-2 0-1 0,-3 1-2 15,0 2-1-15,3-2-1 16,-3-3 0-16,1 3 0 0,3 0 2 0,-1-2 1 16,-2 1 2-16,4 0-1 0,0-3 0 15,0-3 0-15,-3 2 0 0,7-2-3 16,-2 0-2-16,0 0-2 0,2 0-2 16,3 2-2-16,-2-3-1 0,3 0-1 15,0 1-1-15,-1-1 0 0,0 0-1 16,1 0 1-16,0 0 1 0,2 0 0 0,-1 0 0 15,1-1 1-15,0 0 1 0,0 0-2 16,-1-1 1-16,3 2 0 0,-1-2 0 16,1 1-7-16,-1 1-22 0,2 2-23 15,-1 0 17-15,-1 0-46 0,0 2-76 16</inkml:trace>
  <inkml:trace contextRef="#ctx0" brushRef="#br0" timeOffset="386023.5101">27610 14338 23 0,'-2'-1'23'16,"2"2"-14"-16,-1-1 3 0,-1 1-4 15,2 0-4-15,-2 3-4 0,1 3-2 0,-1 0 2 16,-3 4 0-16,2 0 1 0,-5 0 2 16,1 0 3-16,-1 1 5 0,-2-2 4 15,-3 2 4-15,3-1 5 0,-2-4 3 16,2 1 1-16,1 1-3 0,2-7-4 15,-4-3-4-15,6 4-4 0,-3 4-4 16,4-2-5-16,-1 2-1 0,3-3-1 16,1 3 0-16,2-4-1 0,-1-2 2 15,1-1-1-15,0 0 2 0,4-1-1 0,1 1 2 16,4-2 0-16,1-4 0 0,3 1 0 16,0-2-1-16,2 1 1 0,-1-1-1 15,1 1-1-15,4 0 1 0,-3-3-1 16,0 2-1-16,-1-2 1 0,2 4-1 15,-2-1 1-15,-3 5 0 0,1 1 6 16,-3 0-41-16,-2 3-21 0,-3 5 22 0,0 2-47 16,-1-3-113-16</inkml:trace>
  <inkml:trace contextRef="#ctx0" brushRef="#br0" timeOffset="386619.8451">27077 15679 38 0,'1'1'30'15,"-1"-1"-1"-15,1-1 6 0,1 0 0 16,-3 3-3-16,2-1 1 0,0-1-1 15,-3-1-1-15,1-4-5 0,2 6-6 16,-3-3-4-16,4-1-3 0,-2 1-3 16,1 2 0-16,0-1 2 0,2-1 2 15,-4-2 1-15,2 1 0 0,-1 1 1 0,1-4-2 16,-2 3-1-16,1-1-4 16,0 3-4-16,0-3-2 0,1 5-2 0,-1-2 0 15,-1 5 0-15,2-5-1 0,-2 2-7 16,2 2-27-16,2 2-38 0,-6 0 27 15,4 0-61-15,-2-9-139 0</inkml:trace>
  <inkml:trace contextRef="#ctx0" brushRef="#br0" timeOffset="386789.8098">27051 15642 3 0,'-2'0'-1'15,"-1"2"1"-15,3 3 1 0,-1 1-1 16,2 0 0-16,2-4 0 0,-3 2 1 16,0-1-1-16,2 1-1 0,1 0 1 0,0 1-1 15,0 2-1-15</inkml:trace>
  <inkml:trace contextRef="#ctx0" brushRef="#br0" timeOffset="386934.4228">27077 15652 8 0,'-5'5'8'0,"-1"-3"-4"0,2 0 1 16,2 4-1-16,-1-2-1 0,2-1-2 15,-1 2-4-15,2-1-2 0,2 5 3 16,0-2-6-16,0 2-7 0</inkml:trace>
  <inkml:trace contextRef="#ctx0" brushRef="#br1" timeOffset="399646.4135">24733 11755 27 0,'-2'-9'42'15,"-1"5"-17"-15,5 2-3 0,-4 1-1 16,2 1-12-16,3 4-5 0,0 2-4 16,3 1-2-16,-1 1 1 0,1 1 5 15,-4-2 3-15,2 1 4 0,1 1 4 16,-4 0 4-16,0 0 4 0,3 3 1 0,-4 1-2 16,4 0-2-16,-3 5-3 15,0 0-3-15,-1 2-3 0,-1-1-3 0,-3 3-2 16,-1-1-1-16,-1 3 1 0,2 1 1 15,-1 7 0-15,-2-3 0 0,-1 8 0 16,3 2 0-16,-2 4-1 0,3 0-2 16,2 6-1-16,0-4-1 0,-2 0 0 15,0-4 0-15,1-3 0 0,0 4 0 16,1-9 0-16,2-1 0 0,0-3 0 0,2 0 1 16,0-11-1-16,0 3 0 0,0-3 1 15,1-3-1-15,-3 1 1 0,0-5 0 16,-2 1 0-16,1-2 0 0,-2 0 0 15,-3-4 1-15,4 2 0 0,-2-3 0 16,2 0 0-16,-3 0 0 0,1-3 0 16,-4-1 0-16,1-2-1 0,0 2 0 15,-1-2-1-15,-1-4-3 0,3-1-5 0,1 0-5 16,-1-6-2-16,-1 0-3 0,1 0-1 16,1-6 1-16,-1 1 2 0,2 1 4 15,1-3 5-15,-1 2 2 0,0 0 3 16,0-1 1-16,0 4 1 0,1 0 2 15,1 5 2-15,0 1 2 0,0 5-1 16,0 1 0-16,2 2-1 0,0 0 1 0,0 1 0 16,2 4 2-16,-1 3 3 0,1 3 1 15,1 2 1-15,0 5 2 0,2 1-2 16,-1 3-2-16,3 2-4 0,0 2-2 16,4-1-1-16,-1-4-1 0,0-4 0 15,3-4 2-15,1-4 1 0,1-9 1 16,1 0 0-16,7-7 0 0,-2-9-1 15,2-9 0-15,6-6-3 0,6-2-3 16,-3-3-31-16,3 0-56 0,4 1 39 0,-4 2-67 16,-5-7-211-16</inkml:trace>
  <inkml:trace contextRef="#ctx0" brushRef="#br1" timeOffset="402572.7544">31344 17325 53 0,'6'-5'47'16,"0"-2"-13"-16,3 2 2 0,3-1-4 15,0 1-4-15,1-3 0 0,2 3 2 16,-1-2 3-16,3 0 2 0,-4 3 1 16,4 0 0-16,-2 0-1 0,2 3-5 15,-2 1-6-15,-1 0-6 0,-5 3-5 0,1-1-4 16,-6 5 0-16,-4 2 0 0,0 1 1 15,-1 4 0-15,-4 1 1 0,-2 4 2 16,-4-4 3-16,0 4-1 0,-4 0 0 16,0-1 2-16,-4 3 1 0,3-1 1 15,-3 0-1-15,2 0-1 0,-1-2-1 16,3 0-3-16,-1-2-2 0,-1 1-3 16,5-1-2-16,4 1-3 0,3-2 0 15,0 3-2-15,5-3 0 0,0 0-1 0,2 1 1 16,1-4-1-16,7 1 1 0,0-1 0 15,4 0 0-15,4-1 0 0,2 3 0 16,1-4 1-16,1 0 0 0,-2-2 0 16,-3-1-1-16,2-4 2 0,-5 1-1 15,-2-5 0-15,2 4 1 0,-5-5-1 16,-2 0 2-16,-1 0 0 0,-4 0 0 16,-2-1-1-16,-1 3 0 0,-2-6 0 0,-6-3-2 15,-1-3-2-15,-4-2-2 0,-2-2-1 16,-4-2 0-16,0-1 0 0,-2-3-1 15,2-2 0-15,-1-3-2 0,3-5 0 16,5-5 1-16,-2-1-1 0,4-3 1 16,6 0 0-16,0 4 2 0,5 5 2 15,1 3 0-15,6 1 0 0,4 7 5 0,3 2-16 16,2 5-21-16,1 7-79 0,4 5 51 16,2 2-91-16,1 6-263 0</inkml:trace>
  <inkml:trace contextRef="#ctx0" brushRef="#br1" timeOffset="404818.4748">25553 16544 11 0,'0'-3'27'16,"-2"-1"6"-16,3 0-3 0,-4 1 5 15,3 0-2-15,-2 1-3 0,1 0-3 0,1 0-6 16,0 1-6-16,-1 1-5 0,0 0-5 15,-1 0-3-15,1 2 0 0,-1 1 0 16,-4-1 3-16,1 4 2 0,-3 3 1 16,-1 0 0-16,-4 2 1 0,1 6-2 15,-4-1-1-15,-2 0-2 0,-2 4-1 16,0-1-1-16,-1-5 0 0,-2-1 3 16,3 0 6-16,2-2 3 0,-1-1 4 15,-1-2 2-15,4 1 3 0,-4-4 1 0,-1 0-3 16,7-1-7-16,3 0-3 0,1 0-2 15,2 1-4-15,5-2-2 0,1 1-1 16,0-2 1-16,1 0-1 0,0-2 1 16,4 0 0-16,-2 1 1 0,2-2-1 15,3-2 0-15,4 0-13 0,-3 1-28 16,2-4-40-16,-1 3 27 0,-4-1-71 16,-3-2-124-16</inkml:trace>
  <inkml:trace contextRef="#ctx0" brushRef="#br1" timeOffset="405340.6699">25207 16679 28 0,'-2'1'51'0,"0"-1"-10"0,2 1-6 16,-3-4-1-16,4 3-8 0,-2 0-6 16,2-1-7-16,2 0-3 0,-2 1-3 0,-1-1-2 15,0-1-1-15,1 2 0 0,-1-5-1 16,0 2-1-16,0 2 0 0,2-2 0 16,-1-2 0-16,-1 1-1 0,0-1 1 15,1 1 0-15,1 1 0 0,1 0 0 16,-3-1 0-16,0 3-1 0,1 1 1 15,1 0 0-15,-2-2 0 0,2 2 1 16,-1 1 1-16,-2-1 2 0,3 1 3 0,-4-2 2 16,1 1 3-16,0 3 2 0,-2 1 0 15,-1 2-1-15,3 5-1 0,-2 1-1 16,-3-1-4-16,3 2-2 0,-4 0-2 16,-1-4 1-16,-3 0 1 0,2-2 2 15,1 0 1-15,-1-2 1 0,2 1 2 16,3-2 1-16,0-2 0 0,0-1-1 15,4 2-1-15,0-2-2 0,2-1-1 0,0-1-1 16,1 2-2-16,2 0-1 0,4-1-1 16,0 1-1-16,5-1 0 0,1 0-1 15,2 0 0-15,-2-3 0 0,6 0 0 16,1 2 0-16,0-1 0 0,1 0 1 16,0 0-5-16,-5 1-20 0,-8 0-66 15,-3 1 42-15,-3 6-63 0,-4-3-245 16</inkml:trace>
  <inkml:trace contextRef="#ctx0" brushRef="#br1" timeOffset="407408.4467">30626 17393 39 0,'-7'12'61'16,"0"3"-9"-16,2 2-3 0,-1-1-1 15,4 0-5-15,0 5-7 0,0-4-6 16,-1 1-3-16,2 2-3 0,1-1-3 0,1-3-3 16,-1-1-3-16,1-2-2 0,1-1-2 15,-1 0-3-15,2-1-3 0,-2-1-1 16,1 1-1-16,-1-2 0 0,3-2 0 15,-3-2 1-15,0 1 2 0,1-2 2 16,-1-2 2-16,0 0 2 0,1-2 0 16,2 0 1-16,-1-1-1 0,2 0-2 15,1-2-1-15,-1-2-3 0,2 1-1 0,-3 0-2 16,2-1 0-16,-1 2-1 0,0 0-1 16,1 0 0-16,0-1 0 0,2 0 0 15,1 1 0-15,-8-1-1 0,-2 1-2 16,1 0-9-16,4 3-7 0,-4-1-10 15,-5 1-12-15,1 1-5 0,11-1-7 16,-7 0-6-16,7 0-1 0,-7 0 1 16,-5 0-4-16,6-1 6 0,-6 0-5 15,-2 2-22-15</inkml:trace>
  <inkml:trace contextRef="#ctx0" brushRef="#br1" timeOffset="407938.6188">30775 17272 21 0,'-7'-2'41'0,"2"2"7"16,-3 0-4-16,-1 3 7 0,-3 3 2 16,-1 2 2-16,0 2 1 0,-1-1-3 15,-1 2-4-15,1-2-4 0,0 0-7 16,-1 5-6-16,0 1-7 0,1 4-5 16,2-2-4-16,2 5-3 0,1 3-2 15,-1-2-1-15,4 6-2 0,-1-3-1 16,-2-1-1-16,3-2-2 0,0 2 1 0,3-6-1 15,2 3 1-15,1-2 0 0,1 0 0 16,5-2 1-16,-1-3 2 0,2 0 5 16,1-2 1-16,2 0 1 0,-3-5 2 15,4 0 0-15,-2-2 1 0,0-3 0 16,5-3-4-16,3-3-2 0,-3-1 0 16,4-2-1-16,1-2-2 0,1-3-1 15,-3-1-1-15,0 1 0 0,0-3-2 0,-3-3 1 16,-4 0-1-16,-3 0 0 0,-2-4-1 15,-5 3-1-15,0 0 0 0,-3 2-2 16,-4 4 0-16,-2 2-2 0,-6 4 0 16,-2 5-1-16,-3 2 0 0,2-1-2 15,1 4-10-15,17 8-15 0,-3 2-19 16,-15 4-89-16,3 3 47 0,8 4-89 0,1-3-283 16</inkml:trace>
  <inkml:trace contextRef="#ctx0" brushRef="#br1" timeOffset="410487.4817">25317 14129 44 0,'-9'-14'38'0,"3"-1"-8"0,-1 4 3 16,3 1-2-16,-3 4-4 0,2-2-2 0,-4 1-1 15,-4 2-2-15,-1 1-2 0,-2-2-1 16,-5 3-2-16,2-2 0 0,-3 1-2 16,-4 2-1-16,0-2-1 0,-3 0-3 15,-7 2-1-15,1 2-3 0,0 0-3 16,-1 2 0-16,-1 2-1 0,1 0 7 15,1 0 3-15,0 2 3 0,1 1 1 16,1-2 0-16,2 1 1 0,-5 4-1 0,2-1-6 16,-5 3-4-16,1 4-1 0,4 3 1 15,1-1 0-15,1 5 2 0,6 0 0 16,2 0 2-16,1-1-1 0,2 1 1 16,5 0-2-16,-2-3-1 0,5 2-2 15,5-1-2-15,-2 2 0 0,1 0-2 16,3 1-1-16,1-2 0 0,1 5 0 0,7-2 0 15,-6 3-1-15,6 2 2 0,3 5-1 16,-3-3 1-16,2 1 0 0,3-2 0 16,-3 4 0-16,5-6 1 0,4-2-1 15,-4 0 1-15,3-3-1 0,3-6 1 16,-3-2 0-16,1-2 0 0,4-1 0 16,1-4 1-16,1-1-1 0,1 1 1 15,1-2-1-15,3-2 1 0,0 5-1 16,6-4 0-16,2 3 0 0,5 2 1 0,0 0-1 15,-1 0 1-15,0-4-1 0,-1-1 1 16,-1-5-1-16,-2-1 0 0,4-2 0 16,-2-6 0-16,0 0-1 0,2 0 1 15,2-2-1-15,2 0 0 0,1 6 1 16,2-1-1-16,-3-7 0 0,2-2 1 16,-3-1 0-16,4-3 0 0,-3-2 1 0,3-1 0 15,-4-3 1-15,2-1 0 0,-5-10 1 16,-3-4-1-16,-2-4 1 0,-4-3 0 15,-9-8-1-15,-5 4 0 0,-4 2 0 16,-6 1-1-16,-4 3 0 0,-5 1-1 16,-1 2 0-16,-4-4 0 0,-5 0 0 15,-7 1-1-15,-2 6 0 0,-6 0-1 16,-2 11 0-16,-3 0 0 0,-2 6-1 0,-3 4 0 16,-2 7 0-16,-3 1-1 0,-5 9 1 15,-5 1-8-15,-5 5-20 0,-4 1-79 16,-7 9 50-16,-2 5-77 0,-9-3-282 15</inkml:trace>
  <inkml:trace contextRef="#ctx0" brushRef="#br1" timeOffset="411523.6485">22615 14065 54 0,'-27'5'46'0,"-1"3"-7"0,2 0 0 16,-3 4-6-16,-1 0-2 0,0 1-6 15,1 3-4-15,-3 3-5 0,2 1-2 16,2 2-4-16,1 2-2 0,0 1-2 16,2 0-1-16,-1-2 1 0,-4 4 0 15,4 1 2-15,1-1 0 0,2 3 1 16,2 1 0-16,4 3 1 0,0-1-1 16,0 2-2-16,3 1 0 0,2 2-1 15,5-1-2-15,2 0 0 0,4 1 0 0,1-5-1 16,1-5 1-16,2-3 0 0,5-2 2 15,3-3 0-15,2 0 1 0,5-2 2 16,3 1 0-16,1-3 0 0,3 1-1 16,5-1 0-16,2 0-2 0,6 3 0 0,3-2-1 15,-5-3 0-15,4 0-1 0,-3-4 0 16,-3-6 0-16,0-3 1 0,6-1-1 16,-1-2-4-16,5-7 18 0,0-2 2 15,3-4 1-15,-3-3 0 0,-2-4 2 16,1-2-1-16,3-2 6 0,-2-1-18 15,0-4-2-15,-1 2 0 0,-2-6-1 16,-1 1 0-16,-1-12 0 0,-2-1-1 16,-2-4 0-16,-3-1-1 0,-10-5 0 0,-5 8 0 15,-5 0-1-15,-5 2 1 0,-7 2 1 16,-2-2 1-16,-5 3 1 0,-6-1-1 16,-8 2 0-16,-7 5 0 0,-4 9-2 15,-5 5-2-15,-7 5-2 0,-1 5-1 16,-6 5-1-16,-5 2 1 0,-10 7-1 15,-5 3 1-15,-12 9-1 0,-4 5-4 16,-7 7-18-16,-1 14-97 0,-8 6 60 0,-3 6-78 16,-7 6-360-16</inkml:trace>
  <inkml:trace contextRef="#ctx0" brushRef="#br1" timeOffset="416404.2358">20533 14147 30 0,'-6'-8'64'0,"-1"-1"-21"0,-2 3-7 16,-2 4 1-16,2-1-12 0,-3 1-7 15,-1 0-2-15,3-1 0 0,-1 0 4 16,-2-2 2-16,-3 0 2 0,-1 0 1 15,-7 0 0-15,-3-2 0 0,2 2-3 16,5 2-1-16,-6 0-3 0,2 1-1 16,0 2-2-16,0 1-2 0,-4 2-3 15,0 0-1-15,2 2-2 0,-2 2-1 16,-1 2 1-16,-1 1 2 0,3 5 1 0,-2-1 1 16,-3 4 0-16,1 0 1 0,2 3-1 15,-2-1-2-15,3 3-3 0,1 1-2 16,2 3-1-16,3-1-2 0,1 1 0 15,1 1-1-15,3-2 0 0,1 1 0 16,0 4 0-16,4 3-1 0,3 1 1 16,1 2-1-16,4 6 0 0,1-5 0 15,3-2 0-15,0 0-1 0,5-3 1 0,3-4 0 16,3-1 0-16,2-3 0 0,5-1 1 16,3 0 0-16,0 0 1 0,3-5 1 15,7-1 0-15,2-3 0 0,6-4 1 16,4-6 0-16,1-2 1 0,0 1-1 15,-1-4-1-15,-1-2 1 0,0-2-1 16,2-1 0-16,2-2 0 0,3 2 0 0,2-1 1 16,-3-2-1-16,3 2 1 0,-4-5 0 15,-2-2 0-15,0-1 2 0,0 0-1 16,-7-4 2-16,-1-5 0 0,-5-3 1 16,-6-9 0-16,-7-5 1 0,-10-7 0 15,-4-4-1-15,-5-3 0 0,-9 0-1 16,-12-2-2-16,-7 3 0 0,-10 4-2 0,-6 3-2 15,-8 5-1-15,-7 10-1 0,-7 10 7 16,-6 15-19-16,-8 6-97 0,2 14 63 16,-6 17-59-16,-3 10-391 0</inkml:trace>
  <inkml:trace contextRef="#ctx0" brushRef="#br1" timeOffset="417621.3501">29927 17348 73 0,'-3'-1'81'0,"-4"0"1"0,3 0-4 15,-2 2-1-15,3 0-7 0,1 1-2 0,1 2-4 16,0 1-4-16,1 1-6 0,1 1-5 15,0 2-4-15,0-2-4 0,1 3-6 16,-1 0-9-16,1 0-6 0,-1-1-6 16,0 1-5-16,1 1-1 0,-4-4-3 15,5 0 0-15,-3 0-1 0,0-5 0 16,2 0 1-16,-2 2-1 0,2-2 0 0,2-3 0 16,2 2-1-16,3 1-1 0,-1 1 0 15,3-2-1-15,0 2-1 0,0 1 0 16,2 6 0-16,0 1-1 0,-2 4 1 15,1 2-1-15,-2 3 0 0,-2-3 0 16,-1 2 0-16,-5-3 0 0,-2 1 1 16,-1-2 0-16,-2-1 0 0,-5-1 2 15,1-3 1-15,-1-1 4 0,-5-2 2 16,0-1 0-16,-3-1 1 0,-2 0 0 0,-5-3 0 16,5-1-2-16,-3 0-2 0,3 0 0 15,0-1-7-15,3 0-13 0,0-1-19 16,3-1-31-16,4 0-90 0,0-2 42 15,4-1-97-15,2 1-275 0</inkml:trace>
  <inkml:trace contextRef="#ctx0" brushRef="#br1" timeOffset="417752.9956">29989 17383 225 0,'17'-26'129'0,"3"-3"-51"0,3 6 12 16,2 0-36-16,3 11-19 0,2 0-52 15,-5 7-66-15,-3 2 37 0,-1 2-66 16,-10-2-241-16</inkml:trace>
  <inkml:trace contextRef="#ctx0" brushRef="#br1" timeOffset="419824.3271">20836 16427 35 0,'-10'4'48'0,"-5"3"7"16,-1 4-3-16,-4 0 1 0,-1 1-2 16,-1 5-4-16,-2 2-5 0,-2-1-7 15,2 6-7-15,1 0-7 0,0-5-4 16,5-2-3-16,0-4-2 0,3-5-3 16,3-2-1-16,6 0-2 0,2-2 0 15,4 0 0-15,2-4 0 0,2-1 0 16,4-3 0-16,2-5 0 0,6-2 0 15,4-4-1-15,6-2-1 0,3-4-1 16,3-4-2-16,0-2-5 0,2 0-1 0,2 0-1 16,0 0 0-16,-2 4-1 0,-7 3 0 15,-1-1 2-15,-6 6 4 0,-6 3 1 16,-2 4 0-16,-5 4-1 0,-6 4 1 16,-1 2-1-16,-9 1 0 0,-3 4 0 15,-8 6 0-15,-4 1 0 0,-7 1 0 16,-2 6 1-16,-1 2 0 0,0-1 1 0,2 0 1 15,0-1 2-15,4-3 1 0,0-2 2 16,1-4-1-16,4 4 1 0,2-3-1 16,2 1-1-16,4-4-1 0,-2 1-1 15,3-6-1-15,2 2 0 0,3-1 3 16,2 1-11-16,3 3-27 0,1-1-52 0,2 0 35 16,1-1-72-16,1-2-181 0</inkml:trace>
  <inkml:trace contextRef="#ctx0" brushRef="#br1" timeOffset="420123.7959">20467 16573 52 0,'-1'12'62'0,"0"-1"1"16,1-1-5-16,-1 3-3 0,-2-4-4 16,-2 1-7-16,1-1-8 0,0 3-8 0,-1-3-6 15,4 2-4-15,-1-2-3 0,2-2-1 16,1-2 0-16,0 1 4 0,4-3 4 16,3-3-1-16,0-2-1 0,9-1-1 15,3-3-2-15,5 0-2 0,-2-1-4 16,8 0-11-16,-4 3-92 0,3 0-4 15,-2 2 21-15,-2-3-112 0,-6 1-38 16</inkml:trace>
  <inkml:trace contextRef="#ctx0" brushRef="#br1" timeOffset="422527.5968">29243 17356 30 0,'-2'-5'38'0,"0"5"-2"0,2-1 4 0,-1 2 3 16,0-1 5-16,1 1 1 0,1 1 1 15,0 2 3-15,-1-1-1 0,0 1-4 16,3 2-4-16,-1 0-4 0,0-1-3 16,0 2-5-16,-1 2-4 0,1 0-3 15,1 2-4-15,-1 4-2 0,-1 0-2 16,-1 1-2-16,1-4-1 0,2 2 1 16,2-3-2-16,-3 1 0 0,-1-1 0 0,2 1-2 15,-3-1 0-15,0-3-3 0,-2-3-2 16,6 1-1-16,4-1 0 0,1-2-1 15,2 0-1-15,2 0 1 0,-6 0 0 16,0-2 1-16,-2 1 0 0,1 1 0 16,1-3 1-16,0-2-1 0,2 0 0 15,-2-3-1-15,1-2 0 0,-4-4-1 16,3 4 0-16,2-1-2 0,-3-3-2 16,4-1-3-16,0 2-2 0,-3 0-2 0,-3 0 0 15,1 1-1-15,-2 2 0 0,0-2 3 16,-1 4 1-16,2-1 2 0,-3 5 0 15,0-1 1-15,-1 1 0 0,0 2 1 16,-1-1-1-16,-1 1 0 0,2 0 0 16,2-1-1-16,-3 1 1 0,3 1 0 15,-1-1-1-15,3 5 1 0,-4-1 0 16,-2 4 2-16,2 0 1 0,0 5 2 0,1 0 2 16,-1 3 1-16,0-2 1 0,2 1 1 15,-1-2 0-15,-1 2-2 0,0-2 0 16,1 1-2-16,0-4 0 0,-1 3 0 15,-1-5 0-15,0-3 0 0,-1 3 2 16,2-1-4-16,-5-1-15 0,0 4-118 0,-3 4 74 16,-5 1-86-16,-6-6-444 0</inkml:trace>
  <inkml:trace contextRef="#ctx0" brushRef="#br1" timeOffset="423585.0595">11282 13970 106 0,'-3'-7'72'15,"-3"2"-28"-15,-2 5 6 16,-2-4-17-16,2-2-14 0,0 3-8 0,-3 3-5 15,-1 4-4-15,-6 7-2 0,-4-11 0 16,-9 18 0-16,-5 3-1 0,-5 3 1 16,-3 2 0-16,-1-2-1 0,3 4 0 15,-3 2 0-15,0 2 2 0,1 4 1 0,-3 3 4 16,-6-2 4-16,4 1 4 0,2 2 1 16,4-2 3-16,-1 0 0 0,6 6 0 15,3-3-2-15,2 10-4 0,4 1-3 16,4 1-2-16,8-1-2 0,9-1-2 15,4-5-2-15,4-3-1 0,4 0 0 16,9-4 0-16,8-2 0 0,2-5 1 0,7-5-1 16,5-2 2-16,5-8 1 15,1-5 0-15,8-5 2 0,4-7 0 0,7 0 0 16,1-9 1-16,10-3 0 0,-1-7 0 16,6-8 0-16,0-8 1 0,3-4-1 15,2-4 0-15,0-4-1 0,-3-1 0 16,-5-2 1-16,-7-6-1 0,-11-4 1 15,-5-1 1-15,-11-4 3 0,-9-1 3 16,-10 1 2-16,-15-1 0 0,-5 3 1 0,-7 0-1 16,-14 6-1-16,-9 6-2 0,-8 6-5 15,-4 10-1-15,-7 8-3 0,-6 9-2 16,-7 12 0-16,-8 6-1 0,-4 5-10 16,-2 13-25-16,-4 10-69 0,1 6 45 15,3 4-78-15,3 1-241 0</inkml:trace>
  <inkml:trace contextRef="#ctx0" brushRef="#br1" timeOffset="424301.1444">8865 14026 61 0,'-20'-12'52'0,"-5"1"-22"0,0 6 1 16,-4 5-12-16,0 3-2 0,-2 1-10 16,1-1-5-16,-6 8-2 0,1 3 0 15,-4 4-1-15,-4 1 0 0,-5 8 3 0,1 2 6 16,-2 3 4-16,0 5 4 0,5 4 2 16,-2-2 1-16,2 4 0 0,7 4-2 15,1 0-6-15,5 3-4 0,5 2-4 16,10 3-2-16,4 1 0 0,10-4-1 15,2 3 0-15,10-3 0 0,8-5 1 16,2-7 0-16,9 2 0 0,8-8 0 0,6-8 0 16,6-6 3-16,9-8 9 15,7-12 3-15,2 0 3 0,3-10 2 0,4-10 2 16,4-8 3-16,1-5 1 0,-2-8-7 16,5 0 2-16,-2-7 0 0,-5-9 2 15,-3-7-1-15,1-6-1 0,-12-1 0 16,-8-1-3-16,-9 8-4 0,-12-2-2 15,-17 3-4-15,-14 2-1 0,-1 1-3 16,-10 10-1-16,-16 5-3 0,-13 14-1 0,-11 12-3 16,-8 17-19-16,-18 2-19 0,-7 12-65 15,-8 26 39-15,-8 12-82 0,-14 10-197 16</inkml:trace>
  <inkml:trace contextRef="#ctx0" brushRef="#br1" timeOffset="425520.1707">28362 17548 56 0,'5'-6'99'16,"-2"2"-26"-16,-1 1-4 0,4 0 5 15,-1 1-20-15,6 0-11 0,3 1-9 16,2 1-3-16,-1 1-4 0,0 3-4 16,0 1-4-16,-1 6-3 0,-1 0-2 15,4 1-3-15,0-3-2 0,-3 0-4 0,-3 0 0 16,-2-3 7-16,-5 1 5 0,-4-1 6 15,-1 1 5-15,-3-3 3 0,-3 0 2 16,-3 2 0-16,-6 3-6 0,0 0-4 16,-2-2-4-16,4 2-3 0,4-1-1 15,5-4 0-15,2 0-1 0,1 2 0 16,-1-2-2-16,6 1-1 0,0-2-2 0,-1 0-3 16,6 1 0-16,1 1-1 15,8-1-1-15,2 2 0 0,8 0 0 16,-1-5 0-16,7-1-1 0,-2 0 1 0,1-1 0 15,-5-2-1-15,1 1-10 0,-6 2 8 16,-3 1-152-16,-6 0 87 0,-2-2-90 16,-10 0-532-16</inkml:trace>
  <inkml:trace contextRef="#ctx0" brushRef="#br1" timeOffset="425982.9372">28513 17554 42 0,'0'-2'63'0,"-2"-1"-4"0,2-4-3 15,-3 5 2-15,-2-3-6 0,0-1-5 16,-3 0-5-16,-4 4-6 0,-1-2-8 16,0 2-6-16,-4 1-7 0,1 1-4 15,0 2 6-15,-1 6-7 0,2 0-87 16,-4 9 54-16,1 0-33 0,0 4-346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30:06.4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27166 14094 22 0,'-9'-1'29'0,"-2"-1"-6"15,-2 2-2-15,-3-2-1 0,0 2-5 16,1 0-3-16,1 2-2 0,-6 1 0 15,4 2-1-15,-1 1-1 0,-4-1 0 16,3 4-1-16,1 3-1 0,-2 3-1 16,-3-2-1-16,1 3-2 0,-3-4 1 0,-1 7-1 15,3-4 1-15,2 5 1 0,-2-1 1 16,1 2-1-16,0-4 1 0,4 3-1 16,-2-1 0-16,4-1-2 0,-1 3 0 15,5-1-1-15,-3-1 0 0,2 4 0 16,2-2 4-16,3 0 0 0,-1 0 1 15,2 6 1-15,3-2-1 0,3 1 1 16,-2 1-2-16,2 1-1 0,2-5 0 0,1-1 0 16,4 3 2-16,-2-3 0 0,4-1 1 15,2 4 0-15,2-4-1 0,-4-5 0 16,4 3-2-16,0-2 0 0,-1-2-2 16,2 1 1-16,4 2-1 0,0-3 1 15,3 0 0-15,0-4 0 0,2-6 0 16,0-2 1-16,2 5-1 0,0-8 1 0,3 8 0 15,1-3-1-15,-2 0 0 16,1 3 0-16,-1-8 0 0,-1 0 0 0,-1-5 0 16,3 1 2-16,1-1 3 0,1-5 1 15,-2-2 1-15,1-1 0 0,1-2 0 16,-3-3 0-16,1 4-2 0,2-2-3 16,-2-2-1-16,-2-1-1 0,1 0 1 15,-6-3-1-15,0-1-1 0,-3-2 1 16,0-5-1-16,0-6 0 0,-1 1-1 0,-1-3 1 15,2 0-1-15,-3 1 0 0,-3 4 0 16,-2-2 1-16,0 1 2 0,-7 2 3 16,-3 6 3-16,0-2 1 0,-5 0 2 15,-4 3 1-15,-4-1 0 0,-2 0-3 16,-4 2-3-16,-1 0-3 0,-5 0-1 16,-2 1-2-16,-6 1-1 0,-1 1-1 15,-2 5 0-15,0 3 0 0,-3 4 0 0,3 2 0 16,-5 5-10-16,3 2-33 0,-2 4-45 15,3 4 32-15,0 2-75 0,5 0-154 16</inkml:trace>
  <inkml:trace contextRef="#ctx0" brushRef="#br0" timeOffset="1873.6996">28470 15332 40 0,'-14'3'45'0,"-4"1"-8"0,-4 3-2 15,-8-1-3-15,-1 4-3 0,-5 4-2 16,-1-1-1-16,-2 3-1 0,-1 0-1 16,-3-3 1-16,0 2-1 0,-4 0-2 15,-2 1-4-15,3 0-4 0,2 0-3 16,-3-2-2-16,7 1-2 0,4 0 0 16,5-1-2-16,4-1 0 0,8-1 0 15,3-4-1-15,6-3 0 0,8-2-1 16,2-1 0-16,5-2-1 0,9 0 0 0,8-3 0 15,7-6-1-15,5-2 1 0,5-4-1 16,4 0 0-16,4-2-3 0,-3-1-3 16,1 0-2-16,0-1-2 0,-3-4-1 15,-2 3 0-15,-2 2 0 0,-1-1 2 16,-2 3 4-16,-9 3 2 0,-2-1 2 0,-5 5 1 16,-7 1 0-16,-7 0 1 0,-4 7-1 15,-1 0 0-15,-6 1 2 0,-10 0 2 16,-3 6 0-16,-7-1 3 0,-4 3 2 15,-4 3 3-15,-2 2 1 0,3-2 0 16,-4 2-1-16,0 0-1 0,0-1-2 16,1-1-2-16,-4-1-2 0,5 7-2 15,-2-4 0-15,4 2-2 0,3-3 0 0,2 0-1 16,4-1 1-16,2 0-1 0,4-3 1 16,0 4 0-16,5-2 0 0,1-3 0 15,4 3 0-15,2 0 2 0,4-5-13 16,-1 2-20-16,3 1-48 0,2-3-7 15,0-6 4-15,4 1-88 0,3-2 28 16</inkml:trace>
  <inkml:trace contextRef="#ctx0" brushRef="#br0" timeOffset="2226.7352">27858 15345 28 0,'-2'0'34'0,"0"0"-14"15,-1 1 2-15,-1 3 1 0,4 3-7 0,-7 0-3 16,0 4 3-16,-2 2 4 0,-2 2 1 16,-3-1 0-16,0 3 1 0,-1-2 0 15,0 2 0-15,-3-2-2 0,3 4 0 16,0-2-1-16,-2-3 1 0,3-1 2 15,4 2 0-15,1-3-1 0,1-3-3 0,3 3-1 16,2-1-4-16,4-1-3 0,0-3-1 16,0 1-1-16,7-1 1 0,3-4 1 15,1 2 1-15,5 0-1 0,6-2 0 16,0 0-1-16,4-5-2 0,2 2-1 16,-3 0-2-16,1-2 0 0,-1-1 2 15,-2 3-15-15,2 0-76 0,-2 2 49 16,-9-2-54-16,-5-1-295 0</inkml:trace>
  <inkml:trace contextRef="#ctx0" brushRef="#br0" timeOffset="6763.3814">25044 15304 11 0,'-1'-5'11'0,"0"-1"-4"16,-1 2 0-16,2 0-1 0,-2 2-2 15,2-2-1-15,-4 2-1 0,0 0 0 16,0 2 1-16,0-1 0 0,0-1 4 15,0 1 0-15,-1-2 2 0,1 2 0 16,-1-1 0-16,-4 0 0 0,1 0-1 16,1 0-3-16,-3 2-1 0,-1 1-2 15,1 0 1-15,-3 1-1 0,3 0 1 0,0 0 0 16,-3-1 1-16,0 3 1 0,4-2 0 16,-5 1 1-16,-1-2 0 0,3 1 0 15,0 3-1-15,-6-2 0 0,6 1-1 16,-1 2-1-16,-1-3-1 0,-1 1-1 15,4 2 0-15,-4-2-1 0,-1 1 1 16,3-2 0-16,0 2 0 0,-3-2 7 16,4 0 4-16,-1 0 2 0,0 0 2 0,-1 0 0 15,0-1 1-15,2 0-1 0,0 1-6 16,0 2-4-16,-1 0-2 0,2 3-2 16,-3-2 0-16,-1 0 0 0,1-1 0 15,3 2 1-15,-1-1 1 0,2 1 1 16,1-2 0-16,-1 2 1 0,2-3 0 15,-3 3 0-15,1 1-2 0,0 1-1 16,4 3-1-16,-1 2-1 0,-3-2 0 0,4 0 0 16,-1 0 0-16,2 1-1 0,-1 0 0 15,4-1 0-15,0 2 0 0,-1-2 0 16,-1-1 0-16,0-3 1 0,0 6 0 16,-2 1 0-16,2 1 0 0,1 0 0 15,0 3 1-15,3-7-1 0,-3-3 0 16,1 2 0-16,0-5 0 0,1 0 0 15,1 0 1-15,0 4-1 0,3-2 0 16,-2-2 1-16,2 3 0 0,-1 1 0 0,2-3-1 16,-1 2 1-16,-2 1 0 0,2 1-1 15,4-4 0-15,-4 4 0 0,0 1 1 16,2 0-1-16,0 8-1 0,0-6 1 16,-1-3 0-16,0 1 0 0,0-12-1 15,-1 9 1-15,1-2 0 0,0-2 0 16,1 6 0-16,0-4 1 0,1 1 0 0,-3-2 1 15,5 0 0-15,-1-2 1 0,3 0 1 16,0-1-1-16,3 0 1 0,-1-1-1 16,1 2 0-16,-1-3 0 0,-1 0 0 15,3 0-2-15,2 0 1 0,-4-2-2 16,3 1 1-16,0 1-1 0,-3-1 0 16,2 2 0-16,1 1-1 0,-2-2 1 0,1 3 0 15,4-3 0-15,-3 1 1 0,-2-2-1 16,3-1 0-16,-3-1 1 0,-2 1 0 15,0-4-1-15,0 2 0 0,-1 1 1 16,3 0-1-16,-1-2 0 0,1 2 0 16,1-1 1-16,-1-4-1 0,-2 3 0 15,0-4 1-15,4 1 0 0,-2-3-1 16,4 2 1-16,-1-4-1 0,2 1 1 16,-3-1-1-16,-1 0 1 0,2-3-1 0,-3 0 0 15,3 1-1-15,-4-1 1 0,3 1 0 16,-5 0 0-16,2 0 0 0,-1-2 0 15,2-2 0-15,-4 0 0 0,2 2 1 16,-3-3 0-16,-2-6-1 0,-2 5 1 16,2-4 0-16,-3-4-1 0,-3 2 1 15,0 2 3-15,0-4 6 0,-2 3 2 0,-1 2 1 16,-3-3 3-16,-1 2 2 0,0 3 1 16,-2 3-3-16,-1-2-6 0,-1 5-2 15,-2 5-2-15,-3 2-3 0,-2 3-2 16,-2 5-2-16,-4 1 0 0,-3 4 2 15,-1 4-17-15,-7 5-37 0,-2 6-44 16,-1 5 32-16,-1 2-90 0,-5-1-137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30:23.94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3918 7533 47 0,'-11'-2'46'0,"7"-1"-22"16,2 2 1-16,2 0-5 0,3 1-10 16,3 0-6-16,4-1-3 0,3 0-1 0,3-3 0 15,0-2 1-15,4 0 0 0,2-4 0 16,4-2 0-16,3-1-1 0,0-4 1 16,2-1 0-16,3-2 0 0,1 1 0 15,0-2 0-15,2-2 0 0,0 1 1 16,5-3 1-16,0 1 1 0,0-2 1 15,5 2 2-15,2-5 3 0,-4 0 2 16,6-4 2-16,2-1 2 0,-1-6 0 16,1-1 0-16,6 0-2 0,2-2-3 0,1 1-2 15,3 1-3-15,7 0-1 0,2 2 0 16,-2-2 3-16,4-4 2 0,-1 0 1 16,-2 1 0-16,-2 0 1 0,2 1-1 15,0 2-1-15,3 4-5 0,-2-2-1 16,3 4-2-16,-3 5-1 0,5 0 1 15,-5-1-1-15,0 2 0 0,-2-2 0 16,-1-2 1-16,-4-2-1 0,-3 5 0 0,-4 0 0 16,-7 2 0-16,-5-2-1 0,-4 5 1 15,-4-1-1-15,-2 3 1 0,-3 3-1 16,-4 4 1-16,-4 1 0 0,-5 2 1 16,-2 0-1-16,-2 2 1 0,-4 2-1 15,-3 1 0-15,-4 6 0 0,-2 0-1 16,-4 1 1-16,-3 1 0 0,-1 4-1 0,-2 2 0 15,-9 5 0-15,-6-2 0 0,-2 9 0 16,-6 2-2-16,-8 4 0 0,-3 0-2 16,-5 6-1-16,-6 4 0 0,-4 3-2 15,1 3 0-15,-10 6-1 0,-4 0 2 16,-5 2 1-16,-3-1 1 0,-8 1 1 16,1 1 1-16,-3 1 1 0,-4 0 0 15,1 7 1-15,0 2 0 0,2-7 0 16,-1 3 0-16,3 2 0 0,-2-7 0 0,0 0 0 15,-1 5 0-15,2-4 0 0,-1 0 0 16,2-2 0-16,6-2 0 0,4-3 0 16,2-5 1-16,1-5-1 0,7-2 1 15,3-3 0-15,6-3 0 0,3-3 1 16,9-2 0-16,5-6 0 0,2-4 2 0,5-2 0 16,10-4 1-16,6-4 0 0,5 2 0 15,7-4 0-15,3-1-2 0,4-2 0 16,7-7-1-16,5-4-2 0,8-4 0 15,7-2 0-15,5-8-1 0,3 1 1 16,9-4-1-16,7-7 1 0,3-3-1 16,8-2 1-16,6-8 0 0,5-2 0 15,4-2 0-15,5-1 0 0,6-4 0 16,9 4 0-16,2-6 1 0,4-2-1 0,3-3 0 16,1 3 0-16,-3-6 0 0,0 9 0 15,0 6 0-15,-6 1 0 0,-8 3 0 16,-4 5 1-16,-4 0-1 0,-9 3 0 15,-2 8 0-15,-5 2 0 0,-4 2 0 16,-7 7 0-16,-5 1 0 0,-7 2 1 16,-4 6-1-16,-6 5 0 0,-9 2 1 15,-9 5-2-15,-5 4 1 0,-11 1 0 0,-3 3 0 16,-5 7-1-16,-9 3 0 0,-10 6 1 16,-9 7 0-16,-12 5-1 0,-6 2 1 15,-8 10 0-15,-11 6 0 0,-11 0-1 16,-3 3 1-16,-10 5 0 0,-11-3 0 15,-6 8 0-15,-6 7-1 0,-8 3 1 16,2 5 0-16,-10 6 0 0,1-5 0 16,-3-1 0-16,2 3 1 0,-4 0-1 0,15-7 0 15,6-3 0-15,10-6 1 16,12-9-1-16,11-11 1 0,11-3 0 0,15-6 0 16,13-9 1-16,16-9 3 0,14-8 0 15,13-10 0-15,1-2 0 0,13-11-1 16,17-12 0-16,17-9 0 0,11-11-4 15,18-4 1-15,9-8 0 0,9-7 0 16,10-8 1-16,6-2 0 0,5-8 0 0,6 0 0 16,2 6 0-16,-2-2-1 0,4 2 1 15,-8 2 0-15,-1 2 0 0,-5 4 0 16,-5 9 0-16,-8 9 1 0,-6 4-1 16,-14 7 0-16,-10 2 0 0,-11 4 0 15,-11 3 0-15,-11 12-1 0,-8 5 0 16,-13 10 1-16,-11 3 0 0,-3 7 0 15,-13 10 0-15,-12 9 0 0,-15 8 1 0,-12 9-10 16,-16 5-28-16,-11 11-39 0,-14 12 26 16,-17 11-65-16,-16 9-132 0</inkml:trace>
  <inkml:trace contextRef="#ctx0" brushRef="#br0" timeOffset="1513.7278">21010 6664 143 0,'-3'-37'75'16,"3"3"-24"-16,5 4 8 0,-2 5-31 16,4 7 1-16,3 4-12 0,1 3-5 0,2 1-3 15,-1 3-1-15,-3 2 1 0,1 3 2 16,-3 2 2-16,-4 1 3 15,0 0 1-15,-2 4 5 0,0 2 2 0,-2 6 1 16,-1 6-1-16,2 7-1 0,-3 8-3 16,-4 4-3-16,3 7-5 0,-3 5-4 15,2 2-1-15,-1 2-3 0,3 6 0 0,2 0-1 16,-2 0 0-16,-2 3 0 0,3-1 0 16,-1-5 1-16,-1-3 2 0,2-2 0 15,2-5 0-15,-2 0 1 0,1-4-1 16,1 0-1-16,1-3 0 0,1 0-1 15,1-8 0-15,0 1 0 0,0-8 0 16,2-7 1-16,-4-6 1 0,0-5 2 16,-1-7 3-16,0 2 0 0,0-4 0 0,-1 0 1 15,1-9-2-15,0-3 0 0,1-8-3 16,0-7-2-16,0-11-2 0,-1-2 0 16,9-9-1-16,0-5 0 0,6-1-1 15,0-3 0-15,5-3 0 0,-5-6-1 16,1 3 0-16,3 8 0 0,3-4 0 15,2 7-1-15,3 9 0 0,6 9-1 16,-2-6 0-16,6 13 0 0,7 7-1 16,2 4 0-16,0-2 1 0,5 6-1 0,2 1 0 15,0 8 0-15,-2 6-3 0,4 0 5 16,-5 12 1-16,-7 4 2 0,-6 10 0 16,-3 10 2-16,-6 8 1 0,-2 11 3 15,1 11-3-15,0 13-2 0,-4 5 0 16,2 2-1-16,0 4 1 0,-1 0-2 15,2-3 2-15,2-2-1 0,-1 0 1 0,-5-5-1 16,0-9-11-16,-6-2-17 0,-8-6-33 16,-4 3-68-16,-4-1 36 0,-4-1-94 15,-10-6-203-15</inkml:trace>
  <inkml:trace contextRef="#ctx0" brushRef="#br0" timeOffset="2329.5528">18446 6965 268 0,'4'-26'129'16,"0"0"-57"-16,2 6 20 0,6 9-54 15,5 6-9-15,9 5-18 0,5 0-10 16,6 3-2-16,3 11 0 0,5 7 1 15,1 6 3-15,3 12 3 0,0 5 3 16,-2 9 0-16,-4 3 1 0,-4 3-1 16,-9 0 0-16,-4-5-2 0,-8-1-1 0,-4-3-3 15,-7-3 1-15,-2-1 1 0,-8-2 0 16,3-6 3-16,-10-9 6 0,-6-3 4 16,-4-9 0-16,-7-3 0 0,0-7 1 15,-1-1-1-15,-3-5-1 0,-3-1-6 16,0-2-2-16,-2-10-1 0,1-4-1 15,2-7 0-15,5-1-2 0,1-8-1 0,3 5-2 16,3 3-1-16,5 7-2 0,-3 7-2 16,7 10-1-16,0 0-1 0,-1 10-1 15,-6 5 0-15,4 9 1 0,-6 3 1 16,2 5 2-16,2 5 1 0,2 1-1 16,2-1-10-16,3 0-11 0,3-2-15 15,0-3-18-15,4-5-43 0,0-3-26 16,1-7 3-16,1-6-53 0,0-11-43 15</inkml:trace>
  <inkml:trace contextRef="#ctx0" brushRef="#br0" timeOffset="2621.7656">18198 6909 344 0,'-26'1'83'0,"-4"4"-50"0,4 9 44 16,0 26-73-16,-4 20-1 0,0 12-5 15,0 12 1-15,-2 13 1 0,2 9 0 16,-4-1 1-16,-1-3 0 0,1-2 1 16,2-11-1-16,-3-16 1 0,4-11-1 0,3-5 0 15,2-9 2-15,-1-2 6 0,2-7 1 16,-1-4 1-16,5-6 0 0,-2-7 2 15,3-6 0-15,3-3-1 0,4-3-12 16,1-4-15-16,5-4-75 0,6-2 47 16,1-4-66-16,4-5-266 0</inkml:trace>
  <inkml:trace contextRef="#ctx0" brushRef="#br0" timeOffset="2898.0311">17780 6957 377 0,'-12'2'107'0,"2"0"-68"0,8 3 50 0,4 17-75 16,1 18-12-16,11 6-7 0,2 4 3 15,0 1 3-15,3-3 0 0,-1-8 1 16,2-5-1-16,-3-1 1 0,2-10 0 15,0-2 0-15,-6-4 0 0,-6-5 1 16,1-4 0-16,-5-1 0 0,-2-5 2 16,1 1 1-16,0-2-10 0,-2 0-28 0,-2-2-60 15,-1-1 41-15,-3-3-80 0,-5-4-213 16</inkml:trace>
  <inkml:trace contextRef="#ctx0" brushRef="#br0" timeOffset="3176.3234">17466 6905 287 0,'-7'-5'97'15,"0"2"-60"-15,0 3 37 0,3 11-55 16,-2 10-12-16,2 10-7 0,1 6 2 15,0 8 1-15,3-2 1 0,0 2 0 16,-1-2 0-16,2-5-1 0,0-5 0 0,-2-4 1 16,0-4 0-16,-1-5 0 0,-1 1 2 15,1-4 0-15,-3-1 1 0,0-1-1 16,-4 0-16-16,-2-5-49 0,0-1-23 16,-1-3 19-16,0-6-91 0,0 0-59 15</inkml:trace>
  <inkml:trace contextRef="#ctx0" brushRef="#br0" timeOffset="3377.8078">17191 7007 425 0,'-17'5'133'0,"0"0"-79"15,7 3 52-15,-3 9-88 0,2 13-6 0,4 12-14 16,1 7 2-16,2 0-3 0,2 7-13 15,-2-5-12-15,4-1-13 0,-1-6-15 16,-1-1-16-16,-2-4-18 0,-4-7-14 16,0-1 2-16,-3-5-10 0,-4-5-10 15</inkml:trace>
  <inkml:trace contextRef="#ctx0" brushRef="#br0" timeOffset="3582.3206">16857 7677 93 0,'-15'-12'99'16,"-1"-7"-13"-16,-1 0-1 0,3-9-5 15,1-6-9-15,2-3-9 0,1-3-6 16,1-1-6-16,-2 1-3 0,-3 5-4 16,-1 2-4-16,0 7-4 0,-1 5-5 15,-7 6-7-15,-4 7-6 0,-7 7-6 0,-12 1-5 16,-9 7-4-16,-6 11-2 0,-10 7 0 16,-11 8-1-16,-10 6-11 0,-5 6-14 15,-8 1-23-15,-1 1-83 0,-2 6-2 16,2-2-6-16,3-2-101 0,1-5 41 15</inkml:trace>
  <inkml:trace contextRef="#ctx0" brushRef="#br0" timeOffset="4731.7889">22177 9089 285 0,'14'-16'101'0,"0"4"-49"0,2 8 34 15,3 4-54-15,5 9-4 0,1 9-7 16,5 3-3-16,3 8 0 0,-3 10-1 16,-5 2-2-16,0 6-3 0,-6 5-3 15,-4 2-3-15,-5-5 2 0,-1-2 3 16,-7-6 0-16,0-6 4 0,-2-5 9 15,-2-5 6-15,-4-10 4 0,0-2-2 16,-7-6-3-16,-1-7 0 0,-5 0-4 16,0-5-9-16,-2-7-5 0,1-1-5 0,1-5 0 15,-1-6-2-15,-1 2-1 0,1 3 1 16,-3 2 0-16,-3 10 0 0,4 5-1 16,3 2-1-16,-10 6 0 0,2 11 0 15,1 10-1-15,0-1-2 0,-5 5 0 16,9 3-5-16,5 1-14 0,3-4-20 15,3 3-27-15,5-1-77 0,6-7 33 0,2-8-89 16,0-10-226-16</inkml:trace>
  <inkml:trace contextRef="#ctx0" brushRef="#br0" timeOffset="5049.4606">21803 9053 492 0,'-14'-23'126'0,"-2"7"-78"0,2 16 63 16,2 1-104-16,1 17-6 0,1 12-6 16,-1 13-2-16,-1 7 2 0,-1 7 2 15,-1 8 1-15,-3 11 0 0,-7 0-1 0,-4 3 5 16,0-2 2-16,-6 1 1 0,2-4 0 15,4 0 1-15,1-4 0 0,3-8 2 16,5-6-4-16,0-7 0 0,-2-8-2 16,6-3 2-16,-3-3-1 0,2-2 1 15,2-8 1-15,2-2-3 0,0-10-7 16,3-4-14-16,0-9-30 0,6 0-69 16,3-11 37-16,0-11-83 0,1-8-222 0</inkml:trace>
  <inkml:trace contextRef="#ctx0" brushRef="#br0" timeOffset="5266.8776">21297 9270 222 0,'-9'-28'120'0,"2"11"-43"16,1 4 13-16,-1 5-47 0,2 8-4 16,4 1-18-16,1 10-11 0,1 8-3 15,1 7-3-15,2 5 0 0,5 7 2 16,1 1 0-16,2 1 0 0,0-1-1 15,1 0-1-15,-2-4-1 0,2-3 0 16,-4-3 0-16,-1-1 1 0,-2-3 2 16,-1-2-13-16,-3-2-21 0,0-3-69 15,-2-2 44-15,0-6-80 0,-6-8-232 0</inkml:trace>
  <inkml:trace contextRef="#ctx0" brushRef="#br0" timeOffset="5446.3978">21044 9171 524 0,'-22'-7'117'0,"1"7"-74"0,9 2 70 16,6 19-108-16,6 13-21 0,3 13-35 15,-2 7-64-15,4 6 46 0,-1 2-100 16,0 0-213-16</inkml:trace>
  <inkml:trace contextRef="#ctx0" brushRef="#br0" timeOffset="5745.5996">20315 9227 512 0,'12'-23'139'0,"0"10"-85"0,6 13 65 16,6 2-106-16,2 20-8 0,5 7-10 16,3 10 0-16,-4 8 3 0,0 6 1 15,-4-2 0-15,-5 7-1 0,-7 0-5 0,-7-1-4 16,-6-6-3-16,-1-3-3 0,-4-4-2 15,-7-6-8-15,0-5-12 0,-4-1-21 16,0-5-48-16,-4-9 30 0,4-5-69 16,-4-13-152-16</inkml:trace>
  <inkml:trace contextRef="#ctx0" brushRef="#br0" timeOffset="5864.2807">20336 9611 261 0,'1'-11'214'0,"-1"4"-119"0,-7 7 19 16,0 3-26-16,-3 11-61 0,2 8-20 15,-1 6-30-15,4-2-92 0,-3 12 0 16,4 2 17-16,-1-3-134 0,-5-10 9 16</inkml:trace>
  <inkml:trace contextRef="#ctx0" brushRef="#br0" timeOffset="6364.7081">18310 9348 487 0,'0'-24'185'0,"1"0"-88"0,-1 2 46 0,3 14-98 16,4 8-17-16,7 2-18 0,7 13-9 15,3 10-5-15,6 15 0 0,-1 4 2 16,0 8 2-16,-1 4 0 0,-5 1 0 16,-5 1 1-16,-6-5 0 0,-7-5 0 15,-4-4 0-15,-1-4 0 0,-4-8-5 16,-8-3-5-16,-2 1-10 0,-4-5-12 15,-6-8-18-15,-3-5 15 0,2-4-107 0,-2-8 45 16,1-14-43-16,2-8-330 0</inkml:trace>
  <inkml:trace contextRef="#ctx0" brushRef="#br0" timeOffset="6478.9145">18218 9685 375 0,'-12'-3'158'0,"1"3"-79"15,0 4 38-15,-2 10-71 0,-3 0-19 16,1 9-18-16,4 6 1 0,6 2-18 0,-2 5-27 15,4 4-82-15,0-3 54 0,-1-3-96 16,-2-7-280-16</inkml:trace>
  <inkml:trace contextRef="#ctx0" brushRef="#br0" timeOffset="6880.8402">17125 10007 495 0,'3'-24'131'0,"0"0"-77"0,2 6 63 0,8-3-103 16,6-2-8-16,4-3-7 0,2-7-3 15,3-2-4-15,2-2 1 0,-6-4 0 16,0-2 0-16,-7-3 1 0,-5-3 1 15,-5 1 4-15,-4 1 13 0,-3 3 8 16,-1 5 4-16,0 10 3 0,-5 8-1 16,1 9-1-16,-2 11-3 0,0 1-10 15,-3 8-8-15,1 14-4 0,-3 6-3 0,0 8 0 16,1 4 1-16,1 2 2 0,2-3 1 16,7-3 0-16,1-2 0 0,1-6 0 15,4 2 1-15,8-6 0 0,3-1 0 16,1-6 0-16,5 0 1 0,3-5 0 15,2-2 0-15,0-2 0 0,2-3-11 16,-2-2-15-16,-3-2-21 0,-2-1-93 16,-6-5 49-16,-6-1-93 0,-10-5-297 0</inkml:trace>
  <inkml:trace contextRef="#ctx0" brushRef="#br0" timeOffset="7090.2808">16896 9314 597 0,'-26'3'155'0,"-3"1"-94"16,6-4 77-16,3 20-124 0,8 12-9 15,8 11-11-15,4 3-19 0,2 5-21 16,3-3-44-16,2 1-48 0,2-3 19 15,-1-6-100-15,-2-5-108 0</inkml:trace>
  <inkml:trace contextRef="#ctx0" brushRef="#br0" timeOffset="7302.7109">16641 9849 126 0,'-14'-31'82'0,"0"-5"-20"15,0-1 15-15,5-2-9 0,1 1-3 16,-1 2 2-16,-2 6 5 0,0 8 1 0,-3 3-7 15,-4 5-8-15,-7 8-10 0,-2 6-10 16,-7 1-13-16,-8 7-9 0,-5 4-7 16,-2 8-2-16,-8 3-3 0,-2 3-2 15,-6 2 0-15,-4 3-8 0,-4 3-8 16,3-1-12-16,-5-1-16 0,1-3-20 16,4 1-77-16,6-9 31 0,0-5-60 15,9-8-234-15</inkml:trace>
  <inkml:trace contextRef="#ctx0" brushRef="#br0" timeOffset="8045.4053">13590 10060 321 0,'-14'-3'135'0,"-3"-7"-60"0,1-1 30 16,3 2-59-16,-1-3-15 0,3-3-13 0,4-7-9 15,4-7-3-15,3-4-1 0,1-4-1 16,9-6-2-16,2-7-2 0,4-4 1 15,-3-6-1-15,7-5 0 0,-1-8 0 16,3-3 0-16,4-3 0 0,2-1 2 0,2 3 6 16,-3 11 3-16,1 13 1 0,-2 10 0 15,-2 12 0-15,-3 10-2 0,-3 11-2 16,4 10-8-16,-4 0-3 0,-1 10-2 16,-4 12 0-16,0 10 0 0,-7 11 2 15,-2 11 1-15,-4 8 2 0,-5 4 1 16,-6 3 1-16,-3 1 1 0,-8-7 0 15,-8-4 2-15,-10-8 0 0,-2-5 0 0,-7-7 1 16,-7-2 0-16,-3-4-1 0,4-2 1 16,-4-7-1-16,3-9-3 0,1-10-2 15,6-5-2-15,-1-5-3 0,5-13-3 16,1-6-2-16,1-5 1 0,6-6 1 16,5-2 2-16,6 4 2 0,4 6 3 15,6 5 4-15,0 7 1 0,0 7-1 16,3 8 1-16,-1 2-1 0,1 6 0 15,1 7-2-15,3 9-1 0,-3 8 0 0,4 4 0 16,1 4 1-16,3 2-1 0,4 0 1 16,5 0-1-16,-1-2 2 0,5-4-1 15,3-3-1-15,-1-9-12 0,-3-5-19 16,-2-4-30-16,-1-3-59 0,-5-1 28 16,-1 0-88-16,-6-2-161 0</inkml:trace>
  <inkml:trace contextRef="#ctx0" brushRef="#br0" timeOffset="8449.3245">12479 9657 500 0,'4'-11'142'0,"-4"9"-90"16,0 2 64-16,1 15-103 0,8 19-7 15,4 9-13-15,3 7 6 0,5 9-11 16,2 1-8-16,0-1-7 0,-3-2-3 16,-2-6-3-16,-8-10-1 0,-5-5-2 15,-5-6 13-15,-1-6 9 0,-3-7 10 16,-8-4 4-16,-2-11 1 0,-6-2-2 16,2-2-9-16,-3-11-12 0,2-6-4 0,-1-5 0 15,6 0-1-15,1-1 5 0,1 7 10 16,1 6 15-16,3 6 17 0,-4 6 12 15,-4 4 6-15,1 8 5 0,3 8-1 16,-6 10-5-16,5 10-3 0,2 10-6 16,2 6-8-16,-3 2-6 0,5 5-4 15,-1-4-3-15,2-4-1 0,2-5-2 0,2-2 2 16,1-8-1-16,-1-4 1 0,0-6-4 16,1-5-6-16,-1-8-12 0,-5-4-16 15,-4-9-39-15,-3-4-45 0,-1-3 18 16,-4-12-73-16,-1-7-121 0</inkml:trace>
  <inkml:trace contextRef="#ctx0" brushRef="#br0" timeOffset="8767.4747">11941 9789 439 0,'-17'0'144'0,"0"2"-84"0,6 3 54 16,0 19-86-16,1 13-17 0,10 3-11 15,0 5 1-15,3 2 1 0,4-6 0 16,4-5 1-16,-1-6 0 0,1-10 1 16,-3-7 4-16,-1-7 2 0,-7-6 1 0,0-4-1 15,-2-8 0-15,-4-8-1 0,-1-7-1 16,-3-9-3-16,1-9-3 0,-2-3-1 16,-3 0 0-16,0-1-1 0,-4 8 1 15,-3 13-1-15,-2 11-1 0,-5 11-1 16,-1 6 1-16,-1 6-1 0,0 11 0 15,-4 7 1-15,2 8 0 0,2 3 1 0,1 6 2 16,2-4-6-16,4 4-11 0,4-5-15 16,0-4-21-16,2-6-32 0,0 3-43 15,1-8 7-15,1-7-61 0,0-6-91 16</inkml:trace>
  <inkml:trace contextRef="#ctx0" brushRef="#br0" timeOffset="8916.7814">11221 10014 131 0,'-28'-31'133'16,"-3"0"-30"-16,-2 2 0 0,-1 6-10 15,0 3-19-15,-2 4-19 0,3 7-13 16,-6 5-12-16,-1 4-9 0,-2 2-9 16,-3 8-7-16,-5 6-4 0,4 8 0 15,-6 3-7-15,0 2-13 0,2 3-19 16,-5 1-66-16,-1-5-11 0,3 0 2 16,-2 3-93-16,1-5 3 0</inkml:trace>
  <inkml:trace contextRef="#ctx0" brushRef="#br0" timeOffset="9629.0794">6445 9669 369 0,'-58'-4'83'16,"1"-1"-44"-16,4 5 45 0,9 6-78 15,2 11-3-15,6 10-1 0,1 7-3 16,6 9 0-16,-2 8 0 0,11 8 1 16,0 4-1-16,-6 4 0 0,0 3 0 0,2-4-1 15,1-5-1-15,5-1-1 0,15-4-1 16,3-4 2-16,4-5 1 0,10 0 1 16,8-7 2-16,6-2 1 0,6-7 2 15,11-3 3-15,3-10 1 0,5-6 1 16,7-10 0-16,8-2 2 0,1-7 0 15,4-10-1-15,-1-10 1 0,-4-7-2 0,-1-4-1 16,-7-7 0-16,-7-6 0 0,-1-4 0 16,-11-1 0-16,-8-5 1 0,-10-3 1 15,-13 8-2-15,-10-4 0 0,-5-3-1 16,-10 2-2-16,-13 7-2 0,-9-1-1 16,-8 10-3-16,-9 13 0 0,-9 11-1 15,-4 11-1-15,-5 10 0 0,-1 5 0 16,0 10-1-16,7 9 1 0,2 6 1 15,7 8 0-15,6-1-4 0,13 6-12 0,6-1-22 16,9 1-57-16,13-3-5 0,10-4-2 16,1-7-88-16,9-3 31 0</inkml:trace>
  <inkml:trace contextRef="#ctx0" brushRef="#br0" timeOffset="9931.2694">7547 9072 262 0,'-32'26'60'15,"-5"6"-30"-15,-1 12 31 0,1 15-56 16,2 14-1-16,0 11-1 0,4 8-3 15,3 9 0-15,6 2 0 0,5 1-1 16,3-1 0-16,5-3 2 0,6-4 2 16,-4-9 0-16,7-6 2 0,0-3 0 15,7-8 1-15,-1-6 1 0,6-5 0 16,3-5-1-16,4-11 1 0,2-4-3 0,4-7-24 16,3-7-46-16,2-12 33 0,1-8-56 15,0-5-180-15</inkml:trace>
  <inkml:trace contextRef="#ctx0" brushRef="#br0" timeOffset="10317.6682">7720 10228 440 0,'-13'-10'124'0,"0"-4"-70"16,10-1 54-16,1 6-94 0,2-4-2 15,10-2-10-15,0-1-3 0,9-3-3 0,-2-1-1 16,2-2 0-16,-7 0-1 0,-5-1 1 16,-7-1 0-16,-2 0 1 0,-4 3 5 15,-3 2 4-15,-2 6 4 0,3 4 1 16,1 8-1-16,3 1 0 0,0 8-1 15,1 4-2-15,2 10-3 0,2 8-4 16,0 0 0-16,1 3 0 0,7 3 1 0,5-5-1 16,5-2 1-16,2-3 0 0,3-3 1 15,2-5 1-15,0-5 1 0,1-8 1 16,5 0 0-16,3-5 1 0,-1-4-1 16,-4-3-8-16,1-5-15 0,-5-4-29 15,0-1-66-15,-4-4 36 0,3 1-87 16,-5-8-205-16</inkml:trace>
  <inkml:trace contextRef="#ctx0" brushRef="#br0" timeOffset="10495.1987">8082 9368 466 0,'-5'6'124'0,"-8"3"-75"15,-5 2 60-15,3 2-86 0,7 21-9 16,7 5-126-16,-5 11 74 0,4-2-45 16,1-1-469-16</inkml:trace>
  <inkml:trace contextRef="#ctx0" brushRef="#br0" timeOffset="11128.9172">9275 9045 80 0,'2'50'43'16,"2"4"-1"-16,3 3-1 0,3 18-10 15,6 13-14-15,3 11 2 0,1-5-4 16,-3 21-7-16,1-1-2 0,-6 3 1 15,-8 2 2-15,-4 10 0 0,-3-18 0 0,-7-9 0 16,-13-3-3-16,-9-5-53 16,-7-6 32-16,-7 1-33 0,-13-4-193 0</inkml:trace>
  <inkml:trace contextRef="#ctx0" brushRef="#br0" timeOffset="11945.8068">20903 10614 265 0,'-29'-2'126'0,"-6"1"-31"0,6 1 19 15,-5 5-45-15,5 5-14 0,2 5-11 16,3 2-12-16,4 3-10 0,4 5-7 0,6 5-6 16,3 3-4-16,7 5-2 0,2 4-1 15,6 0 0-15,5-2-1 0,0 0 0 16,11 0 0-16,1-2 0 0,3 3 0 16,1 3 0-16,2 1 0 0,-1 2 0 15,-8-1 0-15,1-4 0 0,-6-2 1 16,-2-4 0-16,-8-5 2 0,-6-4 3 15,-1-4 1-15,-8-3 2 0,-8-4 1 16,-9-1 0-16,-8-4 1 0,-3-1-1 0,-11-4-2 16,-3-5-2-16,-6-1-1 0,-1-4-1 15,-5 0-2-15,0-5-1 0,0-2-3 16,6 2-7-16,-1-1-10 0,2 1-14 16,9 3-19-16,6 1-75 0,1 2-14 15,14-1 4-15,2-7-91 0,1-12-12 16</inkml:trace>
  <inkml:trace contextRef="#ctx0" brushRef="#br0" timeOffset="12329.4051">19951 10796 457 0,'-5'-6'167'0,"-8"6"-87"0,-5 0 49 15,1 5-85-15,3 18-24 0,-1 12-12 16,3 11-6-16,3 5-2 0,1 6 2 0,1 3-1 15,2 3 0-15,1 0 0 0,0-3 0 16,0-6 1-16,2-12 0 0,0-7 1 16,-1-6 2-16,-1-12 3 0,-4-7 2 15,0-4 1-15,-3-6 1 0,-2-2 0 16,1-8 0-16,0-10-2 0,-4-5-3 16,-1-11-2-16,-1-5-2 0,-3-6-1 0,0 4 0 15,1 2-1-15,3 10-1 0,-1 7 2 16,4 9-1-16,2 11 1 0,-2 4-1 15,2 0 1-15,0 12-1 0,-3 8 1 16,-5 6-2-16,3 9 0 0,-6 5 1 16,2-2-1-16,2 2 0 0,6-4 1 15,0-6-1-15,1-5 1 0,2-5 1 16,2-5 1-16,-5-3 0 0,1-1-2 16,-3-4-7-16,0-1-11 0,-1 0-18 15,2-2-24-15,-2-1-31 0,2-1-61 0,-1-2 18 16,1-3-67-16,1 1-152 0</inkml:trace>
  <inkml:trace contextRef="#ctx0" brushRef="#br0" timeOffset="12582.4149">18991 10894 420 0,'-11'-17'162'16,"-5"6"-86"-16,1 11 43 0,1 2-87 15,5 22-5-15,-1 10-21 0,0 15-8 16,-2 14 0-16,0 18 1 0,-5 14 2 16,-2 14 0-16,-2 9 0 0,-1 8 0 0,1 0 0 15,1-6 1-15,-1-10 1 0,4-7-1 16,1-11 2-16,3-9-1 0,1-7 1 16,3-5 0-16,-2-5 0 0,2-7-3 15,-5-5-11-15,2-8-15 0,-5-5-99 16,-1-7 58-16,-6-16-86 0,-5-16-340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33:13.88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3475 7448 9 0,'-15'4'7'0,"1"-1"-3"0,3 2 2 16,-2 0-2-16,2-1 0 0,1 2 1 15,1-2 0-15,-1 0 1 0,3-1 1 16,-2-1 0-16,1 0 1 0,1 0-2 15,0 1-1-15,1-1-1 0,0 1 0 16,-2 0-1-16,0 2 0 0,2-2 2 16,-4 1 2-16,3 1-1 0,1 2 0 15,-1-1 1-15,-1 2-2 0,0 1 0 0,-2 1-3 16,-4 1-1-16,1 1 0 16,2 2-1-16,-1-1 0 0,0 0 0 0,0 0 0 15,4-1 0-15,-3-5 0 0,3 5 0 16,-1 3 0-16,3-3-1 0,6 1 1 15,-11 3 0-15,-4-2-1 0,2-3 1 16,2 2 0-16,1-2-1 0,3 3 1 16,3 0 0-16,-1 1 0 0,0 1 0 0,1 1 0 15,1-2 1-15,-2 1-1 0,0 0 0 16,1 0 1-16,1-2-1 0,0 5 0 16,-3-5 1-16,0 2 0 0,-4 0 0 15,1 0 10-15,0 2 2 0,1 0 2 16,0 1 0-16,4-1 0 0,2 1 0 15,0-2-1-15,-1 2-9 0,2-4-3 16,-3 0-2-16,2-1 1 0,1 0-1 16,1 1-1-16,2 2 1 0,1 1 0 0,4 0 1 15,0 1-1-15,1-3 0 0,1 0 1 16,0 4-1-16,3-2 1 0,0-2 0 16,-1 1 0-16,-2-1-1 0,0-5 1 15,0 1-1-15,-2 1 1 0,1-1 0 16,-2 0-1-16,3 0 1 0,-2 0 0 15,0-3 0-15,2-3 0 0,2 2 0 0,-3-1 0 16,5 1 0-16,-4-1 1 0,2 2-1 16,-1-1 1-16,4 0-1 0,-5 0 0 15,3 3 0-15,0-1 0 0,3-1 0 16,-2 1 0-16,4 0 0 0,-3-2-1 16,1 1 1-16,-1 3-1 0,3-1 1 15,-2 0 0-15,4-1 0 0,-2 0 0 16,-1-2 0-16,2-1 1 0,0 0-1 15,2 1 1-15,0-2-1 0,0-2 1 0,0 1-1 16,1-2 1-16,-3-3-1 0,2 0 0 16,0-2 1-16,-1 1-1 0,-1-2 1 15,-3 2-1-15,0 0 0 0,1 1 0 16,-1 1 0-16,-2 1 0 0,7 0 0 16,-5 1 0-16,1-2 0 0,-2-1 1 15,3-1 0-15,-3-2-1 0,2 1 2 0,-1-1-1 16,2-4 1-16,0 2 0 0,-2-1-1 15,3-3 1-15,1-1 0 0,-2 2-1 16,1-1 0-16,-1 2-1 0,-3 0 1 16,4 1-1-16,-3-1 0 0,1 1 0 15,3-3 1-15,-2 0-1 0,2 0-1 16,-3-1 1-16,-2 0 1 0,0 2-1 16,0-1 2-16,-2-1-1 0,1 1 2 0,1-2 0 15,0-2 0-15,2-2 0 0,-2 0-1 16,-3-2 1-16,3-2-1 0,-3 1-1 15,-3-1 1-15,2 2-1 0,0-1 0 16,-1 1 0-16,-2-2 0 0,1-3 0 16,-4 1-1-16,1 1 1 0,-1-4-1 15,1 1 2-15,-3-2 1 0,2 1 2 16,-2 1 0-16,-1-2 1 0,-1 1-1 16,0 1 1-16,-2-1-2 0,1-1-1 0,-3 1-2 15,0 2 0-15,1 0-1 0,0 0 1 16,0 1-1-16,-2-3 0 0,0-3 1 15,-2 2 4-15,-1 1 1 0,-1-2 2 16,1 3-1-16,1 0 1 0,-1-1 1 16,-1 0-3-16,-1 2-2 0,-1 0-3 15,1 2 0-15,-2-2 0 0,0 4-2 0,-2-3 1 16,1 2-1-16,-3-3 0 0,1 6 0 16,-3-1 0-16,-1-1 0 0,-2 4-1 15,-1 2 2-15,0 1 1 0,-1 1 1 16,1 2 0-16,0-1 1 0,-1 1 1 15,-2 2-1-15,1-1-1 0,-4 2 0 16,0-2-2-16,-2 1 0 0,-2 1 0 0,-3 1 0 16,3 1-1-16,2 0 1 0,-4 2-1 15,3 1 0-15,3 1 0 0,-2-2 0 16,3 3-1-16,3 5 0 0,3 2 2 16,-2 4-18-16,6 2-20 0,-3 3-43 15,3-1 27-15,-1 8-71 0,1 2-122 16</inkml:trace>
  <inkml:trace contextRef="#ctx0" brushRef="#br0" timeOffset="60752.2774">28934 9225 37 0,'-4'-7'68'0,"-1"1"-22"0,0 1-3 16,2 2 0-16,-2 1-11 0,4 2-12 0,0 0-5 15,0 0 2-15,0 0 3 0,1-1 3 16,-1 1 5-16,0-2 3 0,0 2 3 15,1 0 1-15,-3-1-2 0,1 2-6 16,0 0-6-16,1 4-3 0,-2 1-3 16,0 0-1-16,0 4 1 0,0 0-2 15,0 1 0-15,0 2 1 0,1 6 1 16,2-1 0-16,0 3 0 0,0 3-1 0,0 3 0 16,2-4-1-16,-2 5-1 0,0 0-1 15,0-1-1-15,-2 1 0 0,-1 2 2 16,1-7 2-16,-4 1 4 0,1-5 4 15,-6-6 3-15,-2 3 1 0,-2-3 1 16,-3-2-1-16,-4 0-3 0,2 1-4 0,-2-5-5 16,-1 2-3-16,0-4-2 0,1-1-3 15,1-1-2-15,3-2 0 0,0 0-1 16,5-1-1-16,5 0 0 0,1 0-5 16,0 0-7-16,6-1-12 0,-1-2-22 15,0-3-39-15,3 0-70 0,-1-1 31 16,8 0-93-16,-1-3-204 0</inkml:trace>
  <inkml:trace contextRef="#ctx0" brushRef="#br0" timeOffset="61242.9711">28489 9283 2 0,'-5'0'4'0,"2"3"33"16,1 4 3-16,-2 2 12 0,1 0 12 15,-1-2 13-15,2 6 8 0,0 1-3 16,2 1-3-16,0 1-7 0,-1 2-10 16,2-2-8-16,0 5-11 0,-1-1-7 15,0-4-10-15,-1 1-5 0,2-2-7 16,-1-5-3-16,0-3-3 0,0 3-2 0,1-4-2 15,-1-2 1-15,1-2 1 0,-1-2 0 16,1 0 0-16,-1-8 0 0,1 1-1 16,2-4 0-16,0-5-2 0,0-3-2 15,-1-1-1-15,-2-5 1 0,0 0-1 16,-1 0-1-16,-1 3 1 0,-1 0 0 16,-2 6 0-16,0 4 0 0,-2 3 0 15,1 5-1-15,-4 4 0 0,-3 0 4 0,-3 5 4 16,-1 3 4-16,-3 5 3 0,0 1 2 15,0 4 1-15,-1-5 4 0,2 2-4 16,-2-2-3-16,3 1-3 0,1 1-3 16,3 0-2-16,-2-4 0 0,2-1-1 15,0-3-2-15,2-3 1 0,1-2-1 16,4-1 2-16,1 1-8 0,2 0-11 0,-1-1-13 16,1 0-19-16,2-1-32 0,-1 0-78 15,-1 0 29-15,2-4-75 0,-2-1-236 16</inkml:trace>
  <inkml:trace contextRef="#ctx0" brushRef="#br0" timeOffset="62058.7503">27604 9409 64 0,'-1'-5'71'0,"3"-3"-4"15,-1 2-1-15,3 1 0 0,0 0-2 16,0-1-4-16,0 3-4 0,2 0-4 16,-1 0-5-16,2-1-4 0,1 3-5 15,3 2-6-15,-2-1-5 0,2 3-4 16,3 1-5-16,2 5-4 0,-3 3-4 16,-2-1-3-16,-1 2-3 0,-3 2-1 0,0-1 0 15,-2 1-1-15,0-2 0 0,-3 3 0 16,-1-5 0-16,0-2 0 0,-2 2 1 15,-1-2-1-15,-3-1 0 0,2 3-10 16,-1-2-14-16,-4 0-22 0,1-4-42 16,-2 2-36-16,-1-5 7 0,-2 3-74 15,1-6-77-15</inkml:trace>
  <inkml:trace contextRef="#ctx0" brushRef="#br0" timeOffset="62304.104">27588 9420 331 0,'-2'-7'140'0,"-1"-4"-63"16,3 2 31-16,-5 6-68 0,1 3-10 15,3 1-18-15,0 5-6 0,-2 7-3 16,1 4-2-16,-1 2 3 0,-2 2 3 0,0-1 5 16,-3-1 4-16,2 1 2 0,-3-2 1 15,0-3 0-15,1 1-3 0,0-1-2 16,0-5-4-16,4 0-4 0,0 0-1 15,0-2-2-15,3-2 1 0,-1 1-10 16,0-2-15-16,-1-2-24 0,2 0-83 0,0-3 47 16,-2-2-95-16,1-2-268 0</inkml:trace>
  <inkml:trace contextRef="#ctx0" brushRef="#br0" timeOffset="62689.6553">27289 9390 240 0,'-17'-7'104'0,"2"1"-58"15,3 0 26-15,0 5-38 0,4 1-27 16,0 7-6-16,-1 0-2 0,0 4 0 16,5 6 0-16,-2-1 1 0,1-2 1 15,-1 1 5-15,4-5 9 0,-1 1 5 16,1 1 4-16,2 1 1 0,3 5 3 15,3 0-1-15,0-3-5 0,4 6-8 16,4-1-5-16,0-2-2 0,3 3-3 0,1 0-1 16,-4-4 0-16,-1 2-1 0,-3-3 0 15,-4-2 2-15,-5-3 0 0,-1-1 2 16,-3-2 0-16,-7-3 1 0,-4 1 1 16,-3-5 0-16,-6-1 1 0,1-1 0 15,0-4-1-15,-4-1 0 0,2-4 0 16,3 2-2-16,-2 1 0 0,1-3-1 0,2 2-3 15,2-1 0-15,1 1-1 0,2 0 0 16,4 0-1-16,0 2-5 0,6 2-14 16,0 1-31-16,4 2-68 0,1 1 42 15,1 1-92-15,3 0-217 0</inkml:trace>
  <inkml:trace contextRef="#ctx0" brushRef="#br0" timeOffset="63275.4479">26513 9472 138 0,'0'-10'81'15,"1"2"-28"-15,0 0 9 0,2 3-22 16,3 2-7-16,1 1-7 0,3-2 0 15,-2 3-1-15,2-3 1 0,-4 6 0 16,2-3 0-16,1 1-2 0,2 3-3 0,-1 5-3 16,5 1-3-16,-4 3-3 0,-1 2-3 15,1 2-3-15,-1 6-1 0,0 1-2 16,0-1-1-16,-4-1 0 0,1 2-1 16,-4-5 0-16,0-1 0 0,-1 3 1 15,-1-3 0-15,-1-1 1 0,-5-2 1 16,3-2-10-16,0-1-16 0,-1 1-27 15,-3-1-49-15,3-3 26 0,-1-1-80 0,-2-6-142 16</inkml:trace>
  <inkml:trace contextRef="#ctx0" brushRef="#br0" timeOffset="63550.3662">26531 9654 310 0,'0'-5'105'0,"-2"4"-55"0,0 1 38 0,-1 5-59 16,2 6-13-16,1 2-8 0,0 5 0 16,1 3 3-16,-1 5 5 0,-1-1 6 15,1 4 6-15,0 0 6 0,-2 5 5 16,0-4 4-16,0 4-1 0,0-1-6 16,-2-5-6-16,-2 1-8 0,3-2-5 15,-1-2-5-15,0 1-4 0,1 2-3 0,0-6-1 16,0 1-1-16,-2-4 1 0,2-2-1 15,-1-1-2-15,2-2-10 0,0-1-18 16,2-1 9-16,0-2-125 0,1-5 61 16,-1-5-79-16,-2-2-393 0</inkml:trace>
  <inkml:trace contextRef="#ctx0" brushRef="#br0" timeOffset="64540.6685">25179 9522 718 0,'5'-12'60'0,"-5"8"-43"0,-35 4-4 0,-4 2-2 16,-2 1-2-16,20 13 16 0,-1 3-11 15,5 3-3-15,3-3-3 0,8 2-2 16,5 0-1-16,1-4-2 0,5 1 0 16,5-2 0-16,6 4 0 0,3-3 0 0,4 0-1 15,2-3 0-15,2-1 1 16,0-4 2-16,0-1-9 0,0-5-9 0,-2-3-15 15,-2-1-20-15,0-4-41 0,-1-5-43 16,-4-4 9-16,2-3-69 0,-5 0-103 16</inkml:trace>
  <inkml:trace contextRef="#ctx0" brushRef="#br0" timeOffset="64784.0718">25005 9386 291 0,'-14'7'128'0,"1"-3"-67"15,0 3 31-15,3 1-49 0,2 8-27 0,1 8-10 16,1 3-2-16,2 2-1 0,-1 0-2 16,-1 2 0-16,1-3 0 0,1-2 1 15,-4-2-1-15,1-1 0 0,0-3 1 16,2-1-1-16,-2-3 0 0,3 3-1 15,-2 0-19-15,4-2-75 0,-2 0 49 16,1-3-63-16,-3-10-281 0</inkml:trace>
  <inkml:trace contextRef="#ctx0" brushRef="#br0" timeOffset="65161.063">24613 9594 512 0,'-1'-16'147'0,"-2"8"-87"0,2 8 64 16,1 1-108-16,2 8-4 0,4 6-13 16,-1 4-1-16,3 1 1 0,-2-2 2 15,1-4 0-15,0-1 0 0,2-4 0 16,-1-5-1-16,-2-3-1 0,0-1-2 16,-2-2-2-16,-2-5-3 0,0-1-1 15,-2-2-1-15,-1-2 2 0,-1-1 1 16,-2 0 1-16,-6 2 3 0,0 1 6 15,-4 5 5-15,-2 5 6 0,-4 3 5 16,0 3 0-16,-5 4-6 0,-1 2-4 0,0 2 1 16,-4 0-24-16,1 1-73 0,2 1 35 15,-1 1-82-15,3-1 72 0,6-8 49 16,-2 2 1-16,5-1 39 0,0-1 78 16,1-3-38-16,-1-2 86 0,1-2-57 15,-3-1-40-15,2-5-11 0,0 3-30 0,1-3-23 16,-2 2-22-16,2 0-29 0,-2 1-38 15,-5 2-44-15,0 1-21 0,-3-1-6 16,1-1-46-16,-2 2-3 0</inkml:trace>
  <inkml:trace contextRef="#ctx0" brushRef="#br0" timeOffset="65458.2678">23334 9616 223 0,'10'-10'118'16,"1"0"-33"-16,2 6 16 0,1 1-36 0,1 3-15 15,1 3-14-15,3 2-6 0,0 8-9 16,-1 2-7-16,-1 3-5 0,-1 3-4 15,-4 3 0-15,-3-3-2 0,-1 6 0 16,-1-1 0-16,-4-3-1 0,-1 2 0 16,0 2 0-16,-1-4 6 0,-1 0-15 15,0 1-19-15,-1-2-39 0,-1-5-46 0,-3-3 28 16,-2-8-103-16,-3-6-121 0</inkml:trace>
  <inkml:trace contextRef="#ctx0" brushRef="#br0" timeOffset="65627.8152">23354 9838 205 0,'-4'-8'234'0,"2"3"-123"0,0-3 6 0,-1 5-8 15,3 3-72-15,3 7-29 0,-2 1-8 16,4 4-2-16,-2 5 2 0,1 2-1 16,0 0-8-16,-2 2-11 0,-1-3-14 15,-1-4-31-15,-1-2-52 0,-2-2 19 16,-5-5-63-16,-5-5-153 0</inkml:trace>
  <inkml:trace contextRef="#ctx0" brushRef="#br0" timeOffset="65923.5718">22945 9716 282 0,'4'-19'164'16,"2"2"-91"-16,-1 7 27 0,5 7-38 0,1 3-47 16,2 2-13-16,0 2-5 0,-1 6 0 15,-3 7 2-15,0 3 5 0,-6-2 4 16,-1 1 6-16,0-1 5 0,-3-4 2 16,1-1 3-16,-1 3-1 0,-2 3-3 15,2 1-5-15,-1 0-4 0,-1 0-4 16,1 1-2-16,0-4-1 0,0-1-2 0,1-1-9 15,-5-2-16-15,-1-3-27 0,0-4-73 16,-4 2-2-16,0-8-8 0,-2-1-99 16,-2-2 57-16</inkml:trace>
  <inkml:trace contextRef="#ctx0" brushRef="#br0" timeOffset="66356.6509">22639 9917 387 0,'-9'7'149'16,"-2"-3"-74"-16,-2 0 41 0,1 4-78 15,2 3-8-15,0 3-21 0,-1-1 1 16,-1-3-3-16,-3 2-2 0,1 0 0 16,-2-10 0-16,0 4 0 0,2-6 1 0,0-1-1 15,0-7 0-15,2-3-1 0,4-4-1 16,0-3-1-16,2-3 0 0,4-5-1 16,2-1-1-16,1-2 0 0,1 9 0 15,3-3-1-15,4 8 3 0,-1 1 1 16,1 2 2-16,2 1 1 0,0 4 1 15,-1 0 0-15,-1 4 1 0,-2 1-2 16,-3 0-1-16,-2 2 0 0,-1 3-1 16,-1 4-1-16,-1 2 0 0,1-1 1 15,-3 4-1-15,-1-2 0 0,0-1-1 0,0 0 2 16,-3 2-10-16,2 0-16 0,-1 0-27 16,2-2-86-16,-6-2 50 0,0-6-103 15,-1-1-275-15</inkml:trace>
  <inkml:trace contextRef="#ctx0" brushRef="#br0" timeOffset="66568.0845">22290 9746 212 0,'-2'-7'194'0,"-2"-1"-108"0,-3 2 14 16,1 6-5-16,1 1-82 0,3 5-10 0,0 7-5 15,0 0-5-15,-1 3-3 0,0-3-2 16,1 1-2-16,-1-4-5 0,1-3-13 16,2 0-30-16,-1-2-32 0,0 0 24 15,0-5-65-15,-1 0-111 0</inkml:trace>
  <inkml:trace contextRef="#ctx0" brushRef="#br0" timeOffset="66982.9806">22160 9718 477 0,'-10'-3'152'0,"-1"3"-89"16,0 0 59-16,-1 4-100 0,6 14-6 16,1 2-17-16,0 3 0 0,-1 1 1 15,1 1 0-15,-1-4 0 0,1-1 5 0,-1-3 4 16,2-1 1-16,0-4 3 0,-1 0 0 15,2-4 1-15,1 0 0 0,-2 0-4 16,0-2-3-16,0-2-1 0,-3 0-2 16,2-5 0-16,-3 1-2 0,0-3-4 15,2-2-4-15,0-5-3 0,0-2 0 16,0-3-1-16,0-4 0 0,-1 2 1 0,2 5 5 16,2 1 2-16,0 4 4 0,1 4 3 15,0 1 2-15,-2 2 3 0,-2 2 2 16,-1 1 2-16,-4 4 2 0,-1 3-1 15,3 4-2-15,-3-1-1 0,1 1-2 16,-1-1-2-16,2-1-2 0,0-2-1 16,2 2-2-16,-1-2 1 0,5 1-1 15,0-2 0-15,-3-3 0 0,2-1-2 16,-1-2-9-16,0-1-13 0,-1-1-20 0,-1 0-31 16,0 1-79-16,3 3 33 0,-4 0-86 15,-1 2-233-15</inkml:trace>
  <inkml:trace contextRef="#ctx0" brushRef="#br0" timeOffset="67305.6309">21495 9806 116 0,'0'-2'156'0,"1"0"-71"0,0-1 11 0,4 3-1 16,2 2-34-16,1 5-24 0,2 0-7 16,-4 4 0-16,4 5-7 0,-3 1-9 15,-1 5-6-15,0 1-2 0,-1 3-1 16,-4-5 0-16,1 0-1 0,-1 1-1 15,-1-1 0-15,0-5 0 0,-3 4 1 16,1 0-1-16,-3-5-14 0,-3-1-24 16,-2 1-77-16,-2-4 48 0,-3-2-89 0,-2-7-259 15</inkml:trace>
  <inkml:trace contextRef="#ctx0" brushRef="#br0" timeOffset="67455.048">21360 10038 429 0,'-2'-11'177'15,"-4"5"-84"-15,1 0 42 0,0 6-77 0,2 4-31 16,2 5-14-16,-2 4-6 0,2 2-8 16,-3 0-12-16,1 0-13 0,0-3-23 15,-4-2-86-15,0-2 45 0,-4 3-83 16,-5-2-279-16</inkml:trace>
  <inkml:trace contextRef="#ctx0" brushRef="#br0" timeOffset="68294.7113">19771 9587 191 0,'-9'-10'112'0,"3"2"-54"15,3 8 15-15,-1-4-35 0,3 5-11 16,1 1-19-16,6 1-3 0,-1 0-3 15,5 0-1-15,3-4 5 0,1 1 6 0,3-2 3 16,4 1 5-16,2 1 6 0,1-1 5 16,7 0 6-16,1-1-3 0,1-1-3 15,1-3-3-15,2 0-4 0,-1 1-7 16,1 0-5-16,3-3-4 0,1 5-4 16,-2-2-1-16,-1 2-1 0,-2 3-1 15,-6 3 0-15,-2-6 0 0,-9 6 0 16,1-1-1-16,-10 1 1 0,0-3-2 15,-6 1-5-15,1-2-6 0,-4 2-13 16,-6 0-21-16,0 2-73 0,-3 3 37 0,-3 1-69 16,-5 1-237-16</inkml:trace>
  <inkml:trace contextRef="#ctx0" brushRef="#br0" timeOffset="68653.7494">20119 9624 214 0,'-2'-5'89'0,"1"4"-42"16,0 1 30-16,1 5-26 0,-1 2-14 15,0 4 1-15,0 4 7 0,2 3 6 16,-1 1-2-16,-2 4-3 0,2 3-5 15,0 1-5-15,1 0-4 0,0 2-6 16,0-1-5-16,0 1-6 0,-1 0-6 16,0-3-3-16,1-3 0 0,-1-1 0 15,-1-4-1-15,-1-6 1 0,-2 0 2 16,3-3 5-16,0-3 2 0,-2-1-1 16,1-2-2-16,-3 4 0 0,0-1-1 0,1-2-6 15,-2 1-7-15,-1-5-9 0,-1 4-10 16,-2-4-15-16,-2 1-22 0,1 1-39 15,-1 0-51-15,1 1 23 0,0 1-76 16,1-1-143-16</inkml:trace>
  <inkml:trace contextRef="#ctx0" brushRef="#br0" timeOffset="68860.7352">19756 10100 350 0,'-6'-10'148'0,"5"3"-80"0,1 2 37 15,6 2-66-15,6 0-14 0,5 0-17 16,12 1 2-16,3 2 3 0,7-2 7 0,5 0 5 16,5-1 3-16,2-2-1 15,0 2-1-15,-3-1-4 0,-2-1-5 0,-4 1-6 16,-1 2-3-16,-4 4-11 0,-2-4-17 16,-3 3-2-16,-7 2-114 0,-4 3 64 15,-10-3-91-15,-11-3-371 0</inkml:trace>
  <inkml:trace contextRef="#ctx0" brushRef="#br0" timeOffset="69506.8285">18024 10078 390 0,'-2'-4'102'0,"-3"-4"-60"16,-1 7 50-16,2 0-79 0,3 2-8 16,-1-1-4-16,-3-5 0 0,1-2 2 15,1 2 0-15,-3-7 2 0,-1-4 8 16,1 0 6-16,0-5 3 0,0-5 4 16,2-2 1-16,-1-3 2 0,3 1-3 0,2 0-8 15,0 1-6-15,1-1-4 0,4 4-3 16,1-1-1-16,4 2 0 0,3 4 1 15,5 3 2-15,0 2 0 0,1 4 0 16,2 2-1-16,2 0 0 0,0 1-3 16,2 3 0-16,1 4-3 0,-5-3 0 15,-2 5-1-15,-2 0 0 0,-4 3 1 0,-1 1-1 16,-2 4 0-16,3 1 0 0,-4 3 1 16,-1 1 4-16,-4 1-10 0,-1 0-10 15,-3 3-14-15,-1 0-23 0,-4 2-77 16,-3 2 32-16,-1 1-69 0,-4-2-246 15</inkml:trace>
  <inkml:trace contextRef="#ctx0" brushRef="#br0" timeOffset="69817.559">17553 9803 334 0,'15'-5'140'16,"-4"-2"-67"-16,-1 4 33 0,-2 3-62 16,-2 2-13-16,2 7-15 0,-2 2-5 15,1 3-3-15,-5 0 1 0,0 1-2 16,-2 1-1-16,-2 0 0 0,-2 2 0 15,-5-3 1-15,-2 0-1 0,-5-1 0 0,-2 0 0 16,-5-4-1-16,-2 2 7 0,1 0-18 16,0 1-25-16,-1-2-87 0,3 6 57 15,1-1-99-15,4 0-303 0</inkml:trace>
  <inkml:trace contextRef="#ctx0" brushRef="#br0" timeOffset="70045.9505">17168 10057 426 0,'-20'-40'202'0,"0"-6"-88"0,2 3 37 15,9 3-79-15,3 3-22 0,6 1-26 16,3 1-9-16,7 3-8 0,1-1-3 16,3 2-3-16,3 5-2 0,2-1 1 15,-6 4-1-15,6 3 0 0,-3 1 0 0,3 1-1 16,-1 5-1-16,2 2 0 0,0 5-1 15,4 6-13-15,2 0-19 0,1 4-27 16,6 4-88-16,0 5 47 16,0 5-101-16,-1 1-269 0</inkml:trace>
  <inkml:trace contextRef="#ctx0" brushRef="#br0" timeOffset="71670.702">12304 9889 193 0,'-2'-7'101'0,"-4"-1"-39"0,0 1 11 15,2 5-38-15,1 2-1 0,0 6-11 16,1 3-5-16,0 3 3 0,2 6 3 15,2 8 4-15,-1 1 4 0,4 4 0 16,4 5-1-16,2 1-1 0,-1 1-5 0,6 6-3 16,-4-1-4-16,0 0-5 0,1 0-2 15,1-3-4-15,-2-3-1 0,4-1-2 16,-1-5-1-16,-4-6 1 0,0 0 1 16,-2-4 0-16,-6-7 1 0,0-2 0 15,1-2 2-15,-2-9 2 0,-2-1 0 16,-4-1-1-16,1-5 0 0,-1 0-1 15,-5-11-1-15,-1-2-1 0,-3-7-3 0,-2-8-4 16,-3-8-4-16,2-4-3 0,-3-2-4 16,1-4 0-16,0 1 0 0,0-3 0 15,1 3 1-15,5 4 5 0,1 2 2 16,7 1 3-16,4 8 0 0,0 2 0 16,3 1-1-16,6 1 0 0,5 10 0 15,0-1-1-15,4 4 0 0,4 3-1 16,-2 8 1-16,1-1-1 0,3 6 1 0,1 3-1 15,-1 4 0-15,5 6 1 16,-3 3 1-16,-2 5 0 0,-2 3 2 0,-4 0-1 16,-5 0 2-16,-6 6 1 0,-7-3 0 15,-1-1 1-15,-5 2 0 0,-7 1 1 16,-7-7 0-16,1 4 0 0,-5-4 0 16,-4-7 0-16,1-3 0 0,-2-2-1 15,-2-5-1-15,6-2 1 0,-1-1-1 16,5 1 0-16,1-2 1 0,4-2-8 0,2-1-11 15,10 1-21-15,4 2-24 0,1-1-63 16,10 3 25-16,7 0-76 0,6-4-172 16</inkml:trace>
  <inkml:trace contextRef="#ctx0" brushRef="#br0" timeOffset="72040.713">12752 9772 417 0,'1'-6'127'15,"1"5"-77"-15,-2 1 52 0,1 7-84 16,4 10-8-16,4 4-11 0,3 7 0 0,1 3 2 16,3 4 1-16,2 1 1 0,0-4-1 15,0-2 0-15,-3-6 3 0,-3-3 3 16,-4-6 3-16,-2-3 2 0,-3-3 2 15,0-3 2-15,-3-5 2 0,-1-1-3 16,-3 0-2-16,-1-3-2 0,-1-5-2 16,-2-2-2-16,-1-3-2 0,-3-4-1 15,3-5-2-15,-2-7-1 0,3-6 0 16,0-5 0-16,2 3-1 0,2 1-1 0,4 7 0 16,0 4 0-16,6 3-1 0,3 6 0 15,2 0-2-15,5 6 1 0,4 5-1 16,4 3 10-16,4 2-20 0,2 0-15 15,5 6-30-15,-3 3-68 0,-2 3 42 16,1 3-110-16,-4 1-201 0</inkml:trace>
  <inkml:trace contextRef="#ctx0" brushRef="#br0" timeOffset="72389.7804">13277 9965 303 0,'1'1'153'0,"-1"-3"-70"16,0-1 26-16,1 3-53 0,5-1-22 15,3 1-18-15,4 0-7 0,4-3-5 16,3-1 0-16,0-2-1 0,2 1-7 0,3-2-6 16,-3-3-7-16,-2 2-5 0,-3-3-5 15,-3-1-4-15,-6-3-10 0,-4-1-9 16,-4-1-21-16,-1-1-16 0,-3 2 1 16,-7 1 4-16,-4 2 6 0,0 4 15 15,-6 6 27-15,0 3 39 0,-2 1 35 16,1 2 15-16,-3 6 11 0,5 2 6 15,1-2-3-15,5 6-7 0,2 2-11 16,6 1-10-16,3 2-10 0,3 2-9 0,2 0-6 16,8 0-4-16,5-2-3 0,4-3-1 15,7-5-1-15,2-3-1 0,5-6 0 16,4-3-2-16,3 0 0 0,0-5 0 16,-1-5 0-16,-1-5-5 0,1-2-10 15,-2-4-15-15,-5-6-17 0,0 0-19 16,-7-3-34-16,-6-4 2 0,-7-2-39 0,-1-2-70 15</inkml:trace>
  <inkml:trace contextRef="#ctx0" brushRef="#br0" timeOffset="72707.9286">13805 9465 130 0,'-3'-10'117'15,"-2"7"-41"-15,1 3 1 0,-3 1-21 16,1 3-12-16,2 9-18 0,1 5-10 16,3 4-3-16,2 6 2 0,3 7 0 15,5 0 1-15,5 4-1 0,4-5-1 0,-2 7-1 16,5-1-3-16,1 4-3 0,-1 1-2 15,1 4-2-15,-1-6 0 0,-3-4-1 16,0-1 1-16,-3-5-1 0,-4-1 1 16,-2-4 1-16,-5 2 0 0,-5-8 2 15,-2 2 0-15,-4-4 1 0,-4-4 1 16,-8-1-1-16,-2-4 0 0,-3-5 0 0,-2-4-1 16,-4-2 0-16,3-2-1 15,-2-6 0-15,0-4-1 0,3-3 0 0,1-1 0 16,0-4-1-16,5 2-1 0,2-3 0 15,9-2-1-15,7 0-2 0,1 3 0 16,7-2-1-16,7-4-3 0,6 2-4 16,5-2-1-16,9-1-1 0,-1 1-6 0,2 1-12 15,1 0-27-15,-3 3-51 16,-3 2 33-16,0 6-72 0,-2 3-165 0</inkml:trace>
  <inkml:trace contextRef="#ctx0" brushRef="#br0" timeOffset="72928.3598">14274 9716 344 0,'1'-9'191'0,"2"0"-105"0,-4 5 32 16,1 4-52-16,1 6-44 0,4 6-19 15,4 5-5-15,0 6 0 0,0 2 2 16,0-3 1-16,2 5 1 0,0-2-6 15,0-4-4-15,-1-5-10 0,1 3-15 16,-5-7-22-16,2-2-33 0,-2-3-32 0,1-1 8 16,-1-5-60-16,2-1-47 0</inkml:trace>
  <inkml:trace contextRef="#ctx0" brushRef="#br0" timeOffset="73171.5304">14543 9749 329 0,'3'-11'130'0,"1"2"-73"16,1 1 37-16,2 8-66 0,5 1-10 15,4 7-18-15,-1 3-1 0,4 2-1 16,-1 5 1-16,2 1 1 0,-2-2 0 16,1 0 0-16,2 0 0 0,-4-3 1 15,-1-3 0-15,1 3 1 0,-2-6-1 16,-6-1 1-16,4-4 0 0,-2-3 5 15,-4-1-13-15,2-3-15 0,3-4-30 0,-5-2-44 16,0-4 27-16,2-2-87 0,-1-4-117 16</inkml:trace>
  <inkml:trace contextRef="#ctx0" brushRef="#br0" timeOffset="73281.2393">14864 9695 202 0,'-14'3'132'16,"-2"3"-36"-16,-7 5 9 0,-4 4-25 15,-1 5-27-15,-1 0-11 0,-4 2-13 0,6 3-9 16,3 3-6-16,2 3-4 0,5-1-41 15,3 1-80-15,2 1 54 0,3-4-79 16,0-6-312-16</inkml:trace>
  <inkml:trace contextRef="#ctx0" brushRef="#br0" timeOffset="75155.0435">24992 10620 119 0,'-10'-10'76'0,"1"-1"-28"0,-3 2 9 16,6 2-20-16,-1 4-8 0,4 0-12 15,-4 1-4-15,3 2-3 0,-2 2-1 16,-1 1 1-16,-2 1 3 0,-1 3 6 0,-3 1 4 15,1 1 5-15,-3 1 4 0,1 1 2 16,-2-1 0-16,1 3-2 0,0-2-6 16,4 0-4-16,-1 1-6 0,3 1-5 15,6-1-5-15,3 1-2 0,0 2-3 16,3-2 0-16,2-1-1 0,5 0 2 16,5-1 1-16,0-1 1 0,7 0 1 0,3 1 1 15,3 3-1-15,0 1 0 0,1 2 0 16,0 0-2-16,-1-2-1 0,-4 0 0 15,-6-3 0-15,-4 0 1 0,-8-1 1 16,-6-2 0-16,0-1 3 0,-4 0 0 16,-6 0 0-16,-9-1 1 0,-2 2-1 15,-6-1-1-15,-3-3 0 0,-4-4-1 16,0-1-1-16,0 0-1 0,1-3 1 0,-1-5-1 16,4 1-1-16,4-2 0 0,4-1 0 15,6 2-2-15,6 3-3 0,7-2-14 16,3 5-18-16,9-4-34 0,1 3-54 15,8 0 25-15,7 2-85 0,6 1-144 16</inkml:trace>
  <inkml:trace contextRef="#ctx0" brushRef="#br0" timeOffset="75492.1432">25206 11033 296 0,'-2'-11'93'0,"4"1"-49"0,-2 2 34 15,0 0-58-15,4 1-12 0,4-2-5 16,5 2-1-16,2-2-1 0,0-2-1 16,0-2 5-16,-1 2 10 0,-5-1 11 15,-3-1 10-15,1 4 6 0,-3 6 4 16,0 1 2-16,-1-1-4 0,0 4-7 15,-3-1-9-15,-1 7-8 0,-1 2-7 16,-3 1-5-16,1 3-1 0,-1 4-1 0,1-2 0 16,2 2-3-16,-1-1 0 0,3 0 4 15,-3-5 3-15,3 1-1 0,2-1 3 16,0-4-10-16,1-1-9 0,1 0-20 16,2-1 73-16,5-2-188 0,-1 0 78 15,4-3-29-15,-1 0-598 0</inkml:trace>
  <inkml:trace contextRef="#ctx0" brushRef="#br0" timeOffset="75647.4646">25627 10935 390 0,'2'-11'92'0,"-1"1"-57"0,0 4 50 16,7 6-107-16,3 2-64 0,4 0 35 15,4-4-56-15,1-1-229 0</inkml:trace>
  <inkml:trace contextRef="#ctx0" brushRef="#br0" timeOffset="75903.4993">26058 10908 404 0,'1'-1'147'16,"-1"-2"-70"-16,-1-3 41 0,1 2-78 0,4 2-17 15,5-3-15-15,3 1 1 0,8 1-13 16,1-2-19-16,2 0-24 0,0-1-28 16,3 1-31-16,0 1-10 0,0 0-2 15,-4 1 8-15,2 0 17 0,-6 2 27 16,-2 0 41-16,0 2 45 0,-2 5 22 16,-2-2 10-16,-1-3 9 0,0 2 5 15,-1 1 0-15,-2-4-12 0,3 0-12 0,3 1-12 16,4-1-10-16,2 4-21 0,6-4-62 15,1-1-9-15,-1 1 13 0,4-3-84 16,0-5-15-16</inkml:trace>
  <inkml:trace contextRef="#ctx0" brushRef="#br0" timeOffset="77151.4814">27246 10496 33 0,'-2'-3'63'16,"-1"1"-8"-16,0-1-6 0,-1 1 1 15,0 2-6-15,-3 0-7 0,-3-2-5 16,-1 2-1-16,-3 0-2 0,2 2 0 15,1-2 1-15,3-1 0 0,-1 4 1 16,1 3-2-16,-2-1-4 0,1 2-3 0,-3 2-5 16,1 3-4-16,-2-3-4 0,3 5-4 15,0-4-3-15,1 5-1 0,5-2-1 16,3 2 0-16,1-1 0 0,0 4-1 16,3-5 1-16,4 2 0 0,-1-2 1 15,6 0 0-15,-1 0 1 0,4 1 0 16,-2 1 1-16,5 0 0 0,2 3 1 15,2 1-1-15,0 0 1 0,0-2-1 16,-2 2 1-16,-7-5-1 0,-3-2 1 16,-5-4 1-16,-2 1 1 0,-3-4 4 0,-2-2 2 15,-4 2 1-15,-3-3 1 0,-5-2-1 16,-5 2 0-16,0-4-2 0,-8-4-2 16,0 3-4-16,-1-4-1 0,-1-2 0 15,-1 0-1-15,4-1 0 0,3-1 2 16,4-1-13-16,7 1-19 0,10 1-29 15,2 2-62-15,3 3 35 0,8-3-98 0,6 4-178 16</inkml:trace>
  <inkml:trace contextRef="#ctx0" brushRef="#br0" timeOffset="77612.7675">27492 10930 218 0,'2'-11'81'0,"0"4"-39"0,1 0 21 15,4 1-36-15,-2-3-20 0,3 2-3 16,1-5-3-16,-2 1-4 0,0-1 1 0,0 2-1 15,-3-5 1-15,-1 4 0 0,-1 1 1 16,-2-1 3-16,-1 2 9 0,-3 5 7 16,1 0 6-16,0 1 5 0,-3 3 2 15,0 1 3-15,4 2 1 0,-1 3-6 16,1 1-1-16,2 7-4 0,1 1-4 16,0 2-1-16,3 2-2 0,2 3-1 0,3-1-3 15,2 5-4-15,1-1-2 0,5 0-2 16,-3-2-1-16,-1-2 0 0,-4-4 0 15,-3-3 0-15,-5-2 1 0,-1-1 2 16,-1-3-1-16,-8-4 1 0,-3 0 0 16,-6 0-1-16,-5-4-1 0,-4 0 0 15,-1 1-2-15,0-2 0 0,3 1-1 16,1-2-1-16,5-1 1 0,2 2-5 0,0-1-12 16,8-1-22-16,6-2-88 0,3-2 52 15,2-2-88-15,-2 0-301 0</inkml:trace>
  <inkml:trace contextRef="#ctx0" brushRef="#br0" timeOffset="77772.879">27612 10551 566 0,'0'-24'178'15,"0"2"-96"-15,1 7 64 0,-1 13-118 16,4 2-11-16,-2 2-20 0,6 7-143 15,0 4 80-15,2 3-76 0,-1-6-518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35:42.29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7845 9895 15 0,'0'2'24'0,"-1"1"-4"16,0 0-1-16,2 0 2 0,-1 2 0 0,0-1-1 16,1 1-1-16,0 3 0 0,1-1 0 15,-1 6 0-15,0 2-4 0,2 4-3 16,0 5-2-16,-1 2-4 0,-1-1-1 16,2 2-2-16,0 2-1 0,2 2-1 15,0-1 0-15,2 0-1 0,-2-1 0 16,0-4 1-16,-1-2-2 0,3-3-1 15,-2 3-15-15,0-7-22 0,0 0 16 16,1-4-30-16,-5-2-84 0</inkml:trace>
  <inkml:trace contextRef="#ctx0" brushRef="#br0" timeOffset="243.3457">7799 10350 293 0,'-2'7'107'0,"2"-2"-60"0,0 0 35 16,4 1-58-16,2-3-3 0,0 1-12 16,3-1-1-16,3-3 1 0,0-3 1 15,2-3-1-15,2-3-2 0,2-4-3 0,-4-2-3 16,0-2-19-16,-3 1-60 0,-1-3-12 15,2 1 14-15,-1-3-100 0,2 0-17 16</inkml:trace>
  <inkml:trace contextRef="#ctx0" brushRef="#br0" timeOffset="1042.782">10854 9768 119 0,'-2'0'59'0,"2"1"-17"0,-1 11 15 15,2 3-13-15,0 5-7 0,1 3-3 16,1 10 3-16,1 1-4 0,2 3-6 16,1 2-6-16,1 3-5 0,1-7-7 15,1 1-1-15,-1 2-3 0,-3-6-1 16,-1-1-1-16,0 0 0 0,0-3 0 15,-2-4 0-15,0 0 0 0,-3-3 0 16,-3-3 0-16,2-4 0 0,-4-2 0 0,0 1-1 16,-1-4 0-16,3-2-11 0,-5-1-15 15,1-2-21-15,-2-4-26 0,-1-7-12 16,-2-1 1-16,2-4 5 0,-1-3 24 16,-3-3 31-16,2 3 39 0,-1 0 42 15,0 2 25-15,3 5 11 0,4 3 6 16,1 1-9-16,4 1-15 0,1 3-16 0,0-1-14 15,4 0-13-15,3 0-10 0,5-1-10 16,6-1-6-16,2-2-2 0,8-1 0 16,-1 0-6-16,1-2-19 0,6 1-29 15,3-1-73-15,1 3 45 0,5-4-96 16,-3 4-234-16</inkml:trace>
  <inkml:trace contextRef="#ctx0" brushRef="#br0" timeOffset="1728.372">13923 9784 216 0,'-5'-4'88'0,"0"4"-49"15,2 2 29-15,1 6-38 0,3 5-4 16,-1 7-11-16,3 9 2 0,4 5 1 15,-2 4-1-15,5 6-2 0,1 0-5 16,0 0-3-16,1-1-1 0,0 1-1 0,-1-3-2 16,2 0 0-16,-1-2 0 0,-1-2-1 15,0-1-1-15,-5-4 1 0,-1-1 0 16,-3-2-1-16,-2-3 1 0,-2-6-1 16,-3-1 0-16,-1-4-4 0,-4-7-6 15,-1-2-12-15,0 0-18 0,-1-6-30 16,-2-1-17-16,0-6-1 0,-2-3-51 15,-1-3-8-15</inkml:trace>
  <inkml:trace contextRef="#ctx0" brushRef="#br0" timeOffset="1867.999">13851 10405 123 0,'-16'-13'119'16,"5"5"-21"-16,3 3-5 0,1 4-14 15,1 1-14-15,5 2-14 0,1 8-12 16,4 2-11-16,5 2-7 0,2 2-5 16,5 0-2-16,2-5-5 0,1-1-3 15,2-4-2-15,1 0-1 0,3-5-4 0,2-1-10 16,0-6-17-16,1 2-34 0,1-4-48 15,0-3 23-15,-5-5-80 0,-4-1-135 16</inkml:trace>
  <inkml:trace contextRef="#ctx0" brushRef="#br0" timeOffset="8022.2506">7918 14465 18 0,'-3'-2'9'16,"3"1"-5"-16,-2 2 2 0,1 0-2 15,1 0-3-15,-1-2 0 0,2 1 4 16,-1 0 9-16,0 0 6 0,0-1 4 15,1 1 4-15,1 1 2 0,-1-1 1 16,-1 0-1-16,0 0-6 0,1 2-5 0,0 0-3 16,-1 0-2-16,1 1 0 0,1 1-1 15,1-1-1-15,-2 5 2 0,2 3 3 16,-2 3 4-16,0 4 3 0,0 1 4 16,1 5 3-16,-3 3 3 0,0 0 1 15,1 0 0-15,-2 4-3 0,-2-3-2 16,2 0-6-16,1 2-3 0,1 2-4 0,-1-2-4 15,1 1-5-15,0 0-2 0,-1 0-3 16,2-6-1-16,0 0 0 0,-1-1 0 16,0-4 0-16,-1-2 1 0,-5 1-1 15,6-5 1-15,-3-2-1 0,1-2 1 16,1-3 0-16,-1-5 0 0,8 1 0 16,-4-4 1-16,-5 0-2 0,4-2 0 15,-1-1-1-15,0-6-1 0,-1 0-2 16,-1-2-1-16,-1-6-2 0,3-2-2 0,-1 0-2 15,0-3-4-15,1-4-2 0,1 3-5 16,-3-1 0-16,2 3 0 0,0 0 2 16,0-2 3-16,2 1 3 0,-4 1 4 15,-4-3 5-15,11 1 1 0,-2 0 1 16,1-4 0-16,1-1 1 0,-4 3 1 16,8 0-1-16,-5 2 0 0,0 3 1 0,-1 2-1 15,3-1 1-15,-3 3-1 0,2 5 0 16,-1 4 0-16,-1-2 0 0,0 8 0 15,0-2 0-15,-3 3 1 0,-1 1 0 16,-1 1-1-16,-2-1 3 0,0 5 2 16,-1-3 3-16,-1 4 1 0,0 1 1 15,0 5 1-15,-1-1 1 0,-2 1-2 16,-1 1-2-16,-2 0-2 0,-2 1-1 0,2-1-2 16,-1 0 0-16,5 0 1 0,-1-1-1 15,2-2 1-15,1-2 0 0,-1-2 1 16,1-2-1-16,2-2 1 0,2 0-1 15,0-3-1-15,2 0 0 0,1-3-2 16,2-3 0-16,2-3 0 0,0-1-2 16,2-3 0-16,2-1 1 0,0-2-1 15,2 2 0-15,3-3 1 0,1-3-1 0,-1 5 1 16,1-2 0-16,0 1 1 0,0 1 2 16,-2 8 3-16,0 1 4 0,1 3 2 15,-1 4 3-15,-1 1 1 0,-2 2 0 16,1 4-2-16,-4 4-3 0,0-1-3 15,0 6-2-15,0 0-3 0,0-2-1 16,1 2-14-16,0-2-23 0,-1-2-86 16,1 0 53-16,-3-2-93 0,-5-5-295 0</inkml:trace>
  <inkml:trace contextRef="#ctx0" brushRef="#br0" timeOffset="24641.7937">5382 13358 192 0,'-9'-1'78'0,"1"2"-30"15,3-1 20-15,1 4-32 0,3 0-14 16,0-3-1-16,0-2 3 0,1 3 4 15,-1-3 4-15,2 0 3 0,-3-1 3 0,-1-1 3 16,2 3 1-16,1 3-3 0,-2-5-6 16,4 3-6-16,-2-1-6 0,-1 0-3 15,1 3-3-15,-3-6-2 0,3 2-2 16,3 3-1-16,-3-3 2 0,1 0 0 16,4 1 1-16,0-2 0 0,-3 2 1 15,3-1-2-15,1-1 0 0,1 1-2 16,-1-1-3-16,2 2-1 0,2-2-1 0,0-1-3 15,1 1 0-15,3 2 0 0,1 2-2 16,-1-4 1-16,3 1 0 0,0-1-1 16,-2 3 1-16,2-2-1 0,-2-3 1 15,0 3 0-15,-3 0 1 0,2-2-1 16,-4 4 1-16,0-3 0 0,-1 0 0 16,-3 1 0-16,1-2 0 0,-2-1 0 15,0 1 0-15,-3 0 0 0,0-1 0 16,-1 6-1-16,0-2 1 0,-3 0-2 0,1 2-4 15,-2-1-9-15,-3 2-13 0,-1-2-19 16,-2 0-39-16,-3 3-65 0,-2 2 27 16,4 5-82-16,0-1-192 0</inkml:trace>
  <inkml:trace contextRef="#ctx0" brushRef="#br0" timeOffset="25427.3341">5333 13478 179 0,'-8'-7'125'0,"1"4"-60"16,2 0 12-16,3 1-26 0,2 1-25 16,2 2-16-16,3-2-5 0,-2 1 0 15,5 1 2-15,-3 1 10 0,0-1 7 0,-2-1 7 16,-1 1 5-16,-1 0 5 0,-1-1 3 16,0 1-4-16,-1 0-4 0,1 1-7 15,0 5-5-15,1-3-5 0,-1 5-3 16,2 1-3-16,-3 2-3 0,-1 4 0 15,0 5-2-15,0 3 1 0,-3 2 1 16,3 3 1-16,1 2 2 0,0 2 3 0,-3-1 0 16,-2-1 1-16,1-2 2 0,1-5-1 15,-2-1 0-15,3-1-1 0,-1-2-3 16,1 0-2-16,0-3-2 0,2-2-3 16,0-1-1-16,-3-4-1 0,4-1-2 15,2-2-1-15,3-2 1 0,-3-2-1 16,-1 1 0-16,1-3 0 0,-1-1 1 15,-2 0-1-15,0-1 1 0,1-3-1 16,-1 2 0-16,2-1 0 0,-3 1 0 0,1-1-1 16,3 0 0-16,-4 1 0 0,0-1 0 15,3 1 0-15,-4 0 0 0,3 3-1 16,-2-4 1-16,1 1-1 0,0 2 0 16,0 0 1-16,-1-1-2 0,3 0 1 15,-1 1 0-15,1 1-1 0,-1-1 1 16,2 0-1-16,-2 0 1 0,3 1-1 15,-6-2 1-15,3 1 0 0,0 0-1 0,5-1 1 16,-2 0-1-16,4 0 1 0,-1 0 0 16,3 1 0-16,2-1 1 0,2 0 1 15,3-3 0-15,4 2 0 0,4 0 1 16,-3-2 1-16,0 0 0 0,1 1 1 16,-1-1 0-16,-1-2 0 0,-4 3-1 15,0 0 0-15,-1-1 0 0,-2 1-2 0,-5 2 0 16,4 1-1-16,-4-1 1 0,-1 2-1 15,-3-2 1-15,-1 2-1 0,-2 0 0 16,-1 0 1-16,-2-2-4 0,1 2-6 16,-3-1-9-16,-1 1-13 0,1-1-18 15,-3 0-21-15,2 1-23 0,2-1-85 16,-1 2 35-16,4-4-65 0,-2 1-258 16</inkml:trace>
  <inkml:trace contextRef="#ctx0" brushRef="#br0" timeOffset="26118.3325">5617 13661 239 0,'1'-2'100'0,"-3"0"-35"16,2 0 21-16,0-1-40 0,2 0-19 0,0 1-2 15,2-2 1-15,3 0-1 0,-3 1 3 16,2 1 4-16,0 2 5 0,1 1 5 15,-2-1 2-15,1 1-3 0,1 1-4 16,0 2-4-16,-3-3-6 0,4 1-4 0,0 3-5 16,0 1-4-16,0-1-4 0,0 2-2 15,-1 2-2-15,-1-2-1 0,-3 0-1 16,-1 4-1-16,-1 1 0 0,-1-3-1 16,-2 3 0-16,-2 0 1 0,0 3 1 15,-1-3 3-15,-3 0 2 0,0-3 1 16,0 2 2-16,0-4 0 0,3 2 1 15,1-2-1-15,1 2-3 0,1-1-1 0,2-1-2 16,1-2 1-16,3-1-1 0,-2-3 2 16,4 0 0-16,2-2 1 0,3-3 0 15,1 0 1-15,6 0-1 0,-1-4-2 16,1 0-1-16,1 1-1 0,-3 0-2 16,-3-1-2-16,-1 4 1 0,-1-1-2 15,-4 4-4-15,-1 1-7 0,-1-1-11 16,-4-1-15-16,-1 5-20 0,-1-1-33 0,-2 3-88 15,0-1 40-15,-3-2-84 0,1 3-272 16</inkml:trace>
  <inkml:trace contextRef="#ctx0" brushRef="#br0" timeOffset="27097.6329">5982 13451 156 0,'-6'-6'108'16,"-3"4"-43"-16,5 2 16 0,-1-1-17 0,1 2-20 16,2 1-12-16,0-1 2 0,3 1 4 15,-2-2 1-15,-2-2 0 0,2 4 3 16,1-2 3-16,-2 0 4 0,0 0-1 15,2-2-6-15,-1 2-7 0,1 0-7 16,1-1-6-16,1-1-5 0,1 1-5 16,5 0-3-16,1 0 0 0,4 0-1 15,-1 1 1-15,3-4-1 0,-3 1-1 16,1 0-1-16,1-2 0 0,1 1-2 16,-3 1 0-16,4 0 0 0,0-2-2 0,1 1 0 15,-2-1 0-15,1 0-1 0,-3 2 0 16,-3 1 0-16,0 0 0 0,-3 1 0 15,-3 1 0-15,0 1-1 0,-4-1 1 16,1 3-1-16,2-1 0 0,-1 2 1 16,-3 1 0-16,1-1 0 0,-1-1 0 0,2 3 0 15,-1-3 0-15,-2 1 1 0,-1 2 1 16,6 0 0-16,-1 2 0 0,-1 1 2 16,0 4 0-16,3 2 2 0,-2-1 0 15,-2 1 1-15,4 5 0 0,-2 1 0 16,0 2-1-16,-2 4 1 0,1 5-2 15,2 0-1-15,1 1-1 0,0 2-1 0,0-1 0 16,3-2-1-16,-3-1 0 16,0 1-1-16,-1-2 1 0,0-1 0 0,-3-1 0 15,1 0 1-15,1-2 2 0,-2-5 2 16,0 1 1-16,0-3 0 0,2-7-1 16,-6 0 1-16,4-2-1 0,-1-1-2 15,4-2-1-15,-4-2-1 0,-1-2 1 16,-3-2 0-16,4-2 0 0,-2-1-1 15,1 4 0-15,1-4 1 0,-1 2-2 16,-1 2-1-16,1-2 1 0,-1 0-2 0,1 0 1 16,-3 0-1-16,3 0 0 0,-1 1 1 15,-1 0-1-15,1 0 0 0,-4 0 0 16,-3 2 0-16,2 0 0 0,-7 2 0 16,1-2 0-16,0 4 0 0,2 1 1 15,-5-1-1-15,1-1 1 0,0 1-1 0,1-3 1 16,-4 1 0-16,4-2 0 0,2 1 0 15,-4-1 0-15,0-3 2 0,4 0 3 16,0 1 1-16,0-2 3 0,4-2 2 16,2 1-1-16,4 0 1 0,-1 2-2 15,0-5-3-15,3-1-3 0,1 5-3 16,1-2-2-16,3 5-1 0,-2-8-1 16,3 1-4-16,2 4-9 0,1 2-10 15,2-4-3-15,-1 3-81 0,3 0-91 0,-5 4 55 16,-4 6-117-16,-3 1-356 0</inkml:trace>
  <inkml:trace contextRef="#ctx0" brushRef="#br0" timeOffset="45607.4398">8176 13289 47 0,'0'-3'68'15,"-3"0"-2"-15,2 3-5 0,0-5 1 16,0 3-5-16,-2-2-7 0,-1 0-7 0,2 2-8 15,4 3-8-15,-2-1-7 0,0 3-6 16,1-3-6-16,1 1-2 0,-2-1-1 16,2-1 1-16,-2-1 3 0,0 0 3 15,2 0 3-15,2 0 2 0,2 1 1 16,2-1-2-16,0 1-2 0,3-3-3 16,0 2-3-16,2-1-2 0,0 2-2 15,3-1-1-15,-1-1 0 0,0 0-1 16,0 0 0-16,2 2 0 0,-2-3-1 0,0 2 1 15,-1-1-1-15,0 0 0 0,0-1 1 16,-2 1-1-16,1 2 0 0,1-1 1 16,-3 1-1-16,0 0 0 0,-3 0 0 15,-3 1 1-15,-2-1-1 0,-1 1 1 16,-1 0 1-16,-1 0-1 0,-1 1 0 16,-1 2 0-16,-2-1 0 0,-4 0-1 15,0 2-5-15,-3-1-12 0,2-1-20 16,1 2-35-16,3 2-36 0,-3-5 12 15,2 0-75-15,1 0-79 0</inkml:trace>
  <inkml:trace contextRef="#ctx0" brushRef="#br0" timeOffset="46248.9125">8161 13351 49 0,'-1'-4'22'0,"1"2"-13"0,0 1 6 15,-1-3-8-15,1 4-4 0,1 2 9 16,-2-4 12-16,4 6 8 0,-4-5 8 16,-2-3 8-16,3 8 5 0,1-5 3 15,-3-3-7-15,2 3-11 0,-2-1-6 0,1 1-8 16,3 5-7-16,-2-4-6 0,0 5-3 16,-1 0-1-16,3 3-1 0,0 0-1 15,-3 3 1-15,0-1 1 0,0 3-1 16,0 5 0-16,0-4-1 0,-3 3 2 15,3 3 2-15,1 1 1 0,-4-1 2 16,1 4 3-16,3-1 0 0,-4 8 0 0,1-3 0 16,-1 2-1-16,0-1 0 0,1 3 0 15,1-6-1-15,0 1 0 0,1 4 0 16,2-1-1-16,-1 2 1 0,2-1-2 16,-2-1-2-16,2-6-2 0,-1 3 0 15,1-6 0-15,-2-1-2 0,0-4-2 16,0-3-1-16,3-5 0 0,-2 1 1 15,0-4-1-15,1-1 0 0,-2 2 0 16,1-3 0-16,-2-1 0 0,0 2 0 0,2-1 0 16,-2-2 0-16,1 0 2 0,2 1 0 15,-5-4 1-15,5 2-1 0,0-1 1 16,-3 0-1-16,1-3 0 0,-2 0-1 16,3 1-2-16,-1-1-1 0,-1-2 0 15,-1 1-2-15,4-2-4 0,-2 4-9 16,0-3-11-16,0 1-18 0,2 2-21 15,2 1-51-15,0 0-12 0,-1 4-3 0,1-4-63 16,2 2 14-16</inkml:trace>
  <inkml:trace contextRef="#ctx0" brushRef="#br0" timeOffset="46889.4901">8156 14079 142 0,'-5'-3'88'0,"2"0"-45"0,0-2 11 0,1 3-24 16,-2 1-13-16,3 1-13 0,1 0-3 15,-2-1 1-15,0 2 12 0,5 0 8 16,-4-1 6-16,3 0 5 0,-4 0 5 16,1-2 3-16,3 0 1 0,-4-2-7 15,0 2-6-15,2 0-3 0,-2 1-2 16,2-1-2-16,-5 0 0 0,2-1-1 0,3 1-2 16,-2 1-1-16,-1 0-1 15,1 1-3-15,2 0-2 0,0-2-1 0,0 0-1 16,-1 2 0-16,1-1 0 0,-1-1 0 15,1 4-1-15,1-2-1 0,0 2-2 16,2-2-1-16,0 1-3 0,-4-1-1 16,5 2-1-16,-2-3 0 0,1-1 1 15,1 1-1-15,1 2 1 0,-2-1-1 16,3 0 1-16,6-2 0 0,1 2 0 0,1-2-1 16,3-1 1-16,3 2 0 0,1 0 0 15,1-1-1-15,2 0 1 0,-2-2 0 16,-1 3-1-16,-4-1 1 0,-2-1-1 15,-1 0 1-15,-2 1 0 0,-2 1-1 16,-2 0 1-16,-4 0 1 0,0 1-1 16,-2 1 2-16,-2 0-1 0,1-1 3 0,-1-1 2 15,0 3 2-15,-1-2 1 0,1-2 0 16,-4-2 1-16,2 4-1 0,-3-4 0 16,0-1-3-16,1-1-1 0,2-1-2 15,-1 3 0-15,3 0-1 0,-1 2 0 16,-1 0-2-16,2 0 0 0,0 1-2 15,0-1 0-15,0 3-3 0,0-1-13 16,3 1-18-16,-2 2-117 0,0 4 70 16,1-2-100-16,-1-1-407 0</inkml:trace>
  <inkml:trace contextRef="#ctx0" brushRef="#br0" timeOffset="48801.1113">8371 13597 26 0,'-5'-3'18'0,"3"0"4"0,-2 1 2 16,2 0 3-16,-2 0 7 0,1 0 7 16,0-1 5-16,-1 1 6 0,1 1 1 0,-1-1-1 15,1 1-4-15,0 0-6 0,2-1-8 16,1 2-8-16,0-4-7 0,0 3-6 15,0-1-4-15,1 3-1 0,-1-2 1 16,1 1 2-16,2-1 2 0,-2 0 1 16,1 1 2-16,0 0 3 0,0-1 0 15,2 0 0-15,0 1-2 0,1-1-2 0,1-2-1 16,-2 0-2-16,2 1-4 0,-1 0-2 16,1 1-4-16,-1 0 0 0,-1-4-1 15,2 3-1-15,-2 8 1 0,2-8 0 16,-1 4-1-16,2-1 1 0,-2-1 0 15,1 2-1-15,-2-2 2 0,0-1 0 16,0 2 0-16,0-1 0 0,1 1 0 16,1 1 1-16,0-1-1 0,1 2-1 0,-1 1 1 15,-1-2-2-15,1 1 1 0,1 0-1 16,-2 0 0-16,2 0 1 0,1 2-1 16,-4 1 0-16,0-1 0 0,0 2 0 15,-4-3 0-15,2 3 0 0,-1 1 1 16,-1 2-1-16,-1 2 1 0,0 2 0 15,-2 0 0-15,1 0 0 0,-2 1 0 16,-3-1 0-16,0 0 0 0,-2 0 1 16,0-4-1-16,-1 2 0 0,4 0 0 0,-2-1 0 15,2 1 0-15,1-6 0 0,1-2-1 16,1 2 1-16,-1-3 0 0,4 1-1 16,-1-4 1-16,1-1 0 0,3 1 0 15,-1 3 1-15,1-4 0 0,1 1 0 16,2-2 1-16,0 0-1 0,1 2 1 15,3 1 0-15,2-5-1 0,-1 0 0 0,3-1-1 16,-1 1 0-16,-1-2 0 0,-3 1 0 16,-1 1 0-16,0 2 0 0,0 1 1 15,-2 0-1-15,0-1 1 0,-1 3 1 16,-2-3 0-16,2 2 0 0,-1 0 1 16,-1 0 1-16,0 0 3 0,-3 0 2 15,0 0 1-15,0 1 2 0,-1-3 0 0,-1 3 0 16,0-4-2-16,2 1-1 0,-1 2-3 15,1-2-2-15,-2 1 0 0,2 1-1 16,-1 0-1-16,1 0 0 0,0 1-1 16,1 3-1-16,-4-6 1 0,5 6-7 15,-1-4 50-15,-1 1-189 0,4 3 102 16,-8-5-56-16,2-4-665 0</inkml:trace>
  <inkml:trace contextRef="#ctx0" brushRef="#br0" timeOffset="55535.6189">9091 13519 46 0,'0'-3'64'0,"2"-3"-5"0,-1 1-4 15,1 1-3-15,-3 1-7 0,4 0-9 16,2 3-9-16,-4-2-8 0,-3 0-6 15,4 3-4-15,1 0-2 0,0-1 1 16,0 2 0-16,-5-3 3 0,4 1 3 16,-1 1 4-16,0-1 1 0,-2 0 3 15,0-1 1-15,-1 1 1 0,4 0-1 0,-2 1-2 16,0 0-2-16,-2 1-2 0,5-1-3 16,-6 1-3-16,3 0-2 0,-2-1 0 15,2 2 0-15,-3 1-1 0,2 1 1 16,-2 2 1-16,3 1 1 0,-4 1 2 15,2 1 0-15,-2-1 0 0,-2 0 0 16,2 0 0-16,1-1-1 0,3 2-1 16,-1-1 0-16,3 1-2 0,-1 2 1 0,1 0-2 15,0-1 0-15,2 0-1 0,-1-2 0 16,1-3-1-16,-2 2 1 0,2-1-1 16,-1-2 0-16,0-1 0 0,-1 1-1 15,1-2 0-15,2 1-1 0,2-1-2 16,-3 3 1-16,2 1 0 0,3-1-1 15,-6-4 0-15,2 0 0 0,-1 0 0 0,-1-1 0 16,1-1 0-16,-1-2 0 0,0 2 0 16,2 3-1-16,-1-3 1 0,-1-2 0 15,1 0 0-15,0-3 0 0,1 1 0 16,0-2 1-16,0 2-1 0,2 0 0 16,-3-3-1-16,1-2 1 0,0 2-1 15,0 0 0-15,1-3 0 0,-2 1 0 16,0 0 0-16,-1-2 0 0,0 0-1 15,-1 2 1-15,2 3 0 0,-1-3-1 0,0 3 1 16,-2 1-1-16,0 0 1 0,-1-2-1 16,1 0 0-16,-1 2 0 0,0 1 0 15,1-1 0-15,1 1 0 0,-1 1 0 16,1-3 0-16,0 1 0 0,-1-1 0 16,0 3 0-16,0 1 0 0,-1 0 0 15,2-1-1-15,-2 2 0 0,3 2 1 0,-3-2-1 16,1 2 1-16,-1-2-1 0,1 2 1 15,1 1-1-15,0 0 1 0,-2-6-1 16,3 8 0-16,-1-4 1 0,-1 1-1 16,-1 1 1-16,1-1-1 0,0 1 1 15,0 2 0-15,-1-1-1 0,0 3 1 16,1 2-1-16,0-1 0 0,-1 1 1 16,-2 2-1-16,2 3 1 0,-2 0-1 0,0 6 1 15,-1-1 0-15,1 3 0 16,-1-1-1-16,0 4 1 0,-1-6 0 0,0 6 0 15,2-2 0-15,0-3 0 0,1-1 0 16,-1 3 0-16,1-5 0 0,0 2 1 16,0 0-1-16,3-3 0 0,-4-1 0 15,2-2 1-15,-1-2 0 0,1 0 0 16,0-2 1-16,0-4 0 0,-1 0 3 16,1-3 4-16,-1-1 2 0,0-3 0 0,1-1-1 15,1 0 1-15,0-4-2 0,1 1-2 16,0-2-5-16,1-1-1 0,-2-1-1 15,0-2-4-15,1 2-6 0,1 2-9 16,0-1-9-16,0 1-12 0,1 3-20 16,0 2-31-16,-1-3-58 0,-2 4 29 15,3 0-67-15,0-1-171 0</inkml:trace>
  <inkml:trace contextRef="#ctx0" brushRef="#br0" timeOffset="56616.2603">9343 13307 39 0,'-2'-5'70'16,"-3"-1"-23"-16,2 1-6 0,1 1-3 0,-3 2-10 15,4 2-12-15,2-3-2 0,-3 3 8 16,6 0 9-16,-4-2 7 0,-3 4 7 16,7-4 6-16,-5 0 4 0,-2 4-3 15,6 0-8-15,-6-2-10 0,2-2-8 16,6 2-5-16,-8 2-7 0,5-1-4 15,1 0-3-15,-6-2-2 0,5 1 1 0,-1-1 2 16,-1 3 1-16,-1-2 2 0,-1-1 1 16,2-2 1-16,2 3 0 0,-1 0-1 15,-1 3-2-15,2-3-3 0,3-3-1 16,-1 1-2-16,1 6-1 0,5-4-2 16,-1-2 0-16,-2 0 0 0,3 1-1 15,-2 2 0-15,-1 3 1 0,1-6-1 0,1 6 0 16,1 0 1-16,-1 0-1 0,-1-1 1 15,1-3-1-15,-2 2 1 0,3 0 0 16,1-2 0-16,-1-2-1 0,-1 1 1 16,2 2 0-16,-3 0 0 0,-2-1 0 15,0-1 0-15,1-1 0 0,-7 2 0 16,2-4 0-16,-2 1 0 0,1 1 0 16,-1 0 1-16,1 2 0 0,-2-2 0 15,2 2 0-15,-3-2 1 0,3 4-2 16,-2-2 0-16,2 2 0 0,-3-2-1 0,0 0-1 15,1 4 0-15,1-2 0 0,-2 3 0 16,-1-5-1-16,3 3 1 0,-2 2 0 16,1 3 0-16,1-3 1 0,0 9 0 15,-2-4 1-15,1 2 0 0,-1 5 2 16,-1 4 0-16,3-2 1 0,-2 7-1 16,-1 3 1-16,3 1-1 0,-1 4-1 0,0 3 1 15,1-2-2-15,3 4 1 0,-2 0-1 16,0-6 0-16,-1 0 0 0,-1-1 1 15,1-6-2-15,0-1 3 0,-1-1 2 16,1-3 0-16,0 0 1 0,0-2 0 16,2 0 0-16,-1-1 1 0,0 1-2 15,2-2-2-15,-2 4 0 0,0-2-1 16,0-3 1-16,-2-2 0 0,1-3 0 16,-2-2 1-16,-2-3 0 0,2 2 0 0,-1 0 0 15,2-2 0-15,-1 0-1 0,-2-3 0 16,2-1-1-16,-1 0 0 0,2-1 0 15,0 3 0-15,0-4 0 0,0 1 0 16,2 1 0-16,-1-1 0 0,-3 0 0 16,3-1 0-16,-1 0-1 0,-1 0 0 15,2 1 0-15,-3-1 0 0,3 0 0 0,-2 1 0 16,0-1-1-16,-1 0 1 0,-1 1 0 16,0 0 0-16,-1-1 0 0,-1 3 0 15,-1-2 2-15,1 2 3 0,-3-1 2 16,-1 0 2-16,0-1 3 0,-3-1 3 15,0-1 4-15,1-1-1 0,0 0 0 16,2-2-1-16,5 0 0 0,-2-1-2 0,2 2-3 16,2-1-3-16,0 0-2 0,1 1-2 15,-2-2-2-15,-1 2-1 0,0 1-1 16,1 1-1-16,-1 1-1 0,5-2-1 16,0-1-1-16,2 2 0 0,2-1 1 15,-1 0-11-15,4 2-9 0,2 1-14 16,0 1 5-16,4 1-148 0,1-3 71 15,-3 0-76-15,-2-1-496 0</inkml:trace>
  <inkml:trace contextRef="#ctx0" brushRef="#br0" timeOffset="72697.7441">9173 14307 6 0,'0'-3'17'16,"0"3"0"-16,0-4-4 0,0 1 0 15,-3 2-3-15,3 0-3 0,3 4-3 16,0 1-3-16,-3-6 0 0,2 3 0 16,-2-1 6-16,1 1 4 0,-1 0 5 15,-1-1 4-15,0 0 1 0,1 2 2 16,0 1-1-16,1 1-5 0,-1 0-4 15,-1 1-4-15,3 0-4 0,-1 1 1 0,-1 1 4 16,0-2 2-16,0 3 3 0,0 1 4 16,-1-1 1-16,0 2 1 0,0 4 1 15,1-1-3-15,-1 2-2 0,2 1-2 16,-1 5-2-16,1 1 1 0,0-2-2 16,-2 3-1-16,1 1-1 0,0-4 0 15,-2-2 0-15,2-1 2 0,0-1 0 16,0-3-1-16,-1 1 1 0,1-3 0 0,-2 0-1 15,3-3-1-15,-4-2-3 0,2-1-1 16,1 0-1-16,-1 1 0 0,1-3 0 16,0-2 1-16,1 2 0 0,-3-3 1 15,0-3-1-15,2 4 1 0,-3-4-1 16,-1 0-1-16,4-2-1 0,-2-5-1 16,1 5-1-16,1-3 0 0,-2-2-1 0,1 2 1 15,-1-3-1-15,2-2 0 0,0 2-1 16,-2-1 0-16,2-1 0 0,2-1 0 15,-1 0-1-15,2-2 0 0,-2 2 0 16,0-5 0-16,4 3-1 0,-1-1 1 16,-1-1 0-16,1-2 1 0,-1 7-1 15,2-2 1-15,1 0 0 0,-2 1 0 16,2 1-1-16,-3 1 1 0,-1 2 0 16,0 0 0-16,-1 3 0 0,0 2 0 0,-2-2 0 15,1 2-1-15,-1 3 0 0,0-2 0 16,-2 4-1-16,0 0 0 0,-1 5-1 15,0 0 1-15,0 1-1 0,0 2 1 16,0 0 1-16,-2 0 1 0,-1-1-1 16,0 4 1-16,1-1-1 0,-3 1 1 15,0-1-1-15,1 3 1 0,-2-3 0 0,-1-2 0 16,1 1 0-16,-2-1 0 0,2-2 1 16,1 0-1-16,2-2 1 0,-1-2 0 15,5-1 0-15,0 2 0 0,0-4 0 16,3-1 0-16,5-2 0 0,-3 0 0 15,3-2 0-15,2 0-1 0,2-3 0 16,-2 1 0-16,2-3 0 0,5-1 1 0,-2 3-1 16,0-2-1-16,-2 2 1 0,1 0 0 15,-4 3 0-15,-1-2-1 0,0 4 1 16,0-2 0-16,0 4 0 0,-1-1-1 16,-2 2 1-16,-1-1-1 0,2-1 0 15,-3 1 0-15,1 2 0 0,2 0-1 16,2 2 1-16,-1 1-1 0,2 0 1 15,-3 0 1-15,3 4 1 0,-1-3 0 16,2 4 2-16,0-3 0 0,1 4 0 16,-3-4 0-16,-2 1 0 0,0-3 0 0,-1 0 0 15,-1 2-1-15,1-1 1 0,-1 1 0 16,0 1 3-16,-1 0-15 0,0 3-86 16,0 1 55-16,-2 2-58 0,1-3-341 15</inkml:trace>
  <inkml:trace contextRef="#ctx0" brushRef="#br0" timeOffset="92146.8824">12457 12229 14 0,'-24'-4'8'0,"-4"0"-3"0,2-3 1 16,1 2-3-16,3 2 0 0,0-1-1 15,4 2-1-15,-1 1 1 0,1 1-1 0,1-1 0 16,-3 2 0-16,0-1 0 0,-1 0 0 15,-2 0 0-15,-2-1-1 0,4-1 0 16,-3 1 0-16,2-1 0 0,-3-1-1 16,5 2 1-16,-2 0 0 0,-1-1 0 15,-2 0 0-15,2 0 0 0,-2 0-1 16,-2-2 1-16,0 2 0 0,0-1 0 0,0 1 0 16,-2 1-1-16,4-1 1 0,-1 1 0 15,1 0 0-15,-1 1 0 16,2 1 0-16,-3-1 0 0,0-1 0 0,2 0 0 15,-2 0 0-15,1 0 0 0,2-1 0 16,0 1 0-16,-1 0 0 0,4 0 0 16,-2-1 0-16,-2 1 0 0,-1 0 0 15,-1 1 0-15,-3 0 0 0,2 0 1 0,3 1-1 16,-1 0 1-16,0 1-1 0,-2-1 0 16,1-1 0-16,-2-1 0 0,0-2 0 15,2 0 0-15,0 1 1 0,-4-1-1 16,4 0 1-16,-3 1 0 0,2 1 1 15,-1 0-1-15,1 0 0 0,1 0 0 16,-4 0 0-16,-1 1 0 0,1 1-1 16,-2 1 0-16,-4 0 0 0,6-1 0 15,-6 0 0-15,2-1 0 0,-1 0 2 0,0-4 3 16,-4 1 0-16,2 0 1 0,0 0 2 16,-2 3-1-16,-2 1 0 0,3-1 0 15,0 3-2-15,-2-1-2 0,2-1-2 16,2 1 1-16,0-1-2 0,0-2 1 15,-5 0-1-15,-1 0 1 0,-1 0 3 16,-2 0 5-16,0 0 3 0,0 0 2 16,3-1 0-16,1 1 1 0,2 0-1 0,-1-1-2 15,1 1-5-15,2-1-3 0,-2 2-1 16,0-3-1-16,0-1-1 0,2 4 0 16,-2 1 0-16,1 0 0 0,-2-1-1 15,2-1 1-15,-1 0-1 0,3-1 0 16,3-1 1-16,-3-4-1 0,2 0 0 15,3 4 0-15,-5 0 1 0,-1 1-1 16,4 0 1-16,-1 0 0 0,0 1-1 16,1-1 1-16,2 1 0 0,1 0-1 0,-1-1 1 15,3 0-1-15,-2 0 1 0,-3 1-1 16,2-2 1-16,-4 1 0 0,-1 2-1 16,0 0 1-16,1 1 0 0,-2 0 0 15,1 1 0-15,-1 0 0 0,-3 0-1 16,4-1 1-16,4-1-1 0,0 1 0 15,-5-1 0-15,2-1 0 0,-3 2 0 0,-3-2 0 16,0 1 0-16,6 0-1 0,-2-1 1 16,-4 1 0-16,0 0 0 0,1 0 0 15,-3-1 0-15,2 2 0 0,1-1 0 16,-2-2 1-16,1 1-1 0,-2 1 1 16,2-3-1-16,-2 3 1 0,5-1-1 0,-1 1 0 15,4 0 0-15,-6-1-1 0,3-2 1 16,2 2-1-16,-5-2 1 0,-1 0 0 15,0 1-1-15,3 2 1 0,-5 0 0 16,6-1 0-16,-1 2 0 0,6-1 0 16,-1 1 0-16,0-1 0 0,1 1 0 15,1-2 0-15,-1 1 0 0,3 0 1 16,0 1-1-16,-2 1 0 0,1-1 0 16,-1 1 0-16,-1 1 0 0,-3 0 0 0,0 2-1 15,-1 0 1-15,2 1-1 0,-4 1 1 16,3 1 0-16,1-2-1 0,0 1 1 15,-3-2 0-15,2 1-1 0,1 2 1 16,-1-2-1-16,0 2 0 0,3-2 0 16,3 3 0-16,0-1 0 0,3 1 0 15,-1 2 0-15,5 1 0 0,-2-1 0 16,3 1-1-16,-1 2 1 0,8 0 0 0,-7-2-1 16,2 3 0-16,2-1 1 0,3 3-1 15,-3 3 0-15,5-1 0 0,4 4 1 16,-2-2 0-16,3-4-1 0,3 2 1 15,-6 1 0-15,8-5 0 0,2-2 1 16,2 3-1-16,0-5 0 0,0-2 0 16,7 0 0-16,-6 3-1 0,2-1 1 15,-2 1 0-15,0 0 0 0,0 2-1 0,1-3 1 16,-1 1-1-16,0 1 1 0,-1 1-1 16,1 0 0-16,1-5 0 0,1 6 0 15,-1-1 0-15,1-2 1 0,0 2-1 16,3 6 0-16,-2-5 1 0,3 0 1 15,-2 0-1-15,4 3 1 0,-1-3-1 16,0 1 1-16,4 1 0 0,1 0 0 16,-1-3 0-16,1-2 1 0,2 2 0 0,-1-2 0 15,-1-2 1-15,4-1 1 0,1 1 0 16,1 0 1-16,4-3 1 0,1 1-1 16,-1-1 0-16,3-2-1 0,0 1-1 15,-4-3 0-15,6 2-1 0,-3 1-1 16,2-1 1-16,0 2-1 0,0-1 0 15,-2 1 0-15,2 2 1 0,-1-2-1 16,1 0 0-16,5 3 1 0,-4-4-1 0,6 3 0 16,-3 0 0-16,2 0 1 0,-2-1-1 15,3 0 0-15,-3-2 0 0,1 1 0 16,3-1 1-16,2 0-1 0,3 0 1 16,-1-1 0-16,2-2-1 0,0 1 0 15,-3 0 1-15,-1-1 0 0,1 0 0 16,-4-1 1-16,3-1 0 0,2 3 1 15,1-3 0-15,-1-1 1 0,5 3-2 16,1 0 1-16,-2-3-1 0,-4 0-1 0,6 0 0 16,-4 4 0-16,-1-2-1 0,0-2 1 15,5 0-1-15,-6 2 0 0,4 0 0 16,-2 0 1-16,1-2-1 0,-2 3 0 16,5-1 0-16,-3-1 0 0,4-1 0 0,0-3 1 15,-3 0-1-15,0 0 0 0,-2-3 6 16,2 1 5-16,4-1 2 0,0 1 0 15,-1-1 1-15,1 0 0 0,-4 1 0 16,4-2-5-16,2 1-6 0,1 1 0 16,3-1-2-16,0 0 0 0,-4 2 0 15,-1 2-1-15,3 0 0 0,-2 1 0 16,-1-1 0-16,2 1 0 0,3 1 0 16,0 0 0-16,-1 0 0 0,-1-1 0 15,1 1 0-15,0 1 0 0,3-1 0 0,-1 0 0 16,4-1 0-16,1 0 0 0,1-1 0 15,-1-1 0-15,2-1 0 0,-1 3 3 16,-1-1 3-16,0 0 1 0,0 0 0 16,0-1 2-16,1 0-1 0,2 0 0 15,-5 1-2-15,3 2-3 0,-3-3 0 16,2 2-2-16,-2 1 1 0,3 0-1 0,-1 0 1 16,3 2-1-16,-2-3 0 0,1 2 0 15,-1-2 0-15,1 2 0 0,-1-3 0 16,-1 0-1-16,1 1 1 0,1 0-1 15,-3 0 0-15,-1 3 1 0,1-4-1 16,-2 2 0-16,2 2 0 0,-1-2 0 16,1 0 0-16,-4 3 0 0,3-2 0 15,-4 2 0-15,0-1 0 0,2 1 0 0,-1 2 0 16,-2-4 0-16,4 0 0 0,3 1 0 16,-4-1 0-16,1-2 0 0,0 1 0 15,2 0-1-15,-6 2 1 0,3-3 0 16,-4 1 0-16,2 1 0 0,0 0 0 15,0-2 1-15,-3 0-1 0,0 0 1 16,-4-1 0-16,-2-1 0 0,-5-1 0 16,2 0 1-16,-1 3 0 0,-3-2 1 15,-1-3 0-15,2 2 1 0,1-3-1 0,-1 1 1 16,-3-1-1-16,-1 1-1 0,-2-2 1 16,-1 0-1-16,-2 2 0 0,1-1-1 15,-1-2 1-15,-2 3-1 0,-1-4 1 16,-2 1-1-16,-5 1 1 0,0 0 1 15,-3 0-1-15,1 1 1 0,-5-1 1 16,-2-3 0-16,0 0-1 0,-3 3 1 16,-3-2-1-16,-2-1 1 0,2-1-2 0,-4 1 1 15,-3-2-2-15,1-2 1 0,-2 0-1 16,-2 0 0-16,2-1 0 0,2-3-1 16,-2-3 1-16,-1 5-1 0,3-2 1 15,-1 2-1-15,-1-2 1 0,-1 2-1 16,1-2 1-16,-2 1-1 0,-1-1 0 15,0 4 0-15,2 2-1 0,-4-1 1 0,-2 1-1 16,-1 0 1-16,-3-4-1 0,-3 2 0 16,-4 1 1-16,4 2-1 0,-4-1 1 15,-2-2 0-15,-2 0 1 0,0-3-1 16,-7 0 0-16,-3-4 1 0,-1 2 0 16,-3 0-1-16,-4 0 0 0,-1 0-1 15,-2 1 0-15,-2 3 0 0,-3-2 0 16,0 4 0-16,-3 3 0 0,-9 3 0 0,-4 6 1 15,-3 2 1-15,-3 2 1 0,-3 4 2 16,4 0-7-16,1 6-33 0,1 3-37 16,-3 3 28-16,1-1-68 0,-4-4-138 15</inkml:trace>
  <inkml:trace contextRef="#ctx0" brushRef="#br0" timeOffset="98716.5471">8500 14376 11 0,'-2'-1'25'0,"3"1"-4"0,-1-1-4 16,0 1-1-16,1 1 0 0,1-1 0 15,-4 1 0-15,4 1 1 0,-2 0 3 16,-2 2 4-16,1 0 3 0,0 0-1 16,-2 2-2-16,2 0-2 0,-2 3-3 0,-2 2-3 15,1 5-3-15,1 3-4 0,-1 2-3 16,0 4-1-16,3 1-2 0,1 0-1 16,0 2-1-16,0 1 0 0,3-1 0 15,0-1 1-15,3-2-1 0,-3-1 0 16,0-4 1-16,0-4 0 0,-2-2 0 15,0-1 0-15,-1-5 0 0,-1 1 2 16,2-1 1-16,-2-3 0 0,1-3 2 16,-1-1 1-16,0-1 2 0,2 3 2 0,0-6 0 15,-2 1-1-15,1 0 0 0,0-1-1 16,0-3-1-16,0-1-3 0,1-2-2 16,-1-3-1-16,1-2 0 0,1 0-2 15,-1-3 1-15,2 0-1 0,-2-2-1 16,2 0 1-16,-1-4-1 0,1 3 0 15,-1-3 0-15,-2 1 0 0,1 5 1 16,-1 2-1-16,3-5 0 0,-3 4 0 0,1 1 0 16,0 0 0-16,1-1 0 0,0 5 0 15,-1-3 0-15,-1 2 0 0,1 2 0 16,-1 0 0-16,0 1 0 0,0 2 0 16,1 0 0-16,-2-2 0 0,-1 4 0 15,1 1-1-15,0 1-1 0,0 3 0 16,-1 0-1-16,-3 3 1 0,0 2-1 15,-3 3 0-15,-3 0 0 0,0 4 1 16,-3 2 1-16,-1 1-1 0,0 0 2 0,0-1-1 16,2 0 1-16,4 0 0 0,1-6 0 15,5 0 0-15,2-2 0 0,-1 0 0 16,1-4 0-16,0 0 2 0,2-1-1 16,-1-1 1-16,1-1 0 0,-1-3 0 15,3-2 0-15,0-1 0 0,5-2-1 0,1-4 0 16,3 2 1-16,3 0-2 0,-1-2 1 15,-2 2 0-15,-1 1-1 0,-3-1 0 16,2 2 0-16,-2 2 0 0,-2-2 0 16,2 1-1-16,0 3 0 0,-5 0 2 15,1 0 1-15,2 3 1 0,-4 2 1 16,0 1 0-16,1 0 1 0,3 1 0 16,0 1 0-16,2 2 0 0,1 1 4 15,2 5-7-15,1 4-79 0,-9 2 52 0,-3 4-43 16,-3 1-313-16</inkml:trace>
  <inkml:trace contextRef="#ctx0" brushRef="#br0" timeOffset="120329.9992">9661 12256 0 0,'4'-2'1'0,"-4"1"6"16,1 0 4-16,-1-1 1 0,-1 1 0 15,-5-2 1-15,1 4 0 0,-2-1 0 16,1-1-4-16,-2 1-3 0,0-1 0 15,2 1 0-15,0 1 0 0,0-1-1 0,0-1-1 16,0 2 0-16,-1-2-2 0,-4 1-1 16,-1 1 0-16,0-2 0 0,1 0-1 15,-3 0 0-15,0-4 1 0,0 1 0 16,-2 1 0-16,-1-3 3 0,0 3 4 16,1-3 3-16,-3 0 1 0,0 1 2 15,0-3 3-15,-3 3 1 0,-3-1 0 16,3 2-1-16,-4-1-1 0,1 0-2 15,1-1-1-15,2 3-1 0,-1-1-3 0,-3-1-3 16,1 1-1-16,-4 1-2 0,2-3 0 16,-4 0-1-16,4 3 1 0,-5-2 0 15,4 4 0-15,-4-1 1 0,0-1-1 16,-2 4 1-16,1-1-1 0,-1 0 0 16,-2 2-2-16,5-4 0 0,-2 3-1 15,6-1 0-15,-5 0 0 0,3-1 0 0,-1 2 0 16,2-1 0-16,-7 0 0 0,3 0 1 15,2 1-1-15,1-3 1 0,-2 1-1 16,3-2 0-16,1 0 0 0,-3 3 0 16,-5 0 1-16,6 0-1 0,-5 2 0 15,2-3 0-15,1 3 0 0,1-2 0 16,-2-1 0-16,3-1 0 0,-5-1 0 16,1 2 0-16,0 2 0 0,-4-2 0 0,4 3 0 15,1 0 0-15,-1 3 0 0,-2-2 0 16,0-3 0-16,-3 0 0 0,1 0 0 15,0 0 0-15,2-2 0 0,4-1 0 16,1 3 0-16,-1 0 0 0,2 0 0 16,-4 2-1-16,0-2 1 0,2 2 0 15,-1 0 0-15,1-1 0 0,0 0 0 16,2 1 0-16,1-1 0 0,5-1 1 16,-3-1-1-16,4-1 0 0,-2 1 0 0,1 0 0 15,-4 0 0-15,1 1 0 0,-3-1 0 16,3 0 0-16,0 1 0 0,-1 2 0 15,3-1 0-15,3 0 0 0,-3-1 0 16,2 2 0-16,4-1 0 0,-2-1 0 16,1-2 0-16,-1 2 1 0,-5-1-1 15,1 1 0-15,0-1 1 0,0 0-1 0,1 1 0 16,4 1 1-16,-4-2-1 0,5 1 0 16,-3 0 0-16,1-1 0 0,-3 3 0 15,4-1 0-15,-5-1 0 0,2 3 0 16,-1-2 0-16,2 2 0 0,-5-2 0 15,3 2 2-15,-1-1 1 0,-1 0 2 16,2 2 0-16,4 0 2 0,-3-1 2 16,5 2 2-16,-2-2-1 0,3 1-1 0,1-2-2 15,3 4-1-15,0-1-1 0,2 2-2 16,-1-2-2-16,4 5-1 0,-5-3 0 16,-1-1 0-16,0 2 0 0,-3-1 1 15,0-2-1-15,3 2 0 0,-1-1 0 16,1-1 1-16,-1 1-1 0,1 0 1 15,-1-1-1-15,-1 1 0 0,-1 2 0 16,1 0 0-16,-1-1 0 0,2 4 0 0,0 1-1 16,1-1 1-16,-2 3 0 15,4-1-1-15,-3-3 1 0,1-1 0 0,0 1 0 16,2 0 0-16,-1 0 0 0,2 0 0 16,-2 2 0-16,1 0 0 0,-1-3 0 15,-1 2 0-15,-2-1 0 0,4-2-1 16,2 1 1-16,2 2-1 0,1-1 1 0,3-1 0 15,0 0-1-15,0-1 1 0,-2-1 0 16,1-2-1-16,3 3 0 0,3-4 1 16,-2 0-1-16,2 1 0 0,-1-2 1 15,2 0-1-15,0 1 1 0,-3-1 0 16,1-1 0-16,2 1 0 0,-3 1 1 16,3-4-1-16,3 4 0 0,0 4 0 15,0 0 0-15,0 5 0 0,1-2 0 16,-2 1 0-16,-3-1 0 0,6 3 0 0,0-2 0 15,0 3 0-15,3-4 0 0,1-1 0 16,-3-1 0-16,2 2 0 0,-3-2 0 16,3 3 0-16,-2 0 0 0,6 0 0 15,-1-1 0-15,3-1 0 0,1-4 0 16,1 1 0-16,6-3 0 0,3-1 1 16,0 3-1-16,0-1 0 0,3 0 0 15,1 4 0-15,-5 0 0 0,7 3 0 0,1-1 0 16,0 1 0-16,-5-4 0 0,4-2 0 15,-4-1 0-15,2-3 0 0,-1 2 0 16,1 0 1-16,0 2-1 0,1-2 0 16,-4 2 0-16,3 0 0 0,-3 1 0 15,2-1 0-15,-4 1 0 0,3 1 0 16,0-2 0-16,1 0 0 0,1-1 0 0,1-1 0 16,-1 0 0-16,-1 0 0 0,3 0 1 15,-2 1-2-15,5-1 1 0,2 0 0 16,3 1 0-16,5 1 0 0,-2 0 0 15,1-3 0-15,1 2 0 0,-2 0 0 16,-1-4 1-16,3-2-1 0,1 2 0 16,3-2 0-16,1 3 0 0,-2-2 0 15,-1-1 0-15,-2-1 0 0,4 0 0 16,-1 0 0-16,0-1 1 0,1-2-1 0,2 4 0 16,-4-1 0-16,0 1 0 0,-2-2 0 15,-1 1 0-15,-3 2 0 0,1 0-1 16,1 0 1-16,-3 1 0 0,2 0 0 15,-2 2 0-15,-1 0 0 0,-2 4 0 16,1 0 0-16,-4 1 0 0,2-2 0 16,0 2 0-16,-5-5 0 0,-1 1 0 0,4 1 0 15,-3-1 0-15,-2-1 0 0,5 0 0 16,-1-3 0-16,-2 0 0 0,1 0 1 16,0-1-1-16,0-2 0 0,-3 3-1 15,4-2 0-15,0 1-3 0,1-2 0 16,-3-3 0-16,1 3-1 0,-3 0 1 15,-2 0-1-15,-2 3 2 0,-1-5 2 16,-1 0 1-16,-1 0 0 0,-2-1-1 16,-1-3 1-16,1 5 0 0,-2-1 0 0,2 1 0 15,1 2 0-15,-1 0 0 0,0 0 0 16,1 1-1-16,-4-2 1 0,-1-1 0 16,0-1-1-16,2 0 1 0,-5-4 0 15,4 3 0-15,0-2 0 0,-3-2 0 16,-2 0 0-16,2 2 1 0,-2-4-1 15,-2 1 1-15,0-1 0 0,-1-2 0 0,1-2 0 16,1 4-1-16,-1-3 1 0,4 1 0 16,-4-5 0-16,-3 5-1 0,1-3 0 15,2 1 0-15,-3-1 1 0,2 5-1 16,0-2 0-16,1-2 0 0,-1 3 0 16,0 0 0-16,0-1 0 0,-2-1 0 15,-1-2 1-15,-3 0 0 0,1 0 1 16,-6 0 0-16,0 1 1 0,-1-1 1 15,-2 1 1-15,-4-2 1 0,-6-1 0 16,1 2 1-16,-6-2-1 0,-1 0 0 0,-3 1-1 16,1-2-2-16,-3 1-1 0,0-4 0 15,-1-2-1-15,-1 2-1 0,-1-2 0 16,-3 2 0-16,4 5-1 0,-1 5 0 16,-2 5-16-16,-2 8-53 0,-5 2 35 0,-7 5-45 15</inkml:trace>
  <inkml:trace contextRef="#ctx0" brushRef="#br0" timeOffset="129908.1423">7337 12356 25 0,'-2'-5'14'0,"-1"3"-8"0,0-2 3 16,-1 2-5-16,1 2-2 0,0 2 1 16,0 5 4-16,-3-1 3 0,-5-1 5 15,-2 1 2-15,-1 2 2 0,-2-1 2 16,-2-1-2-16,5 2-1 0,-1 1-4 15,-3 1-2-15,-1-1-2 0,3 1-1 0,-4 1 0 16,-1-1 0-16,1-2 0 0,-1 0-1 16,2 0-1-16,-2-3 0 0,1 0-2 15,2 1 0-15,2-3-2 0,-1 2 1 16,2 0-2-16,4-2 1 0,1 1-1 16,5-2 0-16,4 1 0 0,-3-1 0 15,1-1-1-15,2 1 2 0,2-2 1 16,-1 0 0-16,-1 0-1 0,2-2 1 0,1 0 0 15,-1 0-1-15,3 0 0 0,1 0 0 16,1 0-1-16,3 2-3 0,3-2-20 16,1 1-29-16,5 1 22 0,1-1-43 15,-1 0-105-15</inkml:trace>
  <inkml:trace contextRef="#ctx0" brushRef="#br0" timeOffset="130511.3082">7071 12390 19 0,'-11'13'24'0,"0"1"4"0,-1 0-3 16,-1 3-2-16,-2-2 0 0,-4-2-1 15,1 5-6-15,-3-1-3 0,-1 1-3 16,1 0-2-16,0 2-1 0,1-2-1 0,1-2 6 16,0-1 5-16,3-2 3 0,0-2 2 15,2-4 3-15,2-2 2 0,3-2-1 16,1 1-8-16,2-3-5 0,4 0-3 16,2 0-3-16,2-1-2 0,5 1-1 15,5-2-2-15,3-1 1 0,4-2 1 16,2 1 1-16,6-2-1 0,-3-1 0 15,4 3 0-15,5 1-7 0,2 2-36 16,0 0-25-16,4 6 21 0,0-1-64 16,-3-5-93-16</inkml:trace>
  <inkml:trace contextRef="#ctx0" brushRef="#br0" timeOffset="131425.7831">13335 12246 22 0,'-13'8'33'0,"1"3"-2"16,-1 2-4-16,1 2-1 0,-5-4-4 15,0 3-4-15,-4 2-5 0,-1 0-3 16,0 1-3-16,0 0-2 0,0 1-2 16,3-3-1-16,1 0 1 0,-1-3-1 15,4 2 0-15,1-2 1 0,-4 0-1 16,3 1 1-16,-1-3 1 0,-2 2-1 15,2-1 0-15,1-2 0 0,-1 0 0 0,6-2-1 16,3 0 1-16,-1-1 0 0,2-1 0 16,3 0 0-16,-2-1-1 0,1-2-3 15,4-1-16-15,1-1-21 0,3 0 15 16,3-1-34-16,0 0-73 0</inkml:trace>
  <inkml:trace contextRef="#ctx0" brushRef="#br0" timeOffset="131642.0362">12984 12396 28 0,'-3'-9'30'0,"0"6"-16"0,1-1-1 15,-3 4-4-15,0 1-6 0,0 0-5 16,-1 5-1-16,3 4 2 0,-1 3 1 16,-1 0 4-16,1 1 2 0,2-2 3 15,-2 0 2-15,3 1 0 0,2-1 0 16,-2 1 0-16,-1-1 0 0,7-2 0 0,-4 1-2 15,7-2 0-15,3-4 2 0,7 2 0 16,9-2 2-16,7 0-41 0,5-1 26 16,10-1-21-16,-2 1-153 0</inkml:trace>
  <inkml:trace contextRef="#ctx0" brushRef="#br0" timeOffset="140715.3592">11310 13291 73 0,'-2'-3'47'0,"-1"1"-12"16,-1-2 9-16,3 1-5 0,-1 1-8 15,1 2-1-15,-1-4 5 0,0 1 4 16,0-1 2-16,2 3 1 0,-2-2 0 16,2 2 2-16,-2-1 1 0,3 1 1 15,-1-3-4-15,0 3-4 0,-1-1-6 16,0 2-3-16,0 0-4 0,0 0-5 0,-1-2-5 15,1 3-5-15,-2-3-3 0,3 4-2 16,0-3 1-16,-1 0 2 0,2 3 0 16,-1-1 0-16,0-1 0 0,1 3 1 15,-2-5 1-15,2 2-2 0,1 0-1 16,-1-3 0-16,0 2-1 0,0-4-1 16,1 2 1-16,2-1-2 0,4-1-1 0,3-1-1 15,4-1 0-15,2 1 0 0,3-2 0 16,1 2 0-16,1-1 0 0,0 4 0 15,1-3 0-15,-2 3 0 0,2 0-1 16,-2-3-1-16,0 3 1 0,-1-1 0 16,-1 3-1-16,-3-2 1 0,0 3 0 15,-3 3 0-15,-3-5 0 0,-2 0 0 16,-1 2 0-16,-2 0-3 0,-3-1-5 0,-2 0-9 16,0 1-18-16,-2 1-24 0,-3 1-45 15,-6 1-38-15,1-1 10 0,-2-2-80 16,-2 0-72-16</inkml:trace>
  <inkml:trace contextRef="#ctx0" brushRef="#br0" timeOffset="141397.0312">11287 13314 73 0,'1'-1'83'0,"-1"-2"-36"0,-1 3 0 15,2 0-5-15,0 1-11 0,1-1-12 16,0 1-2-16,-1 1 4 0,1 2 7 15,-1-1 6-15,1 3 2 0,0 1 5 16,-1-1 2-16,0 5 1 0,-1 2-2 0,-1 4-4 16,4 1-6-16,-5 7-7 0,0 2-6 15,2-1-5-15,0 3-5 0,1 5-4 16,2-3-2-16,-3 2-2 0,2-1 1 16,0 3 1-16,0-4 1 0,-1-1 3 15,1-5 1-15,-1 1 3 0,-1-8 2 16,0-1 1-16,0-4 1 0,0-3-2 0,2-1-1 15,-4-1-1-15,4-5-1 0,-2-1-3 16,1 1-1-16,0 0 0 0,1-3 1 16,-3-3-1-16,2 1 0 0,0-1 0 15,1 0-1-15,-2-3-1 0,1 5-1 16,0 0-2-16,0 1-2 0,-1-1 0 16,-1 2-2-16,0-1 0 0,1 1 0 15,-3-2 0-15,2 1 0 0,0-1 2 16,0 1 0-16,1 0 1 0,-2-2 1 15,3 1 0-15,-1 0 1 0,1-1-1 0,-1 1 0 16,3 1-1-16,-2-2 0 0,2 1 0 16,3-2 0-16,-1 1 0 0,3-1-1 15,2 2 1-15,2 0 1 0,3 1 2 16,0 0 0-16,1 0 1 0,-1 0 2 16,2 0 1-16,-1 2 2 0,2 2-3 15,3-4 1-15,-2 2 0 0,5-1-1 0,-2-1-2 16,-2 0-1-16,-2-1 0 0,3-1 0 15,-6 0 0-15,0-2-4 0,-3 0-10 16,-1 4-18-16,-5-3-111 0,0 0-9 16,-2 0 15-16,-4 0-143 0,-2-9-17 15</inkml:trace>
  <inkml:trace contextRef="#ctx0" brushRef="#br0" timeOffset="142177.3861">11714 13459 162 0,'-6'-12'112'0,"3"4"-39"0,-1-1 9 16,2 3-22-16,2 2-8 0,4-1-12 16,-1-1-8-16,5 3-1 0,-1-3 2 15,2 0 0-15,1 2 1 0,2-2-1 16,-2 1 0-16,3 0 1 0,1 2-1 16,-1-1-3-16,0 3-6 0,2-1-4 15,-1 2-6-15,-4 2-4 0,2 1-4 16,2 4-3-16,-5 2-2 0,1 5-1 0,3 3-1 15,-4 0 1-15,-6 3 0 0,4 2 1 16,-7-6-1-16,0-1 1 0,-8 7 0 16,-1 0 1-16,-3-1-1 0,-1 4 4 15,-2 3 2-15,3-8 1 0,3-1-1 16,3 0 1-16,1-5 1 0,5-3-1 16,2-3-2-16,-1-7-1 0,3-1 0 15,3 0 1-15,7-2-1 0,2-1 0 0,2-4 1 16,4 0-2-16,5-1 0 0,-6-8-1 15,6 1-1-15,3 2 0 0,-4-1 0 16,-2 1-1-16,3 6 0 0,-3-1 0 16,-5 3-4-16,-2 2-9 0,-2 2-13 15,-3 1-19-15,-5 2-32 0,-2-1-81 16,-2 3 34-16,-3 2-84 0,-1-3-246 0</inkml:trace>
  <inkml:trace contextRef="#ctx0" brushRef="#br0" timeOffset="142665.2181">12489 13655 109 0,'-3'-5'139'0,"2"5"-55"0,2-1-7 0,-1 1-5 15,0 5-25-15,-1 3-18 0,-1 2-12 16,-5 2-2-16,2 5 7 0,-5 0 7 16,-2 0 2-16,-2 2 1 0,1 0 3 15,0-2 0-15,-5-2-1 0,1-1-5 16,3 1-6-16,-2-2-6 0,-7-1-6 15,6-2-3-15,-1 3-2 0,1-5-3 0,3 0-1 16,7-1-1-16,2-1-11 0,3-4-13 16,1 0-19-16,1 1-32 0,1 0-55 15,7-4 17-15,1 1-69 0,2-3-155 16</inkml:trace>
  <inkml:trace contextRef="#ctx0" brushRef="#br0" timeOffset="143272.5897">12745 13452 280 0,'8'-19'160'0,"0"3"-74"0,-1 3 21 16,0 3-47-16,4 3-25 0,2 2-19 16,3 2-11-16,2 3-4 0,-3 0 0 0,-2 3-1 15,-3 2-1-15,-1 3 1 0,-5 2 2 16,2 2 2-16,-3 0 3 0,-2 1 1 15,-1-1 2-15,-2 4 1 0,-1-3-1 16,-5 2-2-16,-2 2 0 0,-1 0-2 16,-3 0-1-16,1 0 0 0,1 0-1 15,0-6 1-15,2-4 0 0,4-1 0 16,0-4 1-16,3-2-1 0,1-1 0 16,2 1-2-16,2-1-1 0,1-2-1 15,1 2-1-15,5 1-1 0,2 1-1 0,2 3 0 16,0-2 0-16,8 2 0 0,-3 3 0 15,2-1 0-15,-1 3 1 0,1 4 1 16,-3-1 0-16,-1 4 0 0,-4 0 1 16,-1 2-1-16,-3-3 2 0,-4 0-1 15,-3-3 2-15,-1-1 1 0,-3 0 3 16,-5 0 1-16,0-4 0 0,-6 5 2 0,-3 0-1 16,1-1 0-16,-4 0-2 0,1-2 0 15,-3-5-2-15,0-3 0 0,-2-1-1 16,-1 0 0-16,3-3-1 0,0 0 0 15,5-1-1-15,4 2-1 0,2 0-9 16,3-1-15-16,8-2-29 0,1 3-86 16,7-1 49-16,3 0-99 0,6-1-278 0</inkml:trace>
  <inkml:trace contextRef="#ctx0" brushRef="#br0" timeOffset="144120.6079">13000 13266 217 0,'-3'-6'112'0,"-2"-1"-48"0,5 5 18 15,1 0-36-15,1-3-16 0,1 1-10 16,3 1-5-16,1 1 1 0,3-1 2 16,0 1 3-16,2 0 1 0,0 2 1 15,1-3 0-15,0 0-3 0,4 0-3 16,2 2-4-16,0 0-5 0,-2 0-2 16,0-1-2-16,-5 3-2 0,2-1 0 15,-4-3-1-15,3 1 1 0,-4 2 0 0,2-3 0 16,-3 3-1-16,0 0 1 0,-3-1-1 15,-1-2 1-15,-1 2-1 0,-2 0 0 16,-1-2 0-16,2 3-1 0,-4-2 0 16,4 6 0-16,-2-1 1 0,0 0 0 15,-2-1 0-15,4 2 4 0,-4 3 3 16,4 2 3-16,-2 3 3 0,0 3 0 16,2 6 2-16,-2-5-2 0,1 6-1 0,2 2-3 15,-2 0-3-15,1 1-2 0,2 6-2 16,-1-2 0-16,-2-1 0 0,2 3-1 15,-2 3 0-15,2-1 1 0,-1 5 0 16,1 1-1-16,-2-3 1 0,-1-1-1 16,0-4 1-16,0-5 0 0,2 0 1 15,-2-1-1-15,1-4 1 0,2 2 0 0,0-3 0 16,-1-2 0-16,0-3 0 0,-1 0-1 16,-1-5 1-16,0 0 0 0,-1-3 0 15,1-3 0-15,1-1 0 0,-3 1 0 16,1-3 1-16,0 0-1 0,-2 1 0 15,0-1-1-15,-2 0 0 0,0 1-1 16,0 1 0-16,1 0 0 0,-4 0-1 16,-1-1 0-16,-1-2 1 0,-9 3-1 15,0-1 0-15,0-2 7 0,0 2 3 16,2-2 1-16,4 0 1 0,-4-3 0 0,1 0 0 16,-1-2 1-16,0 1-7 0,2-1-3 15,5 0-1-15,1 0-8 0,5 2-9 16,-1-1-16-16,5 4 3 0,-8-11-135 15,7 7 66-15,1 4-80 0,0-5-446 16</inkml:trace>
  <inkml:trace contextRef="#ctx0" brushRef="#br0" timeOffset="156577.8846">15734 12698 36 0,'1'-6'45'0,"0"3"-15"0,-1 0-2 16,-2 0-5-16,-1 3-8 0,0 0-7 16,3 1-9-16,-1 4-25 0,1 4 13 0,-3 2-15 15,-1-7-89-15</inkml:trace>
  <inkml:trace contextRef="#ctx0" brushRef="#br0" timeOffset="158077.7948">12815 14241 19 0,'3'2'20'0,"0"1"-2"0,-2-1 0 0,4 0-2 16,-3 3-3-16,1-1-1 0,-2-2-4 16,2 2-1-16,2-1-3 0,0 3-1 15,0 4-1-15,-1 0 1 0,0 0 3 16,-4 5 3-16,1-1 0 0,0 5 4 16,1 4 5-16,2 1 1 0,0-2-1 15,-6 5-3-15,3-2-3 0,0 0 1 16,3-1-4-16,0-2-4 0,-4-5-1 15,2-1-1-15,2-1 1 0,2-2 0 0,-5-1-1 16,2-3 1-16,-1-3-1 0,1-4 1 16,-3 1 0-16,3-2 0 0,-2 0 0 15,2-2 0-15,-2 0 1 0,-1 0 0 16,3-1-1-16,-3 0-2 0,-4-2-12 16,4 1-20-16,-1-3-20 0,1 3 12 15,1-4-50-15,-3-1-46 0</inkml:trace>
  <inkml:trace contextRef="#ctx0" brushRef="#br0" timeOffset="158674.9369">12842 14302 17 0,'-8'6'35'0,"1"2"-4"16,-3 2-3-16,1 2 1 0,0 0-1 16,2 1-2-16,0-1-1 0,1-2-2 15,0-2-1-15,0-1 0 0,-1-1-3 16,2 1-3-16,-1 0-4 0,0-2-2 0,1 2-3 16,1-2-1-16,-1-3-1 0,2 1-1 15,1 0 2-15,1-3 5 0,0-1 2 16,1-3-1-16,0 2 0 0,1-1-1 15,2-4 0-15,2 1-3 0,0-2-5 16,6-2-1-16,-1-1-1 0,1-1-1 16,2 1 1-16,0-2-1 0,-3 0 1 0,-1 0-1 15,2 2 0-15,-2-1 0 0,1 5-1 16,-2 1 1-16,1 2-1 0,0 2 0 16,-1-1 0-16,-3 2 0 0,2-1 0 15,-6 2 0-15,2 0-1 0,-1 0 4 16,2 2 2-16,0 3 4 0,1-1 4 15,0 0 4-15,0 1 3 0,1-2 2 16,1 3-2-16,2-1-3 0,2 0-2 0,1 2-4 16,1 0-2-16,2-1-2 0,1 3 0 15,-2 3-31-15,1 1-61 0,-1 7 44 16,-5 0-65-16,-6 2-242 0</inkml:trace>
  <inkml:trace contextRef="#ctx0" brushRef="#br0" timeOffset="176955.9702">14552 13228 45 0,'1'-4'55'15,"-1"-1"-26"-15,0 2 0 0,0-1-5 16,2 0-9-16,0 1-7 0,1 1-2 15,2-1 5-15,-1 2 6 0,-3 0 10 16,0-1 11-16,1 4 6 0,-3-5 4 0,1 1 3 16,-1 3 1-16,0-4-3 0,0 4-8 15,1-2-8-15,-2 1-7 0,1 0-5 16,-1 0-6-16,-2 0-5 0,0 1-4 16,0-2-3-16,-2 2-1 0,2-1 0 15,-3 2-1-15,2 2 1 0,-5-1-1 16,2 2 1-16,-3-1 1 0,2-1 2 15,-2-2 2-15,2 1 1 0,0-2 2 0,2-1-1 16,-2 2 1-16,1-2 0 16,-1 1-1-16,2 0-2 0,-2-2-1 0,4 4-1 15,-1-3-1-15,2-1 1 0,1 4-2 16,-1-4 0-16,2 3 0 0,-1-1 1 16,1-1 0-16,-1 1 2 0,0 1 0 15,3-1 0-15,0 0 0 0,-2 1 1 16,2 1 0-16,0 0-1 0,-3 0 0 0,5 2 0 15,-4 0 0-15,2-1 1 0,2 3 0 16,-4 0 0-16,-2 3-1 0,8 1 0 16,-4 4-1-16,1 4 0 0,0-1-1 15,0 5-1-15,1 3-1 0,-2 0 0 16,-1 1 0-16,0 8-1 0,0-1 0 16,-2-1 0-16,0 3 0 0,2 0 0 15,1-3 0-15,0-3 0 0,1-1 3 16,-1-1 2-16,0-3 1 0,-1 0 1 0,1-2 1 15,-1 1 1-15,-2-6 0 0,-1-2-3 16,-2-3-1-16,3 0-1 0,-1-5 0 16,-1 1-2-16,1-3 1 0,1-1-1 15,-1 1 0-15,2 0-1 0,0-1 1 16,1-1-1-16,1-1 0 0,-1-1 1 16,0-1-1-16,-2-1 1 0,3 1 0 0,0 1-1 15,-2-1 0-15,2-1 0 0,0 1-1 16,0 0 0-16,1 1-1 0,-2-2-1 15,2 1 0-15,2 0 0 0,-3 2 0 16,2 0 0-16,0-1 1 0,-2 2-1 16,2-2 1-16,-1-1 0 0,1 1 0 15,1-2 1-15,0 0 0 0,2 0 0 0,2-2 1 16,2 1 3-16,4-2 1 16,2 1 1-16,1-2 1 0,5-2 0 0,1-1 2 15,0 0-1-15,1 1-2 0,1 1-1 16,-3 2-1-16,1-4-2 0,-3 3 0 15,-1-1-1-15,-2 0 0 0,-3 0 0 16,0 6-1-16,-1 0 0 0,-5-1 0 16,0-1 0-16,-2 3 0 0,-2 0-1 15,-3-1 0-15,0-1 1 0,-2 1-6 0,0 1-7 16,-2 1-10-16,0-3-17 0,-2 1-20 16,1-2-38-16,-3-1-69 0,1-3 29 15,0-1-78-15,1 0-192 0</inkml:trace>
  <inkml:trace contextRef="#ctx0" brushRef="#br0" timeOffset="177486.5386">14607 13536 222 0,'0'-7'136'0,"0"0"-45"16,-1 0 14-16,1-1-37 0,3 2-16 15,2-2-18-15,1-1-10 0,5 1-8 16,4 0-4-16,1 2-4 0,-1-2-1 0,4 5 2 16,-2-1 1-16,-4 3 0 0,-1 1 3 15,2 1 1-15,-6 6 2 0,1-1-1 16,0 1-2-16,0 4 0 0,-6 2-1 16,2 1-3-16,-4 5-2 0,-1 1-2 15,-1 2-1-15,-4 2-2 0,0 0 1 16,1 0-1-16,-6-2-2 0,1 1 8 0,-1-2 3 15,0-2 2-15,2-4 2 0,3 0 1 16,2-5 2-16,2-2 3 0,0-4-8 16,1-1-2-16,5-3-1 0,3 0-2 15,3-1-1-15,4 1 0 0,3-6-1 16,-1-2-1-16,6-3 0 0,-2-4-2 16,2-3 0-16,1 4 0 0,-1 2-2 0,-4 0 1 15,0 2-2-15,-5 2-11 0,-1 1-15 16,-3 2-24-16,-5 2-110 0,0 3 60 15,-3 1-103-15,-2 0-365 0</inkml:trace>
  <inkml:trace contextRef="#ctx0" brushRef="#br0" timeOffset="177835.1526">15249 13709 262 0,'-2'-7'115'15,"3"-1"-53"-15,-1 8 25 0,-3 1-45 16,6 3-8-16,-4 7-7 0,-1 2-3 15,0 5 2-15,-1-2 5 0,-7 6 0 16,3-3-1-16,-5 2 0 0,-2 2-4 0,-1-1-2 16,1 0-4-16,0 1-4 0,2-3-2 15,0-2-4-15,3-3-2 0,0-2-3 16,2 1-1-16,1-5-6 0,2-1-13 16,1-5-16-16,3-1-28 0,1-2-74 15,1-2 35-15,4-4-83 0,2-2-228 16</inkml:trace>
  <inkml:trace contextRef="#ctx0" brushRef="#br0" timeOffset="178257.0268">15476 13551 158 0,'1'-16'153'0,"0"3"-67"16,2 1 5-16,0 5-9 0,4 3-42 15,1 4-18-15,1 1-8 0,2 2-6 0,1 2 0 16,-2 6-3-16,-1 4-2 0,-4 2 3 16,-3 2 2-16,-2 0 4 0,0 0 2 15,-1-2 1-15,-2 0 1 0,-2-1-1 16,-1-3-2-16,2 1-3 0,-3-2-2 16,2-1-2-16,-1-6 0 0,1-1 0 15,1-2-1-15,2-5 0 0,4 3-1 0,-2-5-2 16,3 3 0-16,7 1-1 0,-2 1-1 15,2 0 1-15,2 5 3 0,1 0 3 16,0 2 3-16,3-1 2 0,-2 4 1 16,-2 1 1-16,-2-1 1 0,-4 2 0 15,0 0-2-15,-6 1-1 0,-2-1 1 16,-4 2-2-16,-2-1-1 0,-7 0 0 16,-2-4-3-16,0 2-1 0,-3-1 0 15,-1-3-2-15,1 1-1 0,-1-1 0 16,2-2-1-16,0-1 0 0,3-1-5 0,4 0-9 15,4-2-15-15,6 0-30 0,2 0-89 16,2 1 47-16,8-2-93 0,4 2-289 16</inkml:trace>
  <inkml:trace contextRef="#ctx0" brushRef="#br0" timeOffset="178534.9642">15885 13869 435 0,'-9'-3'140'0,"1"3"-70"16,2 5 51-16,0 3-85 0,2 2-13 16,0 4-10-16,-2 3-2 0,2-1-3 15,-2 2-2-15,-1 0-1 0,-4-3-2 16,-1 0 1-16,-1 1-1 0,1-4 1 15,1-1-1-15,0 0 0 0,3-1-1 16,3-5 1-16,-2-1-6 0,0 1-18 16,5-2-32-16,3-2-75 0,0-1 45 15,2 0-102-15,6-3-235 0</inkml:trace>
  <inkml:trace contextRef="#ctx0" brushRef="#br0" timeOffset="178902.2537">16118 13601 110 0,'-1'-2'89'16,"-2"1"-17"-16,2 0 3 0,1 1-7 15,0 3-7-15,0 0-5 0,-1 2-1 0,2 1 0 16,2 5 1-16,0 2-2 0,1 4-3 16,1 3-5-16,4 7-4 0,0-1-6 15,-1-2-6-15,2 1-7 0,0-3-4 16,-1-3-5-16,2 0-2 0,0 3-3 16,1-5-2-16,-3 3-2 0,-1-4 0 15,-4-3 0-15,0-2-1 0,-4-1 0 16,-3-3 1-16,0 0 0 0,-8 0-1 15,-2-7 0-15,-3 6-3 0,0 5-9 16,-3-2-12-16,1-8-16 0,-1-1-22 0,-1-1-37 16,2-5-61-16,0-8 22 0,2-1-73 15,3 0-161-15</inkml:trace>
  <inkml:trace contextRef="#ctx0" brushRef="#br0" timeOffset="179033.8891">16131 13585 210 0,'17'-30'164'0,"-4"-1"-58"15,2 3 2-15,1 4-33 0,2-3-23 16,-2 12-24-16,2 3-22 0,-4 3-45 16,-2 8-69-16,-2 1 46 0,1 7-85 15,-1 1-246-15</inkml:trace>
  <inkml:trace contextRef="#ctx0" brushRef="#br0" timeOffset="179609.3481">16328 13187 174 0,'-7'-9'201'16,"1"-3"-87"-16,4 3-5 0,2 4-1 16,3 5-74-16,6 0-17 0,4 1-12 15,2 3-7-15,0 3-1 0,-1-1 2 16,-1 0 0-16,2 0 1 0,-1-2 0 16,-1 0 1-16,-1-1 0 0,0-1 0 0,-3 2 0 15,-3-4 0-15,0-1 0 0,-2 2 0 16,-1-2 0-16,1 2 0 0,2 2-1 15,1-2 0-15,1 3-1 0,2 2 0 16,-2-2 0-16,1 5-1 0,-3-1 1 16,2 4 0-16,-2 0 0 0,2 5 0 0,-3-2 1 15,2 6 1-15,-2 1-1 0,1 4 3 16,-2 1 2-16,-1 2 3 0,2 1 2 16,-2 1 0-16,-1 3 2 0,4-1 1 15,-1 3-1-15,1 1-3 0,-3-1-1 16,1 2-1-16,-4-3-2 0,1-5 0 15,-2 3-2-15,-1-5 5 0,-3-2 2 16,0 1-1-16,-3 2-2 0,0-3 10 16,-4 1 3-16,-2-3 5 0,-3-3-1 0,1-2 1 15,-4-3 4-15,3-3 5 0,-2-1-7 16,3-1-2-16,0-4-4 0,3-3-4 16,-1-4-4-16,6 0-3 0,-3-2-3 15,2-3-5-15,1 0-12 0,4 0-13 16,0-2 45-16,2-2-193 0,2-3 95 15,0 1-65-15,2-3-656 0</inkml:trace>
  <inkml:trace contextRef="#ctx0" brushRef="#br0" timeOffset="194753.7986">16076 14253 4 0,'0'2'16'0,"-1"-3"6"0,1 1-2 16,-1 1 3-16,1-1-1 0,-2 0-2 15,2-2-3-15,0 0-5 0,0 5-4 16,0-3-4-16,0-1-4 0,0 3-1 16,-1-1-1-16,-1 3-1 0,1 3 1 15,-1-2 0-15,-1 8 0 0,-1-2 2 16,2 3 1-16,-4 1 1 0,0 0 3 0,0-1 0 16,-3 4 2-16,-1 1 0 0,2 2-1 15,0-1-1-15,-2 4-1 0,0 0-1 16,4-4-1-16,-2 2 0 0,0-3 0 15,3-5 8-15,0-3 6 0,0-1 2 16,0-3 1-16,0 1-1 0,2-4 1 16,0 1-1-16,-1-3-7 0,2-1-7 0,1 0-1 15,-1 0 0-15,2-1 1 0,0 0 1 16,0 0 0-16,0 1 0 0,0-1 0 16,0-2 0-16,1 0-1 0,-1-4-1 15,1 1-1-15,0-2 0 0,1-1-5 16,1-1-7-16,0 1-9 0,1 1-10 15,-1-2-10-15,1 1-13 0,0-1-4 16,2 2-6-16,-1-2-9 0,2-2 26 0</inkml:trace>
  <inkml:trace contextRef="#ctx0" brushRef="#br0" timeOffset="195201.2126">16089 14266 13 0,'-2'-1'28'0,"2"-4"-8"15,-4 4-3-15,2-2-2 0,-1 7-5 16,-1-6-4-16,-2 5-4 0,1-2-2 16,-4 5 2-16,-1-1 3 0,-1 2 3 15,1-1 1-15,-2 1 1 0,4 0 1 0,-1 2 1 16,1-2 0-16,0-1-1 0,0 1-1 15,1 0-1-15,1-4 0 0,0 1-2 16,3-1 0-16,2-1-2 0,1 0-2 16,2-1 0-16,-1-1-1 0,1 0 1 15,2-1 0-15,0-1 0 0,0-4 1 16,3 1-1-16,6-3 1 0,0 0-2 16,2 1 0-16,0 1 0 0,-1-1-1 0,-3-2 0 15,1 1 0-15,-2-1-1 0,-2-1 0 16,-1 0 0-16,-1 2 13 0,-1 2 3 15,-1-2 3-15,2 4 2 0,-3 0 1 16,-1 3 1-16,1 1 2 0,2 1-12 16,-2-1-1-16,2 4-1 0,3 0-2 15,2 0-2-15,-1 5 1 0,4 0-1 16,1 2 0-16,-3 0 0 0,6 6 2 16,-1 2-8-16,-7 1-70 0,-9 9 46 0,-1 0-45 15,-12-6-277-15</inkml:trace>
  <inkml:trace contextRef="#ctx0" brushRef="#br0" timeOffset="201134.9522">14616 14244 15 0,'1'3'28'0,"1"1"1"0,-1 0-5 0,0-2 1 16,3 3-2-16,-1 0 0 0,-2 3 0 15,-1 1-3-15,0 3 0 0,-1 5-1 16,-2 3-1-16,-4 0-1 0,-2 6 0 16,-2 3 2-16,1-1 2 0,-1 0 2 15,-1 1 3-15,1-4 0 0,2-1 1 0,1-6-2 16,0-5-5-16,0 0-4 0,4-3-3 15,-2-2-5-15,2-2-1 0,2 1-3 16,1-4-2-16,1-1 0 0,1-2 0 16,-1-2 0-16,4 1-1 0,-1-4 0 15,3-2 0-15,-1-2 0 0,3 1 0 16,-2-2-1-16,0 1 0 0,1 0 0 0,0 0 0 16,-2 1-1-16,2-1 1 0,1-2-1 15,-3 3-1-15,2-2-2 0,-2-1-1 16,2-1-3-16,-2 3-1 0,1 7-6 15,-1-11-5-15,0 1-4 0,1-3-2 16,0 0-1-16,2 0-4 0,-1-3-2 16,0 0 4-16,2 4 6 0,-1-2 4 15,-1-1 4-15,1 2 4 0,-3-1 5 16,-1 0 4-16,-2 3 2 0,0 2 1 16,-4 5 0-16,4-3 0 0,-3 2 0 15,-1 4 1-15,-2 2 0 0,1 0 1 0,-1 1 3 16,-3 3 4-16,1 1 5 0,-1-1 4 15,0 2 5-15,-2-3 4 0,-1 2 2 16,-1 0-3-16,0 0-3 0,0 4-5 16,0-1-5-16,-1-1-4 0,3 6-5 15,-1 0-2-15,0-3 0 0,-1 0 1 16,4 2 3-16,-2-6 1 0,-2 2 1 0,2 1 2 16,2 0 0-16,-1-5 1 0,2 2-2 15,3-3-2-15,1-2-1 0,1-1-2 16,1-3-2-16,3 1 0 0,2-2-2 15,3-2-1-15,3-2 0 0,2-3-1 16,2 0 1-16,1-6-1 0,1-2 1 16,1-1-1-16,-1 6 1 0,2-4 0 0,-1 4-1 15,3 3 1-15,-4 4-1 0,-1 1 0 16,2 5 0-16,-4 0 0 0,-2 3 0 16,1 0 0-16,-3 1 1 0,-4 6-1 15,-2 0 2-15,-1 4-1 0,-3 5 1 16,-2-2 0-16,0 0-1 0,2 4 1 15,-1-3 0-15,0-1-7 0,1 2-76 16,1-2 47-16,1-1-48 0,-2 3-290 16</inkml:trace>
  <inkml:trace contextRef="#ctx0" brushRef="#br0" timeOffset="202461.5409">15445 14287 53 0,'1'-3'65'16,"0"1"-20"-16,0 0-4 0,-1 0-6 16,0 2-12-16,-1 1-9 0,1 1-6 0,-1 2-1 15,0 1 0-15,-1 5 2 0,-2-2 2 16,-1 4 6-16,-1 2 3 0,-5 3 4 16,0-3 2-16,-1 5 3 0,0 2 2 15,1-1-2-15,-2 6-4 0,-1-1-3 16,3 3-5-16,-3-6-5 0,-1-3-4 15,4 8-3-15,2-5-1 0,-1-2 1 0,3-2 1 16,1 0 3-16,-2-2 1 0,3-3 1 16,-1 0 1-16,-1-3 0 0,3-3 0 15,1-3-2-15,1 1-1 0,2-5-3 16,0-1-1-16,3-4-2 0,4-1 0 16,-3-3-2-16,3-9-1 0,2 0-1 15,2-1-5-15,-3-2-6 0,1-3-6 16,3 5-7-16,-3-1-8 0,3-3-2 15,2 6-1-15,-1-5 5 0,-2 2 6 0,-2-2 6 16,0 4 7-16,-2-4 8 0,0 7 3 16,0 2 1-16,-1-1 1 0,0 0-1 15,0 4 0-15,-1-5 1 0,-1 2-1 16,2 3 0-16,-2 1 0 0,0 0 0 16,-2 6 0-16,-2 0-1 0,0 2-1 15,-1 1 1-15,-1 0-1 0,-1 5-1 0,-4 1 0 16,0 1-1-16,-3 5 1 0,-2 1 1 15,-4-2 0-15,0 0 0 0,2 1 1 16,1-1 1-16,-3 0 1 0,5-1 0 16,-1-2 1-16,2-1 0 0,-1-3 1 15,4-3 0-15,0-1 0 0,4 0-1 16,3-4-1-16,3-1 0 0,-3-6 0 16,9 1-2-16,-2-5 1 0,8 0-1 0,-3-1 1 15,2 6-1-15,2 0 1 0,-2 0-1 16,-2 5 1-16,3-3-1 0,-2 0 1 15,-3 1-1-15,1-1 1 0,-1 5 0 16,-5 0 0-16,2 3 0 0,0-1 0 16,-3 1 0-16,-2 1 1 0,1 1 2 15,3 0 2-15,-3 2 1 0,0 2 0 16,2 3 0-16,0 0 1 0,-2 1-2 16,3 3-1-16,0 0-1 0,0 4-54 0,-1 2-17 15,-1 2 21-15,-4 1-65 0,-1-1-89 16</inkml:trace>
  <inkml:trace contextRef="#ctx0" brushRef="#br0" timeOffset="204120.4973">16086 14342 47 0,'0'-2'50'0,"-3"-1"-13"0,2 0 1 15,-1 1-5-15,-1 0-7 0,2 2-6 16,0 2-5-16,0-1-4 0,-3 3-4 0,1 0-2 15,0 4-3-15,-2-2 0 0,-1 2 1 16,-2 1 2-16,-1 5 2 0,1-1 2 16,-2 4 2-16,0 6-1 0,2 0 1 15,1-1-1-15,0-1-3 0,2 3-2 16,-2-4-3-16,1 2 0 0,-1 1 0 16,2-1-1-16,0-5 0 0,1-2 1 15,2-3 0-15,0-4-1 0,-2-1 2 16,1-1-1-16,1-5 1 0,0-1-1 0,0 0 1 15,2-3-1-15,1-2-1 0,0-5 0 16,0 0-1-16,4-4 0 0,4-2-1 16,0-1 1-16,1-2-1 0,2-1 1 15,1 2-1-15,0-3 1 0,3-2 0 16,-1 0 0-16,2 2 0 0,-2 0 0 16,-3 4 0-16,-1-1 1 0,2 3-1 15,-5 1 1-15,1 0-1 0,-1 1 0 0,-4 3 1 16,-1 1-1-16,-1 2 0 0,1 2 1 15,-3 3-1-15,-4 1-1 0,-4 1 1 16,2 4 0-16,-4 4 0 0,-7 1 0 16,3 2 0-16,-3-1 3 0,-3 0 6 15,3-1 3-15,-1 0 3 0,-4-2 3 16,5 3 0-16,1-4 2 0,0 1-1 16,3-1-6-16,6-2-3 0,-1-1-3 15,4 0-2-15,2-2-2 0,2 0-1 0,3-2-2 16,1 0 0-16,1-3 0 0,4-2 0 15,1-2-1-15,3-3 1 0,5-1 0 16,1 0-1-16,3-1 1 0,-1 0-1 16,-2 4 1-16,-1 1 0 0,-5 2 0 15,-2 1 0-15,-1 1-1 0,-1 3 1 16,-2 1 0-16,0 0 0 0,-3 2 0 0,1 0 0 16,1 2 3-16,-2 0 2 0,1 3 1 15,1 0-1-15,0 0 1 0,-2 2 1 16,2 2-2-16,4 2 4 0,1 0 57 15,0 4-150-15,3 3 79 0,-5 0-9 16,-7-3-546-16</inkml:trace>
  <inkml:trace contextRef="#ctx0" brushRef="#br0" timeOffset="211416.4291">17205 10136 20 0,'0'2'20'0,"3"0"-6"0,-2-1 0 16,0-1-3-16,3 3-3 0,-3-1-4 15,1-1-1-15,-2 0-2 0,1-2 0 16,-1 2 0-16,0 1 0 0,0-3-1 0,0 1 0 16,0 1 1-16,-1-1 0 15,1 2 2-15,-1 2 1 0,1-2 1 0,1 2 1 16,0 1-1-16,0 0 0 0,1 3 0 15,-2 0-1-15,0 0-3 0,-2 2 0 16,2-1 0-16,-2 0 0 0,0-1 0 16,2 6 0-16,0-2 5 0,1 2 6 15,-1-2 4-15,-3 3 2 0,3-5 2 0,4 6-1 16,-6 0-1-16,2-1-3 0,1 6-7 16,2-1-4-16,0 3-2 0,2-2-1 15,-5 3-1-15,3-2 1 0,-1 0-1 16,0-1 1-16,1 3-1 0,-4 1 1 15,-1-1-1-15,4 5 1 0,-4-2 5 16,-2-2 6-16,-1 3 1 0,-1 0 3 16,2 1 1-16,-1-1 0 0,1 1 2 0,1 0-6 15,0 3-6-15,3-3-1 0,1 4-2 16,-2 1-1-16,5-1-2 0,-1-2 0 16,0 3 0-16,0 0 0 0,0-4 0 15,-1 1 0-15,1 0-1 0,1 2 1 16,1-1 0-16,-2 2 0 0,0-3-1 15,-2 3 1-15,0-2-1 0,-2-1 1 16,-2 1 0-16,0 1-1 0,0 1 1 16,-5 0-1-16,3 2 0 0,-4 6 0 0,1-1 1 15,2 2-1-15,3 1 0 0,2-3 1 16,-2 2-1-16,3-2 0 0,-2-2 0 16,1-2 0-16,1 2 1 0,0-8-1 15,-2 1 0-15,1 0-2 0,-1-3 14 16,1-2 2-16,-2 4 3 0,-1-1 1 15,1 2 0-15,-3 2 1 0,2 3 1 16,2 3-12-16,-2 5-4 0,3 5-2 0,4 2-1 16,-7 1 0-16,8 3-1 0,-2 3 1 15,1-3-1-15,1 4 1 0,1-3 0 16,-3-6-1-16,-2-7 1 0,2 0 0 16,0-5 0-16,-1 1 0 0,-4 1 0 15,0-2 0-15,0 0 1 0,-3-2-1 16,-6-1 0-16,-1-1 1 0,1 1-1 0,-2-2 0 15,1 0 0-15,0 5-1 0,0 0 0 16,1 4 1-16,3 4-1 0,1 2 0 16,2-3-1-16,3 3 1 0,1 3 0 15,0 0 0-15,1-4 0 0,1 1 0 16,1-1 0-16,-1-6 0 0,0 0 1 16,1 1-1-16,-2-1 0 0,-1-2 1 15,-1-3 0-15,-2 0 0 0,0-6 0 0,-3-1 1 16,-1 0-1-16,1-1 0 0,-5 2 6 15,2 4 1-15,1 0 0 0,3-1 1 16,1 2-2-16,3-3 1 0,0-4 0 16,2-1-6-16,-1 6-1 0,0-5 0 15,1 0-1-15,1 3 1 0,0 0-1 16,-2-6 1-16,1 5 0 0,1-1 0 16,-3-5 0-16,0-6 0 0,0 4 1 15,-3-6 2-15,1-17 1 0,-1 16 1 0,1 0 0 16,0 2 0-16,1-6 0 0,1 0-1 15,1-2-1-15,-1 1-2 0,1-1 0 16,1 1-1-16,0-2 1 0,0-2 0 16,0 3 5-16,-1 1 4 0,0-4 4 15,-2 0 4-15,0 1 4 0,1-6 4 0,0 1 1 16,-2 0-4-16,3 1-4 0,0 1-3 16,1 0-5-16,-1-3-5 0,0 1-3 15,2 2-2-15,0-2-2 0,-1-5 1 16,2 2-1-16,1 2 0 0,-1 0 1 15,0-1-1-15,-3-3 2 0,0 1-1 16,4-2 1-16,-5-1-1 0,2-1-1 16,1 2-11-16,0-1-20 0,1 3 62 15,0-3-165-15,-1-2 75 0,3-6-49 16,-3-4-516-16</inkml:trace>
  <inkml:trace contextRef="#ctx0" brushRef="#br0" timeOffset="214938.3581">18751 12115 1 0,'-9'-5'0'0,"-2"4"0"15,0-2 1-15,1 3-1 0,-2 0 0 16,0 0 0-16,0 2 0 0,3-4 6 16,-1 2 4-16,-2-2 2 0,3 1 2 15,-1 0 2-15,-5 0 3 0,3 1 1 16,3 2-2-16,-1 3-3 0,-6 1-2 16,4 2-2-16,-4-1-2 0,-3 3-2 0,1 0-3 15,3 5-2-15,-3-3-1 0,2 2 0 16,2 2-1-16,-1-1 0 0,-1-1 0 15,1 4 0-15,3 1 1 0,-2 3-1 16,-2-4 2-16,4 0 5 0,1 2 6 16,0-5 4-16,5-4 4 0,0 2 1 15,2 1 3-15,0-3-3 0,-1 4-5 0,1 0-4 16,3 2-5-16,1 1-4 0,0-1-2 16,3 2-1-16,2 1 0 0,-1 2-1 15,1 1 1-15,2 0-1 0,-3 1 0 16,2 0 1-16,-1 1-1 0,1-1 1 15,3-1 0-15,1-2 0 0,2-2 2 16,4-1 3-16,-1-4 1 0,-2 0 0 16,3-3 1-16,1-3 1 0,0-2-1 0,2 0-2 15,1-2-1-15,2 3-2 0,1 0-1 16,1 2 0-16,0 0-1 0,-4 0 0 16,0 1-1-16,-2-3 1 0,-2 0 0 15,1-2-1-15,0 0 1 0,1 2 0 16,0-2 0-16,2-3 0 0,-1-2 1 15,2 0-1-15,-2-5 0 0,3-2 0 16,0 0 0-16,1-1 0 0,0-2-1 16,2 2 1-16,-1-2 0 0,0 1 0 0,0 0-1 15,-1-2 1-15,-3 3-1 0,-3-5 1 16,-1-3-1-16,-2-3 1 0,-2 0-1 16,0-3 1-16,2-1-1 0,-4-2 1 15,2-2 0-15,0-1 0 0,-1-3 0 16,-5 1 1-16,0 1 1 0,-6 2-1 15,0-1 1-15,-2-1 0 0,-4 4 0 0,-6-4 1 16,-3 1-1-16,-2 3 1 0,-4 3-1 16,-7-3 0-16,3 7 0 0,-2 0-2 15,-7 3 0-15,-1 4-2 0,0 7-4 16,-6 4-26-16,-1 1-39 0,2 5 27 16,1 3-54-16,-3 3-147 0</inkml:trace>
  <inkml:trace contextRef="#ctx0" brushRef="#br0" timeOffset="231948.4099">15459 14393 2 0,'-1'1'19'15,"0"-1"0"-15,1 0-5 0,-1 2 3 16,-1 1-1-16,0 0-2 0,-2 0-1 16,1 0 1-16,1 0 2 0,0-1 3 15,2 0 3-15,-1-2 2 0,1 1-2 16,-1-1-3-16,-1 0-4 0,1 0-3 0,1 0-5 16,-1 0-4-16,1 2-2 0,0 1 0 15,-1 0-1-15,0 2 2 0,1 0 5 16,-2 2 4-16,0 4 2 0,-3-1 1 15,0 4 2-15,-3 5 1 0,-2-2 1 16,-3 3-2-16,-1 4-3 0,1 0 2 16,-4 0 1-16,-2 2 3 0,5-2 3 15,0 1 0-15,-4-4 1 0,5-1-1 16,3-4-2-16,-1-2-3 0,2-3-4 0,4 0-5 16,1-5-2-16,1 2-3 0,3-1-1 15,-3-3-1-15,2-4 1 0,1 0-1 16,5 0 2-16,-2-2 0 0,2-1 1 15,1-4 0-15,2 2 0 0,0-3 1 16,2-4-2-16,0 1 0 0,0 1 0 0,-2-2 0 16,-2-3-1-16,-1 4 0 0,2 0 0 15,-3-4 0-15,0 0 0 0,1-1-1 16,-2 0 0-16,2-2 0 0,-1 3-1 16,0-2 1-16,1 3-1 0,-1-4 0 15,4 3 0-15,0-5 1 0,1 5-1 16,0-6 0-16,1 6 0 0,-4 0 0 15,0 4 1-15,0 0-1 0,-1 5 0 16,0 0 0-16,-3-1 0 0,2 3 0 0,-2-2 0 16,-2 2 0-16,1 3-1 0,-1 0 1 15,-1 0-1-15,-1 3 0 0,-2-2-1 16,0 3 1-16,-2-1 0 0,-2 2 0 16,1-2 0-16,-3 2 1 0,2 1-1 15,-2 0 1-15,1 2 0 0,-3 0 0 16,0 0 0-16,-4-2 1 0,0 3-1 15,3-2 0-15,-1 1 0 0,2-2 1 16,5 1-1-16,-2-4 0 0,-2-2 1 0,2 0-1 16,2-1 1-16,2 0 0 0,1 1-1 15,4-2 0-15,4 0 0 0,2-2 0 16,0 1 0-16,1-5-1 0,3 1 0 16,-1-1 0-16,0 2 0 0,2-1 1 15,1 4-1-15,0-3 1 0,2 2 0 0,0 0-1 16,1-2 1-16,-3 1 0 15,-3 2 0-15,0 0-1 0,0 3-1 0,-3-1 0 16,2 1-1-16,1 1-1 0,-3 2 0 16,-1 1 3-16,0-1 2 0,1 1 0 15,-3 0 2-15,1-2 0 0,1 2 2 16,1-1 1-16,-2 1-1 0,4 1 4 0,-1 3-105 16,1 2 63-16,-1 5-49 0,-7-1-391 15</inkml:trace>
  <inkml:trace contextRef="#ctx0" brushRef="#br0" timeOffset="250978.5838">14684 14319 22 0,'1'-3'15'0,"0"0"-3"0,0 0 3 16,-1 1 0-16,1 0 0 0,0 2 6 15,-1-1 2-15,0 0 3 0,-1 0 1 16,0-1 1-16,-1-1-1 0,1 5-2 16,-1-5-6-16,2 3-4 0,0 0-4 15,0 3-3-15,-1-2-3 0,2 2-3 0,-1 1-1 16,-1 4-2-16,0 2 2 0,-3 4 0 15,0 3 3-15,-2 3 3 0,-2 0 4 16,1 0 5-16,-1 4 4 0,-2-1 2 16,1-1 3-16,-1 1 2 0,-2 1-2 15,2 0-2-15,3-3-3 0,0-4-2 16,1 0-3-16,2-4-2 0,-2-7-2 16,2 1-1-16,1 0-1 0,1-2-2 15,1-3-1-15,1 3-2 0,-2-2 0 16,2-2 0-16,2-1-1 0,-1-4 0 0,1-1 0 15,1-1-1-15,-1-6 1 0,3 2-1 16,1-4 0-16,-1-1-1 0,0-1 0 16,2-1 0-16,-1-2-1 0,1 0 1 15,-1-1-1-15,2-2 1 0,1 2-1 16,-1 2 0-16,-1-2 1 0,2 2-1 16,-3 3 0-16,0-3 0 0,-1 2 1 15,2 1-1-15,-3 0 0 0,1 1 0 0,1 2 0 16,-1 0 0-16,-3 2 0 0,0 0 1 15,-1 3-1-15,-1 0 1 0,-4 2-1 16,2 1 0-16,-1 1 1 0,-3-2-1 16,2 4 0-16,1 1-1 0,0 0 1 15,-2 0-1-15,2 0 1 0,-1 4-1 0,-2 0 1 16,0 0-1-16,0-2 1 0,0 3 0 16,1 0 0-16,-1 1 0 0,0-2 0 15,2 3 1-15,-4-3-1 0,-2 0 0 16,1 2 1-16,-2 0-1 0,0 3 1 15,1 2-1-15,-2-2 1 0,-1-2 0 16,1 3 1-16,-2-1 2 0,2-5 2 16,1 2 2-16,3-1 1 0,0-1 1 0,4-3 0 15,1 2-1-15,1-1-2 0,-1-1-3 16,3-1-3-16,0 0 0 0,2-1-1 16,1 2 0-16,1-2-1 0,2-2 1 15,1-2 0-15,2 0 0 0,1 0 0 16,0-2 1-16,1-1-1 0,1 2 0 15,-2 0 0-15,1 1 0 0,0-3 0 16,0 1 0-16,-1-1 0 0,2 1 0 16,1 0 0-16,-1 2 0 0,2 1 0 0,2-3 0 15,-4 2 0-15,0-5 0 0,-2 3 0 16,-1 0 0-16,0 3 0 0,1 0 0 16,-3 2 0-16,1 4 0 0,1-1 0 15,-4-1-1-15,-2 3 1 0,0 0-1 16,1-2 0-16,-3 4 1 0,2 0-1 15,0 4 0-15,0-1 1 0,0 3-1 0,0 1 0 16,0 0 2-16,1 0 1 0,0-1 1 16,2 1 2-16,0-3 2 0,1 3 1 15,-2-4 3-15,-1 1-1 0,0-3 0 16,-2-1-1-16,1-3 0 0,-2 0-2 16,3-1-1-16,-3 0-1 0,1 0-1 15,-1-1 0-15,0 0-16 0,5 1 14 16,-1-1-120-16,-1 0 66 0,-1 0-74 15,-3-2-396-15</inkml:trace>
  <inkml:trace contextRef="#ctx0" brushRef="#br0" timeOffset="270800.2297">14775 13306 2 0,'-6'-6'0'15,"3"4"1"-15,2 0-1 0,0 0-1 0,-1 0 0 16,-1 1 0-16,2 2 1 0</inkml:trace>
  <inkml:trace contextRef="#ctx0" brushRef="#br0" timeOffset="271293.2001">14747 13287 3 0,'-7'-2'6'0,"1"0"-1"0,-2 1-1 16,2 2 0-16,-3-1-1 0,3 2 0 15,2 0-3-15,-1 5 0 0,-3-3 0 16,1 0 0-16,0 1 0 0,2-2 0 0,-2 0 0 16,0 2 0-16,2-1 1 0,-5 2-1 15,-1 1-1-15,0 2 1 0,-1 4-1 16,-2-1 1-16,0 0-1 0,1 3 1 16,1 0-1-16,0 0 1 0,1 1 0 15,-1 1 0-15,0 0-1 0,1-1 1 16,-2 3 0-16,3-2 1 0,1 2 5 15,6 0 0-15,1-2 2 0,1 0 0 0,2 1 0 16,1-1 2-16,2-3-2 0,2 5-4 16,2-1 0-16,3 1-2 0,0-4 1 15,1 4-1-15,1-4 0 0,3 0 0 16,-2-1 0-16,2 3-1 0,-1-4 2 16,2 0-1-16,-4-1 1 0,0-3 2 15,1 1 3-15,-1-1 2 0,0 0 2 16,-1-2 0-16,3-1 1 0,-2-4 2 0,0-2 1 15,1 0 0-15,2 0 1 0,-2-3 0 16,-3 0 0-16,1 1-2 0,-4-3-2 16,-3-2-2-16,3 0-5 0,1-3-2 15,3 2-1-15,2-3-1 0,2 1 1 16,-3-8 0-16,3 1-1 0,-5-10 1 16,-3-1 3-16,0-5 6 0,0 1 4 0,-5-4 3 15,1 1 2-15,-3-1 3 0,-1 2 2 16,-1-1-3-16,-3-1-2 0,-3 6-3 15,-4-3-4-15,-2 2-3 0,2 6-2 16,-1 7-2-16,0 0-4 0,5 7-3 16,-1 6 0-16,1 3-22 0,2 2-32 15,0 5-27-15,1 4 18 0,2 13-79 16,3 1-58-16</inkml:trace>
  <inkml:trace contextRef="#ctx0" brushRef="#br0" timeOffset="290224.4517">6048 12316 26 0,'0'2'37'0,"-1"-4"6"0,0 5-2 0,0-4 3 15,-1 3 0-15,1 3-2 0,1-5-2 16,1-3-6-16,-1 7-5 0,-1-9-7 16,1 3-7-16,0 1-5 0,0-1-4 15,0 3-3-15,0-2-3 0,0-1-1 16,1 5 1-16,2-2-1 0,-14 0 1 16,13-1 0-16,0-3 1 0,0 4 0 15,15 0 0-15,-14-3 2 0,1 4 0 16,1-4 0-16,2 3 1 0,1-2-1 0,-2 3-1 15,3-2 1-15,2 0-2 0,-2 1 0 16,3 2 0-16,2-3 0 0,0 0 0 16,1-2 1-16,4 0 0 0,1 2 0 15,1-4 0-15,-2 3 0 0,4 0 0 16,-2-3 0-16,-2 4-1 0,-1 0 0 16,-1-2-1-16,-3 4 1 0,-1 0-1 0,1-2 1 15,-6 4 0-15,2 1 1 0,-2 1 0 16,0-1 1-16,-1 2 1 0,5-4-1 15,-5 3 0-15,2 2 0 0,-3 0-1 16,1 2-1-16,-5 0 0 0,1 4 0 16,3 0 0-16,2 3 3 0,-5 0 1 15,5 4 1-15,-5 5 0 0,0 1 0 0,2 2 1 16,0 5-1-16,3 1-1 16,-2 3-2-16,0-1 0 0,-2-4-1 0,1 1-1 15,-1-4 1-15,-2-8 0 0,0 2-1 16,-1-1 2-16,-1-7 4 0,-2-2 2 15,0 2 1-15,0-3 0 0,0 0 0 16,-3-2 0-16,2 1-1 0,1-2-3 16,-1 0-3-16,-3-2 0 0,3 2 0 15,0-3 0-15,-2-1-1 0,0 1 1 0,-1 0 0 16,-1 1 0-16,-4 5 0 0,0-2 0 16,-2 0 0-16,1-2 0 0,-1 0 0 15,0-5 0-15,0 2-1 0,-2 1 1 16,2 1-1-16,-4-2 0 0,0-1 0 15,2-5 1-15,-2-2-1 0,-2 1 0 16,6-2 1-16,1 0-1 0,-2-3 0 16,4 3 0-16,-3-6-1 0,-2 2 1 15,2-2-1-15,-2-1 0 0,-2-2 0 0,7 5 0 16,0-3 0-16,1 1-1 0,2 1 1 16,-2 3-1-16,2-4 0 0,-2 1 0 15,0 1 1-15,0-2-1 0,4-1 0 16,-2 2 0-16,0-1 2 0,0 0 4 15,0-1 1-15,0-2 1 0,2 1 1 0,0-4 1 16,-10 0 2-16,11-2-2 0,2-4 0 16,2-8 2-16,0-2 2 0,2-4 0 15,11-6 2-15,-9 4 2 0,-2 0 0 16,-1 1-2-16,0 5-3 0,3 0-2 16,1 7-3-16,1 1-2 0,6 7-2 15,4-1-7-15,3 5-35 0,3 5-97 16,9 7 64-16,2 0-96 0,-2 3-362 15</inkml:trace>
  <inkml:trace contextRef="#ctx0" brushRef="#br0" timeOffset="292122.0895">18410 12267 35 0,'-3'-3'54'0,"2"1"-1"15,0 0-4-15,-1 1 1 0,3-1-7 16,-1 1-7-16,0 0-10 0,0 1-7 15,-1-2-7-15,3 4-6 0,0-1-4 16,1 0-2-16,0 0 1 0,1 2 2 16,6 0 2-16,-1-1 3 0,1 0 1 15,4 0 2-15,3-1 1 0,-2-1-1 0,5-1 0 16,1 1-3-16,-2-3-1 0,1 2-2 16,4-1-2-16,-3-2-1 0,1 3 0 15,1-1-1-15,-4 0 0 0,1-1 0 16,1-2 0-16,-3 2 0 0,2 0 0 15,-3-3 2-15,3 3 2 0,0-1 1 16,-2 0 2-16,-2 2-1 0,0 2 1 16,-2 1 0-16,-4-1-1 0,-3 2-3 15,1 2-1-15,-3-1 0 0,1 2 0 0,-2 0 0 16,2 1 1-16,-3 3 0 0,2 1 0 16,-1 0-1-16,-2 4 0 0,3-1 0 15,-1 1-2-15,-2 6 1 0,-1-3-1 16,1-2-1-16,-1 4 1 0,0 3-1 15,0-4 1-15,-2 4 0 0,1 4-1 16,2 2 1-16,0 1-1 0,-2 2 0 16,2 1 1-16,-1 3-1 0,1 0 0 0,-2 2 1 15,0-2-1-15,-2-2 1 0,2-2 0 16,-2-2 1-16,-1-8 5 0,3-1 3 16,0-3 3-16,-2-2 1 0,2-5 1 15,-3 1 0-15,1-2-1 0,0-2-3 16,-2-1-4-16,3-1-1 0,0-1-1 15,-1 0 0-15,0-1 0 0,-1 0-1 0,-3 1 1 16,-3-2-1-16,3 1 0 0,-3-1 0 16,-3 0-2-16,-1 1 1 0,-1 0-2 15,-4 0 1-15,0 0-1 0,-2 2 0 16,1-1 0-16,-1-1 0 0,0-2 0 16,2 2 0-16,1-2 0 0,2-1 0 15,-1 0 0-15,1 0 0 0,1-4 0 16,0 3 0-16,2-2 1 0,4 2-1 15,1-2 0-15,0-1-1 0,1 1 1 0,-1 1-1 16,2-1 0-16,-2 1 0 0,4 0 0 16,0 2 0-16,-2 0 0 0,0-1 0 15,0 0 1-15,-1 1-1 0,-2 0 0 16,2-1 0-16,-4 0 0 0,-1 0 0 16,1-1 1-16,-2 2-1 0,0-2 0 15,3-1 0-15,0 1 0 0,1 0 0 0,1-1 1 16,1 2-1-16,0-3 0 0,3 1 0 15,1 0 0-15,1-5 0 0,1 1 0 16,-2-1 0-16,4-3 1 0,0-1-1 16,0 0 1-16,2-8 0 0,-2-2 1 15,0-5 3-15,-2 1 4 0,1-7 1 16,-2 4 2-16,1 0 1 0,-4-6 0 16,-1-1 0-16,2 2-2 0,0-2-3 15,2-2-1-15,1 5-2 0,2-2 0 0,1 1-2 16,4 0 1-16,5 9-10 0,3-4-10 15,4 10-111-15,9 4 67 0,-4 4-80 16,-4 1-402-16</inkml:trace>
  <inkml:trace contextRef="#ctx0" brushRef="#br0" timeOffset="293904.9605">17339 13352 43 0,'-7'-2'76'0,"2"-2"-18"0,1 3-5 16,1 0 1-16,1 0-13 0,1 0-10 0,0-2-7 15,0 2-5-15,1 1-2 0,-1-3-1 16,1-1 1-16,2 6 3 0,0-3 5 16,1-3 5-16,-2 0 5 0,0 3 1 15,1 2-1-15,0 1-3 0,-1-5-3 16,0 1-5-16,2 2-6 0,-1 0-5 16,1-5-4-16,0 4-2 0,3-1-1 0,1 0 0 15,1 3 1-15,2-3 1 0,0 0 3 16,2 1 2-16,0-5 3 0,3 3 1 15,1-1 1-15,2 0-1 0,0-1 0 16,3 0-3-16,0 1-2 0,-3-1-3 16,2-2-2-16,0 3-1 0,-1 0-2 15,0 1-2-15,2 3 0 0,-4 2-2 16,-3 2 1-16,-3-1-1 0,-3 1 0 0,-1 3 1 16,-3-5-1-16,-1 2 1 0,-1 1-1 15,-1-1 2-15,-1 0-1 0,-1-1 1 16,-3 1 0-16,0 1 0 0,0 1 0 15,-2-2-3-15,-2-2-8 0,1-2-12 16,1 2-16-16,-2 1-21 0,1-4-38 16,-2-1-42-16,2-1 9 0,2 8-62 15,0-6-97-15</inkml:trace>
  <inkml:trace contextRef="#ctx0" brushRef="#br0" timeOffset="294661.5975">17305 13385 1 0,'-2'1'34'0,"1"1"22"16,-2 1-7-16,1-1 10 0,-2 0 8 15,2 0 1-15,-1 3-5 0,2-1-5 16,0 2-5-16,-1 1-8 0,0 2-6 15,0 5-6-15,0 3-7 0,2 3-4 16,0 6-5-16,2 5-4 0,2 0-4 0,-2 5-3 16,3 6-2-16,-4-1-1 0,0 1 0 15,3-2 2-15,-4 4 3 0,-1-7 3 16,-2 7 3-16,2 0 2 0,0-3 5 16,-1-10 3-16,1 4-1 0,-1-11-2 15,1-5-2-15,-2 9-2 0,5-3-4 16,-2-2-3-16,1-2-3 0,0-2-2 0,1-4-2 15,-1-2 0-15,1-1 0 0,-1-2-2 16,1-4 1-16,0-2 0 0,-2-1 0 16,1-1 0-16,-1-3 0 0,0 2 1 15,-1-1 0-15,2-2 1 0,0 4-1 16,1 2 1-16,-4-7-1 0,4 3-1 16,-3-1-1-16,2 3 0 0,-2 0-1 0,0-5-1 15,1 3 0-15,1-1 0 0,0 1 0 16,1-1 0-16,0-3 0 0,2 1 1 15,0 5 0-15,2-5 1 0,2 6 2 16,4-4 0-16,0-2 1 0,6 2 2 16,2-1 1-16,5-6 1 0,4 2-1 15,1-1 0-15,4 2-1 0,-1-1-1 16,-5 2-1-16,-5 0-2 0,0 1 0 16,-7 0 0-16,-4 0 1 0,0-3 1 15,-2 4 0-15,-3-2 0 0,-3 3 1 0,-1-2 0 16,-3 3-1-16,2-2 0 0,0 4-1 15,-2-2-1-15,-1 0-1 0,1-3-1 16,0 5-8-16,1-1-10 0,-2 0-15 16,0-3-22-16,1-1-40 0,1-1-61 15,-1-3 23-15,2-6-80 0,1-3-162 0</inkml:trace>
  <inkml:trace contextRef="#ctx0" brushRef="#br0" timeOffset="295956.202">17628 13697 58 0,'0'1'55'15,"-2"-3"-18"-15,0 0 4 0,2 0-3 16,0 3-6-16,0 0-2 0,-1-1 0 15,0 0 2-15,1 1 0 0,0-2 3 0,0 0 2 16,0 0 3-16,0 0 2 16,-1 0 1-16,0-2 0 0,0 3 0 0,2 2-2 15,-1-2-6-15,-3 1-5 0,2 2-6 16,-1 0-6-16,1 0-2 0,-2 3-3 16,-3-1 0-16,6 3 2 0,-3 5 1 15,4-1 1-15,-2 2 2 0,-1 0 1 16,2 5 0-16,0-6-1 0,-2 5-2 0,1-2-1 15,1 2-2-15,0 0-2 0,1 3-1 16,0-2-2-16,0 0-1 0,0-1 0 16,0-1-1-16,-1 0-1 0,0 1 0 15,0-5-2-15,2-1 0 0,-1-1 0 16,3-6-1-16,-5-3 1 0,3 0-1 16,-2 0 1-16,0-2 0 0,-4-2 1 15,2 1-1-15,-1-2 0 0,3-1-1 0,-1-3 0 16,-2 1-1-16,0 0-1 0,3-8 0 15,-1 2 0-15,-1-2-1 0,1-3 0 16,-1-2 0-16,2 5 0 0,-1-2 0 16,-2-1 0-16,3-1-1 0,0 1 1 15,0-3 0-15,0 3 0 0,2-1-1 16,-1-2 1-16,-1-3 0 0,-1 4 0 16,3-1 0-16,-3 0 0 0,2 6 0 15,1 2 0-15,-4 1 0 0,2 0 0 0,0 1 0 16,-3 1 0-16,4 3 0 0,-2-1-1 15,-3 3 1-15,5 2 0 0,-2 1 0 16,2-1-1-16,1 2 0 0,-6-2 0 16,1 2 0-16,2 0 0 0,-1 0-1 15,0 0 1-15,2 1 0 0,-2 2 0 16,1 0 0-16,-1 1 1 0,3-1-1 0,-1 4 1 16,0 0 0-16,-2 1-1 0,-1 1 1 15,1 1 0-15,-3 0 0 0,0 4 0 16,-4-2 1-16,0 3-1 0,2 3 0 15,-3-4 1-15,-1-1-1 0,0 0 1 16,-1-2-1-16,1-5 1 0,1 2-1 16,0-2 1-16,6-1-1 0,0-2 1 15,0 2 0-15,3-5 0 0,-1 1 0 0,1-3 0 16,0-3 0-16,2 1-1 0,-1-4 0 16,0 2-1-16,3-2 1 0,3-2-1 15,3-2-1-15,1-1 1 0,3-4 0 16,2-4 1-16,0 3-1 0,-2-3 1 15,1 1 0-15,-2 2 0 0,-3 5 0 16,-5-1 0-16,2 4 0 0,-4 4 0 0,0 3 0 16,3-1-1-16,-3 4 1 0,-2-1-1 15,1 2 0-15,-2 3 1 0,-2-1-1 16,-2 1 1-16,-1 6-1 0,-3 1 2 16,2 3-1-16,0 2 0 0,-4 2 1 15,1 1-1-15,-1-1 0 0,0 4 1 16,-1-4-1-16,-1 1 0 0,3-2 0 15,3 1 0-15,-2-9 0 0,2-1 1 16,4 0-1-16,0-5 1 0,-1-2 0 0,1 2-1 16,3-1 1-16,1-2-1 0,0-1 0 15,3-3 0-15,-1-3-1 0,3-4 0 16,2-4 0-16,3-3-1 0,3 3 1 16,0-6 0-16,4 1 0 0,-2-2 0 15,0-1 0-15,-2-3 1 0,-1 7-1 16,-3 2 1-16,-3 4 0 0,-1 5-1 15,-3-1 0-15,0 6-1 0,-3-1 1 0,1 4-1 16,-2 5 0-16,-2 0 1 0,0 4 0 16,-5 3 0-16,-3 2 1 0,0 0 0 15,1 2 0-15,-2-4 0 0,0-3 2 16,2 2-7-16,1-2-7 0,0 1-13 16,3 1-18-16,1 0-117 0,2-4 60 15,-3-3-89-15,2-3-398 0</inkml:trace>
  <inkml:trace contextRef="#ctx0" brushRef="#br0" timeOffset="297093.909">18047 14005 33 0,'0'-3'65'0,"-1"-2"-6"15,2 1-4-15,-1 0 5 0,-1-1-5 16,1 3-6-16,0 2-7 0,0 2-4 16,-2-1-5-16,0 3-2 0,1-2-2 0,1 5-3 15,-2 0 0-15,0 5 3 0,1 1 0 16,-1 1-1-16,0 3-3 0,-6 1-3 15,0 2-4-15,-1 2-4 0,-1 4-4 16,-3-6-2-16,2 2-3 0,0-2-1 16,-1 1 0-16,0-8 0 0,1 3 1 15,-1-3-1-15,0-1 0 0,1-1-1 16,3-1 0-16,2-1-2 0,6-1-1 0,0-2 0 16,3-3-10-16,2-3-16 0,2-1-28 15,3-2-64-15,0-3 36 0,2-5-88 16,0-2-191-16</inkml:trace>
  <inkml:trace contextRef="#ctx0" brushRef="#br0" timeOffset="297721.7934">18198 13652 234 0,'-1'-8'130'0,"1"-2"-49"0,1 0 16 15,3 2-40-15,5 2-16 0,1-2-15 16,2 1-12-16,3 1-5 0,3 4-3 15,-3 2-3-15,1 0 0 0,-2 7 0 0,-1-2 1 16,-1 5 3-16,-1 1 2 0,-2 2 1 16,-1 3 2-16,-3 3-1 0,0 2-1 15,-4-3 0-15,0 3-3 0,-1-2-1 16,-4 0-1-16,-1-3 0 0,-6 0-1 16,0-2 0-16,-1-3 0 0,-1-1 0 15,1-3-1-15,2 1 1 0,2-5-1 16,1 0-1-16,2-2 1 0,0-1-1 15,3-1-1-15,1 1 0 0,1-2-1 0,2 0-1 16,2 1 0-16,4 0 0 0,1-2-1 16,2-2 1-16,0 1 0 0,4-2 1 15,-1 5-1-15,5-4 1 0,-3 0-1 16,3 5 1-16,-1 5-1 0,0 0 0 16,-2 1 0-16,0 1 1 0,1 5-1 15,-5-1 1-15,-4 1 0 0,0 6 1 16,-4-1 0-16,-4 2 0 0,-2-1 0 0,-5 3 1 15,-5-7 2-15,-7 4 1 0,-2 1 3 16,-1-3 3-16,0-4 2 0,-1 1 2 16,1-6 2-16,0-5 0 0,0-2 0 15,5 0-3-15,-2-2-1 0,4-3-4 16,2-1-1-16,2-2-3 0,2 0-3 0,6-3-3 16,3 1-3-16,2-1-11 0,5 5-14 15,6-1-21-15,4 6-91 0,2 1 49 16,0 1-85-16,0 3-300 0</inkml:trace>
  <inkml:trace contextRef="#ctx0" brushRef="#br0" timeOffset="298349.7087">18835 13968 291 0,'-6'-1'126'0,"-3"2"-60"0,0 0 29 16,1 7-53-16,2 0-15 0,-1 8-13 15,4 2-6-15,-3 4-1 0,0 2-3 16,0 4 0-16,-2-3-2 0,-1-1-1 15,4-2 6-15,-2-4 3 0,-1-5 5 16,4-2 2-16,0-6 3 0,0-1 1 0,3-4 0 16,2 0-6-16,-1-6-4 0,4-4-4 15,0-7-3-15,4-5-4 0,2-5-1 16,1-3 1-16,3 1-1 0,1 2 0 16,-2 1 1-16,0 4 0 0,-3 4 1 15,1 3-1-15,-2 3 0 0,-2 5 1 16,-1 3-1-16,-2-1 0 0,-4 5 2 15,-1 3 2-15,0 0 4 0,-3 4 4 16,-6 7 3-16,0 2 3 0,-2 2 2 0,-2 3 1 16,1-2-2-16,3-3-3 0,-1-1-4 15,1 2-2-15,0-4-3 0,2-3-2 16,0 1-2-16,0-5 0 0,3-2-2 16,3 1 1-16,0-1-7 0,1 1-13 15,1 0-15-15,1-2-20 0,1-2-92 16,0-1 42-16,4-2-79 0,2-8-291 15</inkml:trace>
  <inkml:trace contextRef="#ctx0" brushRef="#br0" timeOffset="298960.0753">19232 13571 67 0,'-4'0'124'0,"-1"-1"-32"0,2-1-8 15,0 1 3-15,0 1-18 0,0 3-17 16,2-2-11-16,0 2-1 0,-1 2 1 0,0 4-4 16,-1 1-2-16,-1 3-1 0,1 3-3 15,0 1-3-15,0 2-7 0,-1 0-4 16,3 2-5-16,0-5-2 0,0 0-3 15,-1-5 0-15,2-1-1 0,1-1-1 16,-2-5-1-16,3 0-1 0,2 1-1 16,1-4 1-16,0 1-2 0,3-3 1 15,1 1-1-15,-1 3 0 0,3 2 1 0,1-4 0 16,0 4 0-16,3-1 0 0,1 4 2 16,-1 2 0-16,-1 1 0 0,1 1 1 15,-4 7-1-15,0-2 1 0,-2 2-1 16,-1 0 1-16,-5 1-1 0,-2-5 3 15,-1 0 3-15,-2-3 2 0,-4 2 2 16,-3-2 0-16,-5-3 0 0,1 2 0 0,-3-3-2 16,2-4-5-16,-1 0-1 0,-1-3-3 15,1-1-1-15,0-4-4 0,2-1-6 16,1-4-8-16,-1-2-8 0,2-3-14 16,0 1-16-16,-1-4-22 0,2 0-82 15,4 1 40-15,2-4-67 0,4-1-262 16</inkml:trace>
  <inkml:trace contextRef="#ctx0" brushRef="#br0" timeOffset="299150.5656">19214 13547 478 0,'-8'-18'177'15,"1"-4"-83"-15,7 3 46 0,0 6-97 16,5 2-12-16,8 1-19 0,3 2-8 0,8 1-16 15,1 2-17-15,2 1-22 0,-1 3-29 16,2 0-59-16,-3 0 16 0,0-2-75 16,-2 2-149-16</inkml:trace>
  <inkml:trace contextRef="#ctx0" brushRef="#br0" timeOffset="300152.7013">19485 13266 33 0,'1'-1'67'0,"1"0"-26"0,-5-2-6 16,1-2 0-16,-1 2-14 0,3 1-10 0,3 4-4 16,-4-5 8-16,2 1 10 0,1 2 13 15,-4 0 11-15,2-4 10 0,-4-2 10 16,-1 2 4-16,3 0-3 0,-3 3-5 15,4-2-9-15,0 1-8 0,1 1-9 16,1 1-8-16,0 0-9 0,-2-3-6 16,2 1-6-16,1 2-4 0,1-1-3 15,3 0-2-15,-2-3 0 0,2-1-1 16,4 5-1-16,1-3 1 0,0 2 0 0,6 1 0 16,-1 1 0-16,1 1-1 15,-2 2 1-15,0-1 0 0,-3 0 0 0,0-1 0 16,-1-1 0-16,0 3 0 0,-1-2 0 15,-4 0 1-15,0-1-1 0,-2 0 1 16,-1 0 0-16,0-1 0 0,0 0 0 16,-2 0 0-16,0-1 1 0,0 1 0 0,1 0-1 15,-2 0 1-15,0 0-1 0,0 0 1 16,1 0-2-16,-1 0 1 0,0 0-1 16,0-2 0-16,0 0-1 0,1 1 0 15,0 4 0-15,0-3 0 0,1-1 0 16,0 2 0-16,0 3 1 0,1 5-1 15,0 2 2-15,3 1-1 0,-2 9 1 0,1 1 0 16,0 2 0-16,-1 2-1 16,2 4 0-16,-2 1 1 0,3 0-1 0,-2-1 0 15,3 6 0-15,-2 2 0 0,0-1 0 16,-2 1 1-16,3 4-1 0,-2-7 1 16,0 2-1-16,-2-4 1 0,1-3 1 15,-5 1 1-15,1-4 1 0,-1-6-1 16,-2 4 1-16,0 5 1 0,-1-3-1 15,1-3 0-15,0-4 0 0,-1-1-2 16,1-9 1-16,0-4 0 0,2 2 0 0,0-1-1 16,-1-1 1-16,-1-3-1 0,3 0 0 15,0 1 0-15,-1-4 0 0,2 1 1 16,0-2 1-16,1 2-1 0,-2-1 1 16,-2-2 0-16,0 1-1 0,1 1-1 15,-2-3 0-15,2 3-1 0,-1-2 0 16,1 0-1-16,-1 1 0 0,1-1 0 0,0 1 0 15,0 2-1-15,0-2 1 0,-2 4-1 16,0 1 1-16,-4-2 0 0,-2 4 0 16,1-2 1-16,-3 2-1 0,-2-2 1 15,-2 3 2-15,2-2 2 0,-1 1 1 16,1-2 3-16,1 0 1 0,4 1 2 16,-1-3 2-16,-1 1 1 0,3 0 0 15,0-3 0-15,-3 0-1 0,5 0-2 16,3 1-1-16,-2-1-2 0,2-1-4 0,-1-1-3 15,5 1-1-15,0-2-2 0,-3 0 0 16,1-2-7-16,6 0-7 0,2-2 24 16,1 2-180-16,0-3 99 0,1 3-81 15,-4-2-639-15</inkml:trace>
  <inkml:trace contextRef="#ctx0" brushRef="#br0" timeOffset="312034.4267">21749 12175 5 0,'-6'0'2'0,"-2"0"-2"16,-1 5 1-16,1 1-2 0,-9 5 0 15,1 1-1-15,-3 4-2 0</inkml:trace>
  <inkml:trace contextRef="#ctx0" brushRef="#br0" timeOffset="312372.5223">21497 12390 44 0,'-24'23'38'0,"5"0"1"0,-2-1-2 16,3 0-6-16,2-3-3 0,7 3-4 15,2-1-7-15,6 1-5 0,1 2-5 16,3 0-2-16,0-4-3 0,3 2 0 16,3-2 0-16,2-2 1 0,4 1 0 15,2-1 4-15,2 3 2 0,-1-1 3 16,2-4 1-16,-1 1 2 0,3-3 1 16,4-3-2-16,2-4-3 0,3 3-2 0,5-2-3 15,-1-1-2-15,3 0-2 0,2 1 0 16,-3-3 0-16,-1-5 0 0,2-2 0 15,-2-1 1-15,-3-6 1 0,-3-12 4 16,3-1 4-16,-4-4 2 0,-2-8 4 16,-4-2 1-16,1 1 0 0,-5-8 1 15,-2 0-5-15,0 1-4 0,-1-3-3 0,-4-2-3 16,-4-1-1-16,-7-3-1 0,-1-3 0 16,-8 0 0-16,-6 6-1 0,-8 3 0 15,-4 11 0-15,-4 9-1 0,-6 10-1 16,-1 9 0-16,-6 6-2 0,-5 7-21 15,-7 9-63-15,-3 13 42 0,-9 8-57 16,0 5-239-16</inkml:trace>
  <inkml:trace contextRef="#ctx0" brushRef="#br0" timeOffset="313707.3453">19278 14317 45 0,'-2'-2'16'16,"-1"2"-9"-16,1 0 4 0,2 4-6 15,0 3-4-15,0 0 6 0,0 4 7 16,0 1 6-16,0 2 5 0,2 1 3 0,-2-2 1 16,3 1-1-16,-1 3-6 0,3 4-6 15,2 0-5-15,0 0-4 0,-2 1-2 16,2 1-2-16,-3-2 0 0,-2 2 0 15,0-1 0-15,2-3 0 0,-2-4-1 16,1-3-1-16,1-4 1 0,0-2 0 16,-2-3 1-16,0-3 0 0,-1-1 0 0,0-2 0 15,1-5 0-15,4-1-1 0,-1-7-1 16,0-1 0-16,0-5-4 0,-1 0-4 16,-4-9-3-16,0 4-1 0,0 3 1 15,-2-1-1-15,1 0 1 0,-2 6 2 16,0 1 5-16,0-1 3 0,1 3 0 15,0 1 0-15,0 2 0 0,1-1 0 16,-2 4 0-16,0 1 0 0,1 2 0 0,0 1 0 16,-1 0 0-16,1 3 0 0,-3-1 0 15,3 2-1-15,0 2 0 0,-1 6 0 16,1-2 0-16,-1 7 0 0,2-2 0 16,-5 0 0-16,-1-2 1 0,-1 2 0 15,2 1 0-15,-3 2 0 0,5 2 0 16,-4 0 0-16,3 2 0 0,-5 1 0 15,2-3 1-15,1-1-1 0,-1 0 1 0,0-4 1 16,1-7 2-16,0-2 3 0,1 4 1 16,1-3 0-16,3-1 0 0,2-3 0 15,0-2-1-15,1-2-3 0,3-2-2 16,4-4-1-16,-1-3-1 0,4 2 0 16,1 0-1-16,0 0 1 0,1 1 0 15,0 0 0-15,-2-3-1 0,2 3 1 0,0 1-1 16,-2 6 1-16,1 0-1 0,-2 6 0 15,-4 1 1-15,0 3-1 0,-3-3 0 16,1 3 1-16,-2-2 0 0,2 0 1 16,-3 2 6-16,0-1 3 0,1 3 2 15,-1-2 2-15,4-1 1 0,0 1 1 16,3 2-2-16,4-3-3 0,2 1-3 0,1 1 3 16,3-2-15-16,1 3-55 0,3 1 36 15,0-1-36-15,-4-3-227 0</inkml:trace>
  <inkml:trace contextRef="#ctx0" brushRef="#br0" timeOffset="322146.4831">20448 13290 28 0,'0'-3'40'0,"0"1"-16"16,-1-1 0-16,-1-3 6 0,2 1-2 15,-2 0 3-15,2 0 3 0,1 2 6 0,-1 0 6 16,0 0 5-16,0 1-2 0,-1-2-4 16,0 0-2-16,0 1-3 0,1 1-2 15,-2 0-2-15,1 1-5 0,-1-2-3 16,2 2-1-16,0 0-5 0,-3 0-4 15,3 1-5-15,3 1-4 0,-2-3-1 16,4 3-1-16,1-1 1 0,0-3 3 16,3 1 0-16,3-4 1 0,-1 1 0 0,1 1-1 15,1 1-1-15,1 2-4 0,-1 1-2 16,0 0-1-16,0 1-1 0,0-1 0 16,-2 2 0-16,0-1-1 0,-2 2 1 15,-1-2 0-15,-2 0-1 0,1-1 1 16,-3 1 0-16,-2-2-1 0,0 0 0 15,1 1-1-15,-2 0-1 0,1 0-8 16,0-1-13-16,0 0-28 0,1 1-78 0,-2 2 44 16,0-4-89-16,-2 0-256 15</inkml:trace>
  <inkml:trace contextRef="#ctx0" brushRef="#br0" timeOffset="322642.0799">20428 13352 99 0,'-2'-5'72'0,"-1"2"-43"16,-2 1 10-16,3 2-3 0,-1 3-36 16,1 0 4-16,-2 4 13 0,1 1 13 15,-2 2 13-15,0 1 8 0,2 1 8 0,3 2 3 16,1 2-2-16,-1 0-9 15,1-1-10-15,1 5-12 0,0-4-8 0,-2 7-6 16,0 3-2-16,3 3-3 0,-2 1-3 16,0 7-1-16,0-8 0 0,0 0-2 15,1 3-1-15,-1-6 0 0,1-1-2 16,1 5 1-16,-1-3-1 0,-1-5 1 16,0 2-1-16,1-3 1 0,1-3 0 15,-3-3-3-15,-1-3 10 0,1 0 3 0,0-4 3 16,-1-1 3-16,1-1 2 0,-2-2 3 15,1 0 5-15,0-4-10 0,1 2-2 16,1 1-4-16,-1-2-2 0,-1 1-4 16,3-2-1-16,0 2-2 0,0 1 1 15,1-2 0-15,0-2 2 0,0 2 2 16,0 2 0-16,4-3 0 0,-2 0 0 16,2-3-1-16,5-1-1 0,1 1-2 0,-2-2-1 15,1 0-1-15,5 2-1 0,-3 0-1 16,0-2 1-16,2 1-4 0,0-1-7 15,-4 0-10-15,2 1-14 0,-1 0-19 16,-1 0-36-16,0 1-66 0,-5 1 27 16,3 0-74-16,-3 2-189 0</inkml:trace>
  <inkml:trace contextRef="#ctx0" brushRef="#br0" timeOffset="323233.1403">20725 13598 149 0,'-7'-4'182'0,"-1"0"-74"0,-1-1 2 16,4 2 0-16,1 1-58 0,2 2-21 16,2 2-12-16,1-1-7 0,1 2-3 15,0 2-4-15,2 2 3 0,-1 1 4 0,1-2 6 16,0 2 4-16,-1-1 4 0,0 5 1 16,1-1-1-16,0 1-3 0,-1 3-4 15,0 0-3-15,1 1-4 0,-2-2-2 16,-1 4-2-16,-1-4-2 0,-3-2 0 15,-2-3-1-15,1-3 0 0,2-2 1 0,-3-1-1 16,2-3 1-16,1 0 0 0,1-2-2 16,-1-1 0-16,0 0-1 0,1-4-1 15,1-4-1-15,0-5-1 0,3-2-1 16,-3-5-1-16,3-1 1 0,-1 2-1 16,0-2 1-16,-2 4 0 0,2 2 0 15,-2 4 1-15,-2 1 0 0,-1 4 1 16,2-2 0-16,-5 4 0 0,1 2 0 15,1 3 0-15,-3-2 1 0,0 4-1 16,1 2 3-16,-1 2 0 0,0-1 2 0,0 4 0 16,1-1 1-16,-2 3-1 0,1 0 0 15,0 3-2-15,-1 2-2 0,3-1 0 16,-1 0-2-16,-1 1 1 0,0-1-2 16,3-2 1-16,-2 0-4 0,2 1-8 15,3-2-10-15,-3 0-16 0,2 1-21 0,0 1-26 16,1-1-75-16,3 0 30 0,0 0-70 15,-1-4-209-15</inkml:trace>
  <inkml:trace contextRef="#ctx0" brushRef="#br0" timeOffset="323638.0587">20998 13830 310 0,'-6'3'114'0,"0"-1"-53"0,-2 6 37 15,0 2-54-15,3 2-16 0,-2 5-8 16,2 2 1-16,-3 0-3 0,2 0-1 0,-1 4-2 16,-1-3-3-16,-1-6-2 0,0 3-1 15,0-7 0-15,0-3-2 0,4 1-3 16,2 0-1-16,2-1-3 0,-2-1-13 15,3-2-15-15,-1-3-29 0,1-2-55 16,0 1-2-16,4-4-15 0,-4-1-76 16,3-2 63-16</inkml:trace>
  <inkml:trace contextRef="#ctx0" brushRef="#br0" timeOffset="324216.6866">21134 13585 127 0,'2'-7'144'0,"0"0"-64"16,2 1 7-16,-1 3-4 0,2 2-29 0,1-1-18 15,-1 1-7-15,2 1-3 0,-1 0 2 16,0 1-3-16,4 2-3 0,-4 2-3 16,1 3-1-16,-3-1 0 0,1 2-1 15,-3 3-3-15,-2 0-5 0,0 4-3 0,0 1-1 16,-2 0-1-16,-1-1 0 0,0 0-1 15,0-4-1-15,-3-2 1 0,2-2-1 16,1-5 1-16,-1-2-1 0,3 0 0 16,0 1-1-16,2-2 0 0,0 0-1 15,0-1 0-15,2 1 0 0,3 0-1 16,0 4 0-16,1-3 0 0,1 2 0 16,1 2 1-16,-1 1 0 0,9 0 1 15,-1 1 0-15,3 4 0 0,-1 0 0 16,0 0 0-16,-5-2 1 0,-3 3-1 0,-5-2 0 15,-3-2 1-15,-2 2-1 0,-2-3 1 16,-6 2 0-16,-4 1-1 0,-3-1 0 16,-6-2-1-16,-4 1 0 0,-1-3 0 15,2-4-1-15,0 1 1 0,4-5-1 16,4 3 1-16,4-2-2 0,1-1-4 16,8-1-10-16,2 1-9 0,1 0-15 0,5 1-29 15,4 1-57-15,2-1 24 0,5 2-60 16,5 2-176-16</inkml:trace>
  <inkml:trace contextRef="#ctx0" brushRef="#br0" timeOffset="324516.7844">21482 13902 196 0,'0'-5'67'0,"0"3"-37"16,0 0 28-16,-2-1-28 0,2 1-2 16,0 2 7-16,-2-1 13 0,1 2 14 15,-1 1 10-15,2 4 5 0,0 0-2 0,-4 2-4 16,-2 2-10-16,0 0-13 0,-2-1-13 16,0 5-11-16,0 0-10 0,3 0-7 15,-3-2-3-15,0 1-3 0,0 0 0 16,1-1-1-16,1-3 1 0,-1 1-8 15,2-3-8-15,1-1-15 0,3-3-17 16,2 0-33-16,0-3-69 0,4 0 27 0,0-3-72 16,2-7-207-16</inkml:trace>
  <inkml:trace contextRef="#ctx0" brushRef="#br0" timeOffset="324871.8923">21675 13679 235 0,'-2'-2'112'0,"-2"2"-56"0,1 1 27 0,3 2-37 15,3 2-15-15,1 1-8 0,1 4 3 16,2-2 6-16,4 1 2 0,-2 1 2 16,0 1 0-16,3 5 0 0,0 1-3 15,0 0-4-15,0 0-6 0,0 3-4 16,-5-5-6-16,-2 1-4 0,-1-1-2 16,-4-1-2-16,0-1-1 0,-3 2 0 15,-1-1 0-15,-4 0-1 0,0-1 0 16,-3 0-4-16,-2-2-9 0,-3-1-17 15,1-6-20-15,-1-4-88 0,2-2 45 0,2-6-85 16,4-5-282-16</inkml:trace>
  <inkml:trace contextRef="#ctx0" brushRef="#br0" timeOffset="325017.1644">21684 13684 296 0,'10'-19'158'15,"1"-4"-59"-15,2 2 21 0,3 2-48 16,-1 0-29-16,1-2-16 0,2 3-10 15,-3 4-8-15,2 3-21 0,-3 5-24 16,0 6-42-16,-4 1-42 0,2 0 20 16,-3 3-99-16,-2 2-97 0</inkml:trace>
  <inkml:trace contextRef="#ctx0" brushRef="#br0" timeOffset="325312.3924">22110 13896 214 0,'-8'2'219'0,"-4"-1"-106"15,1 5 10-15,0 6-6 0,2 4-77 16,-1 1-21-16,2 3-5 0,0 2-5 15,-3 0-3-15,0-1-3 0,2 2-1 16,1-3 0-16,0-1 0 0,3-4-1 0,0 1 1 16,2-4-1-16,0 2 0 0,-2-4-1 15,4 0-13-15,3-2-14 0,-2-4-30 16,3-4-70-16,0 0 38 0,8-4-89 16,2-6-219-16</inkml:trace>
  <inkml:trace contextRef="#ctx0" brushRef="#br0" timeOffset="325783.1355">22265 13567 235 0,'-2'-2'130'16,"1"2"-59"-16,1-1 20 16,-1 0-33-16,1 0-14 0,1 1-13 0,1 0-1 15,0 1 0-15,3-2 3 0,-1 2-1 16,3-1-6-16,-1 2-4 0,6-2-4 16,-1-1-4-16,0-1-4 0,3 1-4 15,2 0-2-15,-1 0-2 0,-1 0 0 0,-2 1 0 16,-1 1-1-16,-2 0-1 0,-5 1 0 15,0-2 1-15,5 1 2 0,-6 1 3 16,1 1 5-16,1 4 3 0,-2 2 4 16,-2 4 3-16,-1 1 2 0,0 5-1 15,3 2 0-15,-1 6-3 0,1-2-3 16,0 0-2-16,1-2-3 0,-1-3-2 16,2-1-2-16,-1 1-2 0,1-1-3 15,-1 0 0-15,2 0 0 0,-5-2 0 0,-1-4 1 16,-1-2-1-16,2 1 0 0,-3-3 1 15,0-2-1-15,-1 0-6 0,1-2-7 16,-1-3-12-16,-1-1-18 0,-3-2-18 16,-1 0-103-16,0-4 47 0,1 0-81 15,-5-1-327-15</inkml:trace>
  <inkml:trace contextRef="#ctx0" brushRef="#br0" timeOffset="325980.6052">22294 13800 549 0,'1'-12'184'0,"2"0"-100"0,-3 3 62 16,4 3-105-16,8-5-23 0,6 2-15 15,5 0-2-15,2 0 0 0,-1 2-1 0,-6 0 1 16,-4-1-1-16,-1 0 0 0,-4 0 1 16,0 1-1-16,-2 0-8 0,1 3-11 15,-1-1-18-15,1 2-42 0,-1 0-68 16,4-2 31-16,0 0-93 0,-1-3-205 15</inkml:trace>
  <inkml:trace contextRef="#ctx0" brushRef="#br0" timeOffset="326651.325">22587 13328 109 0,'-10'-5'129'0,"1"-3"-48"0,2 3 2 15,2 4-2-15,2 1-37 0,2-2-13 16,2 2-3-16,1 0 4 0,-1 0 2 15,-1 0 2-15,3-3 4 0,-1 1 4 0,4 0 1 16,1 2-4-16,2-1-6 0,1 0-10 16,-2-2-6-16,9 2-6 0,-3-1-5 15,-3-1-3-15,2-1-2 0,1 2-1 16,-6 2 0-16,-2 0-1 0,2-1-1 16,1 1 1-16,-2 0 0 0,1 0 0 15,-1 0-1-15,0 0 1 0,0 2-1 16,-1-2 1-16,0 1-1 0,-2-1 1 0,-1 3-1 15,0-3 1-15,-1 0 2 0,0 0-1 16,0 2 2-16,-2 5 1 0,2-3 1 16,-2 2 2-16,1 1 0 0,-1 3 0 15,-1 2 0-15,1 3 0 0,5 8-2 16,-4 3-1-16,3 1-2 0,0 6-1 16,4 3 0-16,-4 4-1 0,1-4-1 15,0 2 1-15,1 0-1 0,-2-3 1 16,2-5-1-16,-1-1 1 0,-2-3 0 0,1-1 0 15,-1-3 2-15,-1-1 2 0,0 2 0 16,0-4 0-16,-1 0 0 0,-2-1 1 16,1 2 0-16,-1-5-2 0,-1 1 0 15,-2-3 0-15,-2 2 0 0,-5-2 0 16,-2 1 0-16,-3-1 0 0,-3 0-1 16,-4-3 1-16,4 1-1 0,-2-2 0 15,3-3 1-15,-2-1 0 0,0-2 0 0,0-2 0 16,-1-1 0-16,1 1-2 0,3-2 0 15,4-2 0-15,5 1-7 0,1-2-10 16,4-1-1-16,2-2-150 0,1-1 85 16,7-4-97-16,-1-2-525 0</inkml:trace>
  <inkml:trace contextRef="#ctx0" brushRef="#br0" timeOffset="328196.5344">20668 14331 148 0,'-5'-3'78'16,"2"2"-37"-16,1-1 17 0,1 2-20 15,0 0-13-15,0-3-2 0,0 2 5 16,3 1 7-16,-2-1 7 0,2 2 3 16,-3-3 0-16,2 0-1 0,4 1-1 0,-2-1-3 15,0-3-7-15,3 2-7 0,1 0-5 16,-1 1-3-16,1 2-3 0,3 0-4 15,1-1-3-15,2 2-3 0,0-4-2 16,3 2 0-16,-2-1-2 0,0-1 1 16,-2 2 1-16,3-3 2 0,-1 4 1 15,4 2 3-15,0-4 2 0,4 0 3 16,-2 2 1-16,2-2 0 0,1 1-1 0,-2-2-2 16,0 1-1-16,3 2-2 0,2-2-3 15,-2 1-2-15,2 0-1 0,4-1-1 16,-1 0-1-16,1 1 0 0,1-1-1 15,-3 4 0-15,-1-1 0 0,1-1 0 16,-4 3 0-16,2 0 0 0,-1 0 0 16,-1-1 0-16,-4-2 1 0,-2 2-1 15,-2 2 0-15,-1 1 1 0,0-2-1 16,-3-2 0-16,1 4 0 0,-3-4 1 0,-1-1-1 16,-2-3 0-16,-1 1 1 0,1 4-1 15,-2-2 1-15,1-2 0 0,-1 1 0 16,-2 0 0-16,0 2 0 0,-2 0 0 15,-1-4 1-15,0 5-1 0,-2-4 0 16,1 1 0-16,-2 2-1 0,-1-3 0 16,-1 1 0-16,-1 3-2 0,-3-3 1 0,0 2-1 15,0 2-1-15,-1-1-1 0,-3-1 1 16,-2-1-1-16,1 3 0 0,-2-1 0 16,-2-2 1-16,-1 0 0 0,3 2 1 15,-5 1 1-15,0-1 0 0,0 1 1 16,-1-3 0-16,-1 1 0 0,-1 0 1 15,-1-1-1-15,1-1 1 0,-1 2-1 16,-1-1 1-16,0 1 0 0,0 0 0 0,-1 2-1 16,2 3 2-16,-6-2-1 15,0-1 1-15,0 1-1 0,-4-2 2 0,0-2-1 16,2 0 0-16,6-1 1 0,0 2-1 16,5-2 0-16,1 0 0 0,3-2-1 15,-2 2 1-15,5-2-1 0,-1 1 1 16,0 1 0-16,4-1 1 0,2 1 1 15,1 2 1-15,2 0 1 0,2 2-1 0,0-2 1 16,0 1-1-16,0-2 0 0,3 1-1 16,1 0-2-16,1-1 0 0,1 0-1 15,2 4 0-15,3-4 0 0,0 0-1 16,1 2 1-16,4-3 0 0,3-2 1 16,3 0-1-16,2 3 1 0,6-1-1 15,3 2 0-15,2-2-1 0,6 3 0 16,4 2 0-16,4-1 0 0,3-3-1 0,-1 3 1 15,-1-2 0-15,-2-1 0 0,0 0 0 16,-5 0 1-16,-1 0-1 0,-1 0 0 16,-3 1 1-16,-2-1-1 0,0 2 0 15,-3-1 1-15,-3-1-1 0,1-3 1 16,-7 3-1-16,1-1 1 0,-3 0 0 16,-4-1 1-16,-2-1 0 0,-2 0 1 15,-6-1 1-15,-1 1 1 0,-3 0 0 16,1 1 1-16,0-1 2 0,-1 0 2 15,-1 1 0-15,0 0 0 0,-1 1-2 0,-2 0-1 16,0-1-1-16,-2 2-2 0,-1-1-2 16,-2 1-2-16,2 1-1 0,-1-2 1 15,1 1-1-15,3 3 0 0,2-5-5 16,-2 4-9-16,1-5-7 0,4 2 93 0,4 0-240 16,-2-1 113-16,-1 1-27 0,0 0-823 15</inkml:trace>
  <inkml:trace contextRef="#ctx0" brushRef="#br0" timeOffset="346216.9201">24982 12123 20 0,'-6'0'12'0,"-2"-1"-6"0,-1 1 2 16,-4 1-4-16,-2 2-2 0,0 4-2 15,-3-1 0-15,-3 2 2 0,3 3 6 16,-1 3 4-16,-4 0 1 0,5 4 2 16,-3-1 2-16,-3-2 1 0,-3 3-2 0,1 0-5 15,-5 5-3-15,2 2-1 0,0 4-2 16,3-2-2-16,0-1 0 0,1-4-1 15,3-2 1-15,2-2 3 0,3-1 2 16,4-1 2-16,0-2 2 0,2 4 1 16,2-3-1-16,1 2-1 0,2 0-3 15,3 2-3-15,0 1-2 0,2-2-1 16,1 5-1-16,6-2-1 0,0 0 1 0,1-2 0 16,4 2 2-16,2-3 1 0,1-2 2 15,1 1 0-15,7 1 1 0,1-1 1 16,2-2 0-16,5 0-1 0,-1-4-1 15,-2-4 0-15,1-1 0 0,-2-4 0 16,0-2-1-16,1-2 5 0,-1 0 6 16,0-4 2-16,-6-3-1 0,3 0 0 15,-4-3 1-15,0-3-2 0,3 2-4 0,3-1-6 16,-1 1-3-16,4 0 0 0,-1-1 0 16,0-5 0-16,0 2 0 0,-2-4 0 15,-2 0 0-15,0 3 0 0,-3-5 0 16,-1 0 0-16,-1 1 0 0,1-4-1 15,-5-2 1-15,-2 0-1 0,-1-3 1 16,-5-3-1-16,0-2 0 0,-4-2 1 16,-2-3-2-16,0 2 1 0,-2 1-1 0,-4 6-1 15,-5 5 0-15,-1 7-1 0,-6 8-1 16,-5 6 0-16,-9 6 0 0,0 0 3 16,-12 10-21-16,-3 5-58 0,-4 10 40 15,-4 13-48-15,-3 6-236 0</inkml:trace>
  <inkml:trace contextRef="#ctx0" brushRef="#br0" timeOffset="347978.2342">22437 14196 1 0,'0'0'2'0,"0"-1"-1"16,3 2 0-16,-2-1 0 0,1-1-1 15,0 1-1-15,1 2 1 0,-2-2-1 0,-1 2 1 16,0-2 0-16,2 0 0 0,-2 0 0 16,1 1 0-16,-2-1 0 0,2 0 0 15,-1 1 0-15,0 0 0 0,-2 2 0 16,2 0 0-16,-1 0 1 0,0-2-1 16,-1 1 1-16,2-1 0 0,2 2 0 15,-1-2 0-15,1-2 0 0,0 2 0 16,2 0-3-16,0 0 2 0,0 0-2 0,0 0-5 15</inkml:trace>
  <inkml:trace contextRef="#ctx0" brushRef="#br0" timeOffset="358178.887">22367 14295 12 0,'-2'8'24'0,"2"1"-3"0,-4-2-1 16,-1 2-1-16,1 1-3 0,-2 1-3 0,1 0-1 16,0 2-1-16,0 2 0 0,-1 0 0 15,1 7 1-15,-3-5-1 0,3 0-1 16,-1-3 0-16,2 1-1 0,-3-6-1 16,1 1-2-16,-1 2-1 0,3 2-1 15,-3 0 0-15,3-3-1 0,1 3-1 16,0-3 1-16,-1-2 0 0,2-1-1 0,-2 0 1 15,0-3 0-15,1 0 0 0,0-2 1 16,0 3-1-16,0-6 1 0,1 0-1 16,0 0 1-16,1 0 0 0,-1-3 0 15,2 0-1-15,0 0 0 0,0-1 0 16,0-4-1-16,1 0-1 0,0 0 0 16,2-1 0-16,1 0 0 0,1 3-1 15,0-3 0-15,1-2 1 0,-1 2-1 0,0 1 1 16,-2-1-1-16,1-2 0 0,2 3 0 15,-1-4 1-15,0 1-1 0,0 2 0 16,2-2 0-16,-3-1 0 0,1 3 0 16,2-2 0-16,-2 0 0 0,1 5 0 15,-2-2 0-15,-2-1 0 0,0 4 0 16,-1-4 0-16,-1 3 0 0,1-2-1 0,0 0 1 16,1 1 0-16,-1 1 0 15,2 2-1-15,1-1 1 0,-3 1 0 0,2 2 0 16,1 1-1-16,-3-1 1 0,2-1 0 15,1 2 0-15,-5 0-1 0,3 3 0 16,-3-3 1-16,-1 2-1 0,2 1 1 16,-7 0-1-16,2 0 1 0,-3-1-1 15,2-1 1-15,1 1-1 0,-1-1 1 16,-2 3-1-16,0 0 1 0,1 2-1 16,-2-1 1-16,1 1 1 0,3-1-1 0,0 0 1 15,-2-1 1-15,3-1-1 0,-1-1 1 16,3 1 0-16,2-4 1 0,-2 1 0 15,2 2 1-15,-1-2-1 0,1-1 0 16,2-2 0-16,-2 1 0 0,2 0-1 16,0-2-1-16,3 0 0 0,0 1 0 15,0 0 0-15,-1 0-1 0,4 2 1 0,-2-4-1 16,2 3 0-16,-1-1 0 0,1 2 0 16,-1 0 0-16,0 2 0 0,-2-1 2 15,0 0 0-15,0 1 1 0,0 0 2 16,-2-1 1-16,1 3 1 0,3-3 1 15,-2 5 0-15,1-2 0 0,-3 0 1 16,5 0-1-16,-5 0-1 0,1 0-1 16,3 2 0-16,-2-1-1 0,1-1 1 0,2 5 0 15,2-1-12-15,0 5-56 16,0-1 37-16,1 5-43 0,-3-2-215 0</inkml:trace>
  <inkml:trace contextRef="#ctx0" brushRef="#br0" timeOffset="363129.8188">21721 14231 19 0,'1'-6'28'0,"0"5"-14"0,-1 6 0 16,-2-3-3-16,0 3-4 0,-4 6-5 16,1 4-1-16,-3 0 3 0,-4 3 4 15,1 6 3-15,-2 1 0 0,-1 3 2 16,1 5 0-16,4 1-1 0,0 1-3 16,1 1-3-16,-1-1 0 0,2-3 1 0,1 4-1 15,-3-4 4-15,2 2 3 0,0-2 1 16,2-1 0-16,-3-4-1 0,1-1-1 15,2-3-1-15,1 0-3 0,-2-4-3 16,4-1-1-16,0-5 0 0,2-3 1 16,-1-3-1-16,-2-3 2 0,5-3 2 15,0-1 0-15,-2-1 1 0,1-3-1 16,0-3-1-16,2-4 0 0,4-1-1 16,-2-7-4-16,2-4 1 0,0 1-2 15,0-4 0-15,-2-1 0 0,1 4 0 0,-2-2-1 16,-1-2 0-16,2 4-1 0,-1-1-3 15,1 0-2-15,1 2-1 0,1 1 0 16,0-8 0-16,0 8 0 0,0-1 0 16,0 0 4-16,1 4 2 0,-4 2 0 15,5 0 1-15,-1-2-1 0,0 1 1 0,1 0 0 16,0 2 0-16,-4 3 0 0,0 1-1 16,1 2 1-16,-1 1 0 0,1 3 0 15,-1-1 0-15,-1 1 0 0,0 0 0 16,-3 0 0-16,-1 1-1 0,0 0-1 15,-1 0 0-15,0 2 1 0,0 2-1 16,0 2 0-16,-2 1 0 0,1 1 1 16,-2-1 1-16,0 2 0 0,-4 0-1 0,0 1 1 15,-2 0 0-15,0-2 0 0,-2 1 0 16,3 1 0-16,0-2-1 0,0 1 1 16,3-1 0-16,-2 3 0 0,-1-5 0 15,1 2 0-15,2 2 0 0,0-2 0 16,1-2 0-16,3 3 0 0,0-4 1 15,-1-1 0-15,3 0 0 0,0-2 0 16,0-1 0-16,3 2 0 0,1-1 0 0,4-2-1 16,3-1-1-16,-1 0 1 0,0-1-1 15,-4 0 1-15,2 2 0 0,-4-2-1 16,4 2 4-16,-1 2 1 0,3-1 1 16,0 0 3-16,0 3 1 0,-1 0 0 15,-1 2 0-15,1 0-2 0,-4 1-1 16,2 1-2-16,1 4-1 0,-1-1 0 15,0 2 1-15,5 3-12 0,3 3-48 0,3 6 32 16,-1 1-37-16,-1 1-187 0</inkml:trace>
  <inkml:trace contextRef="#ctx0" brushRef="#br0" timeOffset="388550.7212">23652 13231 24 0,'-2'-1'46'0,"0"-1"-13"15,2 2 0-15,0 0 5 0,-1 3 0 16,0-6 0-16,-1 2 2 0,1-1 2 0,1 0 1 16,1 3 0-16,-2-1-4 0,1 0-5 15,-1 0-4-15,1-1-3 0,0 3-3 16,-2-1-3-16,-2-1-1 0,-1 1-2 16,1 0-2-16,-1 3-2 0,1-1-1 15,1-3-1-15,-1 4-1 0,-3-4 1 16,1-2 2-16,-4 1 0 0,0-1 0 15,0-2 1-15,4 6 0 0,-3-5-1 0,4 3-1 16,-1 1-2-16,-1 0-2 0,0 2-2 16,0-3-2-16,-2 0 0 0,2 0-2 15,0 1 2-15,1 2 1 0,-2-2 2 16,0-3 1-16,1 2 1 0,0 1 0 16,2 1 0-16,-2-2-2 0,5 0-2 15,2 1-3-15,0 5-1 0,-1-4-2 0,1 0-1 16,1 0 0-16,0 0 1 0,1 1 0 15,-1 0 0-15,2 7 2 0,-1-1 0 16,-1 1 0-16,0 4 1 0,0-2-1 16,-1 0 1-16,2 7 0 0,0 5-1 15,0-1 0-15,0 4 0 0,-1-1 1 16,0-1 1-16,0-1 0 0,-1 3 0 16,2-1 1-16,1 3 1 0,1-1 2 15,-2-1 0-15,-1 1 0 0,-1 2 1 0,0-3 0 16,-1 1 0-16,-2 0-2 15,-1-4-1-15,1-3-1 0,0 0-1 0,0-1-2 16,1-4 1-16,1 2-2 0,1-2 1 16,-1-3 0-16,1-1 0 0,-2-1 0 15,-2-3 1-15,0-2-1 0,2 1 0 16,0-3 0-16,0-2 0 0,1-1-1 0,0 2 0 16,3 0 0-16,-2 6-1 0,0-6 0 15,-2 0 0-15,2 4 0 0,2-2 1 16,-1-6-1-16,0 8 0 0,-3-7 0 15,3 5 0-15,2-2 1 0,-1 3-1 16,0-3 1-16,-5 0-1 0,6 2 0 16,-1-3 0-16,1 0 0 0,-2 0 0 15,7-1 1-15,0-1-1 0,4 0 2 16,4-3 1-16,2 1 1 0,3-3 0 0,1 0 1 16,0 0 0-16,-2 2 0 0,0-1-1 15,-3 0-1-15,2 1 0 0,-4 1 0 16,-3 3 0-16,0-3-1 0,-1-2 1 15,-3 1-1-15,1 1 0 0,-3-1 0 16,0-1-1-16,-2 4 1 0,-2 0-6 16,1 2-7-16,-3 0-10 0,-2 0-17 15,-1 3-23-15,-6-1-37 0,2-4-66 0,0 6 28 16,-2-1-81-16,3-3-168 0</inkml:trace>
  <inkml:trace contextRef="#ctx0" brushRef="#br0" timeOffset="389620.9147">23856 13558 83 0,'-2'-4'74'0,"0"0"-23"0,4-2 0 16,-5 2-9-16,3 0-15 0,2 0-9 16,-2-1-7-16,3-2-5 0,-2 3-1 15,-3 1 3-15,5 0 3 0,1 0 2 16,-3 1 1-16,-1 0 3 0,0 0 3 16,-1 0 2-16,2 1 0 0,-2-1 0 0,-2 1 1 15,3 1 3-15,0 0 1 0,2 0-1 16,-4 1-2-16,2-1-1 0,-1 2-2 15,0-2-1-15,2 0 0 0,2 0-1 16,-7 0 1-16,3-2-2 0,-2 2 0 16,4-1-1-16,1 1-4 0,-3 1-2 15,1-1-3-15,1 2-2 0,1-2-1 16,1 0-2-16,-2 1 1 0,-1 2 0 16,0 0 2-16,-1 2 1 0,3 1 2 15,1 4 0-15,-1 2 0 0,3 2 1 0,-2 4-1 16,1 1 0-16,-1 3 0 0,-1 1-1 15,-1 1 0-15,-1 0 0 0,1 0 0 16,1 0 1-16,-1-2-1 0,1 0 1 16,-2-3 0-16,0-1 0 0,1-4 0 15,-3-2-1-15,1-6-1 0,0-1-1 0,-1 1-1 16,1-1 0-16,1-1-1 0,-1-3 0 16,-2 1-1-16,2-1 1 0,1-2 0 15,-1-1-1-15,2-3 0 0,-2 0-1 16,2 0-1-16,-1-7 0 0,2 0 0 15,-4-1-1-15,3-2-1 0,-2-5 1 16,0 4 0-16,3-5-1 0,-1 2 0 16,-1 2 1-16,2-2-1 0,0 2 0 0,-1 0 1 15,2 0-1-15,-3-2 1 0,2 5-1 16,0-1 1-16,0 0-1 0,1-1 1 16,-1 2 0-16,-1 0-1 0,2 3 1 15,0 1-1-15,-1 4 1 0,-1 2 0 16,-1 2-1-16,1 2 0 0,-1 1 0 15,-2 2-1-15,-4 1 1 0,0 1-1 16,-2 3 1-16,-2 1 0 0,0 3 1 16,4 0 1-16,-2 0 0 0,-2 2 0 15,3 0 0-15,-3-1 1 0,-1 0-1 0,3 0 0 16,2 0 0-16,-1-2-1 0,1-1 1 16,-1-2-1-16,1-2 0 0,2-2 0 15,4-3 3-15,-2 0-11 0,4 1-8 16,1-1-15-16,0-1-21 0,0 0-14 15,1-4-89-15,1-2 33 0,1-2-67 0,0 2-261 16</inkml:trace>
  <inkml:trace contextRef="#ctx0" brushRef="#br0" timeOffset="390006.1465">24079 13881 216 0,'0'-7'109'16,"-2"0"-48"-16,-2 7 19 0,1 3-31 15,-1-1-13-15,1 3-5 0,1 0 5 16,-1 3 4-16,-4 1 5 0,1 1 3 16,-2 0 0-16,1 3-4 0,-2 0-6 15,1 5-6-15,1 0-8 0,-1-2-6 16,-1-2-6-16,3-11-4 0,0 9-2 16,0-7-3-16,1 6-1 0,1 1-1 0,0-2 0 15,0-3 1-15,3-1-6 0,0-3-6 16,1-2-9-16,1-1-14 0,0-2-22 15,2 0-45-15,1-5-42 0,4-1 16 16,0-3-79-16,3-3-91 0</inkml:trace>
  <inkml:trace contextRef="#ctx0" brushRef="#br0" timeOffset="390577.6174">24192 13587 98 0,'5'-8'124'0,"-2"1"-36"15,1 0-4-15,1 2-4 0,2-1-15 16,0 4-15-16,5 0-9 0,-2 2-7 15,0 0 0-15,-3 5-3 0,2 0-4 16,-3 2-5-16,0 4-4 0,0 1-3 16,0 1-2-16,-2 3-4 0,-3 0-3 0,-1 0-2 15,-2 2 0-15,-1 0-1 0,-3-1 1 16,-2 1-1-16,-1-1 1 0,-1-2-1 16,-3-5 0-16,3 2-1 0,-2-6 1 15,1-3-1-15,0-3 0 0,5 0 0 16,2-2-2-16,4-2 0 0,0 0 0 0,3 2-1 15,3-3 0-15,1 3-1 16,4-1 0-16,-2 2 1 0,3-2-1 0,0 3 1 16,3 0 0-16,-4 5 0 0,4 0 0 15,-3 2 1-15,1 2 0 0,-1 0 0 16,2 4 1-16,-7-3 0 0,0 1 0 16,-2 0 0-16,-3 1 0 0,-2-1 2 15,-5 1 1-15,-2 1 1 0,-1 2 2 16,-5-2 1-16,-1 1 0 0,-4 0 1 15,0-3 0-15,-1-3 0 0,0 1-2 0,0-3-1 16,1-3 0-16,1 1-2 0,1-1 0 16,6-1-2-16,1-2-1 0,7-3-2 15,2 2-4-15,0 1-9 0,5-3-16 16,3 0-20-16,3 1-64 0,8 0-23 16,0 2 6-16,2-1-89 0,0 1-40 15</inkml:trace>
  <inkml:trace contextRef="#ctx0" brushRef="#br0" timeOffset="390959.5964">24607 13947 185 0,'2'-10'107'15,"-1"4"-31"-15,-1-1 8 0,0 7-32 16,0-1-10-16,0 1-4 0,-1 2 0 16,-1 3 0-16,0-1 4 0,-1 5 5 0,0-1 5 15,-2 3 0-15,-2 0-7 0,1 0-7 16,-4 6-9-16,2 2-7 0,3 2-6 15,-4 0-6-15,1 2-4 0,3-5-2 16,-5 0-1-16,-1-3-1 0,1-1 1 16,-2 1-1-16,0-1 0 0,4-2-1 15,1 2 0-15,-1-5-2 0,4-1-6 0,-1-3-7 16,2 1-14-16,1-6-12 16,2 2-19-16,2-2-35 0,3 0-52 0,1-5 21 15,4-1-61-15,2-6-151 0</inkml:trace>
  <inkml:trace contextRef="#ctx0" brushRef="#br0" timeOffset="391482.1633">24790 13682 101 0,'-2'-3'74'0,"-4"-3"-24"0,4 4 6 15,3 1-11-15,-3-2-10 0,-1 3-6 0,1-2 2 16,-2 2 3-16,0 0 6 0,2 2 4 16,-1-2 3-16,0 1 2 0,6 0-2 15,-7 0-5-15,5 0-9 0,-2 0-7 16,0 0-7-16,3 1-5 0,2 2-4 16,-4 0-2-16,4 2 0 0,2 3 1 15,0 3 0-15,0-1 0 0,2 2 1 0,1 2 1 16,-1-3-1-16,3 0 0 0,1 4 0 15,-3-2 0-15,2 2 1 0,-1 1-1 16,-4 0 1-16,-2 1 1 0,-3-1 1 16,-1 0-1-16,-5-1 1 0,-2 2 0 15,-2-2-2-15,-1 1-2 0,0-2-1 16,-1-4-1-16,-1-2-1 0,1-9-1 16,0 7-2-16,2-6-1 0,-3 0-6 15,2-4-10-15,0 3-15 0,1-9-22 0,2-1-53 16,3-3-50-16,0-1 18 0,2-6-91 15,0 2-130-15</inkml:trace>
  <inkml:trace contextRef="#ctx0" brushRef="#br0" timeOffset="391656.047">24800 13650 194 0,'1'-18'202'0,"0"-5"-76"15,-1 1-2-15,1 2-16 0,1 2-51 16,6 0-25-16,3 3-14 0,1 2-10 15,3-1-7-15,-1 4-1 0,-2 1-1 16,-1 2 4-16,0 2-12 0,1 3-13 16,1 0-20-16,0 2-82 0,2 2 47 15,0 1-91-15,0 4-262 0</inkml:trace>
  <inkml:trace contextRef="#ctx0" brushRef="#br0" timeOffset="392129.8331">25076 14059 344 0,'0'-8'167'16,"-4"1"-68"-16,-3-3 26 0,3 8-62 16,0 2-24-16,2 2-16 0,1 7-5 0,0 2-6 15,-2 0-1-15,-1 3 3 0,0 0 2 16,0 4 1-16,-2-1-2 0,1 1-1 16,-3-2-3-16,-1 5-2 0,1-7-2 15,-1 2-3-15,0 2-1 0,1-5 2 16,0-2-10-16,0 1-8 0,2-4-15 0,0 1-20 15,4 0-36-15,-1-6-61 0,3-1 20 16,1 1-75-16,1-3-168 0</inkml:trace>
  <inkml:trace contextRef="#ctx0" brushRef="#br0" timeOffset="392729.2197">25544 13583 171 0,'-10'2'102'16,"-1"-3"-29"-16,0 1 8 0,3 4-24 15,-1 3-15-15,-1-1-4 0,0 7-3 16,2 3-3-16,-2-1 2 0,-1 3 3 15,2 3 1-15,0-1-1 0,-2 1-3 16,3 3-3-16,1-2-5 0,-2 2-5 16,3-1-4-16,2 0-5 0,-2-3-2 15,3 3-3-15,1-1-2 0,2-2-1 0,0 0-2 16,0-1 0-16,2-2-1 0,0-4 1 16,5 2-1-16,-1-2 0 0,3-2 1 15,1-2-1-15,2-1 1 0,-1-3 0 16,1-4 0-16,0-1 0 0,2-1 1 15,-1-2 0-15,-1-7 1 0,-1 2-1 16,1-4 1-16,-5-4-1 0,1 0 1 0,-4-1-2 16,0 2 1-16,-4-6-1 0,-1 9 0 15,-4-1 0-15,-2 3-1 0,-3 4 0 16,-2 0 0-16,1 1 0 0,-3 4-1 16,3 1-1-16,1 0-6 0,1 2-12 15,3 0-21-15,5 5 69 0,1 0-172 16,1 4 73-16,2 0-36 0,3-2-540 15</inkml:trace>
  <inkml:trace contextRef="#ctx0" brushRef="#br0" timeOffset="393553.5363">25625 13386 185 0,'0'-11'145'0,"0"2"-57"0,-1 3 7 0,1 1-24 16,1 0-29-16,1 0-19 15,2-1-4-15,3 4-1 0,2 0 1 0,1-2 2 16,-1-1 4-16,-1 4 3 0,2 0 2 15,-3 1-3-15,3-2-5 0,3 1-4 16,1 2-5-16,1-2-3 0,-2-1-4 16,0-1-1-16,-6 0-2 0,2 1 1 15,-2-2-1-15,0 0 0 0,-1 0 0 16,-1-1 1-16,0 1 0 0,-4-1 0 16,-1-1-1-16,0 2 4 0,-1 1 4 0,1 2 1 15,-3-4 2-15,0 3 1 0,0 0 1 16,2 2 0-16,-2 0-5 0,0-1-3 15,3 1-2-15,1 4-2 0,2 1-1 16,-2 0-2-16,0 0 0 0,3 4 0 16,1 1-1-16,-1 3 0 0,1 3 0 15,1 2 0-15,-1 4 0 0,1 4 0 16,0 2 0-16,0 0 0 0,-2 3 0 0,3 1 0 16,-2-2 0-16,1 0 0 0,0 3 1 15,2 0-1-15,-2 1 0 0,0-1 1 16,-1-1-1-16,0-3 1 0,-2-3-1 15,-3 2 2-15,0-3 1 0,-2-1-2 16,-2 1 2-16,1 1-1 0,-1-5 0 16,2 4 1-16,-2-9-1 0,1 0-1 0,-4 1 2 15,1-1-1-15,-5-1 0 16,1-1 0-16,-2 0 1 0,-2-3-1 0,1 0 0 16,1-2 0-16,-2-1 1 0,0-1 0 15,-1-2 0-15,1-3 0 0,0-2 1 16,2 0 0-16,-1-2 1 0,1 0-1 15,0 0 0-15,-2-2 1 0,1 0-1 16,4 0 0-16,0 0-1 0,4 0-1 16,0 1 0-16,4 3 0 0,0-1-11 0,1 1-9 15,0 1-13-15,1 0-25 0,5 1-109 16,-1-1 52-16,-3-2-84 0,0-2-376 16</inkml:trace>
  <inkml:trace contextRef="#ctx0" brushRef="#br0" timeOffset="416977.315">26801 13349 110 0,'-7'-5'74'0,"2"-1"-39"0,1 2 10 15,-1 2-14-15,2 2-16 0,0-1-6 0,-1-2 0 16,2 2 3-16,0-1 4 0,-1 0 1 16,-1 2 1-16,2-2 0 0,0 3-2 15,0-1-2-15,1 0-2 0,-2 1-2 16,-1 1 1-16,-1-3 0 0,-3 2 2 15,1 0 1-15,1 1-1 0,0 1 0 16,-2-1-2-16,2 1-2 0,-1-2-2 16,-1 1 0-16,2-2 2 0,1 3 1 15,-2 0 3-15,0-2 2 0,2 1 2 16,-1-1 0-16,0-1 0 0,0-1-2 16,3 1-2-16,-3-2-2 0,8 4-1 0,-6-2 0 15,3-1-2-15,4 3 1 0,-3-2-1 16,-2-2-1-16,3 4-1 0,-2-2-1 15,1-1-1-15,-2 0-2 0,2 1 1 16,0 4 1-16,0 0 2 0,-1 1 3 16,-1 1 3-16,0 2 1 0,-1 0 1 0,1 2 1 15,-1 4-2-15,0 1-2 0,1 6-3 16,-1 0-2-16,3 2-2 0,-1 1-1 16,1 4-1-16,0 1 0 0,-1 1-1 15,0 1 0-15,-2 1 3 0,1-3 3 16,2-1 0-16,-3 2 1 0,5-4 1 15,-4-1 0-15,2 0 0 0,-1-3-3 16,1-4-1-16,-1 2-2 0,0-2 0 0,-1 0-1 16,0-4 0-16,0 0 0 0,1-2 0 15,1 1-1-15,0-3 0 0,2 1 0 16,-1-1 0-16,3 0-1 0,-3-4 1 16,3 2 0-16,-1-1-1 0,-2 0 1 15,1-2 0-15,4-1 0 0,0-2 0 16,1-2 1-16,-1 0 0 0,4-1 1 15,-1 0 2-15,2-2 1 0,1 1 1 0,-1-2 2 16,1 2 0-16,2-2 0 0,-4-2 0 16,2-1-2-16,3 3-1 0,-4-1-2 15,-3-1 0-15,3 3-2 0,1 0 0 16,-3 0-1-16,0 2 0 0,0 0 0 16,-3 1 0-16,-5 0-6 0,2 1-8 15,-1 1-11-15,-1-3-16 0,0 2-26 16,-2 3-89-16,1-5 41 0,0 5-78 0,0-8-280 15</inkml:trace>
  <inkml:trace contextRef="#ctx0" brushRef="#br0" timeOffset="417638.9841">26862 13606 196 0,'0'-6'102'16,"0"1"-52"-16,0 0 18 0,0 2-34 15,2 0-8-15,-1 2-8 0,3 1 4 16,-2 0 10-16,1 3 10 0,-2 2 7 16,0 3 3-16,-1 5-1 0,0 3-2 0,-1 4-8 15,0 2-7-15,0 0-7 0,1 0-6 16,0 5-4-16,2-6-1 0,-3-3-3 15,1 2-2-15,1-4-1 0,-2-6-2 16,0 1-1-16,-1 0-3 0,1-4 0 16,2-1-1-16,-1-1 0 0,0-4 0 0,1-1 0 15,0-2-1-15,2 0 0 0,-1-6-1 16,1-4 0-16,0-2-2 0,-1-1-2 16,-2-5-2-16,2-1-1 0,-3-2 0 15,0-1 0-15,-1-1-1 0,0 1-1 16,-1 1 2-16,3 3 1 0,-1 0 0 15,1 2 2-15,0 1 0 0,1 3 1 16,-1 1 2-16,-1 5 0 0,-2 4 1 16,1 1 0-16,-4 0 0 0,3-1-1 0,-1 5 2 15,-1 4 1-15,-1 3 1 0,-2 3 0 16,0 7 1-16,-1 1 1 0,1 0-1 16,-2 0 0-16,3-2-2 0,0-1-1 15,0 2 0-15,0-6-1 0,4-1 0 16,-1 0-1-16,1-3 1 0,1-2 1 15,1 2-8-15,0-2-12 0,0-6-21 16,1 3-30-16,1-5-74 0,0 1 32 0,2-3-90 16,0-4-217-16</inkml:trace>
  <inkml:trace contextRef="#ctx0" brushRef="#br0" timeOffset="418075.8089">27117 13866 295 0,'-4'0'137'0,"2"1"-69"0,-1 3 31 0,-1 3-49 16,-1 4-20-16,2 1-11 0,-2 2-2 15,1 2 2-15,-4-2 2 0,5-1 2 16,-4 2-3-16,1-1-1 0,-3 0-2 15,1 0-2-15,0 1-4 0,2-3-3 16,-2-2-4-16,2 1-1 0,1-6-1 16,-1-2-1-16,1 0 1 0,1-1-2 15,1-2-5-15,3 1-9 0,0-1-15 16,2 0-17-16,2-2-22 0,0-3-44 0,3 2-14 16,0-5-6-16,1-5-50 0,-2 0 16 15</inkml:trace>
  <inkml:trace contextRef="#ctx0" brushRef="#br0" timeOffset="418725.9451">27233 13610 238 0,'-1'-7'132'0,"1"3"-61"0,1 0 20 16,0 1-36-16,0 2-20 0,2 0-13 15,3 1-6-15,-1 1 2 0,3 2 1 16,1 0 1-16,-1 1-3 0,2 3-1 16,0 1-1-16,-1 1-3 0,-2 3-3 15,2 1-3-15,-1 4-3 0,-3-2 0 16,-1 0-1-16,-1-2 0 0,-3 2 1 15,-2-7-1-15,-3 1 1 0,-1 1-3 0,-2-1-2 16,-2-1-1-16,2-3 0 0,-3 0-1 16,1-4-1-16,3 2 1 0,2-1 2 15,2-2 0-15,3-2 1 0,0 5 0 16,1 0 0-16,1 0 0 0,1-5 0 16,3 4 0-16,1 0 1 0,3 3 0 15,1-2 2-15,2 2 0 0,2 4 1 0,-1 1 0 16,-3-3 1-16,0 1-1 0,2 0 1 15,-3 0-1-15,-2-1 0 0,-10 3 0 16,3-1 1-16,-1-1 0 0,-11 0 1 16,-4 2-1-16,-3 0 0 0,1-3-1 15,-2 1-1-15,1 0 0 0,-1-4 0 16,4 0-1-16,2 0 0 0,4-1 0 0,1-3-1 16,2 1-2-16,0-1-8 0,6 1-13 15,1-2-18-15,5 1-34 0,0 0-45 16,6 0 14-16,4 0-67 0,1 0-119 15</inkml:trace>
  <inkml:trace contextRef="#ctx0" brushRef="#br0" timeOffset="419010.4839">27513 13946 109 0,'0'-1'139'16,"-3"1"-62"-16,0 2 4 0,-2 2 3 16,2 3-32-16,0 3-14 0,0 0-1 15,-2 1-1-15,0-1 1 0,-2 1-4 0,2 1-5 16,-1-2-7-16,1 2-5 0,1 0-4 16,-2-3-3-16,2 2-4 0,-1 1-2 15,1-3-2-15,0-2 0 0,-1 1 0 16,1-4 0-16,0-2-7 0,-1-1-10 15,2 2-15-15,2-2-19 0,1 0-41 16,5-1-27-16,0-5 2 0,1-1-59 0,2-4-43 16</inkml:trace>
  <inkml:trace contextRef="#ctx0" brushRef="#br0" timeOffset="419710.6144">27738 13649 149 0,'-3'-1'108'0,"0"-1"-37"0,2 1 8 16,1 2-15-16,-2-1-12 15,2-1-6-15,0 2-4 0,2 1-1 0,0 1 1 16,-3 1 0-16,2-1-5 0,-1 1-5 16,0 2-6-16,0-1-4 0,0 2-3 15,0 0-3-15,2 0-3 0,-2 3-2 16,1-1 1-16,1-2-2 0,-2 2-1 16,2-4-1-16,1 3-2 0,0 4 0 0,1-2-2 15,4 0-1-15,-3 2-1 0,4 0 0 16,2 0 0-16,1 0 1 0,0 0-1 15,1-3 0-15,0 1 0 0,-3-2 0 16,2 3-1-16,-4 0 1 0,-1 1 0 16,-5 1 0-16,-2-1 1 0,-2 0-1 15,0-1 1-15,-5 0-1 0,-1 0 0 0,-4-1-4 16,-2 0-7-16,-1-3-11 0,-3-3-16 16,4-4-19-16,-2 0-87 0,2-6-3 15,4-6-1-15,2-4-93 0,0-4 27 16</inkml:trace>
  <inkml:trace contextRef="#ctx0" brushRef="#br0" timeOffset="419857.7331">27798 13600 331 0,'9'-21'145'16,"0"0"-69"-16,3 4 31 0,2 3-57 16,0 0-27-16,2 6-11 0,1-1-4 15,-1 4-13-15,-2 1-16 0,-3 3-30 16,0 1-57-16,-2 4 34 0,-6 4-87 15,-2 0-171-15</inkml:trace>
  <inkml:trace contextRef="#ctx0" brushRef="#br0" timeOffset="420151.6074">28005 13908 254 0,'2'2'127'15,"-5"2"-55"-15,-1 2 21 0,1 3-38 16,-2 3-21-16,1 2-10 0,0 0 0 16,-2 0 0-16,0 0 0 0,-2 3 0 15,1-3-3-15,0 0-3 0,-1 1-3 0,1 1-5 16,-1-4-5-16,2 1-1 0,-1-4-3 15,2 0 3-15,1-2-11 0,1-3-11 16,0-3-14-16,3-1-25 0,3 0-62 16,1-4 23-16,4-2-63 0,-1-2-186 15</inkml:trace>
  <inkml:trace contextRef="#ctx0" brushRef="#br0" timeOffset="420572.7983">28391 13579 375 0,'-8'7'128'0,"-5"-1"-69"0,0 5 50 15,2 8-61-15,-1 5-20 0,-3 1 2 16,-1 0 4-16,4 1 2 0,0 1 2 16,3-7-6-16,2-1-7 0,3 2-5 15,4-4-7-15,-2-3-5 0,2 4-4 0,3-4-2 16,0-2 0-16,4-2-1 0,-2-3 0 16,3-1 0-16,4-3 1 0,-3-3 0 15,1 0-1-15,-1 0 1 0,1-7-1 16,-6 1 0-16,1-3-1 0,1-1 0 15,-2-2 0-15,0 4 0 0,-5-3 1 16,1 2-1-16,-6 6 1 0,0-2 0 16,-3 4 0-16,-1 1-1 0,0 2 0 15,2 3-1-15,-2-1 0 0,3 3 0 16,2 0-7-16,3 6-12 0,2-1-20 0,1 3-104 16,2-2 62-16,2 1-97 0,4-4-352 15</inkml:trace>
  <inkml:trace contextRef="#ctx0" brushRef="#br0" timeOffset="420805.9894">28582 13908 429 0,'-6'-2'149'16,"-2"2"-84"-16,2 1 50 0,2 3-75 15,-1 3-30-15,-1-2-4 0,-1 2 0 16,-1 2 0-16,0 0 1 0,-8 1-1 0,3 2-1 16,4 2-1-16,-2-2-6 0,-1 2-16 15,3 1-27-15,-1-2-77 0,0-1 1 16,0-4-4-16,1-2-111 0,0-3 57 16</inkml:trace>
  <inkml:trace contextRef="#ctx0" brushRef="#br0" timeOffset="421271.8029">28770 13774 449 0,'-3'1'167'0,"0"1"-91"16,-3 2 52-16,3 0-78 15,2 5-33-15,0 0-6 0,-1-1-1 0,-2-2 1 16,0 1 1-16,0-3-2 0,-3 1-1 16,2 0-1-16,-2 2-1 0,3-3-3 15,-1-1-1-15,0-3-5 0,1 1-5 16,-1-2-7-16,2-4-6 0,-3-5-4 16,3-4-1-16,-3-7-4 0,3-3 3 15,1-2 4-15,1-1 6 0,1 1 6 0,2 2 4 16,4 6 1-16,0-1 6 0,2 6 4 15,0 3 4-15,-1 4 2 0,-1 1 0 16,1 5 1-16,-1 0 3 0,1 2-1 16,2 2-1-16,2 5-1 0,-2 2 3 15,2 2 2-15,-1 4 2 0,-4 1-1 16,2 1-1-16,-1 2-2 0,1 0-2 16,2 3-3-16,0-1-3 0,-3 2-2 0,0-5-1 15,-3 6-1-15,-2-7-1 0,-2 3 1 16,0-1-1-16,-2 2 1 0,2-5-1 15,-2 0-2-15,1-4-6 0,0-4-10 16,3-3-18-16,-1 0 92 0,2-5-205 16,0-3 89-16,-1 1-21 0,1-4-663 15</inkml:trace>
  <inkml:trace contextRef="#ctx0" brushRef="#br0" timeOffset="421988.6155">28850 13395 169 0,'0'-3'129'0,"0"-1"-46"16,-1 3 5-16,2 0-15 0,-1 0-15 15,2 1-11-15,-1 0-5 0,4-1 0 16,1 0 0-16,1-1-2 0,1 2-7 15,4 2-8-15,-1-1-6 0,5-2-7 0,-1 1-5 16,1 0-3-16,0 0-2 0,-1-2-1 16,-3-1 0-16,2-1 0 0,-2 1 0 15,-1 1-1-15,0-3-3 0,-2 2 0 16,-4 0-1-16,-2 0 0 0,1-2 1 16,-3 3 0-16,-4-1 0 0,1 1 3 15,3 2 1-15,-3-1 0 0,2 2-1 16,-1 0 1-16,-1 0-1 0,1 2-1 15,3-1 1-15,-2 2-1 0,0 1 1 0,2 2 0 16,1 2 0-16,2 4 1 0,-1 4 1 16,-1-1-1-16,3 7 1 0,-2 1-1 15,3 3 1-15,-2 4 0 0,3 4 0 16,2 4 0-16,-2 4 0 0,1-1 0 16,-1 3 0-16,-3-4 0 0,-1-2 0 15,-3-2 0-15,0-3 2 0,-2-4 5 0,0 0 3 16,-1-2 2-16,-2-2 1 0,-1-1 2 15,-3-1-1-15,-2-2 0 0,1-1-7 16,0-3-1-16,-1-1-2 0,1-3 1 16,-2-3-2-16,-2-5 1 0,-1-2-1 15,-2-2 1-15,-1-2-1 0,3-1-1 16,0 1-1-16,1-3 0 0,-1 1-1 16,-2-1 0-16,0-2-1 0,2-1 0 15,3 2 0-15,2 2-8 0,5-3-11 0,3 3 119 16,1 0-258-16,1-1 125 0,2-4-28 15,0-1-868-15</inkml:trace>
  <inkml:trace contextRef="#ctx0" brushRef="#br0" timeOffset="425379.0884">30808 12341 7 0,'-21'15'4'15,"-6"4"-3"-15,1-2 2 0,3 4 2 16,0 0 8-16,3 2 8 0,5-1 7 15,0-3 4-15,-2 2 4 0,3-3 3 16,2 0-1-16,-2 6-7 0,6 1-7 16,6 1-5-16,-1 7-1 0,3 2-3 15,3-4-2-15,4 3 0 0,-1-5 0 16,2-3-1-16,1 1-2 0,3-4 0 0,0-3 0 16,8 1 1-16,2-3 2 0,-2-3 1 15,6-1 0-15,2-1 0 0,-3-2 0 16,1-2-3-16,7 1-2 0,-4-6-3 15,0-4-1-15,0 0-2 0,-1-1 1 16,1-4-1-16,-2-5 1 0,1-4 0 16,3 0 2-16,-4-4-1 0,-1-2 1 15,-3-4-1-15,4-1 0 0,-3-1-1 16,-4-5-1-16,-1-5-1 0,-1-2 0 0,-9-1-1 16,-7-2 1-16,-2 1 1 0,-4 6-1 15,-8 3 0-15,-9 2 1 0,0 3-1 16,1 4 0-16,-6 3-2 0,2 4 0 15,-4 2-4-15,-10 5-20 0,-4 5-62 16,-6 3 40-16,-9 2-58 0,-4 6-231 0</inkml:trace>
  <inkml:trace contextRef="#ctx0" brushRef="#br0" timeOffset="425987.603">28702 14062 159 0,'0'-1'86'0,"-3"-1"-45"0,3 1 15 15,-1 1-25-15,1 0-20 0,0 5-6 16,0-3-5-16,2 1 3 0,-2-1 10 16,0 1 12-16,2-2 8 0,-2-2 7 15,-2 2 3-15,2-1 2 0,-1 1-3 16,0-2-10-16,0 2-12 0,0-1-8 16,2 1-7-16,0 0-3 0,-1 0-2 0,1-1 0 15,0 2 1-15,1-1-1 0,-1 1 1 16,-1 1-1-16,0 0 1 0,0 0-1 15,-1 2 1-15,1-1 0 0,-2-1 0 16,0 0 4-16,2 0 2 0,-2-2 1 16,1-1 3-16,1 1 2 0,0-1 4 15,-1-1 0-15,2 0-2 0,-3 0-1 16,3 1-2-16,0-3-3 0,-1 2-2 16,0-2-4-16,3 1-1 0,1-1-1 0,0-2-1 15,0 0 0-15,3-1 5 0,-2 0-12 16,3-1-19-16,1 3-96 0,-1-3 62 15,-2 0-92-15,-2-4-337 0</inkml:trace>
  <inkml:trace contextRef="#ctx0" brushRef="#br0" timeOffset="430254.9022">28193 14262 7 0,'2'5'20'0,"-2"-3"6"0,0 2-3 15,-2-5 4-15,2 6 4 0,0-1 2 0,-1 2-1 16,-1-2-1-16,1 3 1 0,-3 4-2 15,2 0-3-15,-2 1-5 0,-3 0-5 16,1 4-2-16,-1-3-4 0,1 1-2 16,1 0-3-16,0-2 0 0,-1-1 3 15,0 1 1-15,-1-2 1 0,0-3 1 16,2 2 0-16,3-5 1 0,1-1-2 16,3 0-2-16,-3-2-2 0,1 0-2 0,0-2 1 15,0 1-2-15,0 0 0 0,0-1-1 16,0-5-1-16,6 0 0 0,1-2 0 15,1-4-2-15,1 0 1 0,-1 1-1 16,-2-2 0-16,-2-2 0 0,4 3 1 16,-3-2-1-16,1 0 0 0,-2-1 0 15,3 3 0-15,-4-3 0 0,0 2 1 16,3 2-1-16,-3-1 0 0,0 0 0 16,0 3 0-16,1 0 0 0,-3-1 0 0,0 5 0 15,-1 1 1-15,0 0-1 0,0 3 0 16,-2-1-1-16,-4 2 1 0,2 3 0 15,0 1-1-15,0 3 1 0,-3-1 0 16,0 2 0-16,-1-1 0 0,0-1 0 16,-3 3 0-16,1-3 0 0,0 3 0 15,-1-3 0-15,3 4 0 0,0-2 0 16,4 1 0-16,-3-2 0 0,0 2 0 0,2-5 0 16,1 0 0-16,-1-2-1 0,2-2 1 15,3 1 0-15,1-2 0 0,3 0 1 16,2-3-1-16,3 0 0 0,2-5 0 15,1 2 0-15,0-2 0 0,2-3 0 16,1 0 0-16,-2-1 0 0,3 0 0 16,1 0 0-16,-4 3 1 0,-2 1-1 0,0 5 0 15,-4 4 0-15,1-4 1 0,-4 3 1 16,0 4 2-16,-3 0 1 0,0 0 4 16,0 1 2-16,-1-1 1 0,-1 1 0 15,2 1 0-15,1 0-3 0,-1 1-1 16,1 2-3-16,-2-1-3 0,4-1 8 15,-1 1-20-15,1 0-79 0,2 1 52 16,-1 4-49-16,0 2-324 0</inkml:trace>
  <inkml:trace contextRef="#ctx0" brushRef="#br0" timeOffset="431786.8234">28196 14193 5 0,'-2'-2'20'0,"1"1"0"0,0 2-2 15,0-2 2-15,0 1-1 0,1 0-4 16,-2 0-3-16,-1 1-3 0,1 1-2 16,1-2-2-16,-2 4-1 0,2-1 2 15,-4 3 3-15,0 1 5 0,-3 1 3 16,0-2 3-16,-5 3 2 0,3 2 0 16,0-1-4-16,-1 1-3 0,-1-4-4 0,3 5-3 15,-3-4-4-15,1 1-1 0,3 0-2 16,3 0 1-16,0-3-1 0,-1-2 0 15,5 2 1-15,-1-6 0 0,-1-1 1 16,5 0 1-16,-2-3 2 0,2 0 1 16,5 0 1-16,-1-2-1 0,4 1 0 15,1-1 0-15,1-3-2 0,-4 0-1 16,3 0-3-16,1 1 0 0,-4 2-1 0,2 1 1 16,1 1-1-16,0 0 0 0,-3-2 0 15,-2 0 0-15,1 0 0 0,-2 3 1 16,-1 2-1-16,0-1 1 0,0 3 0 15,-2-1 5-15,0 1 4 0,0 0 4 16,0 0 1-16,-2-2 1 0,1 1 1 16,-1-1 4-16,1 1-2 0,-1 0-3 15,2 1-1-15,-1 3 1 0,2-1 1 16,2 6 1-16,-3 4-2 0,1-2-1 0,1 3-2 16,1 3-2-16,-1-1-1 0,2-2-3 15,-2 3-2-15,3-2-1 0,-3-1-1 16,-1-2-1-16,2-3 1 0,-2-1-1 15,0-6 0-15,0 1 0 0,-2-2 0 16,-2-1 1-16,2 0 1 0,-2 0-10 16,2-1-13-16,-2 2-25 0,1-2-56 0,-2 1 32 15,1 0-80-15,-1 1-167 0</inkml:trace>
  <inkml:trace contextRef="#ctx0" brushRef="#br0" timeOffset="432404.5953">28288 14058 79 0,'-3'-1'75'0,"-2"0"-5"15,3 1 0-15,0 0-3 0,1-2-10 0,0 2-3 16,1-1-5-16,-1 0-6 0,2 1-10 15,-1 0-7-15,1-1-6 0,1 1-6 16,0-1-5-16,1 0 3 0,2 1-23 16,-1 0-85-16,2 0 56 0,0 0-55 15,-1 1-341-15</inkml:trace>
  <inkml:trace contextRef="#ctx0" brushRef="#br0" timeOffset="439819.9237">29864 13379 93 0,'-2'-7'64'0,"0"-1"-13"0,2 5 4 15,0 1-10-15,1 0-7 0,2 1-2 16,-2 0-2-16,1 0-1 0,-1-1-2 16,0 0-2-16,-2 0-2 0,3 2-2 15,-1 0-5-15,-3-2-3 0,0 2-5 16,2 1-3-16,-5 0-1 0,3 0-1 16,-5 0-1-16,0 1 0 0,-1 3 0 15,-5-2 0-15,2-3-1 0,1 3-1 16,-2 1-2-16,0-1-1 0,3 0 0 0,-4 0 0 15,1 1 0-15,0-1-1 0,0 0 1 16,1-1 0-16,2 3 0 0,0-2 4 16,2 0 4-16,-1 0 2 0,2 0 2 15,0 0 3-15,1-2 1 0,0 0 0 16,3 1-2-16,-1 1-4 0,0 0-2 0,1-1-3 16,2 2 0-16,3 2-2 0,-3-1 1 15,0 3-1-15,3 0 1 0,-2 3 2 16,-1-1 0-16,0 8 1 0,0-1-1 15,1 4 3-15,-1 2 0 0,0 4 1 16,0 1-1-16,-1 4-1 0,-1 3-1 16,1-2 0-16,-3 1-1 0,2-4-1 15,-2-6 1-15,1 3 0 0,-1-2 0 0,1-4 1 16,-1 0-1-16,2 3 0 0,3-5-2 16,-1-2-1-16,-1 4-2 0,-1-4 0 15,4-4 0-15,0 3-1 0,0-1 0 16,-2-4 1-16,0 0-1 0,2 0 0 15,-1-1 1-15,1-4 0 0,-2-2 1 16,1 0-1-16,-1-3 1 0,0 0 1 16,2-1-1-16,-2 0-1 0,-3 0 1 15,6-1-2-15,-3 0 0 0,1 2 0 0,2-2-1 16,0 0 1-16,3 0-1 0,1-2 0 16,4 1 1-16,0-2-1 0,0-2 1 15,3 2-1-15,0-1 0 0,-2 0 1 16,6 0-1-16,1 0 1 0,-2 0-1 15,0-1 1-15,2 1-1 0,-7 1 1 16,-2-1 0-16,-1 3 0 0,-2 0 0 16,-3 1-1-16,0 0 1 0,-2 1 0 0,-2 0-3 15,0-1-7-15,-1 1-12 0,1-1-17 16,0 1-21-16,0 0-62 0,-1-2-27 16,2-2 4-16,-1 1-80 0,0-5-50 15</inkml:trace>
  <inkml:trace contextRef="#ctx0" brushRef="#br0" timeOffset="440238.8019">29986 13652 181 0,'-1'-9'111'16,"-5"-1"-33"-16,4 1 11 0,-2 5-31 16,4 2-16-16,0 0-14 0,2 2-11 15,-2 0-2-15,0 3 4 0,-2 0 5 16,4 3 9-16,-5 5 8 0,-3 2 8 0,1 4 5 15,-1 4-1-15,3 3-8 0,-3 0-6 16,2 1-8-16,1 1-8 0,-2-1-5 16,2-3-4-16,0-3-3 0,2 1-2 15,0-4-2-15,-1-4-1 0,-1-1 0 16,1-3-1-16,0-5 1 0,2-1-1 16,0 1 1-16,0-2-1 0,-1-2 2 0,0-3-10 15,3 0-13-15,1-1-18 0,1-5-34 16,0-4-46-16,1 0-49 0,4 5 7 15,-3 0-90-15,-3 5-89 0</inkml:trace>
  <inkml:trace contextRef="#ctx0" brushRef="#br0" timeOffset="440641.0037">30162 13882 325 0,'-1'-9'128'15,"-2"3"-56"-15,-1 4 31 0,4 2-58 16,-2 0-12-16,-1 5-7 0,0 3-4 0,2 3 2 16,-3 3 2-16,0 2 4 15,-4-1 2-15,-1 1-3 0,-1 0 0 0,0-3-2 16,2 1-4-16,-4 1-6 0,0-1-5 16,4 2-4-16,-1-1-3 0,-3-2-2 15,2-1-1-15,3-1-1 0,-3 0-8 16,3-2-9-16,3 0-13 0,3-1-15 15,1-3-16-15,1 0-15 0,-1-4-22 16,3-1-40-16,-2-1 7 0,8-1-6 16,0-4-37-16,1-3 55 0</inkml:trace>
  <inkml:trace contextRef="#ctx0" brushRef="#br0" timeOffset="441196.7535">30334 13648 232 0,'3'-8'133'0,"-1"3"-47"16,0 1 14-16,2 4-33 0,2 0-23 15,0 1-13-15,1 2-9 0,2 4-8 16,-2 1-2-16,-2 7-4 0,-2 0-2 16,-2 1-2-16,-1 4-1 0,-4-3 0 15,-2-3 1-15,-4 0-1 0,1-1 0 0,0-2 1 16,1-2-2-16,1-1 1 0,0 0 0 15,0-4-1-15,1 0 0 0,4-3-1 16,0 3 0-16,2-4-1 0,0 1 0 16,4-2-1-16,0 0 0 0,2-2 0 15,4 2 0-15,0 0 0 0,0-1 1 16,2 3-1-16,0 1 0 0,0 1 3 16,0 0 4-16,-1 4 4 0,5 3 3 15,-5 0 3-15,-4 1 2 0,0 1 4 0,-3-2-1 16,-1-1-1-16,-6-1-2 0,0 2-2 15,-1-1-3-15,-2 1-1 0,0-3-3 16,-5 2-2-16,-3-5-2 0,-2 2-1 16,-1-3-1-16,-4-1-1 0,4-1-1 15,3-1-6-15,3 0-7 0,2 1-9 0,3-2-10 16,2 1-18-16,2 0-22 0,2 0-72 16,3 1 36-16,0-1-66 0,4 0-219 15</inkml:trace>
  <inkml:trace contextRef="#ctx0" brushRef="#br0" timeOffset="441555.7901">30616 13907 243 0,'-1'-9'125'0,"1"4"-42"0,1 0 14 0,-1 2-38 15,1 3-24-15,1 0-9 0,0 0-1 16,-1 3 2-16,0 0 3 0,-1 4 6 16,-1 2 3-16,-2 2 2 0,-1 2 1 15,-3 2-8-15,-1 0-7 0,-1 5-9 16,1 0-5-16,-2 0-5 0,0 1-3 15,0 0-1-15,-1-3-1 0,1-2 0 0,-1-2 0 16,3 0-1-16,-2-4 0 0,3-2 2 16,0 0-8-16,2-4-10 0,2 0-13 15,3-2-16-15,0-1-22 0,3-1-83 16,4 0 31-16,-1-3-63 0,3-4-256 16</inkml:trace>
  <inkml:trace contextRef="#ctx0" brushRef="#br0" timeOffset="442002.605">30807 13747 82 0,'0'-1'64'16,"-1"-2"-26"-16,-2 1 5 0,1-1-10 16,3 2-16-16,-1 1-7 0,0 0 2 0,0 0 9 15,0-2 9-15,1 1 9 0,2 1 9 16,-2 0 7-16,-2 0 5 0,3 1-2 15,1 3-6-15,-1-1-7 0,-1-1-6 16,0 1-3-16,-1 3-5 0,3 3-2 16,1 3-1-16,-2 2-5 0,2 0-4 15,3 1-5-15,-3 2-4 0,0 0-3 0,0-1-2 16,-4 4-1-16,1 0-1 0,-2-3 0 16,-5 0 1-16,1-2-1 0,-3-3 0 15,-2 0 0-15,-3-2 2 0,-1-2-7 16,-1-2-10-16,-3-2-13 0,2-4-19 15,4-1-37-15,1-3-59 0,1-5 20 16,2-4-74-16,3-1-164 0</inkml:trace>
  <inkml:trace contextRef="#ctx0" brushRef="#br0" timeOffset="442268.4225">30805 13651 147 0,'18'-23'108'15,"2"4"-32"-15,-2 2 2 0,1 3-23 16,0 3-18-16,0 2-14 0,-5 2-15 15,3 6-33-15,-2 1-51 0,-1 2 31 16,-5 4-59-16,1-1-178 0</inkml:trace>
  <inkml:trace contextRef="#ctx0" brushRef="#br0" timeOffset="442917.3114">30827 13755 392 0,'-3'-6'162'16,"3"-2"-66"-16,0 0 34 0,2 1-69 15,1-3-30-15,6-1-10 0,6-2-8 16,5-1-7-16,-3 1-5 0,4 0 1 0,-1 5-6 16,-7 0-15-16,-1 3-23 0,2 0-89 15,-1 1 53-15,1-2-97 0,4 1-291 16</inkml:trace>
  <inkml:trace contextRef="#ctx0" brushRef="#br0" timeOffset="443571.5569">31401 13570 134 0,'-6'-3'96'0,"-1"0"-35"15,1 3 7-15,2 1-16 0,-2 2-18 16,3 3-6-16,-1 2-1 0,-4 1 1 0,-3 2 3 15,-1 6 2-15,-2 0 4 0,-1 3-1 16,1 3 0-16,-1 5-1 0,0-3-7 16,1 4-5-16,3 0-5 0,0 4-5 15,6-5-5-15,1 4-3 0,4-7-2 16,2-1-1-16,3-5 0 0,2 1-1 16,0-5 1-16,2-3 0 0,1-5 0 0,0-4 0 15,5-3 0-15,0-3 0 0,1-1-1 16,0-4 0-16,0-3 0 0,-3-1-1 15,1-1 0-15,-4-2 0 0,-3-1 1 16,-4 2-1-16,-3 0 2 0,-2-1 1 16,-7 4 0-16,0 2 1 0,-3 0 0 15,1 5-1-15,-2 3-2 0,5 2-1 0,-2 3-3 16,4 1-16-16,0 5-22 0,5 4-85 16,1 0 52-16,0 1-91 0,-1 2-282 15</inkml:trace>
  <inkml:trace contextRef="#ctx0" brushRef="#br0" timeOffset="443847.3306">31542 13965 335 0,'-3'-4'167'16,"-1"2"-69"-16,1 2 26 0,-2 1-56 0,2 7-30 16,-2 1-14-16,-1 4-13 0,0 4-5 15,-4 3-1-15,-1 0-3 0,-1 1 0 16,1 0 0-16,-3 0-1 0,2-2 3 16,-3 1-7-16,1-2-12 0,0 2-21 15,3 0-90-15,0-4 54 0,5-2-91 16,2-1-309-16</inkml:trace>
  <inkml:trace contextRef="#ctx0" brushRef="#br0" timeOffset="444426.5798">31798 13645 160 0,'4'-1'113'15,"0"1"-30"-15,-1 0 6 0,1 0-22 16,1 2-19-16,0 1-11 0,3 3-9 0,-4 2-8 15,3 2-6-15,0 3-2 0,0 4-2 16,-5-3-2-16,1 4 0 0,-3 3 0 16,-4 0-1-16,-2-3 1 0,-3 4-1 15,-1-1 0-15,-3-1 2 0,2 1 2 16,-3 1 1-16,2-1 2 0,-1-4 1 16,2 1 0-16,2-4 0 0,2-1-2 0,3-1-2 15,3 2-2-15,1-1-3 0,0 1-1 16,3-4-2-16,4 0 1 0,4-2-1 15,0-3 0-15,2-2 0 0,0-3 1 16,2 0-1-16,-1-2 1 0,-2-1-1 16,1-2 1-16,-1-3 0 0,-4 0 0 15,-2-2 0-15,1-2 0 0,-5 0 0 16,-2-3-1-16,-2 0 0 0,-2 1-1 16,-7-4 0-16,-1 1-1 0,-5 0 1 0,-1-3-2 15,-2-2 1-15,3 5 0 0,-2-5 0 16,3 1 1-16,2 0-1 0,2 1 0 15,2-3-1-15,3 5 1 0,5 0-2 16,2 1 0-16,1 4 0 0,2 2-2 16,5 0 0-16,0 4 3 0,3 2-13 15,3 3-14-15,2 2-20 0,2 1-86 0,2 1 48 16,2 4-92-16,1-1-276 0</inkml:trace>
  <inkml:trace contextRef="#ctx0" brushRef="#br0" timeOffset="445032.4749">32039 13355 156 0,'0'-9'51'0,"2"2"-29"16,4 3 18-16,0 0-27 0,3 0-12 16,7 3-2-16,0-1 1 0,-3 2 3 15,0-2 5-15,-1 2 7 0,-7-1 6 16,0 2 4-16,0-1 2 0,-5 0 1 0,3 2-1 15,1 1-7-15,-2 3-5 0,-13-3-7 16,14 1-3-16,2 2-3 0,11-2 0 16,-12 2-2-16,0-1 1 0,-1 5-1 15,0-2 0-15,-1-2 1 0,1 4-2 16,0 0 5-16,-1-1 4 0,2 5 3 16,0 1 1-16,0 1 2 0,1 3 2 15,1-2 0-15,-1 6-3 0,2 2-4 16,-1 5-1-16,1 3-2 0,0 5 1 15,-2-4 4-15,2 3 2 0,-2-1 2 0,-1-7 3 16,1 2 1-16,-2-1 2 0,-1-4-3 16,-2-2-1-16,0 3-2 0,-1-4 0 15,-1-3 0-15,-1-4 2 0,-3 0 4 16,-1 1 2-16,0-2 2 0,-4-2-1 16,-4 2-2-16,-3-4-1 0,-3-4-5 15,2 1-4-15,6-2-4 0,-3-2-2 0,-5-2-2 16,3 0 0-16,5-1-2 0,-10-1 0 15,-5 1 0-15,8-2-1 0,2 0 0 16,1 1-1-16,2 0-1 0,0 1-8 16,3 0-8-16,1 2-126 0,0 1 74 15,-2-3-86-15,5-1-452 0</inkml:trace>
  <inkml:trace contextRef="#ctx0" brushRef="#br0" timeOffset="445668.7836">31012 14099 226 0,'-3'3'100'0,"-3"1"-30"0,1 0 20 15,0 4-31-15,0 7-20 0,-1 0-4 16,-1 1-2-16,2 2-2 0,-1-1-4 0,2-1-1 15,0 2-4-15,0-4 0 0,0-2-1 16,3-2 0-16,-3-2-5 0,0-5-3 16,0-1-2-16,1-1-2 0,-1-2-3 15,2 1-2-15,2-7-2 0,2-3-1 16,4-6-6-16,6-2-4 0,1-7-1 16,0 0 0-16,2 1 1 0,-2 2-1 15,-6-1 9-15,0 9 14 0,-1 2 9 16,-5 3 5-16,0 2 1 0,-2 7 2 15,1 0 2-15,-1 1-6 0,-1 3-9 0,-5 1-6 16,1 5-3-16,0 2-3 0,0 1-1 16,-3-1-3-16,6 2 0 0,1 0-139 15,2 0-12-15,1-11 34 0,1-3-153 16,4-2-113-16</inkml:trace>
  <inkml:trace contextRef="#ctx0" brushRef="#br0" timeOffset="471828.5192">18878 14752 53 0,'-4'-4'44'0,"0"4"-4"16,3-1 2-16,-1 1-1 0,1-1-7 16,0-1-2-16,-2 2-4 0,6-2-3 0,-2-1-4 15,-1 1-2-15,1 0-3 0,0 0 0 16,1 2-1-16,-1-3 2 0,1 1 1 16,2 0-1-16,-1 2 0 0,1 0-2 15,2 2 0-15,-2-1 0 0,-1 2 0 16,-1-1-2-16,0-2 1 0,-2 0 0 15,0 0 2-15,1 0 0 0,0 1 1 0,0 0 2 16,-1-1 2-16,0 0 3 0,1 1 1 16,-1-1-1-16,0 0 0 0,-1-1-2 15,1 2-4-15,1-2-4 0,-1 2-5 16,0-2-2-16,0 0-3 0,0 1-1 16,1 1-1-16,1 2 1 0,0 2-1 15,3 1 2-15,0 0 0 0,-3 0 0 0,3-3 0 16,0 2 0-16,2 0 0 0,-2 4 1 15,4 1-2-15,0 2 1 0,3 2-1 16,-1 0 1-16,2 2-1 0,-1 0 0 16,1 2 1-16,-2 2 0 0,-3-3 0 15,1 2 0-15,5 2 1 0,2-2 0 16,-3-1 0-16,3 1 3 0,-3-1 1 16,-1-2 0-16,-1 1 0 0,1-1 2 15,0-3-1-15,3 2-1 0,-4-2-2 16,1 3-1-16,0-3 0 0,2 3-2 0,1-1 0 15,1 2 1-15,1-4-1 0,0 2 0 16,1 2-1-16,1-1 1 0,-2 0-1 16,1 2-1-16,3 1 0 0,-3-1 0 15,0-6 0-15,0 3 0 0,1-2 0 16,-1 1 1-16,0-5-1 0,-2 3 0 16,0-2 0-16,0 2 0 0,-2-3 0 0,4-1 0 15,-2 1 0-15,-1-1-1 0,1-5 1 16,1 2-1-16,-1-1 0 0,5 1 0 15,2 1 0-15,-3-1 0 0,3-2 0 16,-1 0 0-16,-1-2-1 0,3 1 1 16,0-2 0-16,0 0 0 0,3-1-1 15,-1 1 1-15,-4 0 0 0,3 0-1 0,-2-2 1 16,-5-2-1-16,-1 4 1 0,7-2 0 16,-6-1-1-16,3 0 1 0,1 0 0 15,-2-1 0-15,-4 0-1 0,2-2 1 16,0 2-1-16,3-3 1 0,0 3-1 15,-2 0 0-15,0-1 1 0,-2 1-1 16,-3 1 0-16,1-1 1 0,1 2-1 16,0-3 1-16,1-1 0 0,-2 1 0 0,1 5 0 15,-3-4 0-15,2-8 1 16,2 0-1-16,2 0 1 0,-2 0-1 0,2-1 0 16,-3 1-1-16,-2-1 1 0,1 0 0 15,0 1-1-15,-3-2 1 0,5 3 0 16,-2 0-1-16,-2 2 1 0,1 0-1 15,0-1 1-15,-4-1 0 0,2-1-1 16,0 1 0-16,0-5 1 0,1 1-1 16,-2 0 1-16,3 2-1 0,0-2 1 0,1 1-1 15,2-4 0-15,4 3 0 0,-5-5 0 16,1 2 0-16,0-3 0 0,5-2 0 16,-5 3 0-16,4 1 1 0,-4 0-1 15,2 1 0-15,-7 6 1 0,1-1-1 16,-1 3 0-16,-1 0 0 0,-3 2 0 15,-1 0 1-15,0 0 0 0,-1 0 0 0,-2 2 0 16,1 0 0-16,-1 1 1 0,-2-2-1 16,-2 2 1-16,1-1-1 0,3 2-1 15,-3 0 0-15,0-2 1 0,1 0-1 16,0 2 0-16,-2 0 0 0,1-1 0 16,-1 2 0-16,3 0 0 0,2 1 0 15,-4-1 0-15,-1 0 0 0,2 0 0 16,-3-3 0-16,2-1 1 0,-1 2-1 0,0 0 0 15,1 3 0-15,0 0 0 16,1 1 0-16,1-2 0 0,-2-2 0 0,1 1 0 16,-1 1 0-16,1-2 0 0,0 1 0 15,1 1-1-15,0-2 1 0,-1 3 0 16,0-1 0-16,-1 1 0 0,1 2 0 16,1-2 0-16,-1-1 0 0,0 5 0 15,-3-4 0-15,1 2 0 0,1 0 1 16,-1 0-1-16,-1-1 1 0,-1 0 0 0,-2-2-1 15,2 3 1-15,-1 3-1 0,1-1 0 16,-1-2 0-16,-2 3-1 0,1 2 1 16,-4 2 0-16,2-2 0 0,-3 1-1 15,-2 1 2-15,-1-1-1 0,1 0 0 16,1 2 0-16,-2-2 1 0,-2-2 0 16,1 3-1-16,-4 0 1 0,-1-3 0 0,-4-2 0 15,4 1-1-15,0 1 1 0,2-2-1 16,1 4 1-16,5-1 0 0,1-1-1 15,0-1 0-15,1 2 1 0,-1-4-1 16,-1-1 1-16,1 0 0 0,1 2 1 16,0-1-1-16,3-1 1 0,1 0-2 15,2 0 1-15,2 3-1 0,2 0 0 16,-1-3-1-16,2-2 0 0,-1 2 1 16,1 0 0-16,0-1 0 0,4-2 0 0,2 0 1 15,4 0-1-15,-1-3 0 0,3 0 0 16,1 0 0-16,1 1 0 0,-4-2 0 15,3 5 0-15,-2 0 0 0,-1 1 0 16,2-2 0-16,-2 1 0 0,-1 1 0 16,-1 0 0-16,-1-2 1 0,-3 5-1 15,0-5 0-15,-1 1 0 0,-2-2 0 0,1 2 0 16,4 0 0-16,-3 1 0 0,0 1 0 16,0 0 0-16,0 1 0 0,-3-1 0 15,0 1 0-15,0-1 0 0,0 1 0 16,1-1 0-16,0 2 0 0,2-2 0 15,-1 4 0-15,1-1 0 0,1-1 0 16,0 0 0-16,-3 3 0 0,4-3 0 16,2 1 0-16,-2 0 0 0,2 3 0 0,0-3 1 15,-1 0 0-15,-4-1 0 0,2 4 0 16,-1-1 0-16,1 3 1 0,0 1 1 16,0 1 1-16,1-1 2 0,-1 1 1 15,4-1 2-15,-2 0 1 0,0 0 2 16,-4-3 0-16,1-1 0 0,-3 2-1 15,-3-2-1-15,2-1 0 0,-2-1-1 16,2-1-1-16,-1-1 0 0,-1-1-1 16,-1 0-2-16,1 0 0 0,1 1-2 0,-1-1-1 15,-1-1-1-15,0 2 1 0,1-1-9 16,0 0-11-16,0 0-12 0,2 1-18 16,-2 2 83-16,0 0-226 0,-1 1 97 15,-2-5-28-15,-9 2-737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43:54.7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4964 14684 31 0,'-2'1'39'0,"1"1"1"0,0-2-6 0,0-1-3 16,0-3-7-16,2 4 4 0,0 4 2 15,0-1-1-15,-1 0 1 0,1 3 4 16,1 4 5-16,1 4 6 0,-1-4-3 16,0 6-4-16,2 2-2 0,-2 5-2 15,2-3-2-15,-2 7-3 0,1-3-4 16,-2 7-5-16,3-3-3 0,-2 0-3 16,1 1-4-16,-1-1-2 0,0-5-2 15,2 1-2-15,-2-2-1 0,1-8 0 0,-1-4 0 16,2 0 0-16,-2-8 0 0,8-2 2 15,-3 0 1-15,2-1 0 0,-8-6 0 16,0-1 0-16,-7-9-1 0,7-15 0 16,-8-2-3-16,2-2-1 0,4-6-1 15,-2 1 0-15,0 12-1 0,-1-3 1 16,-3 2-1-16,2 2 1 0,-2 6-1 0,2 1 2 16,-1 4-1-16,3 3 0 0,0 4 0 15,3 6 0-15,-2-1 0 0,0 4-2 16,4 3 1-16,-4 5 2 0,0 3 3 15,2 4 3-15,-2 2 3 0,1 6 2 16,1-1 2-16,0 6 1 0,0 0-1 16,1 2-3-16,0 1-3 0,1 3-2 15,1-4-2-15,-1 2-1 0,0 0 0 0,0 0-1 16,-1-4 1-16,-1-4-1 0,-1-3 1 16,-1-5 0-16,2-1-1 0,-2-6 1 15,0 0-5-15,2-1-10 0,3-2-19 16,1-3-30-16,2-3-72 0,1 2 34 15,3-1-88-15,2-1-219 0</inkml:trace>
  <inkml:trace contextRef="#ctx0" brushRef="#br0" timeOffset="377.9969">5274 14908 162 0,'-4'-4'98'0,"-1"1"-37"0,-4 3 12 0,4 0-22 16,5 6-8-16,0 3-8 0,2 3-9 16,2 3-1-16,-2 5-1 0,2 1-2 15,0 2-6-15,-1-3-5 0,-1 3-3 16,3-2-1-16,-1 0-1 0,-4-3-2 16,3-1-1-16,-3-4 1 0,-1-1-1 15,0-5 0-15,0 3-1 0,2 1-16 0,3-2-28 16,-4 2-57-16,3-3 36 0,1 0-83 15,0-6-177-15</inkml:trace>
  <inkml:trace contextRef="#ctx0" brushRef="#br0" timeOffset="878.3756">5475 15011 248 0,'0'-8'109'16,"3"0"-46"-16,3-1 28 0,4 2-44 15,2 0-12-15,3 1-13 0,3 5-3 16,2 1-3-16,2 4-4 0,2 5-4 16,0 3-2-16,0 5 1 0,-3-1 0 15,-2 1 0-15,2 1 0 0,-4 3 0 0,-4 0 0 16,-2 2-1-16,-6-1 0 16,-4-1 1-16,-1-2 3 0,-6 0 2 0,1 1 1 15,-4-3 0-15,-1-1 0 0,-2-4 1 16,1-2-2-16,3-8-2 0,-2 1-2 15,-1-3-1-15,0-7-2 0,1 1 0 16,-1-5-1-16,2-2 0 0,-1-3-2 16,3 5 2-16,2-1 1 0,1 0 1 0,4 6-1 15,0-2 0-15,5 3-1 0,1 0 0 16,2 2-2-16,0 2-3 0,4 1 0 16,-1 1 1-16,2-1 1 0,-1 2-10 15,0-1-10-15,-4-1-18 0,2 4-23 16,-1-4-49-16,2-3-20 0,-4 3-6 15,1-2-66-15,-4-2-3 0</inkml:trace>
  <inkml:trace contextRef="#ctx0" brushRef="#br0" timeOffset="1564.416">5999 14498 225 0,'-4'-8'80'0,"1"1"-28"0,1 4 17 0,0 3-45 15,2 0-1-15,3 3-4 0,0 9-5 16,5 5 3-16,3 8 5 0,1 6 7 16,0 6 5-16,1 2 3 0,-2 1 1 15,-1 1 0-15,-3 2-4 0,2 8-1 16,1-1-5-16,0-5-4 0,-3-4-3 16,1-1-2-16,1-9-4 0,-3-4-3 15,0 5-2-15,-2-1 1 0,4-4-1 16,-5-6-1-16,-2-3-1 0,2-6 0 0,0-4 1 15,-1-5-2-15,-2 0-2 0,1-5-1 16,2 1 1-16,0-3-2 0,-3-7-3 16,3-6-6-16,-1-5-8 0,-4-7-5 15,2-7-8-15,-3-4-6 0,-1-3-3 16,1-1-2-16,-6-1 3 0,1 4 5 0,-3 4 4 16,2 1 4-16,-1 2 3 15,1 1 3-15,-1-1 3 0,2 4 3 0,0 3 2 16,1 4 1-16,0 6 3 0,0 1 1 15,2 3 2-15,-2 4 2 0,1 0 0 16,1 3 0-16,2 3 1 0,0 3-1 16,0 2 1-16,1 2 1 0,0 3 2 15,2 3 1-15,0 7 4 0,2 0 3 16,3 5 3-16,1 7 2 0,2 3 2 0,1-1 0 16,0 6 0-16,2-2-2 0,-1 0-3 15,5 5-1-15,0-1-3 0,0 1-2 16,1 2-1-16,-2-7-2 0,-5-5-1 15,0 1 0-15,-3-7-2 0,-1-6 1 16,-2 1 0-16,1-4 0 0,0-5 2 16,0-1-9-16,2-3-13 0,-1-5 1 0,-5-3-111 15,0 1 61-15,-5-15-80 0,-5-4-365 16</inkml:trace>
  <inkml:trace contextRef="#ctx0" brushRef="#br0" timeOffset="2037.1516">5951 14824 209 0,'-11'-10'105'0,"4"3"-44"0,2 1 13 15,5 5-32-15,2 1-25 0,6 0-5 16,4-2-8-16,7 0 0 0,4-2 6 15,2 2 6-15,1-4 7 0,6-3 3 0,-1-1 2 16,0 4 0-16,4-1-3 0,-2 7-5 16,-3-1-6-16,-1-1-6 0,-5 6-4 15,-3 0-1-15,-4-3-1 0,-5 3 0 16,-5-4 1-16,-2 2 0 0,-5 3 1 16,-4-1 0-16,-4 4 0 0,-4 0-1 15,-5-1 0-15,-9 1-2 0,0-4-2 16,-4 1-1-16,-6-2 0 0,-1 0-1 0,2 1 1 15,0-2 0-15,4 2 1 0,0-2 0 16,2 2 2-16,2-1 0 0,3 0 0 16,3-1 3-16,10-1 4 0,4-1-1 15,7-1 1-15,0 0 1 0,3 0 1 16,7-2 3-16,4-1 0 0,6 1-1 16,2-4 1-16,6 1 3 0,1-3 1 15,2 2-2-15,-1-3-2 0,1 1-3 16,-4-1-1-16,-3 1-2 0,-4 2-2 0,-2 3-1 15,-8 0-1-15,-2 3-6 0,-4 2-7 16,-4 0-20-16,0 0-11 0,-7 0-95 16,-2 1 46-16,-6 2-83 0,-4 0-291 15</inkml:trace>
  <inkml:trace contextRef="#ctx0" brushRef="#br0" timeOffset="2898.924">5258 14965 11 0,'1'-8'29'0,"0"3"11"0,-1 3-2 16,0-4 8-16,-1 2 4 0,3 3 0 16,-3-2 0-16,2 0-3 0,-1 3-7 15,-2 0-7-15,3 5-8 0,1 0-5 16,-3 0-1-16,1 0-2 0,0 2 2 15,1 5 2-15,5 0 2 0,-5 4 0 16,-1 4-2-16,3 1-2 0,0 1-4 0,-3-1-4 16,5 0-3-16,-3 1-1 0,0-1-1 15,1-4 1-15,1 1 1 0,-4-5 1 16,2-3 0-16,-3-2 1 0,-2-5 0 16,3-2 3-16,-2-1 0 0,1-3-1 15,6 0-1-15,-8-1-1 0,4-3-1 16,1-9-1-16,1 0-4 0,-3 0-2 0,-2-5-1 15,2-3 0-15,-3 3 0 0,5-3-1 16,-1 2 1-16,-4 6 0 0,5 5 3 16,-2 4 2-16,-2 4 1 0,2 3 0 15,-2 0 0-15,0 1 1 0,0 5 2 16,0 6-4-16,0 0-1 0,-3 1-1 16,2 2 1-16,0-2-2 0,-2 2 0 0,3-3-1 15,1 0 0-15,1-2-1 0,0-1 1 16,-2-3-7-16,3 0-7 0,2-3-14 15,0 2-19-15,1-4-48 0,-1 0-37 16,4-1 10-16,-2-4-76 0,-1-5-87 16</inkml:trace>
  <inkml:trace contextRef="#ctx0" brushRef="#br0" timeOffset="3062.4893">5358 14560 374 0,'-22'1'88'15,"1"2"-144"-15,5-3 108 0,6 3-126 16,4 2-310-16</inkml:trace>
  <inkml:trace contextRef="#ctx0" brushRef="#br0" timeOffset="48527.9671">18321 10187 10 0,'-1'-2'23'0,"0"0"2"16,-1 1 1-16,-1 0 3 0,-4 0 1 16,0 1 2-16,1 1 2 0,-2-2 2 15,0 2 1-15,0 0-2 0,-1-1-2 16,-4 2-3-16,0 1-3 0,0 2-4 15,-2 1-5-15,-2 2-4 0,3 2-4 0,-2-1-2 16,-3 0 1-16,3 3 1 0,-3-3 0 16,4 2 2-16,0 0 1 0,-1 1 2 15,1-2 1-15,6 3-1 0,-2-1-4 16,3 0-2-16,4-1-2 0,3-3-2 16,2-1 0-16,-1-1-1 0,7 1 0 15,4-1 2-15,2 1 3 0,2 3 2 0,4-4 0 16,3 3 0-16,-4-2 0 0,5 2-2 15,-3 2-2-15,3 0-2 0,-4 0-2 16,2 4-1-16,-2-1 3 0,-2 0 2 16,-8 2 1-16,-3-2 2 0,-3 1 4 15,-3-1 4-15,-7-1 3 0,-2-3 0 16,-3 4-1-16,-4-4-1 0,-5 1-1 16,3-2-3-16,-4 0-5 0,-2-5-2 15,2 2-3-15,-2-1-1 0,-1-1-2 16,3-1 1-16,3 1-2 0,2-4-1 0,6-1-8 15,3 3-11-15,4-4-22 0,3 0-32 16,1 0-59-16,4 1 24 0,6 0-82 16,1-2-158-16</inkml:trace>
  <inkml:trace contextRef="#ctx0" brushRef="#br0" timeOffset="49009.1986">18427 10660 348 0,'-1'-11'130'15,"-2"2"-72"-15,-2 4 40 0,2 1-67 16,3 1-15-16,1 0-13 0,0-2-1 16,4 1-1-16,-2 0 1 0,2-4-1 15,2-3 1-15,0 1-1 0,1-1 1 16,1-1 1-16,-2-2 0 0,2 2-1 0,0 0 1 16,0 1-1-16,-1 2 1 0,-1 2 0 15,-1 5 1-15,-1-1 0 0,-3 3 4 16,-2 0 5-16,-2 1 4 0,0 3 3 15,-2 0 2-15,0 3 2 0,0 5 1 16,-1-2-3-16,2 5-2 0,-1-1-4 16,0 0-3-16,2-3-2 0,1 3-3 0,2-3-2 15,-1 1-1-15,2-1-2 0,4 0 1 16,-1-2-2-16,2-1 1 0,-2-4 0 16,4 0 1-16,-1-3-1 0,-1 0 1 15,3 1-2-15,2-4-8 0,-2 0-12 16,2-1-22-16,-2-1-24 0,2 0-77 15,-2 2 32-15,3-1-81 0,-4 1-222 16</inkml:trace>
  <inkml:trace contextRef="#ctx0" brushRef="#br0" timeOffset="49249.557">18745 10567 330 0,'1'-15'103'0,"1"5"-60"0,4 2 40 0,3 4-65 16,3 0-9-16,0-2-8 0,8 2 0 15,-1-2 1-15,-2 4 2 0,-1 0 3 16,3-1 0-16,-10 2 1 0,2-2 0 16,1 1-1-16,0 3 1 0,-1-1-2 15,1-1-6-15,-2 2-24 0,-1 1-68 16,-2 3 0-16,3-1 7 0,-2 1-108 0,0-1 34 15</inkml:trace>
  <inkml:trace contextRef="#ctx0" brushRef="#br0" timeOffset="49400.156">19155 10465 413 0,'-6'3'193'15,"0"-2"-103"-15,-3-1 41 0,5 6-77 16,3 4-22-16,1 4-24 0,2 6-11 15,4 4-12-15,7 0-26 0,-3 1-91 16,1-2 57-16,-2-1-98 0,0-4-309 16</inkml:trace>
  <inkml:trace contextRef="#ctx0" brushRef="#br0" timeOffset="50110.0827">21777 9992 221 0,'-18'-4'73'0,"-5"3"-42"0,-4 1 27 0,1 3-46 16,-2 8-3-16,3 2-5 0,0-1 3 16,2 5 5-16,2-1 6 0,-1 1 6 15,1-1 7-15,6 5 3 0,1-5 2 16,2 1-1-16,7 0-2 0,5 3-5 16,0-4-6-16,5 4-6 0,3 3-5 15,5 0-3-15,3-1-3 0,4 5-2 16,2-2-1-16,3-2 0 0,1 4-1 15,0-1 1-15,-2-6-1 0,-3 1 1 0,-1 0-1 16,-6-7 1-16,-4-2 1 0,-7 4 0 16,-3-4 2-16,-4-1-1 0,-6-1 2 15,-6 2-1-15,-3-5 1 0,-6 2-1 16,0-3-1-16,-3-1-4 0,0-3-5 16,-2-2-8-16,4 0-10 0,1 0-16 15,3-2-28-15,3-1-46 0,6 1 21 0,2 2-61 16,6-3-127-16</inkml:trace>
  <inkml:trace contextRef="#ctx0" brushRef="#br0" timeOffset="50489.4567">21886 10557 392 0,'-4'-9'119'0,"5"5"-73"0,-1 2 50 16,3 2-80-16,2 0-8 0,5 1-9 0,6-3-1 16,2 1 3-16,5-3-1 0,-4 1 1 15,0-4-1-15,-3-1-1 0,1-1 1 16,-3-3 0-16,-4-4 0 0,-4 3 0 15,0-4 1-15,-5 1 2 0,-1 3 7 16,-2 2 6-16,-2 2 8 0,-1 8 5 16,2 1 6-16,-2 0 3 0,3 1-2 15,-1 4-5-15,1-3-8 0,2 0-7 0,0 0-6 16,0 0-4-16,5 0-4 0,3 3 0 16,6-1-1-16,2 1-1 0,6-1-13 15,2-3-16-15,2 1-108 0,0 4 65 16,-2-7-96-16,-6-2-371 0</inkml:trace>
  <inkml:trace contextRef="#ctx0" brushRef="#br0" timeOffset="51955.5495">20229 9659 15 0,'-2'10'27'16,"1"4"-7"-16,-1 5-1 0,2 3 3 15,1 2-3-15,-1 3-3 0,0 1 1 16,2 7 4-16,2 0 4 0,-2 0 3 15,1 3 0-15,1 1-1 0,-4-1-1 0,5 1-2 16,0 3-5-16,1 1-5 0,-1 1-3 16,-2 6-2-16,1 6-2 0,-3 9-1 15,-2 2-1-15,1 4 0 0,1 3-1 16,-1 2-2-16,-1-1 0 0,1 4-1 16,1 0 1-16,-1 0-1 0,-1-9 0 15,1 0 0-15,-1-3 1 0,-1 0 3 0,1-3 2 16,1-1 2-16,1-3 0 0,2-4 1 15,0-1 0-15,0-1-1 0,0 5-3 16,-1 7-2-16,0-2-2 0,-1 7 0 16,0 3-1-16,-1 5 1 0,1 0-1 15,0 9 0-15,0 0 1 0,-1 2-1 16,2-5 1-16,1 1 0 0,0 0-1 16,1-3 1-16,1-2-1 0,-2-3 1 15,-1-8-1-15,0-6 1 0,0-3 0 0,1-3-1 16,-3-1 1-16,-2-7 3 0,1-3 6 15,-2-1 3-15,-2-5 1 0,-4 0 0 16,1 1 1-16,0 3 1 0,-2-1-5 16,2 0-5-16,3 4-2 0,2 4-1 15,0-2-2-15,3 2 0 0,2 8 0 16,3 2-1-16,0 1 1 0,1 2-1 16,-3 3 0-16,2-5 0 0,1 2-1 15,0 1 1-15,1-4 0 0,-3-2 0 0,2-3 0 16,-5 0 0-16,1-7 0 0,-3 1 0 15,0-3 0-15,-2 2 4 0,0-3 4 16,-2 1 3-16,-1-5 1 0,-1 1 2 16,1-1 2-16,0-1 1 0,3 0-5 15,-3 1-3-15,2-6-3 0,-1-3 0 16,4-8-11-16,2-3-24 0,-1-10-85 0,8-1 55 16,4-8-85-16,3-4-303 0</inkml:trace>
  <inkml:trace contextRef="#ctx0" brushRef="#br0" timeOffset="53135.5939">19211 14418 261 0,'-1'-2'113'16,"1"1"-52"-16,1 1 34 0,2 2-42 16,-2 3-12-16,3 0-9 0,0 1 0 15,5 1 4-15,0 3-3 0,2 1-3 16,0 0-2-16,4 1 1 0,-1 0-2 0,4 0-1 15,-2 1-2-15,5 2-4 0,-1 2-2 16,5 0-4-16,1 2-4 0,0-3-1 16,4 4-3-16,1-3 0 0,0-1-2 15,-1-2-1-15,2 0 0 0,2-3 0 16,-2-4-1-16,3-1 0 0,3-2 0 16,2-2-1-16,-2-2 1 0,2 1-1 0,6-1 0 15,-2-1 0-15,-2-1 0 0,2 2-1 16,-2-1 1-16,-1-2 0 0,1-5-1 15,3-2 0-15,2-2 1 0,3-1-1 16,0-3 1-16,2-2-1 0,0 0 1 16,-2-2-1-16,0-1 0 0,1 1 0 15,-3 1 1-15,1 2-1 0,-3 1 0 16,-3-1-2-16,-1 2 0 0,1-2-2 16,-5 1-2-16,3 0-4 0,-2 0-4 15,1 2-4-15,-4 1-3 0,0 1-1 0,-6-4-1 16,-1 3 2-16,-6-4 4 0,-2 3 4 15,-5-3 4-15,0 3 5 0,-5 0 2 16,-4 3 3-16,-1-1 0 0,-1 3 0 16,-3 0 0-16,-2 2 0 0,1 2 0 15,0 0 0-15,-1 2-1 0,-2 1 1 16,-2-1-1-16,0 1 1 0,-1 2 1 0,-1-2 1 16,-1 0 1-16,1 1 0 0,0 0 1 15,1 0 1-15,-2 3 0 0,3-2-1 16,-2 1-1-16,1 4-1 0,2 0-1 15,-4-2 0-15,0 5-1 0,2-3-1 16,-2 2 0-16,0 1 0 0,0-1 1 16,-1-1 0-16,-2-1 0 0,-2 1 0 0,-1 0 1 15,-4 1 0-15,0-2 0 0,-3 2 0 16,3-2 3-16,-4-3 2 0,4-1 0 16,1 1 1-16,3-1 0 0,3-4-1 15,3 2 0-15,5-1-3 0,2-1-3 16,0-1-2-16,6-3-1 0,7 0 0 15,5 3 0-15,3-2 0 0,9 1 0 16,-2-2 1-16,1-1-1 0,-1-1 1 0,0 5 0 16,-4 1 1-16,0 3-1 0,-2 1 1 15,0 2-1-15,-7 1 0 0,-2 0 4 16,-3 2 4-16,-1 1 3 0,-5-1 4 16,1 1 1-16,-3 1 2 0,0-2 1 15,-1 0-4-15,-1-2-4 0,0 1-3 16,1 3 1-16,3 1-15 0,-1 2 16 15,6 5-162-15,-1 4 94 0,0-1-90 16,2 3-566-16</inkml:trace>
  <inkml:trace contextRef="#ctx0" brushRef="#br0" timeOffset="55261.5134">5820 16991 11 0,'3'-3'5'0,"1"2"-3"16,1 1 1-16,2 0-1 0,-1 1-2 16,0-2 0-16,1-4 0 0,3 2 2 15,-2 1 1-15,1-2 0 0,-1 1 1 16,2 1-1-16,-2 3 1 0,2 0 0 0,0 4-2 16,4-1 0-16,-1 1-1 0,0-3 0 15,2 1 0-15,0-3 0 0,-2-1 0 16,-1 0-1-16,0 0 1 0,-2 1-2 15,-3 1-7-15,1-1 5 0,-1 5-5 16,0 2-28-16</inkml:trace>
  <inkml:trace contextRef="#ctx0" brushRef="#br0" timeOffset="66379.3027">19367 16156 29 0,'-8'7'26'0,"-1"-4"-7"0,1 3-1 16,3 0-2-16,1 0-5 0,-1 0-4 15,3 0-1-15,-2-2-3 0,-1 3 0 16,3-1-1-16,-2 2-2 0,-5 2 1 16,2 2 0-16,1 2 5 0,-4 2 4 15,-1 1 5-15,2-1 2 0,0-2 1 0,-1 1 1 16,2-15 2-16,-3 16-4 0,-1 1-2 16,1 0-1-16,0 0 1 0,-2-1 1 15,1-1 2-15,6 1 1 0,-4-1-2 16,3 5 1-16,1-1-2 0,2 1-2 15,-4 0-2-15,2 3-3 0,1-3-1 16,-3 4-1-16,2-2-1 0,0 3-1 0,1 0 0 16,1-2-1-16,2-1-1 0,2 2 0 15,3-3-1-15,-2-3-1 16,2 1 0-16,2 4-1 0,1 1 0 0,-1 2 1 16,3 2-1-16,0 3 0 0,0-3 0 15,-1-4 1-15,1 0-1 0,-2-1 2 16,0-2 0-16,-1-4 0 0,0 0 1 15,4 4 0-15,-3-5 0 0,1 0 0 16,2 0-1-16,0-1-1 0,-2-5 0 16,3 3 1-16,2 0 0 0,-1-1 0 0,1 0 1 15,2-5 1-15,-1 17 0 0,3-19 0 16,-1-23 0-16,2 18 0 0,1-1-1 16,0 2 0-16,3-3 0 0,-1-2-1 15,1-1 0-15,1 0 1 0,0 0 0 16,-2 1-1-16,1 4 0 0,-4-6 1 15,-1-4-1-15,0 3-1 0,1 0 0 16,0-3 0-16,0 3-1 0,3 3 1 16,-5-3 0-16,0 1-1 0,3-1 1 0,-4 1 0 15,0-2 1-15,-1 1 1 16,0-4 2-16,-2 1-1 0,2-1 1 0,1-1 0 16,3-2 1-16,-3 2-2 0,1-4 0 15,3 4-2-15,-6-2 0 0,0-3-1 0,1 3 1 16,-1-3-1-16,-2-2 1 15,-2-2 0-15,4 0 2 0,-2-5 3 0,-3 9 2 16,1-5 0-16,-1 1 0 0,-3 6 0 16,0 7-1-16,3-16-2 0,0 0-3 15,-1 3-1-15,2-2-1 0,0 0 0 16,-4 2 0-16,-1 1-1 0,-2-3 1 16,-3 0-1-16,2 1 1 0,-2-2 0 15,-4 1-1-15,1 6 1 0,-3-4 0 0,-5 1-1 16,1-2 1-16,-3 0 1 0,-6-2-1 15,1 0 1-15,0 2 0 0,-3 1 0 16,0 0 0-16,1 2 4 0,-1 3 0 16,2-3 2-16,-2 4 0 0,1 1-1 15,1 1 0-15,1-1 0 0,3 5-4 16,2-1-1-16,1 1-2 0,-1-4 0 16,2 4 0-16,2-1-1 0,3 2 0 15,-1-4-3-15,2 3-7 0,5 2-10 0,1 1-23 16,1-2-43-16,-2 4-22 0,5-3 5 15,0 1-78-15,2-4-25 0</inkml:trace>
  <inkml:trace contextRef="#ctx0" brushRef="#br0" timeOffset="69373.2809">21777 12148 27 0,'-16'-6'27'16,"2"2"-13"-16,-1 2 0 0,2 1-1 16,-3 1-10-16,3 1-2 0,-3 1-1 15,3 2 0-15,-5 1 0 0,2 0 5 16,-1-3 4-16,4 2 4 0,-1-2 2 0,5 0 3 15,0 2 0-15,2 1 0 0,0-1-4 16,-1 3-4-16,2 0-4 0,-3 2-3 16,-1 2-2-16,2 3 0 0,0 3-1 15,-4 0 1-15,0-1-1 0,2 0 0 16,-1 0 0-16,0-2 0 0,2 1 0 16,1 2 1-16,-2 1-1 0,-2-1 0 0,0 0 0 15,-1-1 0-15,3-1 0 0,-1 1 2 16,2-4 3-16,0 0 4 0,3 0 3 15,-1-2 2-15,2-1 0 0,1 2 0 16,0-2-2-16,1 3-4 0,1 0-2 16,-1 4-3-16,0 0-2 0,1 2-1 15,2-1 1-15,0-1-1 0,2 2 0 16,-1-1 1-16,3 2-1 0,0-1 0 16,3 1-1-16,-2 3 1 0,2 0 0 0,-1-7 0 15,3 8 0-15,0-5 1 0,0-4-1 16,3 1 1-16,2-2 0 0,0-5 1 15,0 2 2-15,-2-3 3 0,-1-2 1 16,-4 0 2-16,4-2 1 0,-2 0 0 16,4-2 0-16,4 1-2 0,-2 0-3 15,-1 0-1-15,3-3-2 0,-2 2-2 0,2-1 0 16,2 2 0-16,0-2-1 0,2 1 1 16,1 0-1-16,-4 1 1 0,0-1-1 15,3 0 0-15,-5-3 1 0,-1 2 0 16,-2-2 0-16,0 1-1 0,-3-2 1 15,2 1 0-15,0-4 0 0,0 3 0 16,0-2-1-16,-1 1 1 0,3-1-1 16,-1 2 0-16,2-2 0 0,-1-2 0 0,2 0-1 15,-3-4 0-15,3 2 0 0,1 0 0 16,-2 1-2-16,-2-4 0 0,5 3-1 16,-3-2 0-16,0-2 1 0,1 0 0 15,0 1 0-15,-1 0 2 0,-2-1 0 16,-2-1 1-16,1 4 0 0,1-2 0 15,-3 0 1-15,2 1-1 0,-2 1 0 16,2-3 0-16,-4 3 1 0,-1-2-1 0,-1-1 1 16,-1-1 0-16,-4 1-1 0,0-1 1 15,-1-2 0-15,-1 2 0 0,-1 1 0 16,-2 0-1-16,0-1 1 0,0 1-1 16,0-3 1-16,-3 0-1 0,1 0 0 15,0-4 1-15,-5 2-1 0,1-3 0 16,2-1 1-16,-2 2 0 0,-2 4 0 15,4-5 0-15,0 3 0 0,-1 3 1 16,-1-1 0-16,0 2 0 0,-2 5 1 0,-1 0 0 16,0 3 1-16,-2 2 0 0,1 2 0 15,-1-1-1-15,-3 3 1 0,0 0-2 16,-3 2 0-16,0-1-1 0,-4 2-1 16,3-2 0-16,-1 1 1 0,3-1-2 15,0 1 1-15,3 0 2 0,4 2-13 16,-2-1-20-16,5 0-35 0,2 2 24 0,2 0-61 15,-1 0-105-15</inkml:trace>
  <inkml:trace contextRef="#ctx0" brushRef="#br0" timeOffset="70648.6368">19206 14069 18 0,'-4'9'18'15,"-2"2"-5"-15,5 2-1 0,-2 10-1 0,0-1-5 16,0 5-2-16,0-1-2 0,-1-1-2 16,0 0 0-16,-2-3 1 0,0-2-1 15,2 0 0-15,-1-5 1 0,-2-3-1 16,3 1 1-16,-1-4-1 0,1-3 0 15,2 0 0-15,2-3-7 0,0-2-5 16,-2-1 3-16,3-4-10 0,1 0-21 16</inkml:trace>
  <inkml:trace contextRef="#ctx0" brushRef="#br0" timeOffset="104935.7473">31042 12187 15 0,'-2'-5'20'0,"-2"0"2"16,1 0 0-16,0 1 0 0,-3 0-1 16,2 2 0-16,0 0-1 0,0 1-1 15,1-1-3-15,0 1-1 0,-3 1-4 16,2-2-2-16,-1 1-2 0,-4 1-4 15,-1 1-1-15,0 3-2 0,0-1 0 16,0 2 0-16,-1 4-1 0,-4-1 1 16,2 3 0-16,-3-1 0 0,-4 0 0 15,2 0-1-15,0 3 1 0,0-2 0 0,0 1 0 16,5 0 0-16,-1 4 0 0,1-1 0 16,-1 0 0-16,0 1-1 0,5 2 1 15,-1-4 0-15,-3 4 0 0,3-1-1 16,-2 2 1-16,2-4 1 0,-1 1-1 15,7 0 2-15,-1-4 1 0,2 0 3 16,2 0 2-16,0 0 1 0,1 0 1 16,0 1 0-16,0 1 0 0,2 1-1 0,1-1-2 15,0 2-1-15,2 0-1 0,1 0-1 16,0 3-1-16,3-1 0 0,0 2-1 16,-2 3-1-16,3-2 0 0,-4 0 0 15,-6-1 0-15,6-1 0 0,0-4 0 16,0-1-1-16,2 0 1 0,-1 0 0 15,5 0-1-15,-2-5 1 0,2 2 2 0,-2-3 1 16,1-2 1-16,3 2 1 0,0 1 0 16,4-4 2-16,3-1-1 0,-1-1-1 15,-3-3-1-15,3 1-1 0,-2-1-1 16,-2-1-1-16,2 1-1 0,-2 1 0 16,3-1 1-16,-3-2-1 0,-1 0 1 15,-1-2-1-15,2 1 1 0,-2-2 0 16,-1 0 1-16,2-2-1 0,-2-3 0 0,3 1 1 15,-2-4 2-15,-10 0 0 0,10 3 1 16,5-3-1-16,-1-2 1 0,1 4-1 16,0 0-1-16,-4-4-1 0,-2 1-1 15,-2 1-1-15,0-1 0 0,-1-2 0 16,-1 4 0-16,0-1 0 0,1 1 1 16,-1-1-1-16,-2 0 1 0,-1-3 0 15,-2 2 1-15,-1-2 0 0,1 0 0 0,-4 1 0 16,0 0 0-16,1-1 0 0,1 1-1 15,-3-1-1-15,-2 1 0 0,3-1 0 16,-3 1 0-16,3-3-1 0,-2 0 0 16,-1-3 0-16,1 1 0 0,-2 2 0 15,-1 1 0-15,-4-3 0 0,-2 4 0 16,-1-1 0-16,-2 0 0 0,-1 5 0 0,-3-1-1 16,-1 1 1-16,-6 3-1 0,3 3 1 15,2 1-1-15,0 3 1 0,-1 1-1 16,2 0 1-16,-1 0 0 0,-2 0 0 15,-2 1 0-15,4-1 0 0,-2 1 1 16,4 0-2-16,-1 2 1 0,4 1-2 16,-3 2-3-16,8 4-21 0,-1 2-46 15,0 0 31-15,3 3-52 0,4-1-170 16</inkml:trace>
  <inkml:trace contextRef="#ctx0" brushRef="#br0" timeOffset="106240.3013">28870 13746 19 0,'-2'-3'41'0,"0"0"3"0,0 1-5 16,0-2 3-16,0 1-3 0,0 2-5 15,-2-1-7-15,2 2-6 0,0 0-5 16,0-2-6-16,1 2-5 0,0 1-4 15,2-2-1-15,-1 2-1 0,0-1 1 16,1 0-1-16,-1 0 0 0,0 2 1 0,1 1 0 16,-1 0 0-16,-1-1 0 0,1-1 0 15,0 3 0-15,2-1 0 0,-2-3 0 16,0 1 0-16,0-4 0 0,0 5 0 16,1 0-1-16,-1-3 1 0,1 1-1 15,1 5-5-15,-1-4-19 0,2 2-23 0,-2 0 16 16,0 0-41-16,-1-3-76 0</inkml:trace>
  <inkml:trace contextRef="#ctx0" brushRef="#br0" timeOffset="106913.6702">28292 13843 6 0,'0'-2'3'0,"2"0"-2"16,-1 1 0-16,1 1 0 0,1 2-1 0,-2-1-1 15,0 1 0-15,7 1 1 16,-14-1-1-16,10-2 0 0,-2 0-1 0,2 1 1 16,3 0-1-16,-2 0-1 0</inkml:trace>
  <inkml:trace contextRef="#ctx0" brushRef="#br0" timeOffset="107288.9735">28795 13810 61 0,'-6'-5'57'0,"0"2"-29"15,2 0 3-15,-3 2-9 0,7 1-11 16,2 0-10-16,1 5-20 0,0-1-13 16,0 0 11-16,3 0-26 0,-4-2-45 15</inkml:trace>
  <inkml:trace contextRef="#ctx0" brushRef="#br0" timeOffset="110120.5175">28523 13849 10 0,'-3'-2'18'0,"0"1"3"15,1 1 0-15,3 0 1 0,-2-3-2 16,1 1-2-16,1 1-3 0,-2 0-2 16,4 1-5-16,1 1-3 0,-3-2-2 15,3 1-2-15,-1-1-1 0,-1 0 0 0,2 1 0 16,-3-3 0-16,0 2 0 0,0 2 0 15,-1-1 3-15,0 2 2 0,0 0 3 16,0 1 3-16,-1 2 2 0,0-2-1 16,0 1 1-16,2 2-3 0,-2 1-2 15,-3 3 1-15,1 3 1 0,2 0 0 16,-2 6 1-16,3 2 2 0,-1 0 4 16,0 5 3-16,2 1-1 0,-1 0-1 15,-1 1 1-15,2 3 1 0,-1-2 1 0,0 0-1 16,1-1 1-16,1-2 0 0,-3-1 1 15,2-2 1-15,-2-2-2 0,0-1-1 16,-1-3-2-16,-1-1-3 0,2 1-2 16,0-2-2-16,-1-4-3 0,3 0 0 15,-2 1-1-15,0-4 0 0,-1-1-1 0,-1 2-1 16,-1 1-1-16,1-2-1 0,-2 0-1 16,-1-1 0-16,6 0 0 0,-2-3 0 15,1-3 2-15,1 2 1 0,-2-3 0 16,3-1 1-16,-2-2 0 0,-2-3 0 15,2 0-1-15,-1-2-1 0,0-5-2 16,1 1 0-16,0-2-2 0,1-3 1 16,-1 1-2-16,3-4-1 0,-1-2-5 15,1-2-6-15,1-2-6 0,2 1-5 0,-2-3-2 16,-1 1-2-16,2-2 0 0,-2 0 4 16,-1 0 4-16,0 4 6 0,0-1 5 15,-2 3 3-15,3 1 1 0,-1 3 3 16,0-1 1-16,-1 6 1 0,1-1 0 15,2-2-1-15,-1 4 1 0,0 0 0 16,0-1 0-16,0 1 1 0,5 2-1 16,-2-1 0-16,0 2 0 0,-2 0 1 0,1 4-1 15,-4-2 0-15,0 2 0 0,0 1 0 16,2 4 0-16,-2-1 0 0,4 3-2 16,-6-1 1-16,5 1 0 0,0 2-1 15,-1 1 1-15,-4-4 0 0,2 1 1 16,-2 0 0-16,3 0 1 0,-3 0 1 15,-4-2-1-15,5 2 1 0,-2 0 1 0,0-1 0 16,1 1 2-16,-2-2-1 0,0 2 1 16,1-2 0-16,-4 1 0 0,1 1 0 15,-1 1-1-15,0-2-1 0,3 3-1 16,1-4-1-16,0 3 0 0,0-2 0 16,-1 1-1-16,1 1 0 0,-2 0 1 15,2 0-1-15,2 1 0 0,-1-3 3 16,0 4 2-16,1-2 1 0,-3-1 1 0,1 0 2 15,1 0-1-15,1 0 1 0,-3 2-3 16,4 0-2-16,-2-1 0 0,1 1-2 16,1 1-2-16,1-1 0 0,-2-1 0 15,1 0 0-15,1 2 1 0,1-3-1 16,0-1 2-16,-2 1-1 0,4-1 1 16,-1-2 0-16,2 0 0 0,-2-2-1 15,2 1 1-15,-1-2-1 0,1 1 0 16,4-1 0-16,-2-1-1 0,3 0 1 0,0 0-1 15,1-1 0-15,-3 1 0 0,0 2 0 16,1 2 0-16,1-1 0 0,-4 2-1 16,1 0 1-16,-2 0 0 0,-2 1 0 15,-2-2-1-15,0 2 1 0,0 0 0 16,-1 0 0-16,-1 1 0 0,0-1 0 16,2 2-1-16,-1 1 1 0,-2-3 0 0,0 3-1 15,5-1 0-15,-2 2 1 0,0-1-1 16,-3 0 1-16,1-1 0 0,2-1 0 15,0 0 0-15,-1-1 1 0,2 1 1 16,0 0 0-16,2-1 1 0,1 2 0 16,0 3 0-16,-1-1 1 0,-1 2-2 15,1 1 0-15,2 1-1 0,-3-1 1 16,3 3-1-16,1 0 0 0,-2 2 0 0,2-2 2 16,0 0 0-16,-3-2 1 0,-1 1 1 15,2-1-1-15,-2-1 1 0,0-1 0 16,-1-2 0-16,0 0-1 0,1-2 0 15,-3-2 2-15,-1 1 5 0,1 0 2 16,-2-2-1-16,1 1 0 0,-2-1-1 16,1-1-1-16,-2 0-1 0,-2-1-6 15,0 1-1-15,0-1 0 0,-2-1 0 16,2 1-1-16,-2-1 0 0,1-2 0 0,1 1-1 16,-1-3 1-16,0 1-1 0,0-1 0 15,-1-2 0-15,-1 0 0 0,1 2-1 16,3-2 1-16,-2 1-2 0,4 4 1 15,0-4-1-15,0-1-1 0,-2 1 0 16,2 0 0-16,-1-2 0 0,2 3 1 16,-2 3 0-16,2-1 1 0,1 2 0 0,0-1 0 15,1 3 1-15,0 0-1 0,-4 0 0 16,4 2 0-16,-1 0-1 0,-1 1 1 16,1 1-1-16,-1-1 0 0,-1 4 0 15,-3 0 0-15,1 3 1 0,-2-2 0 16,-2 1 1-16,1 1 0 0,1 1 1 15,-2 0 0-15,1-1 1 0,-1 1 0 16,-2 0 0-16,2-1 1 0,-2-2 0 0,4 1 0 16,-2-2 0-16,4-1 0 0,-2-3-1 15,4-1 1-15,1 1 0 0,2 0-1 16,0-1 0-16,0-2-1 0,2-2-1 16,1-1 1-16,5-2-2 0,2-1 1 15,0-1-1-15,5-1 1 0,2 1-1 16,-4-2 1-16,2 2-1 0,1-3 0 15,-4 1 1-15,-2 3-1 0,0 4 0 16,-3-2-1-16,-3 5 1 0,2 2-1 0,-2 1 0 16,-1 2-1-16,-3-1 1 0,0 0 1 15,-2 5-1-15,1-3 1 0,-5 1 1 16,-1 3-1-16,2-2 2 0,-3 1-1 16,-1 1 1-16,3-1 0 0,-1-2 0 15,0-1 0-15,1 0 0 0,1-1 0 16,-1-1 0-16,1 0 0 0,0 1 0 0,4-4 0 15,-1 0-1-15,2 1 1 0,0-2-1 16,2 0 0-16,2-3-2 0,0 0-2 16,0 1-2-16,7-3-2 0,0-1-3 15,0-2-2-15,2 0 0 0,0 0 2 16,-3-3 1-16,2 3 3 0,-3-3 2 16,-2 2 4-16,0-1 1 0,-3 5 1 15,-4 1-1-15,0 3 0 0,1 2-1 0,-2 3 0 16,-3 1 0-16,0 3 0 0,-4 2-1 15,-3-2 1-15,-3 2 0 0,1 1 1 16,-4-4 0-16,3 1 0 0,1 0 1 16,1-3 0-16,-2 1-1 0,3 1 0 15,1 0 0-15,4 0 0 0,-2 0 0 16,3 3-1-16,0 0 1 0,2-2-1 0,2 3 1 16,0-3 0-16,1-3 0 15,1 1 0-15,1-2 0 0,1-3 1 0,1-1-1 16,0 0 1-16,-1-2 0 0,4-1 0 15,1-1 0-15,1-2-1 0,0-3 0 16,5 3 1-16,-2-1-1 0,2-1 0 16,-1 1 0-16,2 0 0 0,-6 0-1 0,-1 1 1 15,0 0 0-15,-2 1-1 16,-3 1 1-16,2 2-1 0,-3 1 1 0,0 0-1 16,-2 0 1-16,0 1 0 0,2 1 1 15,-3 0-1-15,0-1 0 0,0 2 0 16,-1-1-1-16,3 3 1 0,-2 1-1 15,-1-1 0-15,1 0 0 0,-2 3 1 16,1-2-1-16,0-2 1 0,0 0 0 16,0 1 0-16,2-2 0 0,-1 0 1 0,0 1-1 15,-1-1 1-15,5 1 1 0,-3-2-1 16,1-3 0-16,1 1 0 0,0-1 0 16,0-2-1-16,2 0 1 0,-3 2-1 15,0-1-1-15,1 2 1 0,-1 2-1 16,0 1 0-16,1-2 0 0,-2 1 0 15,1 3-1-15,3 1 1 0,-2 1 1 16,0 0 2-16,3 2 0 0,1 5 1 0,-2-2 1 16,3 4 0-16,2 3-1 0,-4-3 0 15,5-2-1-15,1 2-1 0,-3-3 1 16,4-2 0-16,-1 3 0 0,-2 1 0 16,-2-8 1-16,-3-2 1 0,-4-2 0 15,0-5-4-15,-1 8-10 0,0-4-13 16,-4-5-82-16,4 8 48 0,-2-4-74 15,-1-1-282-15</inkml:trace>
  <inkml:trace contextRef="#ctx0" brushRef="#br0" timeOffset="128883.8421">28794 13948 30 0,'-1'2'60'0,"10"4"-8"0,-8 1-4 16,-6 4 5-16,-1 0-6 0,10 5-7 15,-6 2-5-15,4 1-3 0,-4-1-4 16,6 6-2-16,0 0-5 0,0 3-2 0,1 4-1 16,0 0 0-16,1-3-1 15,-2 2-1-15,-3-1-1 0,2-4 0 0,-3 1-1 16,-1 0-1-16,-2-2 0 0,-1-3 1 16,0-1 0-16,0-4-1 0,1-2-1 15,0-4 0-15,2-1-2 0,2-4-2 16,-1 0-1-16,-1-4-2 0,-3-1-2 0,4-1 0 15,-3 4-4-15,3-6-8 16,-5-8-8-16,1-3-7 0,4-8-7 0,-2-1-5 16,-3-6-3-16,9 5 0 0,-10-3 3 15,4 0 7-15,2-2 6 0,-2 1 3 16,7-1 3-16,0-3 4 0,-10-2 3 16,10 4 3-16,-2-2 2 0,2 1 1 15,0 4 3-15,-7 3 2 0,2 0 0 16,0 3 0-16,2 3 0 0,-2 4 0 15,0 1 1-15,0 5-1 0,0 1 1 0,-1 2 0 16,2 5-1-16,0 0 6 0,2 3 5 16,-4 1 6-16,-5 3 4 0,-2 3 6 15,-1-1 5-15,-2 1 3 0,-4 2-2 16,5-3-5-16,1 0-4 0,0 3-5 16,0-1-6-16,2 0-5 0,4 1-3 15,0-2-3-15,2-3-2 0,1-1 0 0,0-2-1 16,1-4 0-16,1 0 0 0,0 0 0 15,4-6-1-15,0-5-1 0,3-3-3 16,4-2-4-16,1-1-1 0,0-1 1 16,-1 3 0-16,-2 2 0 0,1 0 1 15,-3 1 5-15,-1 5 4 0,-1 3 3 16,0 3 4-16,-2 1 3 0,1 2 4 0,-1 4 2 16,3 0 2-16,0 2 0 15,-1 3-3-15,3 0-3 0,5 2-4 16,1 4-3-16,1-1-3 0,5 4-18 0,-1 1-93 15,-1 0 59-15,2-3-66 0,-3 0-355 16</inkml:trace>
  <inkml:trace contextRef="#ctx0" brushRef="#br0" timeOffset="131024.7858">28849 14739 70 0,'-7'-4'30'0,"1"4"-15"16,-1-1 6-16,3 2-11 0,-2 2-6 15,1 1-2-15,1-2-1 0,4 3 0 16,-6 0 5-16,-3 1 8 0,3-3 8 15,-1 0 5-15,1 0 3 0,-1 0 3 16,2 0 0-16,-1 4-4 0,1-2-7 16,-2 2-7-16,3-2-5 0,0 1-3 0,0-2-2 15,3 3-1-15,0-3 0 0,0 2-2 16,1 1 1-16,2 0 0 0,-1-2 0 16,4 3 0-16,0-2 0 0,2 1 0 15,0-2 0-15,3 2 2 0,1-1 2 16,-1 0 1-16,0-1 2 0,1 1 3 15,-1-1 4-15,-3 2 3 0,1-4 2 0,-3 2 0 16,-3-2 1-16,-1-2 0 0,-1 1 0 16,-1-1-1-16,1 1-3 0,-2 3-3 15,-2 1-2-15,-2-2-2 0,0-2-3 16,-3 3-3-16,-3-1-3 0,2 1 0 16,0-3-1-16,-3 2 0 0,2 1-1 15,4-4 1-15,-2-1-2 0,1 1 0 16,5-1 0-16,1-1-1 0,1 1-3 15,1-1-10-15,0 1-15 0,2-3-25 0,3 1-52 16,1 0 25-16,3-1-69 0,2-2-153 16</inkml:trace>
  <inkml:trace contextRef="#ctx0" brushRef="#br0" timeOffset="131447.5696">28961 15016 179 0,'0'0'125'0,"-1"-2"-44"15,3 0 8-15,-2 0-26 0,4-1-17 16,-2-2-15-16,0 1-9 0,5 1-6 15,-2-3-4-15,0 0-3 0,2-3-2 16,-3-2-3-16,3 1-1 0,1-1-2 16,0 1 0-16,-2 3-1 0,-1 2 1 15,1 0 0-15,-6 0 0 0,1 3 0 16,-2 1 1-16,0 0 2 0,-1 0 2 0,-1 1 2 16,3 1 3-16,1 0 5 0,-3 4 2 15,3-1 3-15,0 4 0 0,1 0-1 16,0 1 1-16,-1-1-5 0,2 4-3 15,2-1-2-15,1-3-4 0,0 1-2 16,-2-2 0-16,1-4-2 0,-1-2-1 16,0 0 1-16,3 0-1 0,-1-1 2 15,0-2-7-15,-1-1-17 0,2-2-23 16,0-2-87-16,1-4 51 0,0 0-100 16,-2-2-279-16</inkml:trace>
  <inkml:trace contextRef="#ctx0" brushRef="#br0" timeOffset="131593.1809">29091 14706 381 0,'-8'-8'114'0,"0"-3"-61"0,6 8 28 16,2 3-157-16,5 5 43 0,5 2-68 15,1 1-318-15</inkml:trace>
  <inkml:trace contextRef="#ctx0" brushRef="#br0" timeOffset="134263.7162">6274 18214 5 0,'9'2'13'0,"0"2"-5"16,3-2 0-16,-1 0 0 0,3 0-2 0,3-1-1 16,0-1-1-16,1 1 0 15,2-1 1-15,2 5 0 0,0 2 1 0,4-9 2 16,4 1 0-16,-1 1-1 0,-2-5 1 16,6 8-1-16,-5 0-1 0,4-4-3 15,0 6-1-15,3 0 0 0,0 0-1 16,3 1 0-16,-3 0 1 0,6-2-1 15,3 3 0-15,-2 3 0 0,2 1 0 16,-2-2-1-16,2 1 1 0,-4-2-1 0,-1 3 1 16,-3-3-1-16,1 1 1 0,-6-3-1 15,4-3 1-15,-2-3 0 0,1-4-1 16,-1-1 1-16,3 0-1 0,-1-2 1 16,1-1-1-16,1 5 0 0,-1 1 0 15,-4 2 1-15,5-3 0 0,-3 3 0 16,3 1 0-16,0 2 0 0,5-3 0 15,-2 0 1-15,2-3-1 0,0 2 1 0,1-1-1 16,-3 1-1-16,-3-2 1 16,2 1 0-16,-6-3-1 0,1 0 1 0,2-2-1 15,0-9 1-15,3 1 0 0,-1-1 0 16,2 2 1-16,0 0 0 0,2 9-1 16,-5 1 1-16,3-6 0 0,-2 3-1 15,-4-5 0-15,-1 0-1 0,2-6 0 0,-1 2 0 16,-4-3 0-16,1 3 0 0,-1-1 1 15,-1 5-1-15,-4 1 0 0,2 2 1 16,-4 1 0-16,0 3-1 0,-1-5 1 16,-2-3 0-16,0-3 1 0,0-4-1 15,0 1 0-15,-2 0 0 0,-1-1 0 16,0-3 0-16,0-2 0 0,-3-3 0 0,-1-1 1 16,-1 0 0-16,-2 1 0 15,-2 4 0-15,-5-3 1 0,0 1 0 0,1 7 0 16,-6-5 0-16,-1 1 0 0,0-2-1 15,-5 5 0-15,1-4 0 0,-6 1-1 16,-1-3 0-16,-5 5 2 0,0-6 5 16,-5 1 4-16,5 2 2 0,-2 1 3 15,-1-2 2-15,-1 1 2 0,2 2-1 16,-7-2-4-16,1 2-3 0,1 2-2 16,-1 2-2-16,-2-1-3 0,2 2-1 0,0 3-1 15,-7-6-1-15,0 1-1 0,2 2-2 16,0 2 1-16,-7 0-1 0,6 8 0 15,-5 2 0-15,-3 1 0 0,1 0-1 16,-4-2 1-16,-4 1 0 0,2 0 0 16,-1 2 0-16,0-2 0 0,-5-2-1 15,3 2 1-15,-2 1-1 0,-3-4 1 0,2 0 0 16,2 6 0-16,-1-1 0 0,-2-2 0 16,-2 7 0-16,1-2 0 0,-1 4 0 15,0 0 0-15,-1-3 0 0,1-2 0 16,-2 7 1-16,6-5-1 0,-1 0 0 15,4 1-1-15,0 1 1 0,0-5 0 16,-5 4 0-16,1-4 0 0,1 2 0 0,4 0 0 16,6 0 0-16,4-3 0 15,-4 6 0-15,7-2 0 0,-3 1 0 0,0 4 0 16,2 0 0-16,6-1 0 0,-7 1 0 16,0-1 0-16,5 0 0 0,-5-2 0 15,3 2-1-15,3 0 0 0,4-1-1 16,-3 3 0-16,5 2 0 0,-1-3-1 15,1 0 0-15,0 4 1 0,-1 3-1 16,3 0 1-16,-3 1-1 0,2 6 1 16,-2-2-1-16,0 0 0 0,-1-1 1 0,3 4-1 15,1-3 1-15,5 3 0 0,-1 0-1 16,3-1 1-16,-1 0-1 0,1 1 0 16,2-3 0-16,4 3 0 0,-1 0-1 15,3-3 1-15,2 5-1 0,1-2 0 16,3 4 0-16,1-5 0 0,1 2 0 15,3-1 1-15,1 0 0 0,1-1 1 16,-1 3 0-16,3 0 1 0,0 5 0 0,1 4 1 16,2-3 0-16,2 1 0 0,1 0 0 15,1-5 1-15,0-1-1 0,5 1 1 16,-2 3 0-16,2 0 0 0,0-2 1 16,2-3-1-16,1-4 1 0,3-3 1 15,4-5 0-15,0-7 1 0,11-2 0 0,3-1 1 16,7-1 1-16,4-1 2 0,3 0-19 15,4 1-36-15,3 7 27 0,0 6-37 16,2 0-151-16</inkml:trace>
  <inkml:trace contextRef="#ctx0" brushRef="#br0" timeOffset="167954.1415">31477 15165 382 0,'-14'-9'163'16,"-1"4"-83"-16,-1 1 38 0,6 4-66 15,-2 4-30-15,-4 0-12 0,4 2-1 16,0 1 4-16,1 5 4 0,-1-1 7 16,3 1 5-16,-1 0 3 0,1 0 2 15,-1 1-3-15,3-2-3 0,1 3-6 16,2 1-4-16,2 4-5 0,-1-4-4 0,3 0-2 15,4 2-2-15,0-3-1 0,3-1 0 16,2-1-1-16,6-1 0 0,-1-2 0 16,1-5 0-16,2-1-1 0,2-3 0 15,-3 0-6-15,2-2-10 0,0-3-15 16,2-1-26-16,-4-2-108 0,4-3 56 16,0-1-98-16,-4-3-360 0</inkml:trace>
  <inkml:trace contextRef="#ctx0" brushRef="#br0" timeOffset="168262.4229">31153 15063 291 0,'-7'-1'168'0,"1"0"-35"0,1 1 18 16,-2 1-43-16,3 2-17 0,-2 4-9 15,0 1-10-15,0 6-9 0,1 3-10 16,-1 5-9-16,1 0-6 0,-1 3-9 0,4 0-8 16,-1-1-7-16,1 0-7 0,1 3-4 15,2-2-5-15,-1 1-8 0,1-4-11 16,-3-1-13-16,1-4-17 0,-2-1 147 15,-4 4-291-15,-2-3 127 0,-1-2 5 16,-6 1-957-16</inkml:trace>
  <inkml:trace contextRef="#ctx0" brushRef="#br0" timeOffset="168643.4042">30668 15308 448 0,'3'-19'143'0,"0"4"-70"0,4 5 51 0,6-1-84 16,3 7-20-16,2 0-2 0,-1 4 5 15,5 2 4-15,-7 0 8 0,-1 6 10 16,-3 2 6-16,-2 1 3 0,-3 1 0 16,-1 5-5-16,-4-1-5 0,-1 0-12 15,-3 4-9-15,0 0-8 0,-1-3-6 16,-2 0-4-16,-3 1-2 0,1-4-1 15,-5-3-2-15,1 0 0 0,-4-7-2 16,1-3-2-16,-2-1-2 0,1-4-2 0,1-4-3 16,0-3-1-16,0-5 0 0,4 0 1 15,2-3 2-15,1 3 3 0,3 2 5 16,3 6 6-16,-1 1 4 0,0 7 2 16,0 2 3-16,-2 2 1 0,-2 1 1 15,-2 2-2-15,-1 2-4 0,0 2-2 16,-2 1-2-16,2 2-7 0,1 1-10 15,2 0-14-15,-3-1 122 0,3 3-293 0,1 1 140 16,-5-1-36-16,-8-7-987 0</inkml:trace>
  <inkml:trace contextRef="#ctx0" brushRef="#br0" timeOffset="169393.9481">29625 15365 303 0,'-1'-1'198'0,"1"1"-68"0,2 1 22 16,-2 3-40-16,2 1-32 0,1 5-18 16,-1 0-10-16,2 3-8 0,0 0-11 0,1 1-7 15,1 0-5-15,0-1-5 0,3 1-6 16,0-4-2-16,-1 0-2 0,-1-3 0 16,-2-2-2-16,0-4-2 0,-1-1 1 15,-3 0-4-15,2-4-3 0,-3-1-5 16,-1-3-2-16,-2 1-1 0,-4 3 0 15,-4 3-1-15,-2 1 3 0,-3 2 7 0,-3 4 6 16,-1 0 6-16,1 3 3 0,2 2 4 16,2 1 1-16,3 4 2 0,2 4-2 15,5-4-3-15,-1 2-3 0,6-1-2 16,1-3-4-16,1-2-1 0,5 1-2 16,4-1-1-16,1-5 0 0,3-3-1 15,0 1-4-15,3-5-7 0,-3 1-7 16,3-5-12-16,-4 3-14 0,1-1-17 15,-3 1-28-15,-3-3-95 0,-4 5 4 0,-3-4-1 16,-2 0-110-16,-2 0 51 0</inkml:trace>
  <inkml:trace contextRef="#ctx0" brushRef="#br0" timeOffset="169846.7433">29196 15384 460 0,'0'-10'176'0,"3"1"-79"0,4 4 51 15,4 1-80-15,2 3-35 0,4 1-10 16,-2 4-4-16,3 1-5 0,-1 3-6 15,1 4-4-15,-4 1-1 0,-2-1 0 16,-6 2 1-16,-1 0 0 0,-4 1 0 16,-1 0-1-16,-2 1 0 0,-2 0-1 15,-3-1 0-15,-4-3-1 0,0 0-3 16,-5-3-3-16,-2-3-5 0,2-3-4 16,-1-2-3-16,1-1 1 0,5-5-1 0,2 2 4 15,3-2 2-15,6 3 5 0,1-1 5 16,3 3 5-16,2 0 5 0,8 1 2 15,1 0 5-15,-1 5 2 0,-2-1 0 16,2 5 1-16,-7 2-3 0,-1 2-1 16,1 1-3-16,1 1-2 0,-6-1-3 15,-1 0 0-15,-1-1-1 0,-10 2-1 0,-1-3 0 16,3-1-5-16,-4-4-10 0,0 2-13 16,5-4 65-16,1 0-206 0,-4-1 100 15,-3-2-54-15,1-3-690 0</inkml:trace>
  <inkml:trace contextRef="#ctx0" brushRef="#br0" timeOffset="170054.1918">29002 15467 535 0,'0'-9'202'0,"-5"2"-103"15,3 2 56-15,0 5-94 0,1 0-41 16,2 3-12-16,-4 5-4 0,2 0-3 15,3 4-2-15,-2 1 1 0,2 0 0 16,-1 2 0-16,-3 3 0 0,3-3-2 16,2 4-14-16,-4 2 154 0,3 0-294 0,-2 1 142 15,-2 3-12-15,-1-5-982 0</inkml:trace>
  <inkml:trace contextRef="#ctx0" brushRef="#br0" timeOffset="170229.2222">28717 15783 406 0,'-29'-19'322'16,"4"-3"-156"-16,0 0 25 0,7-1-31 0,9-3-111 16,8 1-26-16,1-6-12 0,9 0-8 15,4-4-4-15,6-6-3 0,1 2-5 16,6 2-6-16,-3 1-8 0,7 7-7 16,-2 5-9-16,-1 5-9 0,-1 8-20 15,1 9-115-15,-3 2 66 0,-3 3-75 0,-2 7-410 16</inkml:trace>
  <inkml:trace contextRef="#ctx0" brushRef="#br0" timeOffset="170907.0229">27622 15384 319 0,'0'-12'165'0,"-1"1"-54"15,1 6 22-15,4 4-44 0,-3 1-24 16,-3 1-3-16,2 3-1 0,-3 5-1 0,3 4 1 16,-2 5 4-16,0 5-3 0,-5 5-7 15,3 1-8-15,-2 4-10 0,-2-3-10 16,1 0-8-16,2-3-7 0,1-1-5 15,-1-6-4-15,4-5-1 0,-1-4-1 16,1-2-1-16,-1-4-2 0,-2-4-3 16,1-1-4-16,2-1-5 0,-3-10-3 0,-2-3-5 15,-3-5 0-15,3-4 0 0,-2-2 4 16,0 2 4-16,-1 4 4 0,0 3 4 16,-1 6 3-16,0 7 2 0,2 3 2 15,-3 3 0-15,1 6 1 0,-6 1 0 16,-1 6 0-16,1 0 0 0,1 5 0 15,0-6 0-15,9 5-14 0,2-6-13 0,4-1 6 16,5 0-168-16,-3 2 90 0,0-3-103 16,-3 0-572-16</inkml:trace>
  <inkml:trace contextRef="#ctx0" brushRef="#br0" timeOffset="171183.6103">27031 15515 345 0,'7'-3'178'0,"-3"0"-63"15,4 3 29-15,2 4-53 0,3 1-33 0,0 7-15 16,0 5-10-16,-3 1-10 0,-3 3-10 15,-1 3-6-15,-1 0-4 0,-2-2-2 16,2 2-5-16,-5-4-6 0,0-1-11 16,-2-2-16-16,1 0-26 0,-7-6-37 15,-2-3-51-15,-2-3 16 0,-1-5-76 16,-4-1-111-16</inkml:trace>
  <inkml:trace contextRef="#ctx0" brushRef="#br0" timeOffset="171293.3177">26986 15717 187 0,'-8'-9'220'0,"0"4"-69"0,1 1-7 16,4 4-14-16,1 6-47 0,-1-4-30 15,-1 5-22-15,0 2-14 0,-1 0-6 16,1 1-14-16,0 0-21 0,2 0 116 16,2 0-239-16,-2 1 114 0,-2 0-35 15,-1 0-776-15</inkml:trace>
  <inkml:trace contextRef="#ctx0" brushRef="#br0" timeOffset="171630.4159">26659 15654 679 0,'-1'2'199'0,"-1"1"-115"0,1 2 82 16,1 0-129-16,3 5-32 0,1 3-6 15,4 1-1-15,-1 0 1 0,-1-2 1 16,0-3 0-16,-3-6 1 0,-1-3 1 15,0 0-1-15,1-4 0 0,0-2-2 16,-2-5-3-16,-1-3-4 0,-1-4-6 16,-3-2-3-16,1-3 0 0,-5 2 0 0,3 6 3 15,1 4 2-15,-5 5 7 0,0 6 9 16,-2 1 5-16,-5 4 2 0,-7 3 1 16,4 4-1-16,-3 0 0 0,-5-2-4 15,4 7-3-15,3 2-6 0,-8-4-12 16,4 1-10-16,5 4-17 0,1-7-121 15,5 3 64-15,7 6-89 0,0-2-416 16</inkml:trace>
  <inkml:trace contextRef="#ctx0" brushRef="#br0" timeOffset="172583.9918">26909 15476 130 0,'-2'-5'136'0,"1"1"-40"15,-2-2-5-15,2 3-9 0,2 2-31 16,-2-1-15-16,0 2-11 0,1 0-4 16,-2 1-1-16,0 1 1 0,-1 3 1 0,-1-2 3 15,0 4 1-15,0 0 1 0,-2 2-3 16,0 1-5-16,-1-1-3 0,1 1-4 16,-2 2-2-16,-1-2-5 0,2 1 2 15,-1 0 1-15,4-1 3 0,-1 1 1 16,5 1 4-16,1-1 2 0,0 1 2 15,2 2-2-15,2-1-2 0,3-1-4 16,0 3-2-16,4-1-3 0,1-3-2 0,2 3-3 16,-6-1 0-16,-1 1-2 0,-5-4 1 15,-3 1-6-15,-1-1-6 0,1-1-7 16,0-6-17-16,1 2-20 0,-2-2-96 16,-2-3 47-16,0-2-80 0,-3 1-313 15</inkml:trace>
  <inkml:trace contextRef="#ctx0" brushRef="#br0" timeOffset="172775.4789">26785 15515 469 0,'-5'-4'165'16,"3"-1"-94"-16,1 5 54 0,1 1-84 15,0 5-33-15,0 4-9 0,0 2-3 16,1 4 1-16,1 1 0 0,-3 7 0 15,-1 0-5-15,0 2-12 0,0 4-28 0,-3 1-76 16,0 0 46-16,1 4-88 0,2 1-255 16</inkml:trace>
  <inkml:trace contextRef="#ctx0" brushRef="#br0" timeOffset="173337.976">26153 15610 214 0,'2'-6'195'0,"-2"2"-75"16,1 1 5-16,1 2-16 0,4 3-50 15,0-1-21-15,1 0-12 0,6 6-10 16,-1 4-5-16,0-1-3 0,1 6-5 0,0 1-1 16,-1 4-2-16,-1-3 0 0,-6 2 0 15,-2-4-1-15,-3 0-5 0,-3-2-8 16,-2 0-16-16,-5-1-32 0,1 1-70 16,-1 1 36-16,-5-3-85 0,1-5-223 15</inkml:trace>
  <inkml:trace contextRef="#ctx0" brushRef="#br0" timeOffset="173558.3881">26013 15631 242 0,'-5'-5'265'0,"-1"0"-138"0,-2 0 10 15,2 4-2-15,1 1-103 0,0 5-21 16,1 1-8-16,1 5-2 0,-1 4-2 0,1 0 2 15,1 0 0-15,0-2 1 0,-2-2-1 16,4 1 0-16,0 2 0 0,0-3-4 16,-1 3-12-16,1-4-14 0,0-1-26 15,1-2-82-15,-2 2 41 0,-1-2-82 16,-3 0-268-16</inkml:trace>
  <inkml:trace contextRef="#ctx0" brushRef="#br0" timeOffset="173761.8432">25772 15630 608 0,'-13'6'197'15,"4"3"-113"-15,-3 0 73 0,5 11-115 16,-2 10-32-16,3 1-11 0,-2 8-2 16,0 1 1-16,0-1-1 0,-1 2 0 15,-3 0-2-15,-2-3-5 0,1 3-6 0,0-7-8 16,0 0-9-16,2-3-95 0,1-4-26 15,1 0 25-15,1 2-111 0,-4-4-107 16</inkml:trace>
  <inkml:trace contextRef="#ctx0" brushRef="#br0" timeOffset="174815.2496">31572 15820 541 0,'-10'5'201'0,"1"0"-97"15,-1 11 57-15,1 2-97 0,-1 2-39 16,1-2-10-16,3 1-6 0,2-3-5 16,-1-3-3-16,4 3 0 0,0-6 1 15,-1-1 1-15,0-6 2 0,-2-3 0 16,1 0-1-16,2-7-2 0,-1-3-4 0,1-4-4 16,-3-5-5-16,3-1-4 0,-1 0 0 15,2 1 2-15,-4 2 1 0,-1 4 4 16,0 5 5-16,-3 4 4 0,0 3 3 15,1 1 1-15,0 6 2 0,-2 5-1 16,-1 2 0-16,-1 0-1 0,-3 4-2 16,0-2 0-16,4-1-3 0,0 0-13 0,-1 1-12 15,3-1 39-15,-1-1-172 0,-2-2 85 16,-2-1-65-16,-1-7-571 0</inkml:trace>
  <inkml:trace contextRef="#ctx0" brushRef="#br0" timeOffset="175187.6878">30933 15745 278 0,'10'-11'102'15,"-1"1"-58"-15,2 10 31 0,7 2-48 16,-6 0-23-16,-1 3-5 0,-1 3 0 15,-1 6 0-15,-5-1 2 0,-3 3 7 16,0 3 7-16,-1 0 3 0,-6-3 3 0,-3-1-1 16,-2-1 1-16,0-1-2 0,-2 1-8 15,5-4-14-15,3 1-11 0,-1-3-17 16,2-4-7-16,4 0-1 0,2-4 1 16,-1 1 1-16,4 0 8 0,2 0 14 15,3 1 26-15,-3 2 16 0,2 2 9 16,-3 4 9-16,0 2 7 0,0 3 7 0,-3 1-3 15,1 1-8-15,-4 1-7 0,0-2-8 16,-2 1-9-16,-3-3-7 0,-1 4-6 16,-5-6-4-16,-4-1-4 0,1 2-14 15,-6-4-22-15,1 2-94 0,-3-1 57 16,2 0-93-16,-5-6-320 0</inkml:trace>
  <inkml:trace contextRef="#ctx0" brushRef="#br0" timeOffset="175404.1016">30644 15961 535 0,'3'-9'164'0,"-1"1"-96"16,5 6 65-16,1 2-102 0,2 1-28 0,0 5-9 15,-6 6-9-15,0 5-9 0,-2 1-4 16,1 5-1-16,-3-3-1 0,-4-1-4 15,-2 2-4-15,12-2-9 0,-12-3-12 16,-6 4-47-16,-6-1 25 0,1-2-67 16,2 0-141-16</inkml:trace>
  <inkml:trace contextRef="#ctx0" brushRef="#br0" timeOffset="175724.8564">30283 16029 497 0,'3'-7'167'0,"3"2"-96"0,2 0 59 15,5 5-90-15,7 0-33 0,2 6-8 16,2 4 0-16,-2-2 0 0,-1 10-1 16,-4 0 3-16,-3 0 6 0,-6-2 4 15,-1 4 4-15,-5-5 4 0,-2-1 2 16,-5-1 2-16,1 3-3 0,-2-4-3 15,-7-1-6-15,-4 2-3 0,-1-1-3 16,-5-3-3-16,-1-1 0 0,3-2-1 16,3-4-1-16,0-2 0 0,1-1-1 0,3-1 1 15,-4-3-1-15,5-1 1 0,4 2-1 16,4 0-2-16,1-1-8 0,4-1-8 16,0 5-14-16,3-2 142 0,-2-2-262 15,-3 4 113-15,4-1 11 0,-3 2-859 16</inkml:trace>
  <inkml:trace contextRef="#ctx0" brushRef="#br0" timeOffset="175863.4818">30082 16100 719 0,'-12'-6'219'0,"3"3"-130"0,7 3 86 15,2 0-144-15,3 9 90 0,5 4-301 16,3 1 144-16,0 1-27 0,-5-2-1012 0</inkml:trace>
  <inkml:trace contextRef="#ctx0" brushRef="#br0" timeOffset="176146.7244">29665 16234 586 0,'-11'3'213'0,"1"-1"-122"15,6-2 67-15,4 4-104 0,3-3-50 16,6 0-14-16,6-1-7 0,4-4-3 16,0-4 1-16,-4-5 0 0,-2-2 2 15,-4-2 3-15,-3 1 6 0,-6 3 4 16,4-4 4-16,-6 6 1 0,-1 2 1 0,-7 1-1 16,-4 8-1-16,-3 0-1 0,1 12 0 15,-6 0-1-15,-5 2 0 0,1 6-3 16,-5-1-6-16,1 2-14 0,3 5-10 15,-3 3-99-15,-2 3-4 0,-2-1 4 16,-5-6-105-16,-2-3-16 0</inkml:trace>
  <inkml:trace contextRef="#ctx0" brushRef="#br0" timeOffset="176632.4251">28396 16112 545 0,'13'-8'231'16,"-2"2"-115"-16,-1 4 57 0,1 2-93 16,1 2-46-16,1 2-16 0,0 4-7 15,0 5-3-15,-2 1-4 0,-2 2 0 16,-4 3-1-16,-3-2 0 0,-2 0 1 15,-3-2-1-15,-3-1 2 0,-5-4-1 16,-2-1 0-16,-3-3 0 0,-2-4-1 0,-2-2 0 16,3 0-3-16,-1-3-1 0,-1 0-2 15,3 0 0-15,3-4 0 0,0 0 0 16,0 4 0-16,4 0 1 0,-1 1 1 16,0 2 0-16,1 6-1 0,0 2 0 15,-2 2-1-15,2 1-4 0,2 2-9 16,1-1-13-16,2 1-19 0,4-2-33 15,-1-3-94-15,1 0 42 0,-2-5-91 0,1-3-296 16</inkml:trace>
  <inkml:trace contextRef="#ctx0" brushRef="#br0" timeOffset="176908.2092">27895 16241 523 0,'-11'5'202'0,"3"2"-104"15,3 2 56-15,4 3-93 0,1 1-34 0,2 4-15 16,8-4-5-16,3 1-2 0,3-2-2 16,4-8 0-16,2-2-1 0,3-4 1 15,-3-1 1-15,-1-7-1 0,-4-2 1 16,-3-4 0-16,-3 0 0 0,-1-2-1 0,-4 0-3 16,-4 1 0-16,-2 1-4 0,-2-2-2 15,-4 5-1-15,-6 2-2 0,-3 7-1 16,-2 2 1-16,-2 1 1 0,-3 4 3 15,2 1-3-15,2 2-7 0,-1-2-12 16,4-2-20-16,4 3-104 0,1-1 54 16,4 1-87-16,-3-3-351 0</inkml:trace>
  <inkml:trace contextRef="#ctx0" brushRef="#br0" timeOffset="177097.2343">27743 16166 532 0,'-14'2'219'0,"2"1"-115"16,2 1 55-16,-2-3-92 0,4 11-44 16,0 2-15-16,3 2-7 0,0-1-2 15,2 3-4-15,1-3-5 0,-1-1-4 0,1-2-7 16,3-2-9-16,-2-3-15 0,-1 1-20 16,0-3-53-16,3 2-32 0,-1 1 16 15,-4-2-85-15,1 2-82 0</inkml:trace>
  <inkml:trace contextRef="#ctx0" brushRef="#br0" timeOffset="177632.8996">27468 15942 264 0,'-5'3'151'0,"2"3"-60"0,1 3 20 16,0 6-39-16,2 4-25 0,0 3-16 0,2 6-6 16,1 4-7-16,2-2-4 0,1 4-3 15,0 1-3-15,-1-2 0 0,-2 0-1 16,-3 7 1-16,0-4 0 0,-2-4-1 16,0-1 0-16,-4-2-1 0,0-8-2 15,-1 2-1-15,0 3-1 0,-5-6-1 16,-3-1 0-16,0-5-2 0,1-7-3 0,-2-7-7 15,1 0-8-15,4-2-9 16,3-6-9-16,-1-10-12 0,1-4-14 0,3-5-11 16,1-8-8-16,0-4-7 0,4 0 1 15,2-6 7-15,0 0 13 0,1 1 17 16,1 4 19-16,2 1 19 0,1 4 17 16,1 1 11-16,3 1 3 0,5 3 1 15,4 4 3-15,-1 3 5 0,4 3 7 16,-1 6 7-16,-2 2 6 0,-3 7 4 0,-3 5 0 15,0 7-2-15,-5-2-3 0,0 5-5 16,-7 4-7-16,-2 1-6 0,-1 1-3 16,-5 0-1-16,-5 3-4 0,-3 1-2 15,-3-1-3-15,-2 1 2 0,-2-1 4 16,-4-1 2-16,-1-1 4 0,0 1 5 16,2-4 1-16,-1 1-3 0,7 1-5 0,7-1-5 15,4-1-5-15,7 0-3 0,4 0-9 16,10-2-9-16,8-3-63 0,8-2-75 15,9-4 57-15,-4-3-117 0,5-4-288 16</inkml:trace>
  <inkml:trace contextRef="#ctx0" brushRef="#br0" timeOffset="182079.822">31527 16667 39 0,'-4'-1'40'0,"0"-1"-17"0,0-1 3 0,-1 3 8 16,1 2-1-16,-1 0 5 0,0 0 5 16,-1-2 6-16,0 1 4 0,-3 1 0 15,-2 3-9-15,0 1-8 0,1 3-8 16,3 2-4-16,-4 2-3 0,2-1-2 15,0 0-2-15,2 2-1 0,0-2 0 16,7 2-1-16,1-2-3 0,3 1-2 0,5-4-1 16,2-1-2-16,5-1 1 0,1-3-1 15,7-2 0-15,-1 0 5 0,5-1-10 16,0 0 34-16,-1 0-140 0,-3-2 78 16,-3 1-54-16,-7-2-487 0</inkml:trace>
  <inkml:trace contextRef="#ctx0" brushRef="#br0" timeOffset="182360.0732">31375 16657 200 0,'-8'7'136'16,"-1"2"-32"-16,-1 1 7 0,1 2-32 16,1 2-10-16,3 0-17 0,-1-1-15 15,0 2-9-15,-2 0-8 0,2 1-6 16,1 0-3-16,-2-2-4 0,1 0 0 16,2-2 0-16,-1-12 0 0,-1 11-11 15,2-2 25-15,2 0-147 0,-2-4 82 0,-3-5-70 16,0-1-508-16</inkml:trace>
  <inkml:trace contextRef="#ctx0" brushRef="#br0" timeOffset="182693.2393">30920 16797 313 0,'0'2'58'0,"-2"-1"-36"0,5 1 41 0,-2 2-58 16,8 4 6-16,-3-2 10 0,1-2 7 15,-1-1 2-15,3-1 3 0,1-1 1 16,2-4-8-16,1 0-8 0,2-1-7 16,-2-2-5-16,1 0-3 0,0 0-2 15,-2-1-2-15,-6-4-7 0,1 0-5 16,-7-1-2-16,-1 0-1 0,-4 0-1 0,-2 5 1 16,-5 3 3-16,-3 4 14 0,-3 0 13 15,-2 2 10-15,-2 4 8 0,1 1 5 16,-5 2 2-16,1 1-1 0,1 3-6 15,4 3-9-15,0 0-8 0,6 2-6 16,3 4-3-16,2 0-2 0,3-3-1 16,1 2 1-16,4 2 7 0,2-3-11 15,-1-1-18-15,0 2-89 0,0-1-17 0,-1-5 24 16,0-3-144-16,-3-7-39 16</inkml:trace>
  <inkml:trace contextRef="#ctx0" brushRef="#br0" timeOffset="183007.2284">30249 16843 86 0,'10'-10'114'0,"2"1"-22"0,0 3-4 16,0 0-4-16,-2 6-10 0,2 2-16 15,-1 3-13-15,0 1-8 0,-1 2-10 16,-2 0-8-16,-2 3-7 0,0-1-4 16,-4 7-4-16,-2 0-1 0,-2 4 1 15,-2-2-1-15,-3-1 1 0,-1 3 4 16,-2 1-9-16,-1-3-30 0,-1-1-77 15,3-1 53-15,-7-7-91 0,2-7-283 0</inkml:trace>
  <inkml:trace contextRef="#ctx0" brushRef="#br0" timeOffset="183178.9812">30170 16902 302 0,'-5'3'119'15,"-2"0"-40"-15,-1-1 27 0,3 8-55 16,-2 4-12-16,3 4-10 0,0 2-4 0,-1-1-8 15,1-1-6-15,1 1-2 0,3 2-2 16,-4-1-3-16,4-2 1 0,3 4 0 16,-2-3-12-16,1-3-31 0,-3-1-77 15,0 2 51-15,1-5-94 0,-4 0-268 16</inkml:trace>
  <inkml:trace contextRef="#ctx0" brushRef="#br0" timeOffset="183514.4708">29936 16759 87 0,'-16'5'74'15,"1"2"-12"-15,0 3 7 0,-2-1-4 16,0 2-6-16,2 1-4 0,-2-2-3 16,5 1-2-16,1 1-5 0,3-1-7 0,1 0-8 15,2 2-4-15,2 0-5 16,3-2-4-16,3 1-2 0,0 1-4 0,5-3-1 16,0-1-1-16,5 2-1 0,3-2 0 15,-1-2-2-15,3 1 0 0,1-1-1 16,-4-2 3-16,1-1-10 0,-4 0-14 15,-3 2-30-15,0-2-73 0,-1 0 44 16,-4 1-95-16,-4-3-238 0</inkml:trace>
  <inkml:trace contextRef="#ctx0" brushRef="#br0" timeOffset="183759.9071">29596 16865 210 0,'-4'4'111'0,"1"1"-39"0,0 1 21 15,0 5-26-15,1 5-17 0,-3 6-9 16,-2 0 5-16,3 4-6 0,-2 2-10 16,-3-1-5-16,3-5-6 0,0 6-7 15,1-5-4-15,-3 1-1 0,5 2-1 16,-1 1-4-16,-2-5-11 0,2 1-22 15,-1 0-88-15,2-6 53 0,-4 0-89 16,-4-7-304-16</inkml:trace>
  <inkml:trace contextRef="#ctx0" brushRef="#br0" timeOffset="184127.9247">29002 16876 314 0,'-5'3'133'0,"3"3"-34"0,-2 4 24 16,-6 3-51-16,1 4-17 0,2 2-5 15,-2 2-14-15,0-2-8 0,5 0-7 0,2-1-6 16,-1 0-5-16,2-5-2 0,-1-2-1 15,1-3 0-15,-1-3 1 0,0-5-1 16,-3-1-4-16,-2-2-3 0,2-1-4 16,-2-2-3-16,-4-5-1 0,1 1-3 15,-1-1 0-15,-1-2 2 0,-4 5 2 16,1 8 2-16,-2 2 2 0,-5 1 1 0,1 6-1 16,5 4 1-16,-3 0 1 15,3-4-1-15,5 3 1 0,0 1-4 0,3 3-16 16,1 3-94-16,0 0-17 0,1 2 24 15,2 0-132-15,-2-5-59 0</inkml:trace>
  <inkml:trace contextRef="#ctx0" brushRef="#br0" timeOffset="184416.1519">28361 16951 297 0,'6'3'140'16,"-3"0"-58"-16,0-3 28 0,0 4-51 15,4 8-17-15,0 2-18 0,-2-1-3 16,0 3-6-16,1 3-4 0,-4-4-5 15,-2 1 0-15,-1 2-2 0,-1-2 3 16,0 0-9-16,-5 1-14 0,-2-3-26 0,-3 4-76 16,-4-4 45-16,0 1-94 0,-3-6-239 15</inkml:trace>
  <inkml:trace contextRef="#ctx0" brushRef="#br0" timeOffset="184593.6807">28191 17131 340 0,'4'-12'143'0,"2"5"-75"16,0 3 36-16,1 4-66 0,0 2-14 16,2 4-18-16,-2 2-4 0,-5 1-1 15,-2 0 0-15,1 1 0 0,-2-1 0 16,-2 2 2-16,-3 0-16 0,0 2-21 16,-3-1-70-16,-1 0 44 0,-4-2-85 15,2-2-231-15</inkml:trace>
  <inkml:trace contextRef="#ctx0" brushRef="#br0" timeOffset="184841.0192">27929 17005 285 0,'8'-2'114'0,"-1"-1"-45"15,0 3 27-15,1 0-49 0,0 6-16 16,0 2-9-16,1 2-3 0,-2 2-6 16,-5 2-4-16,3-2-3 0,-3 4-2 15,-2 1-1-15,-3 0 0 0,-2-1 3 16,1 3-9-16,-5-6-19 0,-2 1-23 0,0 1-58 16,-2-3 32-16,-4-1-88 0,-1-4-165 15</inkml:trace>
  <inkml:trace contextRef="#ctx0" brushRef="#br0" timeOffset="185092.9018">27647 16988 171 0,'-9'-4'70'0,"1"2"-27"16,2 2 21-16,-1 5-26 0,-1 6 1 0,1 0-2 15,-1-2 2-15,2 3 0 0,-1-1-1 16,4 0-3-16,3-1-7 0,1 3-6 16,3-1-5-16,4 3-4 0,3 0-4 15,0-2-1-15,1 0-2 0,-1-3-1 16,-2-3 1-16,0-3 0 0,-1 1-11 0,-2-2-29 16,0-2-70-16,-2 2 45 0,-4-5-86 15,2 1-241-15</inkml:trace>
  <inkml:trace contextRef="#ctx0" brushRef="#br0" timeOffset="185310.2819">27466 16916 252 0,'0'10'152'15,"2"-3"-83"-15,-6 5 27 0,-1 4-20 16,0 8-60-16,2 1 0 0,0 0 6 15,1-2 0-15,-2-5-2 0,2-1-1 16,-1 1-2-16,-1-4-4 0,-2 1-2 16,0 1 0-16,-2-2-12 0,0-1-20 0,0 2-78 15,-3-5-16-15,1 1 19 0,-1-4-129 16,-1-7-30-16</inkml:trace>
  <inkml:trace contextRef="#ctx0" brushRef="#br0" timeOffset="185648.3779">27113 17136 236 0,'-7'5'72'15,"0"-3"-42"-15,0 2 29 0,3 5-45 16,1 2-10-16,-4-1-2 0,-1-6 5 16,-2-1 4-16,-2-1 2 0,-2 0 1 15,5 0 0-15,-2-2 0 0,0-4-1 16,1 4-5-16,1-2-3 0,-2-5-2 0,1-2 0 15,4-4 0-15,-1-5 1 0,4-1-1 16,2 1 0-16,1-2 2 0,4 1 5 16,3 2 7-16,2-2 9 0,3 3 6 15,2 0 5-15,0 3 2 0,1 2-1 16,-3 4-5-16,-2 0-8 0,-1 4-10 16,-4 3-6-16,-1 0-6 0,-1 5-2 0,-2 5-2 15,-1 0 1-15,-3 3 0 0,-2 1 1 16,-1 0 0-16,-4-2 3 0,0 5-7 15,-2-4-14-15,-1-1-25 0,-1 0-76 16,1-2 46-16,-1-3-93 0,-1 2-248 16</inkml:trace>
  <inkml:trace contextRef="#ctx0" brushRef="#br0" timeOffset="185861.808">26742 16942 230 0,'-10'3'102'16,"5"1"-46"-16,0 1 29 0,2 1-39 16,0 7-2-16,2 2-13 0,-3-1-1 15,2 0 0-15,0 4-7 0,2-3-4 16,-2 1-7-16,0-1-4 0,2-2-2 0,-1 0 0 16,-2-2-1-16,0-2 0 0,-1-2-10 15,-2 1-24-15,1-4-76 0,-2 0 48 16,2 0-83-16,-5-4-262 0</inkml:trace>
  <inkml:trace contextRef="#ctx0" brushRef="#br0" timeOffset="186074.2397">26531 16990 246 0,'0'6'86'0,"0"1"-15"16,-3 4 23-16,0 8-41 0,-3 0-4 15,1 5-1-15,1 0-3 0,-2 2-10 16,-1 0-7-16,0 2-7 0,2 7-6 16,-2 4-5-16,3-5-3 0,-1 1 0 0,2-4-5 15,-4 1-11-15,2-8-7 0,-2 8-100 16,-1 4 58-16,-4-3-82 0,0-8-338 16</inkml:trace>
  <inkml:trace contextRef="#ctx0" brushRef="#br0" timeOffset="186770.6588">25821 16884 265 0,'-11'2'136'0,"1"0"-40"16,1-1 20-16,0 5-47 0,2 3-4 0,2 7-14 16,3 1-7-16,-6 1-6 0,3 1-8 15,-1 3-5-15,1-1-5 0,0 0-5 16,5 1-5-16,-1-1-2 0,0-4-2 15,-2-4 0-15,1-2 0 0,1-3 0 16,-4-1 2-16,0-4-2 0,-2-1-7 16,2-3-7-16,-4-4-10 0,4 0-7 15,-6-9-4-15,2 1-3 0,-3-3 2 0,1 2 5 16,1 1 8-16,-2 4 7 0,1 3 10 16,1 0 6-16,0 6 0 0,-2 4 1 15,2-2-1-15,0 6 0 0,2 4 1 16,2 4-4-16,0-4 0 0,5 5 0 15,0 1-11-15,1-1-27 0,1-2-89 16,-2 3 58-16,1-4-95 0,-1-3-323 16</inkml:trace>
  <inkml:trace contextRef="#ctx0" brushRef="#br0" timeOffset="187053.9012">25405 17063 403 0,'-7'0'135'0,"-1"1"-58"15,1 0 41-15,3 5-80 0,2 3-11 0,-1 3-12 16,3-3-2-16,3 1-5 0,-2 0-4 16,5-1 1-16,-1-3 0 0,3 2 0 15,-1-2 1-15,0-3-1 0,-2-3-5 16,0-3-7-16,-5 2-6 0,-1-5-9 16,0-3-9-16,-5-3-5 0,-5-3-2 15,-1 1 5-15,-4 1 6 0,-2-3 5 16,1 5 14-16,-2 7 15 0,2 2 10 15,-2 2 6-15,1 0 3 0,-1 6-1 0,2 0 1 16,2 6-7-16,5 0-6 0,4 5-1 16,0 2-16-16,4 4-23 0,-2-6-86 15,2 4 56-15,-2 1-87 0,-1-4-306 16</inkml:trace>
  <inkml:trace contextRef="#ctx0" brushRef="#br0" timeOffset="187435.8775">24900 17249 294 0,'-14'-18'125'0,"2"-4"-60"0,9 1 27 16,3 3-54-16,2 1-17 0,5-3-11 15,5 1-9-15,3-5-1 0,-2-3 0 16,2 2 1-16,-2-4-1 0,3 0-1 16,1 9 0-16,-2 0 0 0,-1 1-1 0,1 7-1 15,-7 5 5-15,1 0 2 0,-2 4 2 16,-3 3 2-16,0 2 1 0,0 5 3 15,-2 4 2-15,-1-1-3 0,-1 4 0 16,-2 3-2-16,-3 2 0 0,0-3-1 16,-4 1 0-16,-2-1-1 0,-2-1-1 15,-2-2-1-15,-5-3 1 0,3 0-6 16,-3-2-9-16,2-3-11 0,1-3-17 16,2-1-15-16,-4-1-4 0,1-5-1 0,-1-5 5 15,3-1 8-15,1-1 17 0,2-5 27 16,3 7 22-16,2 2 10 0,2 1 3 15,-2 2 1-15,5 5 0 0,-1 1-7 16,1 1-11-16,3 5-7 0,-3-1-7 16,3 8-2-16,0 2 2 0,0 2-18 15,-2 2-63-15,2 3-15 0,0-6 21 0,-6 2-108 16,-2-1-37-16</inkml:trace>
  <inkml:trace contextRef="#ctx0" brushRef="#br0" timeOffset="187770.3859">24398 17069 124 0,'6'-7'53'0,"3"4"5"0,0 0 10 16,-1 3-17-16,1 1-4 0,2 1 0 15,-5 4 0-15,2 7-9 0,0 3-7 16,-3-1-4-16,2 5-2 0,-1 3-3 15,-5-4-4-15,-1 3-1 0,0 2-1 16,-2-4-3-16,-6 3-3 0,0-6-2 16,-2-3-1-16,-3-4 1 0,0 3 0 0,2-10 0 15,3 2 1-15,-2-5-1 0,1-1 1 16,3-3-1-16,-2-7-1 0,1-3-1 16,-1-4-1-16,4 1-2 0,-1-1 0 15,4 3-2-15,0 3 0 0,0 3-1 16,1 2-1-16,1 5-1 0,-2 2-5 15,-3 1-12-15,-1 4-20 0,0-1-77 0,-2 5 44 16,0 2-79-16,0-2-253 16</inkml:trace>
  <inkml:trace contextRef="#ctx0" brushRef="#br0" timeOffset="187911.0095">24202 17165 358 0,'-8'-12'128'0,"-1"4"-71"16,2 5 39-16,2 3-69 0,1 0-15 15,4 5-11-15,-2 3 2 0,0 3-16 16,0 0-23-16,2 2-60 0,-2-2 41 16,-2 3-83-16,-1-2-206 0</inkml:trace>
  <inkml:trace contextRef="#ctx0" brushRef="#br0" timeOffset="188143.9905">23937 17237 314 0,'-11'-6'108'15,"2"1"-60"-15,2 1 36 0,6 3-56 16,-1-1-4-16,4 1-9 0,1 0-1 16,6 1 0-16,-1-4 3 0,0-2 1 15,1-1-7-15,-6-1-2 0,-2-3-2 16,-1 3 4-16,0 2 2 0,-2-1 1 16,-8 2 1-16,0 2 1 0,-2 4 0 0,-6-1 0 15,-7 4-6-15,5 1-3 0,-4 7-1 16,1 6-3-16,2-3-1 0,0 5-2 15,0 1-7-15,3 1-113 0,0 5 70 16,7 2-72-16,2-3-419 0</inkml:trace>
  <inkml:trace contextRef="#ctx0" brushRef="#br0" timeOffset="189031.2022">30671 17344 204 0,'-12'3'101'15,"3"-2"-34"-15,2 1 20 0,-2 0-30 16,2 4-9-16,2-1-9 0,0 1 3 0,0 3-4 16,3-1-7-16,1 1-6 0,-1 0-5 15,0 3-5-15,2-3-5 0,2 6-3 16,0-1-2-16,-1-2 0 0,1 0-1 15,2-3 1-15,1-2 1 0,3 4-8 16,3-2-108-16,9-2-6 0,-7-2 25 16,-2-5-133-16,-8-6-49 0</inkml:trace>
  <inkml:trace contextRef="#ctx0" brushRef="#br0" timeOffset="189289.6424">30497 17278 300 0,'-10'10'102'0,"1"3"-24"15,0 0 25-15,4 8-56 0,-3-3-7 16,3 1-3-16,-2-4-10 0,2 3-8 15,-1-3-5-15,3 1-2 0,1 3-4 0,-1-2 1 16,0 0-13-16,0 0-30 0,-4-3-79 16,1-2 53-16,-1-3-94 0,2-3-277 15</inkml:trace>
  <inkml:trace contextRef="#ctx0" brushRef="#br0" timeOffset="189697.2153">30196 17421 322 0,'-5'2'137'0,"2"1"-48"0,0 1 30 15,1 3-52-15,2 6-22 0,1 2-8 16,-1 1-4-16,4 2-8 0,-3 1-6 16,4-2-5-16,-3-4-4 0,2 1-2 15,-1-4-1-15,1-4 0 0,1 1-1 16,-5-3 2-16,6-3 2 0,-6-1 0 16,7-3-2-16,-11-1-1 0,-1-4-3 0,-3-1 0 15,-5-7-4-15,-7-2-1 0,4 3-2 16,-6-2 2-16,-1-2-1 0,-4 6 4 15,3 5 4-15,-1 1 2 0,-1 3 2 16,-2 4 0-16,5 3 0 0,0 0 0 16,0 4-2-16,3 1-4 0,4 2-2 15,-6 4-9-15,2-1-11 0,-1 3 95 16,2 0-229-16,-2 1 112 0,4-6-37 16,-2 2-765-16</inkml:trace>
  <inkml:trace contextRef="#ctx0" brushRef="#br0" timeOffset="190052.9538">28754 17466 172 0,'5'-12'143'0,"4"0"-23"16,4 4 1-16,-1 0-19 0,1 3-15 16,0 4-17-16,-9 1-12 0,10 1-14 15,-2 3-12-15,1 6-10 0,1 2-6 16,1 2-6-16,2 6-4 0,-3-2-3 15,-1 3 0-15,-3 1-1 0,-6 2 1 16,-2-4 2-16,-2 1-6 0,-1-5-12 0,-2 0-14 16,-3-3 15-16,-3 4-134 0,-4-3 60 15,-4 1-63-15,-2-3-436 0</inkml:trace>
  <inkml:trace contextRef="#ctx0" brushRef="#br0" timeOffset="190231.4768">28721 17624 438 0,'0'-11'122'0,"0"8"-76"16,2 2 57-16,2 1-84 0,0 4-20 15,-1 0-3-15,-1 1 3 0,-2 2 2 16,0 1 0-16,-3 1 1 0,0-2 0 16,-1 2 5-16,0-1-8 0,-1-1-27 15,-2 0-76-15,0 2 53 0,-1-1-85 16,-1-1-279-16</inkml:trace>
  <inkml:trace contextRef="#ctx0" brushRef="#br0" timeOffset="190447.8987">28436 17545 344 0,'7'-9'137'0,"-2"2"-45"0,4 4 35 16,5 3-61-16,-1 4-14 0,1 1-12 15,0 0-5-15,0 2-10 0,-6 0-9 16,-1 1-7-16,-4 3-5 0,-3 4-1 16,0 2-1-16,-2 0 2 0,-3-1-8 15,-1-1-11-15,-3-4-10 0,-5 1 150 16,1 0-262-16,-2 0 110 0,-7-4 21 16,2 0-861-16</inkml:trace>
  <inkml:trace contextRef="#ctx0" brushRef="#br0" timeOffset="190683.6119">28172 17540 335 0,'-7'-4'90'0,"2"-2"-55"0,1 6 48 0,1 3-58 16,-3 6 1-16,2-2 2 0,1 3 4 15,-2 0 4-15,5 2 4 0,-1-4-4 16,4 2-8-16,2 3-9 0,1-3-6 15,4 2-2-15,1 0-3 0,-1-1-2 16,2-4 0-16,-1 1-1 0,-2-3 4 16,1 0-10-16,0-2-15 0,0 1 69 15,-1-1-177-15,-2 0 87 0,-2-2-51 16,-3-1-570-16</inkml:trace>
  <inkml:trace contextRef="#ctx0" brushRef="#br0" timeOffset="190910.0069">28087 17494 345 0,'-5'7'102'0,"-3"0"-29"16,2 2 39-16,0 5-61 0,-3-1-4 15,5 0 0-15,-1-1-5 0,0 3-8 16,1-3-6-16,0-3-7 0,2 6-7 15,0-1-5-15,0-3-3 0,0 1-1 0,-2 2-10 16,-1-3-16-16,0 0-112 0,-4 0 69 16,-2-2-94-16,-3-2-397 0</inkml:trace>
  <inkml:trace contextRef="#ctx0" brushRef="#br0" timeOffset="191244.1123">27788 17711 330 0,'-5'-2'117'0,"1"2"-71"0,0 0 41 16,0 1-65-16,0 5-11 0,-3-2-5 15,2-2 4-15,-3 0 4 0,-3 2 2 16,0-4 1-16,0 0 0 0,-3 0 0 16,-1-1-6-16,3-1-5 0,-1 0-2 15,-4-1-1-15,1-1-1 0,2-3 1 16,-2 1-1-16,5-4 0 0,4-1 0 0,6-3 0 15,1 2-1-15,-1-4 1 0,4 4-2 16,2 0 5-16,4 5 4 0,-3-2 4 16,0 6 1-16,3-3 1 0,0 2-1 15,-1 2 2-15,1 1-6 0,0 2-4 16,-7 1-5-16,-1 0-1 0,0 2 0 16,-2 1-1-16,-1 1 1 0,-1-1 1 15,-3 1-1-15,3 2-8 0,-7 2-19 0,1 0-95 16,-3 2 59-16,-4 0-86 0,-8-3-335 15</inkml:trace>
  <inkml:trace contextRef="#ctx0" brushRef="#br0" timeOffset="191510.9498">27297 17576 294 0,'-1'-4'86'0,"1"4"-22"15,0 2 38-15,-1 7-47 0,-1-3-7 16,-1 4 2-16,2 0 4 0,-2 0-7 16,0-2-5-16,1 3-7 0,-1-2-8 15,-1 3-5-15,0 0-4 0,1 0-4 0,-2-1-2 16,1-1-3-16,0 1-3 16,0-3-2-16,1 8 1 0,-1-4-1 0,2-4-1 15,-2 0 1-15,0 1-3 0,0-10-7 16,-3 1-11-16,1 0-15 0,-3 5-31 15,1 3-82-15,1-3 38 0,0-1-80 16,4-4-262-16</inkml:trace>
  <inkml:trace contextRef="#ctx0" brushRef="#br0" timeOffset="191745.2793">27128 17605 107 0,'-3'-6'88'15,"-2"3"-16"-15,1 3 9 0,1 0-6 16,2 2-3-16,-1 2-7 0,1 5-1 16,0 2-5-16,-3 4-4 0,3 3-10 0,-1-3-10 15,1 9-10-15,1 2-5 0,0 2-6 16,-1-1-4-16,2-2-3 0,-2-9-2 16,2-9 0-16,-2 12 0 0,3-2 2 15,-2-2-12-15,1-2-11 0,-4-2-28 16,0 2-87-16,-4-3 50 0,4 2-96 15,-10 0-285-15</inkml:trace>
  <inkml:trace contextRef="#ctx0" brushRef="#br0" timeOffset="196301.4151">15274 15837 28 0,'0'0'34'0,"1"0"-12"0,-5-1-2 16,1 0-4-16,1 2-6 0,7 1-6 15,-1-1-2-15,-3 0 0 0,2-1-1 0,9 0 0 16,2 0 2-16,6-2-1 0,10 1 1 15,7-2 0-15,5-3-1 0,12 2-1 16,5-2 0-16,5 0 0 0,5 0 0 16,7 1-1-16,3 0 1 0,-1 0-1 15,7 1 1-15,1-1-1 0,0 1 1 16,-3 2-1-16,3 2 1 0,-2 0 1 16,2 1-1-16,3-1 0 0,8 4 0 15,4-2 1-15,0 1-1 0,3-1-1 16,2-2 1-16,3-1-1 0,0 0 0 0,2-1 0 15,9-1 0-15,0 2 0 0,4-1-1 16,-1 1 1-16,5 0 0 0,-6 0-1 16,1-3 1-16,-7 3-1 0,-3-2 1 15,-7 3 0-15,-3-1 1 0,-7-1 0 16,1 1 0-16,-1-2 0 0,-2 1 0 16,-1 2 1-16,2-3 0 0,-5-2-1 0,-2-2 1 15,1 0-1-15,-5 0 0 0,1-1 0 16,0-3-1-16,-3 0 0 0,0 3 0 15,1-2 0-15,-2-4-1 0,3 5 1 16,1 0-1-16,-2-1 1 0,0 2-1 16,2 3 1-16,-4 3 0 0,4 2 0 0,-2 1 0 15,-2 2 0-15,-3 1 0 0,-7 0 0 16,-5-2 0-16,-3 2 0 0,-6-3 1 16,-5 1-1-16,0-3 1 0,-8 2-1 15,-2 1 0-15,0-5 0 0,-7-2 0 16,-1 2 0-16,1 2 0 0,-5-1 0 15,1 3 0-15,6-1 0 0,-1 3 0 16,-4 2 1-16,5-2 0 0,-2 0 0 16,-7 3 0-16,4 1-1 0,-2 1-26 0,-6 2 16 15,-5-3-17-15,0 4-95 0</inkml:trace>
  <inkml:trace contextRef="#ctx0" brushRef="#br0" timeOffset="196827.0086">22312 15764 34 0,'1'-6'44'0,"0"3"-15"15,-1 0-2-15,-1 1-2 0,4 2-8 16,-1 0-5-16,-1-3 0 0,0 2 0 16,1 5 1-16,1-4 1 0,-3 1 1 15,-1-2 2-15,1 2 0 0,0 5-2 16,4 1-1-16,-7 3-1 0,0 3-1 0,1 3-2 15,-4 10-2-15,1 0-3 0,0 4-1 16,0 9-1-16,4 9-1 0,0 6-1 16,1 7 0-16,4 3 0 0,2-2-1 15,0-6 0-15,1 1 1 0,1 4-1 16,-1 2 0-16,4 2 0 0,0 3 0 16,-2-13 0-16,1-6 0 0,-6-7 0 15,-2-7 5-15,0 0 6 0,-2 0 5 16,0-1 4-16,-1-6 4 0,1 1 3 15,-1-5-1-15,0-3-3 0,-2 3-5 0,-1-4-5 16,0 0-2-16,0-3-3 0,-3-2-1 16,5-3 1-16,-3 4 2 0,2-2 0 15,-1-1-2-15,2 0-14 0,1-4-20 16,-1-3-58-16,-2 0-6 0,0 1-1 0,2 0-89 16,-2-5 34-16</inkml:trace>
  <inkml:trace contextRef="#ctx0" brushRef="#br0" timeOffset="197778.2057">22353 17160 34 0,'-7'-3'43'16,"1"4"0"-16,-3-2-2 0,-1-1 1 15,-3 1-3-15,-2 1-2 0,-2 4-3 16,-2-1-3-16,-8 0-4 0,-3 2-4 15,-2 4-3-15,-7-4-2 0,-2 4-3 16,-1 2-2-16,-6-1-3 0,-3-2-1 16,-5 2-2-16,-7-2 0 0,-8-1-2 15,0 2-1-15,-9-1-1 0,0-3-1 16,-4 1 7-16,-1-2 4 0,-5-1 0 16,-1 2 1-16,1 1 0 0,-3-6 0 0,-1 5 1 15,1 2-8-15,1 1-4 0,-6 2 0 16,3-2-1-16,1 1 0 0,-5-1 0 15,0 2 0-15,2-2 0 0,1 1-1 16,1 0 1-16,2-2-1 0,-1 0 0 0,2-2 0 16,0 1 0-16,6 3 0 0,-6-1 1 15,0 1-1-15,2 1 1 0,2 1-1 16,-1-4 0-16,7 6 1 0,1-4-2 16,-3-1 0-16,1-3-3 0,-6-1-4 15,-3-4-1-15,-1-5-3 0,3 2 0 16,-4-5-2-16,5-1 0 0,3-2 4 15,-2-5 2-15,-3 0 2 0,0 0 2 0,-2 1 1 16,-2-4 1-16,2 7 1 0,3-5-1 16,5 1 1-16,4 0 0 0,1 3 0 15,2 0-1-15,-2 5 1 0,-3 1 0 16,-1 1 0-16,4 1 0 0,3 0 0 16,2 0 0-16,2-1 0 0,2 6 0 15,-4-3 0-15,3-4 0 0,3 3 0 16,-1-3 0-16,0 3 0 0,7-1 0 15,4 1-1-15,4 0 1 0,5 1 0 0,4 2 0 16,5-3 0-16,-2 2 0 0,0-1 0 16,2 2 0-16,1 1 0 0,1-2 1 15,0-2-2-15,5 1 1 0,4-1 0 16,0-1 0-16,0 3 0 0,5 1 0 16,1-2 0-16,-1 1-1 0,2-3 1 15,1 4-1-15,3 1 0 0,1 1 1 16,-2 0-1-16,6 5 0 0,4 4 0 0,-3-4 1 15,2 0-1-15,5-3 2 0,-1-2-1 16,-2 0 0-16,3-2 1 0,-1 1-1 16,2-1 0-16,-4 1 0 0,2-1 1 15,0 1-1-15,-1 1 0 0,2-2 0 16,3 2 0-16,-1-1 0 0,2 0 0 16,0-1 0-16,0 1 0 0,1-2 1 0,1 2-1 15,-1-3 1-15,1 1 0 0,0-2-1 16,0-4 1-16,3 1-1 0,0-7 1 15,1-3-1-15,2-3 0 0,0-4 1 16,-1-2 0-16,1-3 0 0,-1-2-1 16,-2-2 1-16,-1-1 0 0,-2-8 0 15,-2-2-1-15,-2-1 0 0,-3-3 1 16,2-3-1-16,2 2 0 0,3-5 0 16,4-2 0-16,-3 2 3 0,3 1 3 0,-1 1 2 15,1 6 0-15,-3 9 1 0,0 5 0 16,1 5 0-16,-1 5-4 0,1 4-2 15,1 1-2-15,-1 2 4 0,0 3-17 16,0-1-75-16,-3 11 49 0,1-5-51 16,-10-6-302-16</inkml:trace>
  <inkml:trace contextRef="#ctx0" brushRef="#br0" timeOffset="210770.4862">25589 9123 16 0,'5'0'20'15,"2"-2"-2"-15,-1 1 1 0,3-1-2 16,-2 0-2-16,0-1-2 0,2 1-2 0,2 2-3 16,-1-2-2-16,-1 2-1 0,1 1-3 15,1-1-1-15,-2 3 0 0,1-2-1 16,1-1 1-16,1 0 0 0,-2 0-1 16,5 1 1-16,1-1 0 0,1-1-1 15,-1 0 0-15,5-1 0 0,-3 4 1 16,-1-4-1-16,2 1-1 0,0 0 1 0,1 1 0 15,1 1 0-15,1 2 0 0,0-3 0 16,4 0 1-16,-1 2-1 0,0 0 0 16,4-1 0-16,-3 3 1 0,1-3-1 15,-1 4 0-15,-1-3 1 0,-1-1-1 16,2 1 1-16,-2 0-1 0,3-2 1 16,0 4-1-16,0-4 0 0,1 0 1 15,1-2-1-15,-2-1 0 0,1 0 1 0,-1 2-1 16,-1-3 0-16,0 1 0 0,0 5 1 15,3-1-1-15,-3 0-1 0,2 1 1 16,0-1 0-16,-1 2 0 0,-3 2-1 16,3-3 1-16,0 4 0 0,1-2 0 15,-1-1 0-15,3-1 0 0,4-2-1 16,-2 3 1-16,2-2 0 0,3-1 0 16,-4 0 0-16,-2 3 0 0,6-6 0 0,0 1 0 15,-5-1 0-15,5 2 0 16,2-2 0-16,-3 5 0 0,5-3 0 0,-1 0 0 15,-1 2 0-15,1-1 0 0,1-2 0 16,0 2 0-16,3-2 0 0,1 0 0 16,-1 0 0-16,0-1 0 0,0 0 0 15,-2-1 0-15,-1 2 0 0,4-1 0 0,-1 1 0 16,3-2 0-16,4 1 0 0,2-1 0 16,-1 4 0-16,4-5 0 0,-1 1 1 15,0 0-1-15,5 0 0 0,-1 0 0 16,2 0 0-16,1 0 0 0,0-1 1 15,-2-2-1-15,-2 4 0 0,2 0 0 16,-3 0 0-16,3 0 0 0,-3 1 0 0,1 3 0 16,-5 1 0-16,1-4 1 0,0 2-1 15,-2-3 1-15,0 3-1 0,0-1 0 16,3 0 0-16,-5 0 0 0,2 1 0 16,-1-2 0-16,-6 0 0 0,-2-5 0 15,3 0 0-15,-4 0-1 0,2-1 1 16,-1 5 0-16,0 1-1 0,-6 0-2 15,1 2-7-15,-3 0-9 0,-3-2-5 16,-4 2 2-16,-3-1-24 0,-3 3 7 16</inkml:trace>
  <inkml:trace contextRef="#ctx0" brushRef="#br0" timeOffset="211416.7578">30275 9008 59 0,'1'-1'48'15,"0"-1"-20"-15,-2-2 1 0,0 1-9 16,-1 3-10-16,2 0-6 0,1 4-4 16,-1 1-1-16,1 1-2 0,0 0 1 0,1 2 0 15,0-2 1-15,1 3 2 0,0 3 2 16,0 2 2-16,1 2 2 0,2 3 0 15,0 0 2-15,0 3 0 0,0 3-1 16,1 6-2-16,0 1-1 0,-3 4-1 16,4 4 0-16,0 0-2 0,-1 1 1 15,0 1-1-15,2 1 0 0,-2-6 0 16,-3-2 0-16,0-3 0 0,0-4 11 0,-3-4 2 16,0-4 3-16,-1-3 1 0,-1-5 3 15,-1-2 1-15,-3-2 3 0,2-3-12 16,0-1-2-16,-2 3-2 0,2-3 0 15,3 0-3-15,0 1 1 0,-2-3-2 16,-1-1 1-16,2 0-8 0,-1 0-21 16,4 0-46-16,-4-1 30 0,2 1-61 15,-1 0-155-15</inkml:trace>
  <inkml:trace contextRef="#ctx0" brushRef="#br0" timeOffset="211624.5178">30468 9742 34 0,'-8'-4'11'0,"-1"-3"-6"0,0 5 4 15,0 2-8-15,-1 2 1 0,-3 4-4 16,1-3-6-16,-1-1-1 0,-2 5 1 15,-3 0-9-15,-3 0-1 0</inkml:trace>
  <inkml:trace contextRef="#ctx0" brushRef="#br0" timeOffset="212342.299">30124 9775 15 0,'-41'1'18'0,"-6"-2"-7"15,0 2 0-15,-4 0 1 0,-1 0-7 16,-1 2-1-16,0 2-2 0,-3-1 0 16,2 4-2-16,-2-1 1 0,-4 2-1 15,-5 0 1-15,-2-3-1 0,-8 3 0 16,0 0 1-16,-3-1-1 0,3-1 0 15,-2 1 1-15,-3-4-1 0,3-1 0 16,-4 1 0-16,-2-2 1 0,1 0-1 0,3 0 0 16,-5 2 1-16,2-1-1 0,-3 0 0 15,-5 0 1-15,1 0-1 0,-3-1 0 16,1 0 0-16,-1 0 0 0,4 0 1 16,-3-1-1-16,-2 4 0 0,-1-4 0 15,1-1 0-15,-7-2 0 0,2-5 0 16,1 4 1-16,2 0-1 0,0-2 1 0,6 2-1 15,-1 1 0-15,5 0 1 0,0-4-1 16,4 2 1-16,3-1-1 0,3 0 0 16,8-1 1-16,2 1-1 0,5 0 1 15,3-2-1-15,1 1 0 0,-1 0 0 16,4 0 0-16,0 1 1 0,4 2 7 16,1 1 4-16,6-2 0 0,0 1 1 0,5 2 0 15,2-1 0-15,1-2 0 0,3 3-9 16,-1 1-2-16,1 1-1 0,1 1-1 15,3-1 1-15,-3 3-1 0,3-1 1 16,2 3 4-16,0-2 3 0,3 0 2 16,4 1 1-16,2-1 1 0,1 1 2 15,5-1 0-15,-2 0-4 0,2 1 1 16,2-3 2-16,2-1 3 0,2-1 2 16,1-2 0-16,-1 0 0 0,0-2-1 0,0 1-1 15,2 0-3-15,-1-1-5 0,1 2-3 16,1 0-2-16,-1 0 0 0,2-1 0 15,-1 0-1-15,-2-1-1 0,-1 0 1 16,1-2 0-16,2 0 0 0,-1 0-1 16,0-2 1-16,1-2-1 0,0-1 1 15,3-2-1-15,3-4 0 0,-2-1 0 16,5-3 0-16,-1-2-1 0,8 1 1 0,-5-3-1 16,4-2 0-16,-4-2-1 0,1-3-2 15,-5-6-2-15,-1 0 1 0,-3-1 0 16,3 2 0-16,-8 2 0 0,5 4 1 15,-1 0 3-15,-2 6 2 0,0 1 4 16,-4 0 4-16,2 9 2 0,0 1 1 16,-1-1 0-16,4 6 0 0,2 3-1 15,0 0-5-15,2 2-5 0,-2 4-2 0,2 1-1 16,-1 3 0-16,-1 1 1 0,2 3-17 16,3 5-57-16,-1 1 40 0,6 8-45 15,4-1-231-15</inkml:trace>
  <inkml:trace contextRef="#ctx0" brushRef="#br0" timeOffset="214463.046">29801 9155 26 0,'0'-5'27'0,"1"1"-7"15,-1 3-1-15,0-1-3 0,0 0-5 16,0 1-3-16,-1-4-3 0,1 3-1 16,-1-1 0-16,-1 2 1 0,1 0 3 15,0-1 1-15,-1 2 3 0,1 1 3 16,0-3 2-16,-1 0 3 0,2 2 1 0,-1-2-3 15,1 1-1-15,-1 3-3 16,1-4-2-16,-2 4-3 0,1-2-4 0,1-1-2 16,1 0-1-16,-1 1-1 0,0-1-1 15,1 2 0-15,0-1-1 0,0-1 0 16,-1 3-1-16,1-1 1 0,2 2 0 16,0 0 0-16,-1 1 0 0,1-1 1 15,1 2 0-15,-1-3 1 0,-1 1 2 16,2 4 1-16,0-2 1 0,-1 2 0 0,-1 3 1 15,-1 1-1-15,0-2-1 0,-1 6-1 16,1 0 0-16,4 2-2 0,-2 3 0 16,1 4 0-16,3 1 0 0,-2 3-1 15,-2-1 1-15,-2 2-1 0,1-2 0 16,-1 3 1-16,0-2-1 0,1 4 1 16,-3-2 1-16,2 0 1 0,-1-4 0 0,0 1 1 15,-1-3 0-15,0-2 1 0,-1 0-1 16,0-2 0-16,-2-2-2 0,0 0 1 15,0-3-1-15,-1 0 0 0,4 0 0 16,1-3-1-16,-1 0 1 0,2-2-1 16,1 1 1-16,1-2 0 0,-1-1 0 15,-1-2 0-15,0 2 0 0,1-4 0 16,-1 0 0-16,1 0-13 0,2 0-31 0,-2-1-19 16,1-2 15-16,-3-1-62 0,-2-2-48 15</inkml:trace>
  <inkml:trace contextRef="#ctx0" brushRef="#br0" timeOffset="215192.3119">29303 9299 16 0,'0'17'36'15,"1"-2"6"-15,0 2-7 0,-1 2 5 16,0 0-2-16,2 3-3 0,-1 3-4 16,0-1-5-16,0 0-4 0,0-1-5 15,1 5-4-15,-2-4-4 0,1 1-3 16,-2 0-1-16,1 1-2 0,-2-4 0 0,2 2 0 15,-4-2-1-15,2-3 1 0,-1 0 0 16,0-1 0-16,0-2 0 0,0-1 0 16,0 0-1-16,-1-2 0 0,1 2-2 15,-1 2-11-15,-1-1-20 0,1 5-26 16,-1-1 16-16,-1-1-52 0,2-6-75 16</inkml:trace>
  <inkml:trace contextRef="#ctx0" brushRef="#br0" timeOffset="215705.6972">28748 9224 5 0,'-2'5'5'0,"2"3"13"15,-1 6 1-15,-1 0 7 0,1 6 4 16,2 3 4-16,-2 4 3 0,2-2 2 15,0 8-3-15,0-1-4 0,0 0-4 0,1 1-4 16,0 2-3-16,1-3-5 0,-1 0-4 16,1-2-3-16,-2-2-2 0,-1-3-1 15,1 4-1-15,-1-5 0 0,-1 2 0 16,0 0-18-16,-2 1-45 0,-1-1 31 16,-2 4-43-16,-1-5-181 0</inkml:trace>
  <inkml:trace contextRef="#ctx0" brushRef="#br0" timeOffset="219362.7859">30184 9241 3 0,'-2'1'7'0,"1"1"7"16,-3 0 1-16,-2-2 3 0,0 1 2 16,-1 1 2-16,-3 0 1 0,2-1 2 15,-3 1-2-15,0 1 0 0,-1 0 0 0,-1 0 2 16,-2 3 0-16,2 0-2 0,0 1-1 16,2-1-3-16,3-1-2 0,1-2-2 15,-2-1-4-15,5 0-2 0,-1 0-3 16,0 0 0-16,1 0-2 0,4 0-1 15,0 0 0-15,3 2-1 0,-1-1 1 16,4-1-1-16,-1-1 1 0,2 0 0 16,3-1 0-16,0 0 1 0,4-1-2 0,0 0 1 15,1-2-1-15,-1-1-1 0,4 1 1 16,-1 0-2-16,4 1 1 0,-3-1 0 16,1 0 0-16,-4 0 0 0,-3 0-1 15,-2 0 1-15,-4 0-1 0,-4 4 1 16,-2-4 0-16,0 4-1 0,-4 1 1 15,-4 1-1-15,-5 3 1 0,-5 3 0 16,-4-2-1-16,-3 2 1 0,-1 0-1 16,1-2 0-16,2-1 0 0,3 1 1 15,0 0-1-15,1 1-1 0,5-1 1 0,1 3 0 16,0-1 0-16,5 1 0 0,3-3-1 16,1 2 1-16,0-2 0 0,1-2-1 15,2-2 1-15,4-1 0 0,-2 1 1 16,3-2-1-16,1 0 1 0,8 0 0 15,0 0 0-15,5-1-1 0,4 0 1 0,-2 0-1 16,-2 0 1-16,1-1-1 0,-2-1 0 16,-3-2 0-16,0 2 0 0,1 0 1 15,-2 0-1-15,-3 0 0 0,-2 2-1 16,-2 0 1-16,-3 0 0 0,-1 1-1 16,0-1 0-16,-1 4 1 0,-1 1-1 15,-5-2 1-15,1 2 0 0,-2 4 0 16,-1-1 0-16,-3-1 0 0,0 4 0 0,0-2 1 15,1-1-1-15,-2 0 0 0,0 2 0 16,-1-3 0-16,-3 1 0 0,0 0 0 16,1 1 0-16,-2-3 0 0,4 1 0 15,2-3 0-15,1-1 0 0,3-1 0 16,4 0 0-16,2-1-1 0,2 0 1 16,-1 0 0-16,6 1 0 0,2-2 0 15,3 1 1-15,0-1-1 0,3-1 0 16,1 1 0-16,2-2 1 0,2 1-1 0,0 1 0 15,-1-2 0-15,-1 3 0 0,1-3-1 16,-3-1 1-16,-7 3 0 0,7 2-1 16,-3 2 1-16,-3 2-1 0,-4-2 0 15,-3 2 1-15,-9 0 0 0,6-3 0 16,-10 4 0-16,-5 0 0 0,-6 0 1 16,-1 1-1-16,0 0 1 0,1-4 0 0,2 2-1 15,2-1 1-15,-1-1 0 0,4-1 0 16,1-1 0-16,2 0 0 0,4 0 1 15,3 0 0-15,1-1 0 0,3 0 0 16,-1 1-1-16,1-2 1 0,1 1 2 16,2 0 2-16,2 1 2 0,4-2 2 15,-3 0 2-15,5-2 2 0,-3 2 1 16,4 0-3-16,-3 0-1 0,0-2-2 16,-3 2-2-16,1 0-2 0,-4 2-2 15,1-3 1-15,2 1-20 0,0-1-66 0,4 2 43 16,4 1-53-16,3-1-262 0</inkml:trace>
  <inkml:trace contextRef="#ctx0" brushRef="#br0" timeOffset="225281.8588">29650 9297 19 0,'0'-1'29'15,"-1"1"1"-15,1 0-4 0,0-1 0 16,-3-1-2-16,-1 3-3 0,0-1-2 16,-5 2-4-16,1 1-1 0,1 2-1 15,-3 2-1-15,-1-1 0 0,-1 1-1 0,0 2 0 16,-5-2 0-16,3 1 0 0,-2 2-1 15,3 0-1-15,-1-2-1 0,5 2 0 16,-1-1-2-16,5 0-1 0,-1-4-1 16,3 3-2-16,3-4 0 0,-1 1 0 15,1-1 0-15,3 0 1 0,2-2 0 16,2-2 0-16,2-2 1 0,4-1-1 16,6 1 0-16,2-2 0 0,0-1-2 15,4 0 0-15,-3 0 0 0,-1 0 0 0,-3-2-1 16,0 3 1-16,-1 1-1 0,1 0 0 15,-2 3 0-15,-5-2 0 0,-1 4 0 16,-5-1 0-16,0 1-1 0,-5 1 1 16,-1 3 0-16,-6 0 0 0,-3 4 1 15,-6 4 0-15,-4 2-1 0,-7 1 1 16,2-2 0-16,1-2-1 0,1-2 1 16,-1-2 0-16,5 1-1 0,1-3 1 15,2 0-1-15,1-2 0 0,5-1 0 0,1 0 0 16,3-1 0-16,2 0-1 0,2 2 1 15,2-1 0-15,0-2 0 0,1-1 0 16,2-1 1-16,1 2-1 0,7-2 1 16,4-3 0-16,1 1 0 0,3-2 0 15,2-1-1-15,-2 3 0 0,0-3 0 0,1 5 1 16,-1 1-1-16,-4-1 0 0,0 1 0 16,-4 1 0-16,0-2-1 0,-1 1 1 15,-2 0 0-15,-4 2-1 0,-3 0 1 16,-1 1 0-16,-6 2-1 0,-1-1 1 15,-6 3 1-15,-2 4-1 0,-2-2 0 16,1-1 1-16,-7 1-1 0,2-2 1 16,-1-3-1-16,1 1 1 0,2 2 2 15,0-1 4-15,3-2 0 0,1 0 2 0,1 0 0 16,5-3 0-16,2 2-1 0,3-2-3 16,2 0-2-16,3 0-2 0,2 0 0 15,2 0-1-15,4-2 1 0,7 1 0 16,8-1 0-16,3-1 1 0,3-2-2 15,3 0 1-15,-1 2-1 0,-1-2 0 16,-1 3-1-16,-6 1 1 0,-4 2-1 16,-2 1 0-16,-7 3 0 0,-8 1 1 0,-4-1-1 15,0 0 1-15,0 2 0 0,-11-1 0 16,-5-8 1-16,-1 9 1 0,-6-1 4 16,-1-1 5-16,0 2 6 0,-4-2 6 15,1-3 6-15,4-2 3 0,4 0 2 16,2-4-2-16,7 2-5 0,1-3-6 15,8 1-8-15,1 1-4 0,3-1-10 16,1 2-23-16,9 0-80 0,8 0 49 0,6-1-69 16,7-1-289-16</inkml:trace>
  <inkml:trace contextRef="#ctx0" brushRef="#br0" timeOffset="232408.1798">29391 8819 9 0,'0'1'18'16,"2"-1"-3"-16,-4 1-2 0,2 0 1 0,2-1-5 16,-1 1-2-16,-1-1-1 0,1 2 1 15,-1-4 4-15,0 4 1 0,-2-1 1 16,1-2 1-16,0 1 2 0,-1-2 2 15,0 2-1-15,1 3-1 0,0-2 0 16,1 0 1-16,-2-1 1 0,1 1 0 16,1 0-1-16,-1-2-1 0,0 1-3 0,0-1-3 15,0 1-4-15,0 0-1 0,2 0-3 16,-1 0-1-16,2 0-2 0,1-1 0 16,-1-1 1-16,1-2 1 0,0 0-1 15,0-2 0-15,0 1 1 0,1 1-1 16,-3 0 1-16,2-1-1 0,-1-1 0 15,3 1 0-15,-2 1 0 0,1-2 0 16,1 1 1-16,0-1-1 0,0 1 0 0,-2-2 0 16,-2 2 0-16,6-1 0 0,-3 0 0 15,-1-1 1-15,2 2-1 0,-2-2 0 16,-2 4 1-16,-1 0-1 0,1-1 0 16,-1 3 1-16,0-2-1 0,-1 0 1 15,2 1-1-15,-2-1 0 0,-1-1 0 16,4 5 0-16,-3-3 0 0,1 1 4 15,0 1 3-15,-2 0 2 0,5 2 0 16,-3-2 0-16,0 0 0 0,-1 2 1 0,1-1-3 16,0-1-1-16,-1 4 0 0,-1-2 2 15,4 2 1-15,-3 1 1 0,-2 1 3 16,3 1 1-16,-4 1 2 0,5 0 0 16,-4 4 0-16,2-2-1 0,-1 4 0 15,4-4-1-15,-3 6-1 0,2 1-2 0,-1 2-1 16,1-2-1-16,-2 2 0 0,1-5-3 15,2 1 0-15,1 0-2 0,-2-1 0 16,3-2-1-16,0 0 1 0,1 1-1 16,-5-4 0-16,2-3 1 0,1 5-1 15,-5-1-1-15,5-4 1 0,-4-1-1 16,0 2 1-16,3-3-1 0,-3 1-1 16,-2-5 1-16,3 5 0 0,-3-2-1 15,0 1 1-15,0-1-1 0,0-1 1 0,1 0-1 16,0 3 1-16,-1-1-1 0,-2 1 0 15,-2-1 0-15,-1 3 0 0,2-3 1 16,-1 0-1-16,3-2 0 0,0 3 1 16,-1-1-1-16,1-1 0 0,-1-1 0 15,1-2 0-15,2-1 0 0,2 0-1 16,-1 1 0-16,1-3 0 0,2 3-1 16,-1 1 0-16,-1-2 1 0,1-3-1 15,-1 3 0-15,1-3 1 0,0 3 0 0,-2-4 1 16,1 5-1-16,0-1 0 0,0 1 0 15,1-2 0-15,0 1 0 0,-2 0 0 16,2 2 0-16,-2-3 0 0,0 1 1 16,2 1-1-16,0 1 0 0,-2-1 0 15,2 2 0-15,1-3-1 0,-1 2 0 16,1-1 0-16,-3-2 0 0,1 0 0 0,1-2-1 16,-1 2 1-16,1 1 1 0,4-1-1 15,1 1 1-15,-1-2-1 0,2-1 1 16,-2 1 0-16,1-1 0 0,-2-1 0 15,2 2 0-15,-1 0 0 0,2-2 0 16,-3 3 0-16,1-2 0 0,0-2 1 16,-1 1-1-16,-1-1 0 0,0 1 1 15,-2-2-1-15,1 1 0 0,-1 2 0 0,1-5 1 16,0 0-1-16,-1-1 0 0,-1 3-1 16,0-5 1-16,0 3 0 0,1-1-1 15,2 2 1-15,-4-1-2 0,1 3 0 16,0 0-1-16,-2-1-1 0,4-1-1 15,-5 1-2-15,2-4-1 0,-2 0 0 16,0 1 1-16,-2-1 0 0,4 0 2 16,-4 5 1-16,2-1 1 0,-2 1 2 15,0 4 1-15,1-2-1 0,0 2 1 0,-1-2 1 16,0 2-1-16,2-2-1 0,0 0 1 16,1 1-1-16,0-1 1 0,2 1-1 15,0-1 0-15,2 2 1 0,0-2-1 16,-2 2 0-16,0-1 1 0,1 0 0 15,-2 1 0-15,1 1 0 0,-1 0 0 16,1 1 1-16,-1 0-1 0,-1 1 0 0,0 0 0 16,2-1 0-16,-2 2 0 0,0-1 0 15,-2 1 0-15,2 0 0 0,-1 1 0 16,0 1 0-16,1-1 0 0,1 1 1 16,-2-1-1-16,1 3 0 0,-1-1 0 15,1 3 1-15,-1-1-1 0,-1 1 0 16,3 1 1-16,-1 1-1 0,-2 0 1 0,-1-1-1 15,0 1 1-15,-2 0-1 16,2 1 1-16,-1 1 0 0,0-2 0 0,0 1-1 16,1-1 1-16,-3-3 0 0,2 0 1 15,0-2-1-15,2 0 0 0,0-1 1 16,1-1-1-16,2-3 0 0,-1 1 0 16,1-2 0-16,1-1-1 0,1 0 0 15,0-4-1-15,2 1 1 0,1 1-1 16,0-4 1-16,-1-1 0 0,4 3-1 0,-2-2 1 15,1 0 0-15,1 0-1 0,2 1 1 16,-2-2 0-16,0 2 0 0,1-1 0 16,-1 2 0-16,-3-4 0 0,2 3 0 15,0 1 0-15,0-1 0 0,0 1 1 16,2 1-1-16,-2 1 0 0,0-1 0 16,-2 0 0-16,-2 2 0 0,1 2 1 0,-4-2-1 15,1 2-1-15,-2 1 1 0,-1 1 0 16,0 2-1-16,0 0 1 0,0 1 0 15,-3 5-1-15,-1 0 1 0,-3 1 0 16,-2-2 0-16,0 3 1 0,-1-1-1 16,-1 3 0-16,2-2 1 0,3 3 0 15,-2-2 2-15,5-1 0 0,0-1 2 16,2-2-1-16,1-3 0 0,2-2 0 16,1-3-1-16,0 0-1 0,3-2-1 0,1-1-1 15,2-4 0-15,1 0 1 0,2-4-1 16,0-1 1-16,2-2 0 0,2-2-1 15,0 0 0-15,-2 0 0 0,3-3-2 16,-3-1-2-16,0 3-1 0,0 1-2 16,1 2-2-16,-5 4-2 0,1 2-3 0,0 1 1 15,-4 4 1-15,-2 0 2 16,2 1 1-16,-2 1 1 0,-2-2 5 0,-2 3 1 16,-1 0 1-16,3 1 1 0,-2 2 1 15,-1-2-1-15,-2 2 1 0,2 0 0 16,0-1-1-16,0 0 1 0,3 0 0 15,-4-1-1-15,5 0 0 0,-2 3 1 16,-1 0-1-16,4 0 0 0,-3 1 0 16,0 1 1-16,1 0 0 0,-3 0 1 0,2-1 0 15,0 1 1-15,0 1 1 0,-1 2 2 16,-1 1 0-16,0 0 0 0,1 1 0 16,-2 0 0-16,2-3-1 0,1 2-1 15,1 0-2-15,1 2 0 0,0-2-1 16,-2 1 0-16,2-3-1 0,-1 2 0 15,1-2 0-15,-2-2 0 0,0 4-8 16,1 0-26-16,1-1-57 0,3-1 38 0,-2 0-70 16,1-5-205-16</inkml:trace>
  <inkml:trace contextRef="#ctx0" brushRef="#br0" timeOffset="233985.0373">29425 8787 57 0,'-3'0'22'0,"-3"2"-13"0,1 3 8 0,-4 2-10 15,1 1-4-15,-1 2 4 0,-1 1 6 16,-3 0 8-16,1 0 7 0,-4-1 7 16,2-1 10-16,-1-2 4 0,2 0 1 15,-2-3-2-15,5 0-3 0,1-2-5 16,2 0-7-16,3-1-11 0,4-1-6 16,2-1-6-16,0-4-4 0,5-2-5 0,6-3-3 15,2-2-1-15,3-5 2 0,4 4-1 16,3 1 1-16,1 1-1 0,0 2 1 15,2 3 1-15,2 1-1 0,-6-1 1 16,-4 3 0-16,-2 3 0 0,-7 0 0 16,-4 4 1-16,-2 4 0 0,-5 5 0 15,-1-1 0-15,-2 4 1 0,-9 1-1 16,-6-3 2-16,-5 0-1 0,-1 2 2 0,-3-1 4 16,2-2 6-16,0 0 3 0,0-2 4 15,2-3 3-15,-1 0 2 0,4-1 0 16,9-3-4-16,4-1-5 0,2-1-6 15,2-2-5-15,6-4-3 0,6 1-3 16,3-7-3-16,3-2-1 0,6-3 0 16,5-1 1-16,0 0 1 0,3 3 0 15,1 2 1-15,4 2 0 0,-7 4 0 16,-3 4 1-16,-2 1 0 0,-5 1 0 0,-9 2 0 16,0 4 1-16,-7 1-1 0,-1 4 1 15,-6 4 0-15,-9 0 0 0,-3 4 1 16,-7-2 0-16,-4 0 0 0,-3-4 1 15,0 1 2-15,1-3 5 0,3-1 4 16,4-5 4-16,3-3 1 0,6 0 1 16,2-3-2-16,3-2-3 0,10 0-7 0,0-3-5 15,9 2-5-15,1-5-2 0,10-2 0 16,3-1 0-16,-1-1 2 0,5-3 0 16,3 3 3-16,-1 4-7 0,2-1-13 15,-6 1-28-15,-2 2-80 0,1 3 48 16,-3-3-94-16,-3-2-263 0</inkml:trace>
  <inkml:trace contextRef="#ctx0" brushRef="#br0" timeOffset="238199.3547">30107 8470 17 0,'-2'5'39'0,"-2"0"-4"0,2 0-4 16,-1 1 4-16,0 0-5 0,-1-1-5 15,0 0-3-15,0 3-4 0,-1-3-2 0,1 1-4 16,-3-1-2-16,2-1-3 0,-1 1-1 16,-1-2-2-16,0 1 1 0,0 0-2 15,1-1 1-15,2-1-1 0,1-2-1 16,-3 3 1-16,2-3-1 0,0-1 0 15,-2 0-1-15,-2-2 0 0,4-1 1 16,0 0-2-16,-1-1 1 0,5-1 0 16,0 0-1-16,2-2 0 0,1-2 0 0,2-1 0 15,2-1 0-15,-1 2 0 0,3 1 0 16,0-1 0-16,-2 1 2 0,0 3 2 16,-1-3 4-16,-2-1 1 0,1 4 2 15,3 0 3-15,-3 2 0 0,1 1 1 16,-1 0-2-16,-1 3-2 0,0 0-1 15,-2 0 0-15,1 3 0 0,-3-1 1 16,2 1 1-16,0 4 1 0,0 0 3 0,-4 3 0 16,4 1 1-16,-5 5 0 0,4-2 0 15,-2 7 2-15,-3-4-2 0,2 3 0 16,2-2-2-16,-2 0-2 0,2-3-2 16,-1 3-3-16,2-2-2 0,0 1-1 15,0-2-2-15,0-1 0 0,0-2-1 16,0 0 1-16,0-3-1 0,1-2 0 15,-2-2 0-15,0-2 0 0,1 1 0 16,-1-3 0-16,2 2 0 0,-1-3-1 0,-2 0 1 16,1 0-2-16,1 1-4 0,0 0-6 15,-1 1-11-15,0-2-14 0,2 2-22 16,-1-2-47-16,0 0 18 0,1 2-51 16,4-6-135-16</inkml:trace>
  <inkml:trace contextRef="#ctx0" brushRef="#br0" timeOffset="245021.551">29533 8412 3 0,'-6'0'12'0,"1"-1"10"15,3 1-2-15,-3 1 6 0,0-1 3 16,2 0 1-16,-2 0-1 0,1 0-1 16,3 0-3-16,-2-1-5 0,2 1-4 0,3-1-4 15,-2 0-4-15,2 0-2 0,0 0-2 16,1-2-1-16,1 2-1 0,-1-1 0 16,-2-1 0-16,0 2 0 0,2-1-1 15,2-1 0-15,-2 1 0 0,2 0-1 16,-1 2 0-16,-1 0 1 0,-3 0-1 15,3-1 0-15,0 1 1 0,-1 0-1 16,0 0 1-16,-1 0-1 0,1 0 0 0,-2-1 1 16,1 2 0-16,-1-1 0 0,1 1 1 15,2 0 0-15,-1 2 0 0,0 2 1 16,0-2 1-16,0 1 1 0,-4-1 2 16,4 0 2-16,-4 0 1 0,-1 2 3 15,1-2 0-15,2 2 1 0,-3 1 1 16,2 1 0-16,-3 0-2 0,1 3-2 15,-1-4-1-15,0 5-2 0,1-1-3 16,1 1-1-16,-2 0-2 0,1 0 0 0,1-1-1 16,0-1 0-16,-3 0 1 0,1-2-1 15,-3 0 0-15,-1 0 0 0,-1-2 0 16,-1 1 0-16,0-1 0 0,6 2 0 16,1-1-1-16,-1 1 1 0,2-3 0 15,-1 2-1-15,2-4 1 0,0 0-1 16,0 0 0-16,1 2 0 0,0-2 0 0,2 2 0 15,1-1 0-15,0 1 1 0,0-1 0 16,-1-1 1-16,-2 1-1 0,1 1 1 16,-1-2 0-16,1 0 0 0,3 0 0 15,-4-1 0-15,5 1-1 0,-3 1 0 16,0-2-1-16,-2 0 1 0,1 0 0 16,0 1-1-16,5 0 1 0,-6-1-1 15,5 0 1-15,-1 1-1 0,-1-2 1 0,-2 0-1 16,2-2 0-16,-3 1 1 0,3 1 0 15,1-1-1-15,0-1 1 0,-2 2 0 16,2-2 0-16,4 2 0 0,-4-1 0 16,2-1 1-16,-4-2-1 0,1 2 0 15,1-1 0-15,-5 0 1 0,1-1 0 16,2 2-1-16,-5-2 1 0,5 3 0 16,-6-1-1-16,0-2 1 0,0 2-1 15,0 0 0-15,-2-2-1 0,4-1 1 0,-3 1 0 16,1-1-1-16,2 0 1 0,-3 1-1 15,2-2 1-15,0 1-1 0,-2-1 0 16,0-1 1-16,0 0-1 0,-1 0 0 16,0-1 0-16,1 0 0 0,2 3 1 15,1-1-1-15,-2-1 0 0,1 2 0 16,-1 0 1-16,-1 0-1 0,-1 1 1 0,-1 2 0 16,3 1 1-16,1 0 4 0,1 0-1 15,0-2 0-15,2 2 0 0,-1-1-2 16,2-4 1-16,5-1-3 0,3-1-2 15,0-3-20-15,11 1-59 0,2 0-3 16,6-1 10-16,5-3-93 0,4 2 9 16</inkml:trace>
  <inkml:trace contextRef="#ctx0" brushRef="#br0" timeOffset="246965.4611">29584 9333 58 0,'-5'9'62'0,"-1"1"-6"0,2 2-1 15,0 2-6-15,-2 4-6 0,3 3-8 16,1 3-8-16,0 1-6 0,-1 3-6 16,0-2-5-16,-2-2-2 0,-1 0-1 15,2-5 0-15,-3-4 2 0,5 1 3 16,-1-3 0-16,-2-6-1 0,1 2 0 15,2-4 0-15,-3-2-3 0,3-2-2 16,1-2-3-16,2 1-3 0,1-5-1 16,1-1-4-16,-2-5-2 0,2-2-2 0,0-2-3 15,1-2-2-15,-6 3-4 0,2-6 1 16,-1 1 2-16,-3-2 2 0,0 0 2 16,-2-2 3-16,2 7 4 0,2 3 2 15,-4 2 2-15,2 2 2 0,-2 1-1 16,0 3 3-16,0 1 1 0,2 2 2 15,-3 2 1-15,4 1 1 0,-1 1 2 16,-1 6 1-16,1 1 2 0,1 7 0 0,-4 0 0 16,4 4 0-16,0-1-1 0,-2 0-2 15,1-2-3-15,4 0-2 0,0-1-3 16,1-3-1-16,1-3 0 0,3-3-21 16,2-2-61-16,4-4 41 0,4-1-52 15,2-4-240-15</inkml:trace>
  <inkml:trace contextRef="#ctx0" brushRef="#br0" timeOffset="257702.8823">30129 9991 2 0,'2'-6'10'15,"1"2"3"-15,-2-2-2 0,1 1 0 16,-2 2 0-16,1 2 3 0,2 1-1 15,-1 0 5-15,2 3 5 0,-4 1 5 0,0 3 3 16,0 2 2-16,0 5 1 0,-1-3 0 16,-2 3-5-16,2 1-4 0,-1-1-5 15,0 2-3-15,0 0-3 0,2 4-2 16,0-2-4-16,0 2-1 0,0-5-2 16,0 0-1-16,0-4 0 0,0-1-2 15,-1-2 1-15,1-2-1 0,0-1 0 0,1-3-1 16,1-1 0-16,-2 0 0 0,0 0 0 15,2-1 0-15,-2-1 0 0,1 1 0 16,-1 1 0-16,0 0 0 0,1-2 0 16,-1-2 1-16,0 3-1 0,2 0 1 15,-1 0-1-15,0-3 1 0,-1-1-1 16,0 1 0-16,0 0 0 0,0-4-1 16,0 0-1-16,0-3 1 0,-1-3-2 0,4 0 0 15,-1 1-2-15,1-5-3 0,0 2-1 16,1-1-1-16,1-5 0 0,0-1 0 15,1 6 0-15,-2-4 2 0,0 2 3 16,-3 2 1-16,2 2 1 0,-1-4 1 16,0 7 0-16,0 1 1 0,0 3 0 15,-2 3 0-15,0 1 1 0,-1 0-1 16,-2 3 0-16,1 2 0 0,-1 4 0 16,-1 1 0-16,-1 0 0 0,0 4 1 0,-1-3 1 15,-3 2 1-15,-2-1 1 0,2 2 2 16,2 0 0-16,-2 2 2 0,-1-2 0 15,2 0 0-15,-1 2-1 0,-3-1 1 16,1 0-1-16,3 2 0 0,1 0 0 16,-3-7-1-16,2 1 0 0,2-2-1 15,-1-2 0-15,1-4-1 0,6 3-1 16,0-1-2-16,1-2 0 0,0-2-1 0,2-2 0 16,1-1 0-16,0 0-1 0,-1-5 0 15,1-1 1-15,3-1 0 0,0-2 0 16,1 0 0-16,2-3 0 0,-2 4 0 15,-1 0 1-15,0 4-1 0,-2 2 1 16,-2 2 0-16,1 2 0 0,-3 1 0 16,0 2 0-16,-1-2 0 0,-1 1 1 0,-1 2-2 15,-2 1 1-15,2 0-1 0,-1 4 0 16,-1-2 0-16,-3 2 0 0,-1 1 0 16,0 0 1-16,0-2-1 0,-1 2 0 15,4-1 0-15,2 3 1 0,-2-3-1 16,4 2 0-16,-2-6-1 0,1 0 0 15,1-1 1-15,3 1-1 0,-3-2 1 16,3-5 0-16,1 1 0 0,3-2 0 16,2-1 1-16,1-4-1 0,-1 0 0 0,0 0 1 15,1 0-1-15,-2-1-1 0,0 1 1 16,-1 1 0-16,-1-3 0 0,3 2 0 16,-2 4-1-16,0-2 1 0,0 2 0 15,1 3-1-15,-5 0 1 0,1-1-1 16,0 4 1-16,-1 1 0 0,-1 1 0 15,1-1 0-15,-3 3 0 0,1-1 1 0,-2 2-1 16,4-1 2-16,-2 3 0 0,-1-3 2 16,0 3 2-16,2-1 0 0,0-1 2 15,0 0 0-15,0-1 0 0,0 0-1 16,2 0 1-16,2 1-1 0,-1 1-1 16,1 0 0-16,0-2-1 0,-1 0 0 15,2 1-1-15,-4 0-1 0,6 0-1 16,-3 2 1-16,2-1-1 0,-8 0 0 0,6 1 0 15,-4-4 0-15,0 0 0 16,-1 0 0-16,1 3 0 0,-1-3 0 0,0 1 0 16,0 2 0-16,0 1 0 0,-1 1-1 15,0-1 0-15,-1 3 0 0,3-1-1 16,0-3 0-16,-1-3 1 0,1 2-1 16,3-2 0-16,-3-2 0 0,0 3 0 15,-3-3 1-15,0 3-1 0,2-3 0 16,3 0 1-16,0-1-1 0,0-1 0 0,2-2 1 15,0 1-1-15,-5-1 1 0,7 2-1 16,-15 2-1-16,10 1 1 0,0 0-1 16,-2-1 0-16,0-1 0 0,11 4 0 15,-13 2 0-15,2-5 0 0,-9 3 0 16,7-4 0-16,-2 4 0 0,-1 0 0 16,1-2 0-16,-3 2 0 0,13 0-1 0,-1-2-2 15,-6 0-1-15,1-1-2 0,1-2-1 16,2-2-3-16,-3 2-2 0,1-2 0 15,-1 1-2-15,1 0-1 0,1-2 0 16,-2 0 2-16,1-1 2 0,-1 2 3 16,-3-2 2-16,-2 3 2 0,2-1 3 15,0-2 2-15,-2 5 0 0,4-4 0 16,1 2 0-16,0 1 0 0,0-1 1 0,-4-2-1 16,5 1 0-16,-4-2 0 0,-4 4 0 15,2-5 0-15,2 5 0 0,0 2 0 16,3-1 0-16,0-2 0 0,8-1 0 15,-7-1 0-15,-1-1 0 0,0 1-1 16,7 1 1-16,0 0 0 0,-13 3 0 16,6-2 1-16,-1 3-1 0,2 1 0 0,0 1 0 15,-8 0 0-15,1 1 0 16,12-3 0-16,-13 1 0 0,14 0 1 0,-9 2 1 16,10 0 2-16,-8 4 2 0,8-1 2 15,-14 2 1-15,14 0 0 0,-13 2 1 16,12-3-1-16,-11 2-1 0,8-3-2 15,-9 1-1-15,10 0 0 0,-6-1 0 16,4-2 0-16,-2 2 0 0,-1-1-1 16,0 0 0-16,0-2 0 0,0-1-1 0,-2-2 0 15,0-1-1-15,-2 2 1 0,7-1 0 16,-1 0 0-16,-1 0 0 0,-6 0 0 16,8 0 0-16,-2-1-2 0,2 1 0 15,-5-2-1-15,0 0 0 0,1 1-1 16,2-2 0-16,0 3-1 0,-2 0-2 15,-3-1 1-15,1-1-2 0,1 0 0 0,-1-1 0 16,-2-3-3-16,3-2-2 0,0 2 1 16,0 2-1-16,-2-2 1 0,2 5 0 15,1 0 2-15,-1-2 2 0,0-2 2 16,0 0 1-16,-1 1 1 0,2-2 0 16,-1 5 1-16,2-2 0 0,-1 0-1 15,1-2 1-15,0 2 0 0,0-3 0 16,0 0 0-16,1 5 0 0,-3-2 0 15,0 1 0-15,1 2 1 0,-1-3-1 0,2 3 0 16,-2 2 0-16,1-5 0 0,1 5 0 16,-1-2 0-16,-2-2 0 0,1 6 1 15,0 0-1-15,-3-2 1 0,1 1-1 16,-3 3 2-16,2 6 1 0,-5-4 2 16,1 7 1-16,-2 2 3 0,0-1 0 15,1 3 1-15,-2 3-1 0,-2-5 0 16,1 2 0-16,2-1-2 0,1-6-1 0,0-2-2 15,1-2 0-15,4-4 0 0,0-3-1 16,1 0 0-16,3-1-2 0,2-1 0 16,2-4 0-16,1-4-1 0,5-3 0 15,-1-7 0-15,3 0 0 0,-3-4 0 16,3 0 0-16,-2 0 0 0,1 6 0 16,-1 1 0-16,-1 4 0 0,-1 6 1 0,-4 3-1 15,-1-2 1-15,-2 3-1 0,-2 2 1 16,0 2-1-16,-1 3 1 0,-6 1-1 15,0 3 0-15,1 2 2 0,-3 2 2 16,-2-1 0-16,3 3 2 0,-1-4 0 16,1 0 0-16,2-1 0 0,3-4-2 15,2-2-2-15,3-1 0 0,0-3-9 16,5-3-20-16,3-1-66 0,4-7 42 16,4 0-68-16,0-3-236 0</inkml:trace>
  <inkml:trace contextRef="#ctx0" brushRef="#br0" timeOffset="272116.7619">29098 9323 19 0,'-4'3'30'0,"1"1"3"15,-1-1-3-15,-2 2 0 0,-1 0-1 16,0-1-4-16,1 3-5 0,0-1-4 16,-2 1-4-16,2 3-5 0,-3-1-1 15,0 2-3-15,0 2-1 0,2 1 0 16,-2-1 0-16,1 0-1 0,-2-1 1 0,-1-5 0 16,1 0 3-16,0-3 3 0,5 1 2 15,2-3 0-15,-1-2 1 0,3 1 0 16,0-1-2-16,1 2-4 0,-1-3-3 15,3 0-1-15,0-3-2 0,4 4 0 16,4-4 0-16,1 3 1 0,-1-4 0 16,4-3-1-16,-2 2 1 0,3-1 0 15,0-1 0-15,0 1 0 0,-3 1 0 16,4 1 0-16,-7 0 0 0,0 3 0 0,-2 1 0 16,-3 2 1-16,-4-1 0 0,0 2 2 15,-4 2-1-15,-3 2 2 0,-2 6 1 16,-1 0 0-16,-7 4 4 0,-2 2 2 15,-4-3 4-15,-1 1 3 0,-1-2 1 16,3-1 1-16,1-1 0 0,5 2-3 16,1-4-4-16,3 1-4 0,3-1-3 0,2-1-3 15,3-4-2-15,1 1-2 0,3-1 1 16,3-2-1-16,1-3 0 0,4-1 0 16,3-2 1-16,7-2 1 0,3 0-1 15,3-2 1-15,0-1-1 0,3-1 1 16,-5 1-1-16,-1 1 0 0,-5-3 1 15,-2 4-1-15,-6 2 0 0,0 2 0 16,-5-3 1-16,0 4 0 0,-3 3 0 0,-1 1 0 16,-2 3 0-16,-2 2 0 0,-2-1 0 15,-5 3 0-15,0-1-1 0,-2 0 0 16,-2-1 1-16,0 2-1 0,3-2 0 16,2-2 0-16,3 2-1 0,0-4 1 15,2 2-1-15,4-2 0 0,2 2 0 16,-1-1 0-16,1-2 0 0,2 1 0 0,1-2 1 15,5-2 0-15,1 0 0 0,0-4 0 16,9 0 0-16,-1 0 1 0,2-2-1 16,3 0 0-16,0 2 0 0,-6-3 0 15,1 5 0-15,-1 1 0 0,-5 1 0 16,-3 0 0-16,0 2 0 0,-3 1 0 16,-4-1 0-16,-1 2 1 0,-2 1-1 15,-1 3 1-15,-2 0 0 0,-3 3 0 16,-3 1 0-16,-1 0-1 0,-4 1 1 15,1-1 0-15,1 0-1 0,1 0 1 0,1-1 0 16,3-2-1-16,0 0 1 0,2-5-1 16,4-1 0-16,3 1-1 0,0-4 0 15,1 0 0-15,4-2 1 0,2-5-1 16,7-1 0-16,4-4 1 0,3-3 0 16,2-3 1-16,8 0-1 0,-5 1 0 15,-2 1-1-15,0 5 1 0,0 5 0 0,-8 0 0 16,-3 5 0-16,-3 1 0 0,-5 1 0 15,-5 3 0-15,-3 1 0 0,-6 6 1 16,-8 2-1-16,-5 4 1 0,-3-1-1 16,-3 0 1-16,2 0 0 0,-3-3 0 15,3-2 1-15,2-3-1 0,1-2 1 16,3-2 0-16,7-2-1 0,1-1-1 0,7 0-1 16,5-1 0-16,3-1 1 15,8 0-12-15,5-4-15 0,3-1-35 0,5-5-15 16,0 2 9-16,5 0-71 0,0 1-16 15</inkml:trace>
  <inkml:trace contextRef="#ctx0" brushRef="#br0" timeOffset="273889.8258">28813 8661 24 0,'-3'1'39'0,"-3"0"-17"0,5 0-2 16,1-2 0-16,5 3-3 0,-7-1-3 15,6-3 0-15,0 3 2 0,8-3 1 16,-3-1 1-16,2 1-1 0,2-4-5 16,-1 3-3-16,1-1-3 0,1 1-2 15,-2 3-2-15,1-1-1 0,0 3 0 16,-2 0-1-16,0-1 1 0,0 1-1 16,-5-1 0-16,2 1 1 0,-2 1-1 0,-2 0 1 15,-1 2 6-15,-1 2 3 0,-1-2 3 16,-2 4 3-16,1 1 3 0,0-1 3 15,-2 2 2-15,1 2-4 0,5-1-2 16,-5 4-1-16,5-1-2 0,1-1-3 16,1 2-1-16,1 0-3 0,2-1-1 15,-1-1-2-15,-2-2 0 0,0 0-1 16,-1-1 0-16,-2-2 0 0,1-2 0 0,-6 1 1 16,5-2 0-16,-4-1 0 0,3 0 0 15,-4 4 1-15,-2-2-2 0,0 3 1 16,0-2-3-16,-1 3-9 0,0 0-17 15,0-1-24-15,2 0-33 0,0-2 15 16,1-2-65-16,3-4-70 0</inkml:trace>
  <inkml:trace contextRef="#ctx0" brushRef="#br0" timeOffset="274084.4852">28986 8854 110 0,'-12'-4'74'0,"0"-1"-26"16,4 3 5-16,-1 0-22 0,3 1-8 16,4 2-11-16,2 0-8 0,1 2-3 0,4-2-3 15,2-1 0-15,1 3 2 0,4-3 0 16,2-2 2-16,3 0-10 0,2 0-42 16,6 0 27-16,-2 0-32 0,2 1-163 15</inkml:trace>
  <inkml:trace contextRef="#ctx0" brushRef="#br0" timeOffset="274705.1587">29067 8853 21 0,'-3'0'10'0,"-5"2"-4"0,4 0 3 16,-7 3-2-16,-2 1 4 0,-7 3 7 16,2 0 5-16,-4-1 7 0,1 0 6 15,0-3 4-15,4-2 1 0,-1-3-2 16,5 0-5-16,1 0-9 0,7-4-7 0,4-1-7 16,1-1-6-16,4-1-4 0,5-1-3 15,4 1-2-15,2 0 0 0,3 0 1 16,1 1 0-16,-1 0 1 0,1 0 1 15,1 2-1-15,-4 0 1 0,0 2 1 16,-1 1-1-16,-7 2 2 0,-7-1 1 16,-1 1 0-16,-1 1 1 0,-4 2 0 15,-3 1 0-15,-4 1 1 0,-4-1-1 16,3 0-1-16,0-1-8 0,1-2-49 0,4-1 31 16,8-1-35-16,2-1-182 0</inkml:trace>
  <inkml:trace contextRef="#ctx0" brushRef="#br0" timeOffset="285591.4395">31536 10076 45 0,'1'-4'48'0,"-2"0"-20"16,2 3 0-16,-1-1-6 0,-2 1-8 15,-1 2-7-15,1 0-4 0,-7 0-1 16,-1 3 1-16,-3-2 5 0,2 1 6 16,-4 2 7-16,5-1 5 0,-3 0 3 15,4 2 0-15,-4-2-1 0,5 1-5 16,-3 3-6-16,1 2-6 0,0 0-6 15,0-2-2-15,0 1-2 0,6 0-1 0,2-3 1 16,-1 1 4-16,3-1 4 0,5-2 4 16,1 0 4-16,2 0 3 0,1-1 2 15,2-1 1-15,-2-1-3 0,4 2-4 16,3-2-4-16,0 1-3 0,-2 1-2 16,4-1-3-16,-5 3-1 0,-4 0-1 15,-1-1 0-15,-1 0-1 0,-4 2 2 16,-2-4 6-16,-1 0 0 0,-3 1 1 0,-6 0 0 15,-1-2 0-15,-6 5 0 0,1 1-2 16,-3 0-5-16,-1 2-1 0,-2-1 0 16,6-2-1-16,-1 0 0 0,5-2 0 15,3-1 0-15,-1 1 0 0,2-2 0 16,1 0-3-16,-1-1-13 0,3 1-22 16,2 1-35-16,-1-2-26 0,-2 0 9 0,3 1-79 15,0 0-34-15</inkml:trace>
  <inkml:trace contextRef="#ctx0" brushRef="#br0" timeOffset="286095.093">31581 10371 129 0,'-4'0'80'0,"-2"-2"-23"16,4-1 2-16,2 2-21 0,2 0-14 15,0-1-8-15,2 1-3 0,-2-1-7 16,4-4-2-16,0 2 2 0,0-2 2 16,2-1 1-16,1-1 2 0,-2-2 0 0,3 1 0 15,0-1 0-15,1 1-2 0,0 1-1 16,-1 2-2-16,-3 1-3 0,1 2-1 16,-5 2 0-16,0 1 0 0,0 0 3 15,-1 1 3-15,-1 1 4 0,-1 0 2 16,-1 1 3-16,2 1 2 0,-1-1 0 15,0 3 0-15,2 0-2 0,0 2-1 16,3-2-2-16,-1 3-3 0,0-2-1 16,2 0-3-16,-1-1 0 0,2-2-1 0,1 0-1 15,2 2 0-15,-2-4-1 0,2 0 0 16,2-1 1-16,-1 0-3 0,-3-1-15 16,3-2-18-16,-1 0-76 0,-2 0 45 15,-7-2-82-15,-1-6-250 0</inkml:trace>
  <inkml:trace contextRef="#ctx0" brushRef="#br0" timeOffset="286261.6593">31767 10117 339 0,'3'-14'78'0,"-1"9"-51"0,1 5-27 15,5 0-27-15,-2 3-50 0,3-2-263 16</inkml:trace>
  <inkml:trace contextRef="#ctx0" brushRef="#br0" timeOffset="289956.6696">31479 9143 42 0,'0'-1'46'15,"-1"1"-9"-15,0 0 0 0,1-1 0 16,0 2-1-16,1-2 0 0,0 1 0 16,1 0-1-16,0-1 3 0,0-1 3 15,1-1-4-15,0 1-6 0,4-2-6 16,0 0-4-16,0-2-4 0,0-2-6 0,0 1-5 16,2 0-2-16,1 1-1 0,2-5-1 15,-1 1 1-15,0-2-1 0,12-5-1 16,-6-3 1-16,-5 1 0 0,1 1 0 15,-3 0 0-15,-9 6 0 0,-4 0 0 16,1 4 6-16,-1 0 1 0,6 4 1 16,-6 0 1-16,3 3-2 0,3 1 0 15,-3 0-2-15,1 4-4 0,0 1-1 0,-3 0-1 16,2 6 3-16,-4-1 1 0,5 3 3 16,-1 1 0-16,-4 3 1 0,1-2-1 15,1-1-1-15,5 0-1 0,0 1-2 16,-3-2 0-16,-2-3-1 0,3 0 0 15,0 0-1-15,1-3 1 0,-1-1 0 16,-4 3 0-16,3-1 0 0,6-3 0 16,-1 2 1-16,6-4-1 0,0 1 1 0,0 1-7 15,0-1-8-15,2 2-15 0,-1-1-20 16,0-2-31-16,3 3-33 0,3-3 5 16,0 1-56-16,-3-1-62 0</inkml:trace>
  <inkml:trace contextRef="#ctx0" brushRef="#br0" timeOffset="290209.0264">31963 9037 4 0,'1'-2'10'16,"3"5"5"-16,3-2-2 0,-1-3 1 16,2 2 2-16,5-1-1 0,1-3-4 0,-2 5-2 15,5-5-2-15,-2 4-1 0,-2-4-2 16,2 5-2-16,1-3-19 0,-4 2 11 16,0 0-11-16,-2 0-69 0</inkml:trace>
  <inkml:trace contextRef="#ctx0" brushRef="#br0" timeOffset="290383.5524">31969 9081 152 0,'2'-4'68'0,"2"0"-39"0,3-1 17 15,4 3-23-15,7-1-18 0,-1 5-5 16,7-1 0-16,0 5-6 0,-1 0-28 0,-1 2-13 15,0 2 13-15,-7-2-48 0,-2-3-38 16</inkml:trace>
  <inkml:trace contextRef="#ctx0" brushRef="#br0" timeOffset="290933.0839">32384 8934 91 0,'-1'-6'52'0,"4"3"-23"0,-1 3 11 15,4 1-6-15,-3 4-2 0,4 3 3 16,-2 3 3-16,-4 3 8 0,0 1 3 16,2 2 0-16,-3 0-3 0,2 3-8 15,-1-2-7-15,0 0-4 0,3-3-7 16,-2-2-5-16,-1-4-5 0,3 2-1 15,-1-2-3-15,-1 2 0 0,-1-2 0 16,-1 0 0-16,2-2 0 0,2-1-2 0,-1-1-13 16,-1-1-19-16,1 0-39 0,1 0-37 15,0-1 16-15,3-3-85 0,1-1-83 16</inkml:trace>
  <inkml:trace contextRef="#ctx0" brushRef="#br0" timeOffset="291247.2435">32593 8988 30 0,'-3'-7'46'0,"0"2"-26"16,3 5 0-16,-3 0 0 0,0 3-13 16,7 1-7-16,-11 6-1 0,6 2 8 15,0-3 7-15,4 4 5 0,-2 2 6 16,0-7 5-16,-2 3 5 0,7-1 3 0,-4-1-4 15,-2 0-4-15,0-2-3 0,12-2-2 16,1-1-5-16,1-3-5 0,5-1-2 16,3-2-3-16,-6-1-2 0,-1-2-2 15,-2 1 0-15,2-6 0 0,-2-2-1 16,-5 0 2-16,-1-2-2 0,-4-7 1 16,-3 5-2-16,-3 2 0 0,-7-2-2 0,-4 3-1 15,-8 7 0-15,-4 1-10 0,-3 5-28 16,-2 0-41-16,-1 5 28 0,6 0-65 15,3 1-141-15</inkml:trace>
  <inkml:trace contextRef="#ctx0" brushRef="#br0" timeOffset="291775.8512">31937 9116 40 0,'-4'0'58'16,"5"2"-17"-16,-1-4-1 0,1 1 1 16,6-1-13-16,2-2-8 0,3 1-5 15,3 0-3-15,6-2-4 0,-2 2-4 16,4-1-1-16,3 0-1 0,0 0-1 15,-7 2-4-15,-13-1-23 0,8 2-19 0,2-1 16 16,-22 1-42-16,12 4-68 0</inkml:trace>
  <inkml:trace contextRef="#ctx0" brushRef="#br0" timeOffset="291978.8732">31977 9193 165 0,'-1'-10'78'15,"1"3"-42"-15,7 0 18 0,3 5-25 16,3-1-22-16,6 2-3 0,3 0-2 16,0 0-8-16,-3-2-36 0,2 0-11 15,-17 3 12-15,11 0-55 0,2-1-41 16</inkml:trace>
  <inkml:trace contextRef="#ctx0" brushRef="#br0" timeOffset="295914.4241">30005 9355 3 0,'12'-1'4'0,"1"0"0"15,3-2-1-15,1 1 2 0,-3 0 0 16,5-1 3-16,-2 2 6 0,-1 0 3 15,0 1 3-15,-1 0-1 0,-5 1-1 16,-1 0 1-16,-7 2 0 0,-2 1-3 16,-1 2-2-16,-4 0-1 0,-5 3 0 0,-6 2 1 15,0-1-2-15,-3 0-3 0,-1-3-1 16,2 0-1-16,1-3 2 0,0 2-1 16,2-2 0-16,2 0-1 0,0 1-1 15,5 0-1-15,4 0-2 0,1-1-1 16,2 0-1-16,3-1-1 0,1 0 0 15,5 1 1-15,0-2-1 0,3-1 1 0,4 3 1 16,3-1-1-16,-2 2-1 0,3-1 1 16,2 0 0-16,1 5 0 0,-5-3 0 15,8 3 0-15,-5 1 0 0,-9 3 1 16,-6-2 0-16,-5 5 1 0,0 1-1 16,-15-4 1-16,-4 2 1 0,2 0-1 15,-4-4 0-15,-2 0 0 0,2-1 0 0,2-5 5 16,0-1 0-16,5-3 1 15,4 0 0-15,6-2-2 0,4 1 1 0,1-1-17 16,3-2-45-16,6 2-5 0,4-1 6 16,6 0-67-16,1-2 14 0</inkml:trace>
  <inkml:trace contextRef="#ctx0" brushRef="#br0" timeOffset="299210.2457">29658 9334 17 0,'-2'0'19'0,"0"0"-7"15,0 1 3-15,-1-2 2 0,-3 1-2 16,2 1 0-16,-2 0 1 0,2 0 1 16,1 3 0-16,-5-2-1 0,4 2-3 15,-3 1-1-15,0 0-2 0,-3 0-2 16,2 2 2-16,-2 1 1 0,3-1 2 16,0 0 1-16,-1 0 1 0,0-1 0 0,-1-2 0 15,2 1-3-15,0-1-2 0,5-1-3 16,-1 2-2-16,2-2-2 0,-1-1-1 15,2 0-1-15,2 0 0 0,0 1 1 16,-3-6 0-16,5 6 0 0,-1-4 1 16,1 1 1-16,2-2-1 0,-2 0 1 15,4-2-1-15,-1 1 0 0,2-1-1 0,1 0-1 16,1-1 0-16,1 1 1 0,-2 1-1 16,-2 0 0-16,2 1-1 0,-5 0 1 15,0 2-1-15,-4 0 0 0,-1 2 1 16,-1-1-1-16,-1 3 1 0,-2 1 0 15,0 4 0-15,-1 1 1 0,-5-1-1 16,0 1 0-16,0 0 0 0,-3 0 1 0,1-1-1 16,2 2 1-16,1 0 0 0,0-2 0 15,2-2 1-15,2 0-1 0,-1-2-1 16,1-4 1-16,1 1-1 0,1 1 0 16,4-2 0-16,-1 0 0 0,3 0 2 15,2 1-1-15,4 1 1 0,2-2 0 16,1-1 0-16,0-1 0 0,3-2-1 15,-2 1-1-15,0-1 0 0,3 2 0 16,-2-2-1-16,-3 3 0 0,-2 0 0 0,0 3 0 16,-4-1 0-16,-2 3 0 0,-1 1 1 15,-2 2 0-15,-3 0-1 0,-2 2 2 16,-4-1-1-16,-6-2 1 0,0 3-1 16,2 1 0-16,-2-1 1 0,1 0-1 15,2-1 0-15,-3-2 1 0,3-2 1 16,6 1 1-16,1-4 0 0,2-1 0 15,2 0 0-15,1 0-1 0,2-1 1 16,0 0-1-16,1-2-2 0,4-1 0 0,3-3 0 16,3 1 1-16,5-1-1 0,3 2-1 15,0-1 1-15,3 1-1 0,-3 1 0 16,-1 0 0-16,-6 0 0 0,0 3 0 16,-1 2 0-16,-6-1 0 0,1 3 0 15,-7-1 0-15,-1 5 1 0,-9-2 1 0,0 3 0 16,-12 2 1-16,-1 2 2 15,-1 0 7-15,0 2 4 0,-3-6 4 0,7 2 4 16,0-4 2-16,3-2 1 0,0-2-2 16,8-1-5-16,-4-1-6 0,6-1-5 15,6 0-5-15,0 0-1 0,5-2-3 16,2-1-17-16,12 1-55 0,6-1-30 16,2 0 26-16,7-1-100 0,0-2-85 15</inkml:trace>
  <inkml:trace contextRef="#ctx0" brushRef="#br0" timeOffset="303508.7425">28143 9233 25 0,'3'0'22'0,"-1"-1"-5"0,-3 1 1 16,1 0-4-16,1 0-3 0,-1-2-4 15,0 2-2-15,-2-2-3 0,1 2-1 16,1 0-1-16,0 0 0 0,1-1 0 15,-1 2 1-15,3 1 0 0,0 1 0 16,-3-3 1-16,1-1 1 0,-1 2-1 16,0-1 1-16,0 0-1 0,0 0 1 0,2 0 2 15,-1 2 4-15,-5-2 4 0,6 0 2 16,0 1 3-16,-3-2 2 0,-1 0-1 16,-2 0-1-16,4 1-5 0,2 1-4 15,-1-1-4-15,-4-1-1 0,5 1-2 16,-1-1-1-16,-1 1 0 0,0-3 0 15,0 1 0-15,-3 0-1 0,3 1 1 0,2 0-1 16,-4-1 1-16,4 1-1 0,-1-1 1 16,-5 1 0-16,8 1 1 0,-4-1-1 15,0 0 0-15,0 0 0 0,2 1 0 16,-2-1-1-16,0 1 1 0,-1-2-1 16,3 2 0-16,-2-1 1 0,0 1-1 15,1 0 2-15,0 0 3 0,-1-1 3 16,2 3 4-16,-3-2 1 0,1-2 1 0,2 2 1 15,-2-2-2-15,1 1-2 0,2 1-4 16,-2 0-4-16,0 0-2 0,-1 0-1 16,2 0 0-16,-1 0-1 0,-2 0 0 15,1 0 0-15,-3 0 0 0,3 1 0 16,0 3 0-16,1-2 1 0,-4 1 0 16,3 1-1-16,-2-1 1 0,4-1 0 15,-2 1 0-15,1 3 0 0,-1 0 0 0,0 1 1 16,0 0 0-16,0 5 0 0,-1-1 0 15,1 2 0-15,0 4 0 0,-3 1 0 16,3-1-1-16,0 2 1 0,1 3-1 16,-1 2 1-16,0 0-1 0,-1 1 0 15,4 1 1-15,-3 3-1 0,0-6 0 16,-3 1 0-16,2 3 1 0,2-5-1 16,-1 0 1-16,-1-1-1 0,3 1 0 0,-2-3 1 15,0 2-1-15,3-2 0 0,-3 1 1 16,2-2 0-16,-1 1-1 0,-2-3 1 15,1-3-1-15,2 2 1 0,-2-3 0 16,-1 2-1-16,1-2 1 0,-3 0-1 16,6-2 1-16,-3 1-1 0,-1-2 1 15,-1-1-1-15,-2 1 1 0,4-1 0 16,0-3 1-16,-2-3 0 0,2-1 1 0,-2 1 1 16,4 2 1-16,-3-4-1 0,0 2 1 15,2-4-1-15,1 3-1 0,-2-2 0 16,2-2-6-16,-2 0-24 0,3-1-39 15,0-2 27-15,2 1-53 0,1-10-142 16</inkml:trace>
  <inkml:trace contextRef="#ctx0" brushRef="#br0" timeOffset="304944.1521">28551 9264 32 0,'-1'-1'48'16,"3"0"-14"-16,1 1-5 0,-5-1-2 15,2 4-8-15,0 1-8 0,-5-1-5 16,-2 2-3-16,-5 3 0 0,0 2-1 15,-2 1 2-15,-2-4 0 0,-3 4 2 0,-1-1 3 16,1-1 3-16,-2-2 3 0,3 1 3 16,0-1 1-16,3-2 1 0,3 0-2 15,-1 2-2-15,0 0-3 0,5 1-4 16,0-1-3-16,2 0-2 0,4-2-1 0,2-1-1 16,1-2 1-16,-1 3 1 15,3-4 0-15,4-1 0 0,2 0 2 0,6 0-1 16,2-1 0-16,4-3-1 0,1 2-1 15,-1-3 0-15,0-1-1 0,2 1-1 16,-2-1 0-16,-3 1 0 0,-1 3 0 16,-2-1-1-16,-4 1 1 0,-2 2-1 15,-3-1 0-15,-3 2 0 0,1-1 1 16,-7 3-1-16,3 0 1 0,-5-1-1 16,-2 2 1-16,-2 1-1 0,-2 0 1 0,1 3-1 15,-1 0 1-15,-1 0-1 0,-2 2 0 16,3 0 0-16,-4-2 0 0,-2 1 0 15,5 0 0-15,1 0 1 0,0-4-1 16,4 0 2-16,2-1 1 0,1-3 0 16,2 2 1-16,1 1-1 0,0-1 0 15,1-1 0-15,1-1 0 0,0-2-2 0,2 2 1 16,-1-1-1-16,3-2 1 0,-1 2 1 16,4 0-1-16,2 1 0 0,3 0 0 15,-2-2 0-15,1 2-1 0,-3-1-1 16,1 0 1-16,-2 0-1 0,-2-2 0 15,1 2 0-15,-2 1 0 0,-1-1 0 16,-1 1 0-16,0 2 0 0,-2 1-1 16,-1-1 1-16,-1 1 0 0,-2 0 0 0,0 1 0 15,-3 2 0-15,-1 0 0 0,0 2 1 16,-3 1-1-16,0 2 0 0,-3-1 1 16,0-1-1-16,-3 2 0 0,1-4 1 15,-3 0-1-15,4 0 0 0,-1-3 1 16,3 0-1-16,3 0 0 0,1-2 0 15,4 0 0-15,4 0-1 0,2 0 1 16,-2-1-1-16,1-2 1 0,2 1 1 0,6-1-1 16,2-1 1-16,3 1 0 0,6-2 0 15,4 0-1-15,-2-2 0 0,2 1 1 16,1-1-1-16,0 2 0 0,-4-1 0 16,-3 1 0-16,-5 2 0 0,-2 1 0 15,-3 0 0-15,-5 2 0 0,-1-2 0 16,-2 2-1-16,-2-1 1 0,-4 1 1 15,-3 2-1-15,-2 1 0 0,-8 2 1 0,0 3-1 16,-4 0 1-16,1-3-1 0,-4 2 1 16,3-2-1-16,0 0 0 0,2-1 0 15,-1 1 1-15,4-2-1 0,6 1-1 16,2-2 1-16,2-1 0 0,4-1-1 16,4-1 1-16,0-1-1 0,1 1 1 15,2-2 0-15,5 0 1 0,2-2-1 16,6-1 1-16,5-1 0 0,4 0-1 0,3-1 1 15,3 0-1-15,-5 8 0 0,-1-9 0 16,-4 3 0-16,-2 2 0 0,-5 4 0 16,-2 3 0-16,-5-2 0 0,1-4-1 15,-7 5 1-15,-1 2-1 0,-1-3 1 16,-3 2 0-16,-4 0 0 0,-5 2 0 16,-3-3 0-16,-1 2 1 0,-2-2-1 0,-1-2 1 15,1 0 0-15,4 0 0 0,-1-2 2 16,2-1 4-16,2 1 1 0,3-1 2 15,1-1 0-15,5-1 1 0,2 2-1 16,2-2-2-16,-1-1-4 0,3 0-1 16,6 1-3-16,1-2 0 0,3 1 0 15,1-1-8-15,2 3-19 0,2 0-56 16,1 0 37-16,-1 0-64 0,-2 1-192 16</inkml:trace>
  <inkml:trace contextRef="#ctx0" brushRef="#br0" timeOffset="305425.5139">28441 9569 89 0,'-1'-4'72'0,"-3"-1"-30"0,4 3 1 16,-1-2-11-16,1 6-16 16,4-2-9-16,-2 0-24 0,1 3-27 0,0 4 17 15,-3 0-32-15,1 1-95 0</inkml:trace>
  <inkml:trace contextRef="#ctx0" brushRef="#br0" timeOffset="305576.1099">28407 9641 219 0,'-2'-9'112'0,"1"1"-60"0,1 5 20 15,0 3-35-15,1 1-46 0,2 1-60 16,4 2 29-16,0 0-49 0,1 2-196 16</inkml:trace>
  <inkml:trace contextRef="#ctx0" brushRef="#br0" timeOffset="307665.5506">31728 9875 2 0,'-6'0'3'0,"-4"0"-2"0,-5 2 1 0,-2 1-1 16,-2 0-1-16,-2 1 1 0,-2 2-1 16,2-2 0-16,0 2 0 0,1-2 0 15,-1 1 0-15,1 0 0 0,0-1 0 16,-1 2 0-16,-2-3 0 0,0 0 0 16,0 4 0-16,1-1 0 0,-3 1 0 15,1 1 0-15,0 0 0 0,-2-1 1 16,2-1 4-16,-4 2 2 0,6-1 3 0,2 0 5 15,2 3 4-15,-2 1 1 0,9-3 2 16,0 1-2-16,-2 2-3 0,4 0-2 16,1-2-3-16,-1 1-4 0,1 2-3 15,2 0-1-15,1 2-1 0,3 1 0 16,1 0 0-16,1 2 2 0,1-1-1 16,1 0 1-16,2 3-1 0,0-1 0 15,1 1 0-15,2 0-1 0,1 0-1 0,0-1 0 16,1 0 0-16,4 1 1 0,1-2 1 15,1-4 2-15,-11 1 1 0,7-3 1 16,0 2 1-16,-6-1 2 0,9 0 3 16,-2-2 2-16,1 0 2 0,-3-4 1 15,3 0 0-15,0 0 1 0,3-2-3 16,1 3-3-16,3-2-5 0,4 2-2 16,-1-1-3-16,3 2-1 0,-2-1-1 0,5 2-1 15,-2 1 0-15,-1 1 0 0,-2-2 0 16,-1-2 0-16,-3-2 0 0,6-2 0 15,-9-2 0-15,0 1 1 0,6-2 1 16,0-1 5-16,-2 2 2 0,-1-3 1 16,4 1 2-16,-4 0 1 0,1-5 0 15,0 5-1-15,3-2-4 0,2 0-3 16,-3-2-1-16,-2 0-1 0,4 2 0 0,-1-3-1 16,-6-2 0-16,2 2 4 0,1-2 3 15,-5 0 3-15,-2 2 4 0,0-3 1 16,2 1 2-16,-2-2 0 0,-3-3-3 15,1-3-2-15,-1 2-3 0,-7-4-4 16,3-2-1-16,1 1-2 0,0-2-1 16,-11-3-1-16,7 0-1 0,-1 1 0 15,0-5-1-15,-8 1 0 0,-1 1 0 0,1-1-1 16,3 1 1-16,-7-3-1 0,-3 4 0 16,-3-1 0-16,-2 1 0 0,-2 0 0 15,-2 0 0-15,-2 0 0 0,-1 3-1 16,-2 0 0-16,0 0-1 0,-5 8 0 15,1 4 0-15,-1 4 0 0,-2 2 0 16,-7 4-7-16,-1 2-16 0,-2 2-27 16,-3 4-55-16,0 1 32 0,0 2-85 0,0-1-158 15</inkml:trace>
  <inkml:trace contextRef="#ctx0" brushRef="#br0" timeOffset="309892.1117">28444 8707 17 0,'-8'-2'7'0,"3"2"-4"0,-2 1 3 15,1 0-4-15,2 3-1 0,-1 2 3 16,0-2 4-16,0 2 2 0,0 2 5 16,-3-1 1-16,2 2 2 0,-3 2 1 15,-2 2-2-15,0 4-3 0,-2 1-2 16,0 3-2-16,2 3-3 0,1-1-1 16,3 2-1-16,0-4-1 0,2 0-1 0,0 1 1 15,3-3 0-15,2 0 1 0,-1 1 2 16,3-4 2-16,0-6 3 0,2 6 2 15,1-8 3-15,3-3 2 0,-4 0 1 16,-2 0-1-16,5-5-1 0,7-3-3 16,5-1-3-16,-1-1-2 0,4-1-3 15,3-3-1-15,-10 0-1 0,-3-3-1 0,-2 1 1 16,-3-3-1-16,-1 2 0 0,-3 2 0 16,-3 1 0-16,-1-2-1 0,-2 3 0 15,-3 3-1-15,-4 0-1 0,-2 5 0 16,0 1-1-16,0 3-1 0,3 6 2 15,2 1-30-15,5 3-35 0,-1 2 27 16,3 0-46-16,0-4-146 0</inkml:trace>
  <inkml:trace contextRef="#ctx0" brushRef="#br0" timeOffset="322482.8673">28360 10084 17 0,'2'-1'28'0,"0"3"1"0,-3-4-1 16,1 2 1-16,1-2 0 0,-1 0-1 16,2-1-2-16,-4-1-1 0,2-1-3 0,0 2 0 15,2 1-2-15,-2 1-3 0,1-3-3 16,-1 6-4-16,2-5-2 0,-1 4-3 15,0 1-3-15,0 0-3 0,0-4-2 16,1 4 1-16,-1-4 0 0,1 3 0 16,-1-2 1-16,0-1 0 0,0 1 4 15,0 5 1-15,-1-4 6 0,0 1 5 16,-1-2 2-16,1 3 2 0,-1-2 1 16,0 0-2-16,0-3-2 0,1 3-4 0,1-2-3 15,-2 2-5-15,2-2-1 0,-1 3-3 16,1 2 1-16,-1-1-1 0,-1-1-1 15,0 4 1-15,1 0 2 0,0-1 4 16,-2 1 2-16,0 4 0 0,1 1 2 16,-1 3 1-16,0-1 0 0,0 1-2 15,1 4-3-15,-3-2 0 0,1 0-1 0,-1 1-1 16,-3 3-1-16,-1 0-1 16,4-1 1-16,0 0 0 0,3 0-1 0,1-6 2 15,-3-1 0-15,-2-2 0 0,2-3 1 16,-2 1-1-16,3 0 1 0,-4-3-1 15,6 0 1-15,1-2 0 0,0-2 1 16,-1-1 0-16,0 1 1 0,1-3-1 16,0 0-1-16,-1-1 0 0,0-3-1 15,2-1-2-15,3 2-1 0,-3-2 1 0,-1 0-1 16,0 1-1-16,-1 0 1 0,3-1 0 16,-5 1-1-16,1-2 0 0,3-1 0 15,1 0 0-15,0-2 1 0,0 2-1 16,-2 1 0-16,3-1 0 0,-3 2 0 15,2 1-1-15,-1-1 1 0,-1-2 0 16,0 2 0-16,0-1-1 0,0 0 1 16,1 0 0-16,0 3 0 0,1 0 0 0,-3-1 0 15,0 0 0-15,0 2 0 0,0-2 0 16,-1 1 0-16,-2 2 0 0,1 0 0 16,3 3 0-16,-3-1 0 0,1 2-1 15,-3 0 0-15,1-2-1 0,-1 3 0 16,0 0 0-16,-1-1 0 0,3 1 1 15,7 1-1-15,-9 2 1 0,-3 2 1 0,-1-1 0 16,0 2 0-16,-1-1 0 0,-7 0 0 16,5-3 0-16,1 1 1 0,0 0-1 15,0-1 1-15,2-1-1 0,2 3 1 16,0-2-1-16,2-1 1 0,0 0 0 16,2-1 1-16,0-1-1 0,2-3 1 15,1 2-1-15,-1-3 1 0,6-3-1 0,2 0-1 16,2 1 1-16,2-4-2 0,2 4 1 15,-3-3 0-15,0-1 0 0,0 3-1 16,-1 1 1-16,-1-1 0 0,-3 3 2 16,-5 3 0-16,6 1 3 0,4 2 1 15,-1-2 0-15,2 2 1 0,1 3-1 16,0-1-1-16,-3 0 0 0,1 0-2 16,1-1 0-16,1 1 0 0,1 2-1 15,0 0-22-15,0 6-85 0,1 4 56 0,-6 0-71 16,-4-1-322-16</inkml:trace>
  <inkml:trace contextRef="#ctx0" brushRef="#br0" timeOffset="331597.3542">31513 10364 40 0,'-1'-7'43'16,"0"3"-24"-16,2 4 2 0,0 0-4 15,0 1-10-15,-2 0-5 0,2 4-3 0,0-1 0 16,-1-1 1-16,-1 2 0 0,1 0 1 16,0-1-1-16,0 1-21 0,-1-1 12 15,-1 3-10-15,1-4-80 0</inkml:trace>
  <inkml:trace contextRef="#ctx0" brushRef="#br0" timeOffset="335561.661">29099 9286 14 0,'-1'2'29'0,"-2"-4"-6"15,0 5-3-15,0 2 0 0,-3-2-3 16,2 4-4-16,-6-1-2 0,2 3-1 16,-2-2 1-16,-2 2 0 0,-1 0 2 15,3 2 0-15,-1-1 1 0,-2 1 2 16,1-2 1-16,-1 2 0 0,-1-1-1 0,0-1 0 15,5 2 0-15,0 1-2 0,1-4-1 16,5 1-2-16,2 0-2 0,0-7 0 16,1-1-2-16,1-1 0 0,3 0 0 15,3-1-1-15,3-1 1 0,5 0-1 16,2-3 1-16,3-2-2 0,2-2 0 16,-1-1-1-16,-1 1 0 0,0 1-1 15,-3 1 0-15,-4 2 0 0,1 0 0 0,-5 2-2 16,0 1 0-16,-5 2-1 0,1 0 0 15,-5 2 0-15,0 1-1 0,-5 1 1 16,-1 2 0-16,-6 3 0 0,1 2 0 16,-3 1 0-16,-3 2 0 0,2-1 0 15,-1-2 0-15,-3-2 0 0,4-1 0 16,1 0 0-16,1 1 0 0,2-2 0 16,3 2 1-16,-1-1-1 0,4-4 0 0,0 1 0 15,1-2 0-15,2-1 0 0,2 1 1 16,0-1 0-16,4 0 2 0,0-1 0 15,3 0 0-15,5-2 1 0,5 1 0 16,-3-5 0-16,7-1 0 0,0-1-2 16,-2 1 1-16,0-3-2 0,1 5 0 0,-3 0 0 15,-1 3-1-15,-2 0 0 16,-4 2 0-16,-5-2-1 0,-1 2 1 0,-4 0-1 16,-1 5 1-16,-4-1 0 0,-1 3-1 15,-2 3 2-15,-4 2-1 0,-5-4 0 16,2 1 1-16,-2-1 0 0,0 0 1 15,-1-3 2-15,4 2 0 0,-1 0 0 16,5-1 0-16,0-1 1 0,3 0-2 16,4 0 0-16,2-3-2 0,0-1 1 0,0-1-1 15,4-1 2-15,-1 0-1 0,2-1 1 16,2-1 0-16,4-1 0 0,5 1 0 16,1-4 0-16,3-1-1 0,-1 0-1 15,-1 0 1-15,-3 1-1 0,0 2-1 16,-3 1 1-16,0 2-1 0,-5-1 0 15,-2 0 0-15,-1 1-1 0,-3 2 1 16,0 0-1-16,-2 1 0 0,0 1 1 16,-3 3 0-16,-4 0 0 0,-1 2 0 0,-3 0 0 15,-2 0 0-15,-5 1 0 0,4-1 0 16,0 2 0-16,2-4 0 0,1 3 0 16,8-4 0-16,-3 4 0 0,0-5 0 15,4 1 0-15,2-1 1 0,3-2-1 16,0-1 1-16,1-2 0 0,6 1 0 15,2 0 1-15,3-1-1 0,3 0 0 16,3-1 0-16,-2-1 0 0,4 1 0 0,1-1-1 16,-2-1 1-16,-3 2-1 0,-2 1 1 15,-5 2-1-15,-4 0 0 0,-5-2 0 16,1 1 0-16,-2 2 0 0,-2 2 0 16,-3 1 0-16,-4 1-1 0,-1 2 1 15,-5 2 0-15,-2 0 0 0,-2 2 0 16,-4-3 0-16,4 3 1 0,0-1-1 0,1-4 1 15,3 0-1-15,4 0 1 0,-3-2-1 16,6-2 0-16,2-1 0 0,1-1 0 16,2 0 0-16,3 0 0 0,3 0 0 15,2 0 1-15,3-1-1 0,2 0 1 16,0 0 0-16,6-1-1 0,2-1 1 16,2 0-1-16,0-1 0 0,1 0 0 15,-2 3 0-15,-4-1 0 0,-2 1 0 0,-3 0 0 16,-3 4-1-16,-5 0 1 0,-2 0 0 15,-3 2 0-15,-2 2 0 0,-4-1 0 16,-6 0 1-16,-2-1 0 0,-5 0 0 16,0-2-1-16,-3-1 2 0,6-1-1 15,1 1 0-15,2-3 1 0,0-1-1 16,5-3 1-16,0 1 0 0,2 0 0 16,3-2-1-16,4 2 1 0,1 0-1 0,1-2-1 15,4 1 1-15,5-1-1 0,1-4-1 16,4 0 1-16,3-1 0 0,1-2 0 15,3-2 0-15,-1 3 0 0,-3-3 0 16,-1 2 0-16,-1 2 0 0,-4 3 1 16,0-4-1-16,-2 3 0 0,-5 0 1 15,-3 2-1-15,-1-1 0 0,-4 6-1 16,0 0 0-16,-6 1 0 0,-3 1-1 0,-6 1 1 16,0 2-1-16,-5-1 1 0,1 1 1 15,-1 2 0-15,2-1 0 0,2-2 0 16,4 2 0-16,2-2 1 0,1-3 0 15,6 1 0-15,4-1 0 0,3 0 0 16,0 0 0-16,3-2 0 0,4-2-1 16,2-2 1-16,6-3-1 0,3 0 0 15,4-2 0-15,2-2 1 0,1-2-1 16,2 0 0-16,1-1 1 0,-4-2-1 0,-5 2 1 16,-4 2 0-16,-6 3-1 0,-8 2 1 15,-1 5-2-15,-1 4 0 0,-3 1 0 16,-5 1 0-16,-4-1-1 0,-4 4 0 15,-5 1 1-15,-4-2 0 0,-2 1 1 16,5 0 1-16,0-3 0 0,6 1 2 16,4-3 3-16,3 0 2 0,4-1 0 0,4-3 0 15,2 2-1-15,5-2 0 0,4 0-2 16,3-2-3-16,5-3-2 0,2-1 0 16,1 1 1-16,1-6-1 0,2 3 0 15,2 3 0-15,-1-5 1 0,-3 0-1 16,-2 2 0-16,-3 2 0 0,-5 0 0 15,-5 5 1-15,-5 2-2 0,-1 3 1 0,-4 2-1 16,-6 1 0-16,-3 4 1 0,-3 3-1 16,-5 1 1-16,0-3 0 0,-2 1 0 15,1-6 1-15,-2 0 0 0,6-3 1 16,-1-2-1-16,5 0 1 0,1-3 1 16,9-2-1-16,0 2 0 0,4-2-1 15,0 0 0-15,4-1-1 0,5-2 0 16,1 0 0-16,2 1-1 0,6-1 1 15,-3 0 0-15,-3 0-1 0,2 1 1 0,-4 2-1 16,-3 1-1-16,-1 5 0 0,-4 0 0 16,0 1 0-16,-4 3 1 0,-1 1 0 15,0 2 0-15,-8 3 1 0,-2 2 1 16,-3-2 0-16,2-1 0 0,-1-1 0 16,3-3 1-16,1-2 0 0,3-2 0 15,2 0 1-15,0-1 0 0,5-2 0 16,1 1-1-16,1-1 0 0,3-1-1 15,2 1-1-15,5-1 0 0,0-1-1 0,3 1 1 16,2 0-1-16,3-1 0 0,-4 1 1 16,0 2-2-16,-2 2 1 0,-3 0-1 15,-5 1 1-15,-5 3-1 0,-4 4 1 16,-3 4 0-16,-11 1 0 0,-5 3 2 16,-2 6-1-16,-3-2 1 0,0-1-1 0,1-1 1 15,4-2-1-15,-2-5 1 0,5-2 0 16,6-5 0-16,4-1 1 0,2-3-1 15,7-4 1-15,1 2-1 0,5-3 0 16,7 0-1-16,1-3 0 0,7 3 0 16,4-7-1-16,4 1 1 0,-2-1-1 15,2 0 1-15,0-1-1 0,-1 6 0 16,-2 2 0-16,-3 2-1 0,-6 3 0 16,-5 3 0-16,-7 2 0 0,-4 4 1 0,-5 1 0 15,-7 5 1-15,-3 3 0 16,-9 0 0-16,-7 2 1 0,4 1 0 0,-4-6 0 15,1-5 0-15,4-2 0 0,7-4 1 16,0-4 1-16,7-1-1 0,7-2 0 16,5 0-1-16,3 0 4 0,7 0-14 15,9-3-53-15,7 4-33 0,10 2 30 16,7-4-95-16,1-1-112 0</inkml:trace>
  <inkml:trace contextRef="#ctx0" brushRef="#br0" timeOffset="344728.8283">29025 10112 52 0,'2'-5'54'0,"1"0"-6"0,-1-1-4 0,1 0-5 15,-1 1-8-15,1-1-5 0,2 0-3 16,3 1-4-16,0-1-1 0,-2-2 3 16,-3 3 3-16,1 1 5 0,-2 2 1 15,-4 0-2-15,1 2-1 0,-4-1-2 16,2 2-1-16,0 1-3 0,-2-1-2 15,4 0 0-15,-1 4 2 0,0 0 1 16,-1 1 2-16,1-2-1 0,0 0 0 0,3 0 0 16,-2 1-1-16,1 3-2 0,4 2-3 15,-1 5-3-15,0 2-2 0,0 4-3 16,-4 2-3-16,5-1-2 0,-2 2 0 16,-2 1-1-16,-2 1 1 0,0 0 1 15,-1 2 0-15,5-7 0 0,-3 2 0 16,1-3 1-16,-1 2-1 0,3-3-1 15,1 2 0-15,-2-3-1 0,1-5-1 0,0-2 0 16,-1-2 0-16,-1 1 0 0,-1-2 0 16,1 0 1-16,0-2-1 0,-3 1 2 15,2-3-1-15,-3-1 1 0,3-2 0 16,0-1 1-16,-2-1-1 0,0-1 0 16,-2-2 0-16,1-2-1 0,3-1-1 15,0-2 0-15,0-3-1 0,1-2 0 0,2-2-1 16,0 1 0-16,-1-5-1 0,-2 4 0 15,1-2-1-15,2-4 0 0,-2 1-1 16,0 1 0-16,0 0-1 0,-1 2 2 16,0-1-1-16,-1 0 1 0,2-1 1 15,-2 1 1-15,-2-3 0 0,0 7 0 16,4-2 1-16,-2 4-1 0,-4 1 1 16,2 3-1-16,4 3 0 0,-4-2 0 15,3 3 0-15,-3 3-1 0,0-1 1 0,6 2 0 16,-2 0-1-16,-2-1 1 0,1 2 0 15,1-1 0-15,-1 0 0 0,3 2 1 16,-3-2-1-16,-1 0 0 0,2 1 1 16,1 0-1-16,0-1 0 0,-2 2 0 15,-1-3 0-15,2 2 0 0,0 0 0 16,-4 1 0-16,1-1 0 0,-1 2 0 0,-1 1 0 16,0 2 1-16,-4 1 0 0,0 1 1 15,0 2 1-15,-2 2 0 0,-4-1 0 16,2 1 0-16,1 0 1 0,0-2-1 15,2-1 1-15,3 0-1 0,2 0 0 16,1-1 0-16,1-1 0 0,0-3-1 16,1 0 1-16,1-2 0 0,1-1-1 15,1-1 1-15,4-1 0 0,1-1-1 0,3 0 0 16,2-5 0-16,1-3-1 0,3-2 1 16,2 1-1-16,-3-3-1 0,1 3 1 15,-3-1 0-15,-3 1 0 0,-3 0 0 16,1 1 0-16,-2-1-1 0,1 1 1 15,-1 2-1-15,-2 1 1 0,1 2-1 16,-4 2 1-16,0 0 0 0,1 1 0 16,-2 0 0-16,0-2 0 0,2 1-1 0,-2 3 1 15,2-2-1-15,0 3 0 0,-2-1 0 16,2-3 1-16,0 3 0 0,0 1 0 16,-2-2 0-16,3 3 2 0,-2-3 1 15,4 3 1-15,-1 0 1 0,0 0 2 16,0 2 2-16,3 4 1 0,-2-2 0 15,2 2 1-15,1 2 1 0,1-3-1 0,0 4-1 16,-1 2 0-16,2 0-2 0,0-3-1 16,4 4-2-16,-2-1-1 0,4 0-2 15,-2 0 0-15,0 1-1 0,-3-3-1 16,1-1 1-16,-5-2 0 0,1-1-3 16,-4-2-8-16,-3 3-12 0,0-2 12 15,-4 3-161-15,-2 0 83 0,1-2-85 16,-2-2-547-16</inkml:trace>
  <inkml:trace contextRef="#ctx0" brushRef="#br0" timeOffset="350457.0003">20763 16864 21 0,'1'-4'34'0,"-1"2"12"16,-3 0-3-16,0-1 5 0,-1-2 3 15,-2 2 0-15,0 2 0 0,2-5-3 16,0 5-5-16,-2-3-8 0,-2 3-5 16,2 5-6-16,-2-6-6 0,0-5-6 0,0 6-3 15,4-3-2-15,-2 1-2 0,2-4 0 16,2 5-1-16,-2 0 1 0,-1-4 1 15,-1 2 1-15,3 1 2 0,-2-3 1 16,1 1-1-16,0 0 1 0,0 1-2 16,-4 0-1-16,1 2-3 0,-1-1-2 15,1 2-1-15,-4 2-1 0,1-1 0 16,1 0 0-16,0 0 0 0,-2 0 1 0,-1-2 0 16,2 3 1-16,-1-1 0 15,0 1 0-15,4 2 1 0,-1 0-1 0,-2 0 1 16,3 1-1-16,-2 0-1 0,-3-1 1 15,3 0-1-15,0-3 2 0,-3 1 0 16,0 0 2-16,4 1 0 0,-7 0 0 16,2-1 0-16,2 1 1 0,-3 0-2 0,-1 3-1 15,2-2 0-15,-1 1-1 16,0 1-1-16,2-1 0 0,-2-4 0 0,1 3 0 16,0 0 1-16,2 3 0 0,-1-2 0 15,1 0 1-15,-1 2 1 0,2 1-1 16,-2-3 1-16,0 5-1 0,1 1 0 15,0-2 1-15,1 0-1 0,0 1 1 16,1-3 0-16,4 1 1 0,-1-1 2 16,3 1 0-16,0-2 0 0,2 0-1 0,-2 0 0 15,0 0 0-15,0 2-2 0,1 1-1 16,0 1-1-16,1-1 0 0,-2 5-1 16,1-2 0-16,0-1 1 0,0-1-1 15,1 0 0-15,1-4 1 0,-2 0 0 16,-1 0 1-16,2-1 0 0,4 2 1 15,-1-2 0-15,0 0 0 0,-2-1 0 16,5 3-1-16,2 2-1 0,-2-3 0 0,3 1 0 16,2-4 0-16,-1 2 0 0,-1-1-1 15,2 1 0-15,0-3 1 0,-4 1-1 16,4 1-1-16,-1-1 1 0,1 1 0 16,0 1-1-16,3 0 0 0,-1-1 1 15,3 1 0-15,1-2 0 0,1-2-1 16,-3 2 1-16,2-2 0 0,-4 0-1 15,-1 0 1-15,1-1-1 0,2 2 1 0,1 0 0 16,3-2 0-16,1 2 0 0,2-2 0 16,-4 1 0-16,0 0 0 0,-3-2 0 15,3 1 0-15,-2-3 0 0,0 0 0 16,-2 1 0-16,3 1 0 0,-4 0-1 16,-1 2 1-16,3-2 0 0,-1 2 0 15,-3-2 0-15,1 0 0 0,-2-1 0 16,0 0 1-16,1-5-1 0,0 4 0 0,1-5 0 15,-2 2-1-15,0 3 1 0,-1 0 0 16,-1-3-1-16,-2 1 1 0,-1-2-1 16,3-2 1-16,-1 5-1 0,1-2 1 15,0 0-1-15,-1-1 1 0,0 1 0 16,-2 1-1-16,0-1 1 0,1 0-1 16,-2 0 0-16,1-1 0 0,1 2 0 15,-2 0 0-15,0 3 0 0,0 2 1 16,1-2-1-16,-1 0 0 0,-1-3 1 0,-1 2-1 15,0-3 1-15,2 2-1 0,-1-1 1 16,-2 1-1-16,2-3 1 0,-4 3-1 16,2-15 0-16,-4 11 1 0,0 3-1 15,-2-3 1-15,-1 0-1 0,-1 15 1 16,0-14-1-16,-2 10 0 0,-1-4 0 16,0-2 0-16,0-2 1 0,0-1-1 15,-1-2 0-15,1 0 0 0,0-2 1 0,4 4-1 16,-3-1 0-16,1 1 0 0,0 1 0 15,0 0 0-15,-2 2 0 0,2 0-1 16,1 2 1-16,1-2 0 0,-3 4-1 16,3-4 1-16,-3 33 0 0,0-30-1 15,-1-2 1-15,-2 3 0 0,-1 1 0 16,2-34 0-16,-2 36-1 0,0-6 1 0,1 3 0 16,-2 0 0-16,-2 0 0 0,5-1-1 15,-3 2 1-15,-1-1 0 0,2 4-1 16,-5-4 1-16,-2 2 0 0,3 1 0 15,2 1-1-15,-2 1 1 0,0 1-1 16,2 1 1-16,-4 1 0 0,-1-1-1 16,0 2 0-16,0 0 1 0,3 0-1 15,0 5 1-15,2 1 0 0,1-1 0 16,0-2 0-16,2 2 0 0,2-4 0 0,3-2 0 16,-1-1-1-16,2 2 1 0,2-3-1 15,1 1 0-15,1 0 0 0,3 3 0 16,0-4 0-16,1 1 1 0,2 1-1 15,1 3 1-15,1-3 0 0,3 3 0 16,0 0 0-16,2 4 0 0,-1-3 0 16,0 1 0-16,-1 1 1 0,-1 0-1 0,1-6 0 15,-1 1 1-15,-2 0-1 0,0-5 0 16,3 1 1-16,0 3-1 0,-2 1 0 16,5-1 1-16,0 0-1 0,1 0 0 15,-1-2 1-15,5 1 0 0,-1-2-1 16,1 3 0-16,1-4 1 0,1 3-1 15,-1-2 1-15,4 0-1 0,-2-3 0 16,-2 1 0-16,4 0 1 0,-1-3-1 0,-1 0 1 16,0-3 0-16,-1 2 0 0,3-2-1 15,2-2 1-15,-3 1 0 0,2-3 0 16,1-1-1-16,-3 0 1 0,-2-3 0 16,1-1-1-16,-1-3 1 0,0 0 0 15,-2-4 0-15,0 4 0 0,-3-5 0 16,2 2 0-16,0 0 0 0,-3 0 0 15,-2-7 0-15,0 1 0 0,-7 4 0 0,-3-2 0 16,0 1 0-16,-1 5-1 0,-2 3 0 16,-3 0-1-16,0 4 0 0,-6 1 0 15,-3 8-4-15,-7 6-10 0,-3-1-17 16,-6 6 12-16,0 6-114 0,-5 8 54 16,-4-3-66-16,-6-4-360 0</inkml:trace>
  <inkml:trace contextRef="#ctx0" brushRef="#br0" timeOffset="361500.7312">20698 16358 22 0,'4'-2'17'0,"0"3"-7"0,1-3 0 16,-3 0-1-16,1-1-2 0,-2 2 2 16,1 1 5-16,2-4 3 0,-1 2 2 0,-1 0 3 15,1 0 1-15,-5 0 0 0,7 0-5 16,-5 2-5-16,-2 0-4 0,1-1-3 15,2 2-4-15,-2 10-1 0,1-11-2 16,-1 0 2-16,1 0 1 0,0-8 4 16,-3 9 4-16,3-1 5 0,-2 0 2 15,2 3 1-15,-3 4-1 0,-3-3-1 16,-2 4-3-16,0-1-4 0,-5 3-4 0,-5 0-3 16,-3-1 2-16,0 1 7 0,-1 5 3 15,-1-2 5-15,-1 0 3 0,0-2 3 16,2 2 1-16,-2-4-2 0,2 1-5 15,-1 2-5-15,1 2-4 0,-3-4-3 16,2 7-3-16,-2-2-2 0,4-3 0 16,-1 3-1-16,3 2 1 0,0-5-1 15,4-1-1-15,1-2 1 0,1-2 0 16,2-3 0-16,2-3-1 0,2 3 1 0,2-2 1 16,3 0 1-16,2-1 0 0,1 1 0 15,3-1 1-15,0 1-1 0,-1-4 1 16,4 2-1-16,-2 2-2 0,2-1 0 15,0-1 0-15,2 2-1 0,-1 0 0 16,-1-1 0-16,0 2 3 0,1 0 3 0,-1 0 1 16,1-2 3-16,0 2 4 0,1-2 1 15,3 4 2-15,1-2-3 0,4 0-1 16,6-1-2-16,-1 3-3 0,5-2-3 16,6-2-1-16,-1 0-1 0,4 0 0 15,2 1 1-15,1 1 0 0,-2 0 5 16,0 0-17-16,-1 6-100 0,-3-1 64 15,-9 6-64-15,-11-1-394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50:41.55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9120 13972 16 0,'-2'-5'29'16,"2"3"0"-16,-1-1-5 0,0 2-2 15,1 0-5-15,-1 0 0 0,2 1 0 16,0 4 1-16,-1 1 2 0,-1 0 4 15,2 3 5-15,1 5 1 0,0 3-4 16,2 1-2-16,-1 5-1 0,1 2-4 16,1 1-2-16,-1 2-5 0,0 5 0 0,0-2 0 15,0 1-2-15,-1-2-1 0,-2-5 1 16,1-2 0-16,0-1 2 0,-1-6 0 16,-2 0 1-16,4-2 1 0,-1-1-2 15,-1-3-2-15,-1 0-2 0,-2-5-1 16,1 1-1-16,2-3 0 0,-1 0-1 15,-3-1 0-15,2-1 1 0,1 0 1 16,2-1-1-16,-4-3 0 0,5-3 0 16,-4-1 0-16,3-3-2 0,-2-2-1 15,0-1-1-15,0-1 0 0,-1-4-1 0,-2-3 1 16,-1 1-1-16,1-1 0 0,-1-3 0 16,-2 0-1-16,2 0 0 0,2-1 0 15,-3 0-4-15,3 6-5 0,0 0-5 16,0 4-4-16,-3-3-5 0,2 4-2 15,1-1-1-15,0 4 2 0,2 0 4 0,0 7 5 16,0 0 5-16,0 0 3 0,0 2 4 16,-2 2 0-16,-1 1 2 0,0 0-1 15,-2 2 0-15,-1 5 0 0,3 2 0 16,0 1 0-16,-3-1 0 0,2 4 1 16,-1-4 1-16,3-2-1 0,-1 3 1 15,-2 0 1-15,1-3-1 0,1-2 1 16,3-1 1-16,-4-3-1 0,1-1 1 0,7 0-1 15,-4-2 0-15,-1-1 0 0,0-2 0 16,1-1-1-16,3 1 0 0,0-1 0 16,-1 0 0-16,5 0 0 0,0 2-1 15,0-1 1-15,0 0-1 0,-1 1 1 16,0 3-1-16,-1-5 1 0,2 5 1 16,1-1 3-16,3-1-1 0,-2 6 0 15,3-5 1-15,0 1 0 0,-1 6 0 0,-1-3-2 16,4 3 0-16,-1 0 0 0,3-2 0 15,-1 6 1-15,2 1-7 0,-2 1-62 16,4 4 39-16,-6 0-40 0,-3 1-235 16</inkml:trace>
  <inkml:trace contextRef="#ctx0" brushRef="#br0" timeOffset="1110.0431">9629 14010 13 0,'-1'-1'10'0,"-1"0"-4"16,0 2 7-16,3 0 3 0,-2 3 5 15,2 1 3-15,-3 1 4 0,2 2 5 16,-1 5 2-16,1 2-3 0,-1 2-3 0,1 3-3 15,0 3-2-15,1-1-2 0,-1 5-3 16,0-1-1-16,1 1-1 0,-1-4 0 16,0-1-2-16,0 3 0 0,2-4-2 15,-2-2-1-15,3-1-1 0,-2-1-1 16,2-5 0-16,0-2-2 0,2 1-1 16,-2-3-1-16,2-3 0 0,-3 1 0 15,0-4 0-15,-2 0 1 0,-2-2 2 16,4 0 0-16,-2-3 1 0,0-3-1 0,2-1-1 15,-1-3 0-15,2-6-3 0,1 2-1 16,0-3-1-16,-4 0-1 0,-2-3 0 16,2 1 0-16,0-1 0 0,-5-5-1 15,1 0 0-15,-2 0 0 0,2-1 0 16,1-1-1-16,-2 5 0 0,4-3 1 16,-1 7-1-16,3 1 0 0,0 2 0 0,-1 0 0 15,1 2 0-15,-2-1 0 0,0 2 0 16,2 1 0-16,0 0 0 0,-3 3 0 15,3 1 0-15,-2 3-1 0,2 0 1 16,-1 4-1-16,0 0 0 0,-1 0-1 16,-2 2 1-16,0 1-1 0,-1 1 0 15,-1 4 1-15,-3 1 0 0,2 0 0 16,0 7 0-16,-1-1 0 0,-3 1 1 0,4 0 0 16,1 0 0-16,-3-6 0 0,2-2 0 15,0-1 0-15,0-2 1 0,0-1-1 16,4-4 1-16,3 3 0 0,-3-2 1 15,2-1-1-15,1-2 0 0,-1 0 1 16,2-4-2-16,0 4 1 0,-2-7-1 16,6 1 0-16,0-1 0 0,1-2 0 15,0-1 0-15,0 1 0 0,1 2 0 0,-2 0 0 16,0 0-1-16,0 0 1 0,1 1-1 16,-2 2-1-16,1 0 1 0,-2 4-1 15,2 2-1-15,0 1 2 0,1-1-1 16,0 6 1-16,1 1 1 0,1 3-10 15,-1 6-75-15,0 4 48 0,-1 5-50 16,-2 0-288-16</inkml:trace>
  <inkml:trace contextRef="#ctx0" brushRef="#br0" timeOffset="8125.2413">12985 13910 27 0,'1'-3'14'16,"-2"1"-8"-16,1 0 3 0,3 2-5 15,1 3-3-15,2-1-2 0,-2 0-1 16,2-1-7-16,-4 2 4 0,-1 1-5 16,0-2-24-16</inkml:trace>
  <inkml:trace contextRef="#ctx0" brushRef="#br0" timeOffset="12909.9408">15630 12895 23 0,'29'-20'23'0,"0"-3"-2"0,0-7-2 15,-2-3-3-15,-1 2-2 0,-4-2-3 0,-3 0-2 16,-4 4-3-16,-3 2-1 0,-3 0 0 15,-6 1-1-15,0 0 0 0,-1 1-1 16,-2 0 1-16,-3-2-2 0,-8-2 1 16,-3 7-2-16,-2 0 0 0,-4 4 0 15,-5 6-2-15,-3 10-24 0,-2 2 14 16,-7 2-13-16,-2 10-90 0</inkml:trace>
  <inkml:trace contextRef="#ctx0" brushRef="#br0" timeOffset="14097.0028">12927 14001 3 0,'-2'0'0'0,"-2"-2"1"16,3 1 0-16,2 5-1 0,1-5 0 0,-5 1 1 15,6 1 15-15,-3-1 10 0,-2 3 6 16,6-3 0-16,-4-3 3 0,-2 4 3 16,0-1 2-16,0-2-14 0,2 3-8 15,0-2-4-15,-1 3-2 0,0 0-1 16,0-3-3-16,0 1-3 0,-2 0-1 16,-1-1-1-16,3 1 1 0,-4-1 0 15,4 0 0-15,-1 3 1 0,-3-2 0 0,4-1 0 16,0 2-1-16,3-1 0 0,-1 2-1 15,-4 0 0-15,3-4 0 0,3 2 0 16,-2 0-1-16,-4-1 0 0,1 1-1 16,0-1 0-16,5 1 0 0,-3-1-1 15,0 2-1-15,-3 0 1 0,5-2 0 16,-3 2-1-16,1-2 1 0,-2 2 0 16,2-1 0-16,-1 2 0 0,1 1 1 0,-2-3-1 15,5-2 2-15,-2 4-1 0,-2-4 0 16,1 5 1-16,-3-7 0 0,7 3-1 15,-3 2 0-15,-4 0-1 0,3-2 0 16,0 1 1-16,-3 0-1 0,3 0 0 16,-4 1 1-16,3-1 1 0,0 1 0 15,-1-1 0-15,-1 2 2 0,2-3 0 0,0-2 1 16,0 3 1-16,-2 1-1 0,4-4 1 16,-1 2-1-16,-2-1 0 0,1 4-1 15,1-1 0-15,-1-3-1 0,1 4 0 16,0 1 0-16,0-3-1 0,0 0 0 15,2-4 0-15,-3 4-1 0,-1 2-1 16,3-3-1-16,-1 0 1 0,-1 2-1 16,1-2 1-16,-2 1-1 0,2 1 1 15,2-1 0-15,-5 1 0 0,3-2 0 16,-3 3 1-16,3 0-1 0,-2-1-1 0,2 0 1 16,-1 0-1-16,4-1 1 0,-6 3-1 15,6-2 1-15,-6 1 0 0,5-2 1 16,1 1-1-16,-3-2 1 0,0 1 1 15,2 0-1-15,-4-2 1 0,4 2-1 16,0 0 1-16,-5-4-1 0,8 3 0 16,-6 0-1-16,0-1 1 0,3 0-1 0,0 1-1 15,-3 1 0-15,0 0 1 0,-4 0-1 16,5-1 1-16,1 0 0 0,2 2 0 16,-2-2 0-16,0 2 0 0,4-1 1 15,1 0-1-15,-1 0-2 0,-5-1-14 16,2-2-22-16,-2 1-29 0,-1 2 18 0,-1 1-61 15,-4-4-75-15</inkml:trace>
  <inkml:trace contextRef="#ctx0" brushRef="#br0" timeOffset="15265.8078">12319 14098 45 0,'-1'1'50'0,"1"-2"-13"0,-1 0-2 0,1 1-4 16,0 1-9-16,1 0-8 0,-1-1-4 15,1-1-3-15,-2 0-4 0,2 3-1 16,-1-2-1-16,0 0-1 0,0 0 1 15,0 0 0-15,-2-1 1 0,3 2 0 16,-2-2 1-16,0 0-1 0,1 1 0 16,-1-2 0-16,1 2-1 0,0 0 1 0,0 0-1 15,1 0 0-15,-2 0 1 0,2 0 0 16,0-1 0-16,-1 1 0 0,0 1 0 16,1-1 0-16,-2 2 1 0,2-2-1 15,-2 0 0-15,1 1-1 0,0-1 0 16,0-1-1-16,0 2 0 0,0-1 0 15,0-1 0-15,0-1 0 0,1 2 0 16,-2-1 0-16,0 1 0 0,1 1 0 0,-1-1 0 16,1 3 1-16,0-2-1 0,-1-1 0 15,0 1 0-15,0 0 1 0,-2-1-1 16,1-1 0-16,0 0 0 0,0 2 1 16,2 0-2-16,-1 2 1 0,0-2 0 15,0-2 0-15,2 4 0 0,0-1 0 16,-1-2 0-16,-1-2 0 0,0 1 0 15,2 1 1-15,-1 1 0 0,0-1 0 0,0 0 0 16,0 0 0-16,1-1 0 0,-1 1 0 16,-2-1-1-16,0 1 0 0,0-1 0 15,1 1-1-15,0 0 1 0,1 0-1 16,-1 0 0-16,1 1 1 0,0 1 0 16,0 2 0-16,-2-3-1 0,0 0 1 15,2 2 0-15,2-3 1 0,-2 0-1 0,-2-1 0 16,1 1 1-16,2 0 0 0,-1-1-1 15,-4 0 1-15,4 0-1 0,0 1 1 16,3 0-1-16,-3-1 1 0,-4-1-1 16,3 0 1-16,3 0-1 0,-4 0 1 15,1-1-1-15,-1 1 1 0,1-2-1 16,2 2 1-16,-1-2-1 0,-3 2 0 16,0-2 0-16,0 2 1 0,0-1-1 15,3 2 0-15,-1-1 0 0,1 2 0 0,-1-1 0 16,1-2 0-16,1 4-1 0,-1-1 1 15,-1 0-1-15,0 2 0 0,0-2 1 16,2 1-1-16,0 1 1 0,-1 0-8 16,2 2-37-16,1 2 25 0,0 1-29 15,1 0-139-15</inkml:trace>
  <inkml:trace contextRef="#ctx0" brushRef="#br0" timeOffset="19350.441">12943 13925 17 0,'-1'-4'33'0,"1"0"0"16,1 1-3-16,-2 1 2 0,1 1-4 15,0 1-6-15,-1-1-3 0,2 2-3 16,0 1-1-16,-3-2-1 0,4 2 0 0,-3 0 0 16,4 0 4-16,1 0 2 0,-4 0 1 15,2 1 0-15,0 0 0 0,-1 1-1 16,1-1 0-16,-4 0-1 0,2 2-2 16,1 1-1-16,-1 0-2 0,1 3-2 15,0 3-1-15,2 2-1 0,-1 0-2 16,-1 4 0-16,0 2-2 0,-1-1 0 15,0-1-1-15,0 3 0 0,1-3 0 0,2-2 0 16,2 4 0-16,-1-2 2 0,2-3-1 16,-3-1 1-16,1 3-1 0,-1-4 0 15,1-1 0-15,-1-3-1 0,1-1-1 16,-3-1-1-16,1-4 1 0,-2 0-1 16,1 1 1-16,0 0 0 0,1-1 1 15,-2-3 0-15,-1 2 1 0,1 1 0 0,0-2 0 16,-2-2-1-16,-2 1-1 0,0-4-1 15,1-1-1-15,-2 2-3 0,-2-5-6 16,0 3-3-16,0-2-7 0,-3 0-6 16,2 1-9-16,2 3-4 0,-4-1 1 15,3 3 3-15,2-2 5 0,-4 4 4 16,1-3 8-16,1 0 8 0,0-2 5 16,0 0 1-16,3-4 2 0,2 4 0 15,0-2 0-15,1 4 2 0,0 0-1 0,1-1 0 16,1 2 3-16,0 1 1 0,0 2 2 15,3 2 1-15,5 3 1 0,3 4 0 16,1 0 0-16,-1-1 0 0,5 2-3 16,-2-4-1-16,-1-3-1 0,-1 0 0 15,2-5 1-15,-4 0 5 0,-2-3 3 16,0-3 1-16,-3-4 0 0,0 0 0 16,-3 2-1-16,1-5-1 0,-2-4-6 0,-1 3-3 15,0-3-2-15,-1-3-6 0,1 4-17 16,0 5-70-16,0 0 43 0,1 7-62 15,0-1-252-15</inkml:trace>
  <inkml:trace contextRef="#ctx0" brushRef="#br0" timeOffset="19798.2518">13246 14473 86 0,'-10'8'80'0,"-2"-1"-20"0,0 2 1 16,0-1-5-16,1 0-11 0,3-1-10 16,1-3-5-16,1 3-6 0,3-1-3 15,1-2-6-15,-1-1-4 0,1 0-4 16,2-2-2-16,-3-1 0 0,1 0-2 15,0 0 0-15,-3 0 0 0,2-1-1 16,-4-3 1-16,1-1-1 0,-3-1 0 16,0-5-1-16,0-3 0 0,2-1 0 0,4-3-1 15,3 2-1-15,0 2 0 0,3-2 1 16,4 5-2-16,0-1 1 0,3 3-1 16,0 0 0-16,0 3 0 0,-2 4 0 15,4 2 3-15,-2 6 3 0,3-1 2 16,-1 6 4-16,5 4 1 0,-3 5 1 15,2-3 1-15,-5 3-2 0,1 0-2 0,-1-1-2 16,-2-5-2-16,-4 4-1 0,4-3 0 16,-1 2-1-16,-1-7 1 0,1 5 0 15,1-1 5-15,-3-2-17 0,-1 1-16 16,0-1-70-16,-4-6 45 0,3-4-82 16,-6-2-229-16</inkml:trace>
  <inkml:trace contextRef="#ctx0" brushRef="#br0" timeOffset="25669.4044">12283 14128 2 0,'-10'30'12'0,"1"-2"11"15,-1-1-6-15,2-3 4 0,2-3 2 16,-1-2 2-16,2-3-1 0,-1-3-3 16,4-2-3-16,-1-3 0 0,2-3-3 15,-1-1-2-15,2 1-3 0,2-4 0 16,1-1 0-16,1-3-1 0,1 0 0 15,2-3-1-15,3-4-1 0,0 1-2 16,3-6-2-16,2-1-2 0,-1-6 1 16,-1-1-1-16,1-3 0 0,-7 1-1 0,1 0 1 15,-3 3-1-15,-3-7 0 0,1 2 0 16,-1 3 0-16,-1 6 0 0,-2-9-1 16,-1 13 0-16,2 13-1 0,0-13 1 15,-4-1-1-15,1-1 0 0,-1 9 0 0,-2-1 1 16,0 3 0-16,0 0 0 15,1 4 0-15,2 0 1 0,-2 1-1 0,2 1 0 16,-3-1 1-16,0 3-1 0,0 0 0 16,0-1 1-16,-1 3-1 0,0 3 0 15,-2 0 1-15,2 0 0 0,0 3 0 16,-1-3 0-16,2-1 0 0,0 1 0 16,2-2 0-16,-1-3 1 0,2-1 0 15,1-1 1-15,1-2-1 0,1 0 1 16,0-3-1-16,1-2 1 0,2-3-2 0,3 0 1 15,0-5-1-15,4 5 0 0,2-4-1 16,2-1 1-16,3 1 0 0,-1 5 0 16,0 2 0-16,-1 6-1 0,-3 0 2 15,2 6-1-15,-2 2 0 0,2 1-7 16,-2-2-35-16,3 2 22 0,-2 3-26 16,-1 3-137-16</inkml:trace>
  <inkml:trace contextRef="#ctx0" brushRef="#br0" timeOffset="36416.7234">9081 12731 135 0,'-11'-6'33'0,"0"-3"-18"0,6 4 16 15,4 5-53-15,1 4-8 0,2 3 8 16,2 0-32-16,8-2-32 0</inkml:trace>
  <inkml:trace contextRef="#ctx0" brushRef="#br0" timeOffset="39623.9543">9105 12740 211 0,'4'-2'41'0,"0"0"-54"16,1 2 13-16,9 9-31 0,0 4-40 0,4 0-66 16</inkml:trace>
  <inkml:trace contextRef="#ctx0" brushRef="#br0" timeOffset="40261.3569">15746 12540 17 0,'-1'-9'63'0,"2"-1"-16"0,0 1-11 16,-3 4-1-16,4 2-7 0,2 2-13 16,-1-1-8-16,1 2-6 0,0 0-1 15,-2 2 0-15,0-2 1 0,-1 1-1 0,-1-1 1 16,0 0 1-16,-1-1-1 0,0-1 1 16,2 1 0-16,-4 0 1 0,0-2-1 15,5 0 1-15,-5 1 0 0,3-1-1 16,1 1 0-16,-1 1-1 0,5 0 0 15,-1 0-1-15,-2 0 0 0,2 0-2 16,-1 1-15-16,-3-1-14 0,-1 0-9 16,-1-1 5-16,-2 2-44 0,1 2 8 15</inkml:trace>
  <inkml:trace contextRef="#ctx0" brushRef="#br0" timeOffset="42797.3132">15975 13945 14 0,'1'2'26'0,"-1"1"1"0,2 2-4 16,-2 0-1-16,-3 4-2 0,1 2-3 15,1 3-2-15,-4 2-3 0,-4 2 0 16,0 0 1-16,2 2 2 0,0-3 4 15,-1 2 2-15,2 0 3 0,-1-1 3 16,2-2 0-16,-4 0 0 0,0-4-1 16,2 3-3-16,-1-3-3 0,2 1-5 0,1-2-4 15,2 0-2-15,1-5-4 0,1 1-1 16,0-3-2-16,-1 2-1 0,2-3 1 16,2 0-1-16,-1-2 1 0,-1-1 1 15,-1 0 0-15,2 2 1 0,0-4 0 16,0-2 0-16,1-1 0 0,0-5-1 15,-1-1-1-15,3-4 0 0,-3 2-1 16,2-7-1-16,-1-1 1 0,0-1-1 16,0 1 0-16,4-3 0 0,-2 4 0 0,1 0 0 15,1 2-1-15,2 1 1 0,-3-1-1 16,2-2 0-16,-1 5 1 0,0-4-1 16,-2 2 1-16,1 1 0 0,-2 4 0 15,-1-2 0-15,0 5 0 0,-1 2 0 16,-2 3 1-16,2 2-2 0,-2 2 1 15,0 2 0-15,-1 1-1 0,-1-1 0 0,-3 4 1 16,1 1-1-16,-3 1 0 0,-1 1 1 16,2 4 0-16,-3-1 0 0,-1-2 0 15,2 3 0-15,1-2 1 0,-3-2-1 16,3 0 1-16,1 0 3 0,0-5 3 16,-4 1 2-16,2-4 3 0,0-1 0 15,3-1 1-15,0 2 1 0,5-2-4 16,2-2-3-16,-1 3-2 0,2 0-3 15,0 0-1-15,0 0-1 0,1-3 0 0,0-1 0 16,3-2 0-16,0 0-1 0,1-1 1 16,0 1 0-16,0 0 0 0,1 2 0 15,-2-1 0-15,2 2 0 0,0 2 0 16,-1-1-1-16,-1-1 2 0,0-1-1 16,0 1 0-16,-2 0 0 0,2 1 0 15,-2-2 0-15,1 1 1 0,-1-1-1 16,2-2 0-16,0 1 0 0,-1-1 0 0,2 0 0 15,0 1 0-15,-2 0 1 0,0-2-1 16,2 2 1-16,-3 0-1 0,-1-1 0 16,-2 1 1-16,2 1-1 0,-3 2 1 15,0 0-1-15,1 2 0 0,-1 1-1 16,2-1 1-16,0-2-1 0,0 3 0 16,-1 0 0-16,1 3 1 0,0-1-1 0,-2-2 1 15,0 0 0-15,-2 1 0 0,0 1 0 16,-1-2 1-16,0 3-1 0,-2-1 0 15,0 2 1-15,-2 2-1 0,-1 1 1 16,-2-2-1-16,-2 4 1 0,1-4-1 16,-2 1 0-16,1 0 0 0,-3-2 1 15,0 0-1-15,2 1 1 0,1-2-1 0,0-3 1 16,4-1-1-16,-2 3 1 0,3-2-1 16,4-2 1-16,0-2-1 0,3 1 1 15,1 1-2-15,0-1 1 0,1-1 0 16,0-2-1-16,1 1 0 0,3-2 0 15,2 2 1-15,-2-1-1 0,6-1 1 16,-3 1-1-16,2-1 1 0,0 1 0 16,-2 0 0-16,-2 1-1 0,2 1 1 15,-3 2 0-15,-1 0-1 0,-1 0 1 16,-2 2-1-16,1-1 0 0,1 1 0 0,0 1 0 16,0 0 1-16,2 0-1 0,-2 0 0 15,0 1 2-15,0 0 1 0,0-1 1 16,1 2 1-16,0 0 2 0,-1-1 0 15,0 1 0-15,-1-3-2 0,0 4 0 16,2-3-1-16,1 2-1 0,0 0 0 16,3-1 0-16,0 1-1 0,2 1 5 0,1 0-14 15,1 2-27-15,-1 2-57 0,-3 5 40 16,-6-2-82-16,-3-2-195 0</inkml:trace>
  <inkml:trace contextRef="#ctx0" brushRef="#br0" timeOffset="47919.9565">18702 12090 16 0,'-15'1'7'16,"-5"5"-3"-16,1 1 1 0,2 2-3 15,2 0-2-15,-5 3 1 0,2-1-1 16,0 3 0-16,-4 1 0 0,2 3 0 15,-2-1-1-15,2 2 1 0,3-2 0 16,1 3-1-16,1-1 1 0,1 0 0 16,2 0 1-16,-1 1 1 0,3 2 0 0,2 0 1 15,4 2 1-15,-6 0 0 0,4 0 0 16,1-1 0-16,5 4-1 0,-4-1 1 16,1 4 1-16,9-2-1 0,0 1-1 15,0-3 0-15,2 0-1 0,-2-6 1 16,7 2 10-16,1-4 3 0,1-2 3 15,2-4 3-15,3-1 2 0,1-7 0 0,-1 3 0 16,5-3-10-16,3-2-4 0,-1 3-2 16,4-5-4-16,2 0-1 0,-1 0-1 15,0-3 0-15,-2-3-1 0,0-2 1 16,-2 1 0-16,-1-3-1 0,-2 1 1 16,-2-1 0-16,0 0 0 0,-5-6 0 15,-4 1 0-15,1-4 7 0,3-5 4 0,-3 0 3 16,1-1 2-16,-3-3 1 0,-2-3 0 15,-4 1-1-15,-3-2-5 0,-1-2-5 16,0 1-3-16,-4-2-1 0,-1-2-2 16,-7 2 0-16,-7 5-1 0,-4 1 0 15,-7 6-2-15,-3 10-6 0,-1 6-20 16,-2 7-35-16,-3 2 23 0,2 10-50 16,2 4-119-16</inkml:trace>
  <inkml:trace contextRef="#ctx0" brushRef="#br0" timeOffset="49362.9415">16082 13807 81 0,'1'-1'51'16,"-1"0"-19"-16,0 1 4 0,-1-2-12 16,1 1-10-16,1 3-6 0,-1-5-4 15,1 5-2-15,1-2-2 0,-1-1 0 16,0 2 0-16,0-3 0 0,-2 2-3 0,2 1-19 15,-2-1-14-15,0 0 12 16,0 3-34-16,-1 2-51 0</inkml:trace>
  <inkml:trace contextRef="#ctx0" brushRef="#br0" timeOffset="50191.4645">15615 13943 29 0,'3'-1'30'15,"-3"1"-5"-15,1-1 0 0,-1-1-3 16,0 2-2-16,1-1-2 0,-1 1-2 16,1 0-2-16,-1-1-3 0,-1 1-2 15,2-1-2-15,-1 0-2 0,1 1-3 16,-1-1-1-16,-1 1-1 0,2 0 0 15,0 0 0-15,-1 0 0 0,1 2 1 0,1-1-1 16,-2-1 2-16,2 1-1 0,-2 0 2 16,0 1-1-16,3-2 0 0,-4-3 1 15,1 2-1-15,-2 1-1 0,1-1 0 16,0-1-1-16,3 2 0 0,-2-2-1 16,0 2-29-16,-1 0-6 0,2 0 9 15,-1 0-34-15,0 2-36 0</inkml:trace>
  <inkml:trace contextRef="#ctx0" brushRef="#br0" timeOffset="62798.2304">16141 13210 35 0,'1'-9'31'0,"4"2"-10"0,-4 5 0 16,-5 2-6-16,2 1-3 0,-3 4-2 15,-1 3-1-15,0 3-1 0,-3 8 1 16,-2 4 3-16,0 6 0 0,-4 5 0 16,0 6-3-16,-2 2 0 0,-2 0-3 15,-1 2-2-15,2 0 0 0,0-2 2 0,0 0 7 16,1-2 5-16,3 0 4 0,0-8 5 16,-1-8 4-16,3-2 2 0,-3-4-1 15,1-6-6-15,3 1-3 0,1 2-6 16,2-6-4-16,6-1-4 0,-1-4-3 15,3 2-3-15,-1-3-2 0,3 0 0 16,2 1 0-16,-2-1 0 0,-2-5 1 16,1 2 0-16,0-6 0 0,0 2-1 15,0-3 1-15,3 1-1 0,-2-1-6 0,4 1-22 16,2 0-49-16,0 3 32 0,1 0-58 16,0-2-176-16</inkml:trace>
  <inkml:trace contextRef="#ctx0" brushRef="#br0" timeOffset="64267.8311">19003 13911 47 0,'-1'-4'46'0,"0"-2"-10"0,1 2-2 0,1 4-4 15,0-2-8-15,-1 1-4 0,3 2-2 16,1 1 1-16,-3 1 2 0,1 3 1 16,-3 1 3-16,1 5 0 0,-2 5 1 15,-3 1-2-15,1 5-3 0,-2 1-4 16,2 2-2-16,-2-1-2 0,0 2 0 0,0-5-1 15,-2 1 2-15,0-3 1 0,3-1 2 16,-2-5 0-16,0-1 1 0,0-4 0 16,2 0-1-16,-1 1-1 0,2-4 0 15,2-4-1-15,-2-1-1 0,4 2-1 16,-2-5-2-16,2-1-1 0,1-3-2 16,0 0-2-16,4 1-2 0,-1-1-1 15,2-5-1-15,2 1 1 0,1-3-1 0,0-6 0 16,5 3 1-16,-3-2-1 0,-4-3 0 15,1 1 1-15,-1 5-1 0,-7-5 1 16,1 2-1-16,0 0 1 0,0 2-1 16,-2-2 1-16,0 4-1 0,-3 2 0 15,2 5 0-15,-3-1 1 0,-2 1-2 16,3 5 1-16,-3 0-1 0,2 0 1 16,-2 2-1-16,-2 3 0 0,-1 0 0 0,0 2 0 15,-3 1 1-15,3 2-1 0,1-1 1 16,-1 0-1-16,2 2 1 0,0 1 0 15,2-2-1-15,-2 2 1 0,2-3 0 16,4-2-1-16,1-5 1 0,1-1 0 16,0 3 0-16,5-3-1 0,0-4 1 15,4-3 1-15,-2-4-1 0,4-1 0 0,2-2 0 16,-2 0 0-16,2 0 0 0,3 3 0 16,-1 3-1-16,-2-2 1 0,1 4-1 15,-2 1 1-15,-1 2-2 0,1 3 1 16,-2 0-1-16,-4 3 1 0,1 3-1 15,0 2 1-15,-1 1 0 0,1 2 1 16,1-2 0-16,5 7 0 0,2-2-5 16,-4 3-26-16,4 4-63 0,1-2 42 0,1-5-71 15,-4-14-229-15</inkml:trace>
  <inkml:trace contextRef="#ctx0" brushRef="#br0" timeOffset="66136.2595">21787 12204 36 0,'-12'-9'63'0,"-2"2"-17"0,-2 2-7 15,0 3-3-15,-4 2-10 0,-2 1-11 16,0 4-7-16,0 4-6 0,1 4-1 0,-1 1-1 16,-1 4 0-16,-1-1 0 0,1 2 0 15,-2 5 0-15,-2-3 0 0,-2 0 0 16,0 1 0-16,0 0 0 0,1-7 2 15,3 3 1-15,3 0 1 0,5-1 0 16,1 1 1-16,2 3 0 0,2 1-1 16,6 2-2-16,0 5 0 0,5-2-1 0,1 5-1 15,6 2-1-15,2 5 1 0,6 0 0 16,3 2 0-16,6-2 0 0,0-5 0 16,2-5 0-16,2-5 0 0,5 0 4 15,-7-5 6-15,4-2 4 0,0-3 6 16,-3-5 3-16,-1-4 4 0,7-2 3 15,-5-3-3-15,2-3-4 0,5-2-5 16,-1 0-3-16,4-3-4 0,1-3-4 16,6-1-2-16,0-1-2 0,3-2 0 0,-2-4-1 15,5-1 0-15,-3-8 0 0,-3-2 0 16,0-3 1-16,-2-1-1 0,-6-4 1 16,-5 0 0-16,-3-5 0 0,-7 1 0 15,-7-2 0-15,-11 2 1 0,-3 3-1 16,-6 0 0-16,-9 4 0 0,-7-2-1 15,-9 0 0-15,-6 4-2 0,-5 7 1 0,-7 3-2 16,-2 8-3-16,-2 9-29 0,-4 6-51 16,-3 4 35-16,-2 4-64 0,-2 14-192 15</inkml:trace>
  <inkml:trace contextRef="#ctx0" brushRef="#br0" timeOffset="67355.0528">19096 13652 212 0,'-5'-7'114'15,"5"-1"-40"-15,-1-1 9 0,1 7-41 16,0 2-9-16,3 2-15 0,0 4-13 16,3-1-5-16,-1 4-2 0,3-2 2 0,-1 0 2 15,1 0 5-15,-5-4 5 0,2-2 7 16,-5-1 7-16,4 1 7 0,-4 2 4 15,0-5-1-15,-1 0-4 0,3 3-5 16,-4 0-6-16,2 2-9 0,0-3-6 16,0 1-5-16,0 0 0 0,0 1-1 15,0-1 1-15,0 1 0 0,-2-2 1 0,0-1 0 16,2 2 1-16,-1-2-1 0,0-1 1 16,-1 0 0-16,0 0-1 0,4 2-1 15,0-1 0-15,-2-2-5 0,2 1-12 16,3-1-20-16,1 0-44 0,-1-1-45 15,-2 0 22-15,-1-2-92 0,-2 0-118 16</inkml:trace>
  <inkml:trace contextRef="#ctx0" brushRef="#br0" timeOffset="67861.443">18670 13867 89 0,'-5'-1'97'0,"2"1"-35"16,-3-1 1-16,4 2-6 0,1 2-14 15,-1-3-11-15,2 3-6 0,0-1 2 16,1-2 3-16,0 3 2 0,-1-4 2 15,1 0 1-15,0 1 2 0,-1-2 0 0,-1 1-5 16,2 0-4-16,-1 1-6 0,2 0-6 16,-1 0-6-16,0 0-4 0,0-1-3 15,1 1-3-15,0 1 0 0,1 0-1 16,-3-1 1-16,-2 0 0 0,0-1 0 16,2 1 2-16,-1 0-1 0,-3-4 0 15,4 4 0-15,-1 2 0 0,1-2-1 0,-1-2 0 16,2 6-6-16,-1-2-17 0,2 1-25 15,-1-3-75-15,3 3 44 0,6 2-93 16,-3-5-234-16</inkml:trace>
  <inkml:trace contextRef="#ctx0" brushRef="#br0" timeOffset="69837.7974">18863 13918 52 0,'-1'-1'51'0,"0"-2"-5"16,-1 2 1-16,2 2-6 0,-1-2-7 15,1 1-8-15,-2 0-5 0,2 2-5 16,0 4-6-16,-1 2-5 0,0 1-2 16,-2 6 0-16,0 3 2 0,1 5 0 15,-2 5 2-15,-1 3 2 0,0 7 5 0,-5 1 3 16,1 5 3-16,-2 2 3 0,-2 0 4 15,-1-3 4-15,1 0 1 0,-1-1 0 16,1-7 1-16,0-2 1 0,-1 0 0 16,2-4-4-16,3-8-3 0,-2 0-4 15,3-2-5-15,2-6-5 0,2-3-4 16,3-2-3-16,0-3-2 0,2-5 0 16,0-1-1-16,1-6 1 0,5-4-1 15,1-6 1-15,3-6-1 0,-1-5 0 0,4 0-1 16,-5-3-1-16,2 2 0 0,-4-3 1 15,-1 5-1-15,-2 2 0 0,-2-5-1 16,-1 5 1-16,2 2 0 0,1-2-1 16,-1-1 0-16,-1 1 0 0,2-4 1 15,-4 2-1-15,3 2 0 0,-2 2 0 16,1 4 0-16,-1 2 0 0,1 3 0 16,0 1-1-16,2 4 1 0,-3 0-1 0,1 6 0 15,-2 0-1-15,2 3 0 0,-2 1 1 16,0 4-1-16,-2 2 0 0,0 4 1 15,-1 4 0-15,0 8 1 0,-6 2-1 16,1 6 1-16,-3 4-1 0,0 6 1 16,-3-3-1-16,3 6 1 0,1-1 0 15,2-3 1-15,-2-5 2 0,2-1-1 0,0-7 1 16,4-4 1-16,-3-4 1 0,5-3-1 16,1-6 1-16,0-4 1 0,2-2 1 15,-1-4 2-15,0-3 0 0,3-4 0 16,-1-7-1-16,5-7 0 0,3-8-2 15,3-5-3-15,1-9-1 0,2-3-1 16,0-2 0-16,-2-1 0 0,-4-5-1 16,-3 7 1-16,-1 1-1 0,-3 1 1 15,-1 3-1-15,2 7 0 0,-1 1 1 16,1 4-1-16,-1 6-1 0,0 6 1 0,-1 3 0 16,-1 8-1-16,0 1 1 0,-1 4-1 15,0 1-1-15,0 1 0 0,-2 3 0 16,1 2-1-16,-1-2 1 0,0 2 0 15,0 5 0-15,1-1 1 0,0 1 1 16,-1 2-1-16,3-1 1 0,-1-5-1 16,0 2 1-16,0-3 0 0,-1 0 0 0,1 1 0 15,2 0 1-15,-2 0-1 0,-1-1 1 16,1-2 0-16,-1-3 0 0,1 0 1 16,-2 2-1-16,-2-3 0 0,1 1 1 15,-1 0-1-15,-3 0 0 0,1 0-1 16,-1 0 1-16,1 0-1 0,-2 2 0 15,0-1-1-15,1 1 1 0,-3 4 0 0,-1-3-1 16,0 3 1-16,-2 1 0 0,2 4 0 16,-1-1-1-16,2 2 1 0,-1-1-1 15,3-1 1-15,1-4-1 0,2 2 0 16,0-4 0-16,5-1 0 0,3 2 0 16,-1-4 1-16,2-1 0 0,2-2 0 15,5-3 0-15,-1-2 1 0,4-7-1 16,6 0 1-16,0-5-1 0,1-3 1 0,4 1-1 15,-4-1 1-15,2 0-1 0,-3 5 0 16,-2 2 1-16,-2 3-1 0,-4 1 0 16,-4 2 1-16,0 3-1 0,-5 0 0 15,-2 2-1-15,2 4 1 0,-3 3-1 16,0 2 0-16,-1-2 0 0,-2 2 0 16,0 2 1-16,2-1-1 0,-2 2 0 15,1 2 0-15,-2 0 1 0,4-1-1 16,1-1 0-16,-1 1 1 0,0-3 0 0,-1 1 0 15,1-3 0-15,0 1 0 0,0-2-1 16,-1 2 1-16,2 1 0 0,1 1-1 16,2 1 1-16,-1-1-1 0,0-2 1 15,2 6-1-15,-3-1 0 0,1 1 1 16,-1 1 0-16,-1 1 0 0,2-6 0 16,-1 0 1-16,-1-3 0 0,0 1 0 0,0-4 1 15,0 0 1-15,-2 0 1 0,1-1 0 16,-1-2-1-16,1-1 1 0,0-3 0 15,-1-2-2-15,1-4 0 0,0-1-1 16,0 2-1-16,1-2 1 0,0 2-1 16,0 1 0-16,0 1 0 0,-1-2-1 15,0 2 1-15,-1 0 0 0,0 3 0 16,0 0 0-16,-1 3 0 0,1 0 0 0,-2 1 0 16,3 0-1-16,-1 0 1 0,-1 1 0 15,0 1-1-15,1 0 1 0,-1 3-1 16,0-3 0-16,0 3-1 0,1-1 1 15,1 0-1-15,-1 3 1 0,2-2 0 16,-1 1 0-16,1-1 0 0,-2 3 1 16,2-3 0-16,-1-1-1 0,0 2 1 15,0-1 0-15,0-2 1 0,2 2-1 16,-1-3 0-16,-1-1 1 0,1 2 0 0,0 0-1 16,0-1 0-16,0 0-7 0,0-1-11 15,0 0-15-15,0-2-23 0,0 2-76 16,2-1 34-16,-2 1-73 0,0 1-235 15</inkml:trace>
  <inkml:trace contextRef="#ctx0" brushRef="#br0" timeOffset="75476.4716">24935 12240 41 0,'-10'-14'34'16,"-1"2"-18"-16,2 6 4 0,-2 2-6 15,-3 0-8-15,0 3-4 0,-2 1-1 16,0-1-1-16,-1 0 3 0,2 1 6 0,-2-2 4 15,-2-1 3-15,-5 3 2 0,1 0 2 16,-2 1 3-16,1 2 1 0,-1 3-2 16,2 3-1-16,-3 0 0 0,0 5 0 15,-2-1 0-15,3 2 1 0,1 4-1 16,1 6-1-16,-1-4-2 0,3 6-2 16,3 1-1-16,0 3-2 0,2-4-4 0,6 5-3 15,4-4-2-15,-2 2-2 0,8 0-2 16,2 3 1-16,2-2-2 0,2 0 1 15,4 3 0-15,2-2 0 0,1-2 0 16,4 1 1-16,2-1 0 0,3-6 0 16,-1 1 2-16,4-7 0 0,-1 2 1 15,2-4 1-15,0 1 0 0,6-4 0 16,-3 1 0-16,0-7 2 0,1-7 3 0,-1 0 3 16,-3-4 1-16,-1-8 1 0,8-3 0 15,-2-4 0-15,4-4-3 0,4 1-3 16,3-4-3-16,0-3-1 0,1-5-2 15,-2-1 0-15,-1-3 0 0,-4 1 1 16,-8 1-1-16,-5 0 1 0,-7 2 1 16,-6 2 0-16,-10 1 1 0,0-1 3 15,-4 5 1-15,-11-2-1 0,-9 1 0 0,-7 3 0 16,-4 2-2-16,-6-1-1 0,-3 5-3 16,-1 2-1-16,-2 4-1 0,5 2-1 15,-4 4-1-15,9 4-4 0,-1 3-14 16,5 4-22-16,-1 2-69 0,8 7 41 15,-1 1-82-15,5 10-220 0</inkml:trace>
  <inkml:trace contextRef="#ctx0" brushRef="#br0" timeOffset="76497.8828">22276 13813 24 0,'1'-1'20'0,"0"2"-10"0,3-2 3 16,1 2-2-16,0-1-7 0,0 1-1 15,-1-1 0-15,0 1 1 0,-2-2 10 16,-1 2 10-16,-1 0 6 0,-1 0 6 0,-1-2 4 16,-2-1 3-16,-1-1 1 0,-2 3-7 15,1-5-11-15,0 3-5 0,1-1-6 16,1 5-5-16,0 2-4 0,2 0-3 16,2-3-2-16,-2 3-1 0,3 1 0 15,1-5-1-15,-3 0 0 0,2 2 1 16,1 0 0-16,-2 0 0 0,3-1-1 15,-1-1 1-15,1 2-9 0,0-2-30 16,1 1-24-16,0-1 18 0,-2 2-58 0,-2-1-77 16</inkml:trace>
  <inkml:trace contextRef="#ctx0" brushRef="#br0" timeOffset="82710.6784">22126 13908 32 0,'1'-1'38'0,"0"0"-5"15,0-3-4-15,-2 2-4 0,-1-1-4 16,4 5-3-16,-2-2-2 0,-1-1 2 15,1 2 2-15,1 0 7 0,0 1 7 0,-1-1 4 16,-1-1 1-16,0 0-3 0,0 3-4 16,-1-1-4-16,-3 1-8 0,2 4-5 15,-1-2-5-15,-1 4-2 0,1 0-1 16,-2 1 0-16,1 5 1 0,1 0 0 16,-2 2-1-16,-2 1 1 0,3 0-1 15,-3-2 0-15,2 0 1 0,-1 3-1 16,3-2 0-16,-2 2 1 0,4-2 1 15,-4-1 2-15,1-3 1 0,1 2 0 0,-1-6 0 16,-2 1 0-16,4-2-2 0,-2 2-1 16,1-3-1-16,1 2-1 0,-2 0-2 15,2 0-1-15,1-3-1 0,-2 4 0 16,0-4-1-16,2 0-1 0,1 0 0 16,1 0 0-16,-1-4 1 0,-1-1 0 15,0 1 2-15,2 1 0 0,2-3 0 16,-3 0 0-16,1-1 1 0,2-4-2 0,0 1 0 15,-2-7-2-15,0-2-1 0,-2 0 1 16,2-4-1-16,1-1 0 0,0 2 0 16,1 0 0-16,0-4 0 0,-1 4 0 15,2 1 0-15,-1 0 0 0,-1 0 0 16,0 1 0-16,2-1-1 0,2-1 1 16,-2-1 0-16,2 2-1 0,-1 0 1 15,-2 4 0-15,2 11 0 0,1-10-1 0,-1 1 1 16,0 3 0-16,1 0 0 0,-2 1 0 15,0 0 0-15,-1 2 0 0,-1 1 0 16,1-1 0-16,-1 2 1 0,1-1-1 16,-3 1 0-16,0 0 0 0,-2 0 0 15,3 2-1-15,-1 0 0 0,-1 0 1 16,-1 4-1-16,-1-1 0 0,-2 3 0 0,-2-1 1 16,1 3 0-16,-2-2 0 15,0 1 1-15,1 0-1 0,1 0 0 0,3-3 1 16,-1-2-1-16,3-1 1 0,-1-2-1 15,3-2-1-15,0-1 1 0,4-1-1 16,2 1 1-16,2-1-1 0,3-4 0 16,4 0 0-16,-6-2 1 0,3-3 0 15,1-2 0-15,-1 3 0 0,0 2 0 16,0 1 0-16,-2 2 0 0,0 2 0 0,-3 2 0 16,-4-2 1-16,1 4-1 0,0 1-1 15,-3-2 1-15,1 0-1 0,-1 3 0 16,1 1 0-16,0 0 0 0,0-1-1 15,1 2 1-15,-1 2 0 0,2-1 0 16,1 2 0-16,-1 2 1 0,0-2-1 16,3 1 1-16,-4-2 1 0,-1 1 0 0,-2-2 0 15,2-2 1-15,1 16 1 0,-2-15 0 16,0-2-1-16,1-15 0 0,-1 14 0 16,-1 1-1-16,2 1 2 0,0-2-16 15,2 0-20-15,2 3-78 0,3 3 48 16,-2-1-86-16,-2-3-264 0</inkml:trace>
  <inkml:trace contextRef="#ctx0" brushRef="#br0" timeOffset="89754.3313">24103 13958 50 0,'0'0'53'0,"-1"-2"-6"0,0 2-2 16,1-2-3-16,-2 1-7 0,2-2-6 15,-1 2-6-15,1 1-6 0,0-1-5 16,0 0-3-16,0 0-3 0,1 1-1 15,-1 0-2-15,0-2-1 0,3 1 0 16,-4 1 0-16,-2 1 0 0,4-1-1 16,-1 0 1-16,2-1 3 0,-2 1 7 0,0 0 3 15,0-1 3-15,0 0 1 0,1-1 0 16,-1 4 1-16,0-2-5 0,1-3-6 16,0 3-4-16,0 1-2 0,1-1-1 15,-1 3-1-15,2-3 0 0,2 1 0 16,-3-1 0-16,1 1 1 0,2-1 0 15,0 0 0-15,2 0 0 0,-1 0-1 0,2-1 1 16,-2 1 0-16,1-1-1 0,-1-2 0 16,2 2 1-16,3 1-1 0,-1-1-1 15,0 0 1-15,4 0-1 0,-3 0 0 16,2 1 0-16,1 0 1 0,-1-1-1 16,-2 1 0-16,2 1 0 0,-2 0 0 15,-1 0 0-15,0 0 1 0,1-1-1 16,-5 1 0-16,2-1 1 0,0-1-1 15,1-2 0-15,0 1 1 0,1-1-1 16,4 1 0-16,-1-2 0 0,3 2 0 0,1-1 0 16,-1 2 0-16,-2-1 0 0,2 0 0 15,-1 3 0-15,3 0 0 0,-1-2 0 16,-2 0 0-16,0 1 0 0,-3 0 0 16,-1 2 1-16,1-3-1 0,0 0 1 15,-2 1-1-15,3 0 0 0,-3 0 0 16,2 0 0-16,0 0 0 0,3 0-1 0,-2 4 1 15,2-2 0-15,-2-1 0 0,-1 0 0 16,0 1 0-16,1-1 1 0,-5 0-1 16,1-2 1-16,2-3-1 0,-5 4 1 15,-1-2-1-15,2-2 1 0,-1 2-1 16,1 0 0-16,2 1 0 0,1 0 0 16,0 0 0-16,-1-3 0 0,0 4 0 0,-1 0 0 15,1-1 0-15,-1 1-1 0,-1 1 1 16,3-2 1-16,-2 4-1 0,-3-5 0 15,1 0 0-15,-2 1 1 0,-1-1 0 16,2 0-1-16,0-1 1 0,1 0 0 16,-3 2-1-16,1-2 1 0,2 2-1 15,-3 1 0-15,1-2-1 0,3 2 1 16,-2-1 0-16,0 2-1 0,0-2 1 16,-1 1-1-16,0 2 1 0,-1-1 0 15,1 0 0-15,1-1 1 0,-2 2-1 0,0-1 0 16,1-1 1-16,-1 0-1 0,-2 1 1 15,1-3-1-15,1 3 1 0,0-2 0 16,-1 0 0-16,-1 0 0 0,0 1 1 16,-1-1-1-16,-1-1 0 0,-1 0-1 15,-1 0 1-15,-1 0-1 0,0 0 0 16,-1 2 0-16,-2-1 0 0,-1 1 0 0,0 0 0 16,0 0 0-16,-2 2 0 0,2-2 0 15,-2-1 0-15,1 2 1 0,-1 1-1 16,0 1 0-16,-2 0-1 0,2-2 1 15,-2 3 0-15,0 1 0 0,-2-2 0 16,1 2 0-16,-3 1 0 0,1 0 0 16,1 2 0-16,-2-5 0 0,-3-2 0 0,3 3 0 15,-4-3 1-15,3-1-1 0,-2-2 1 16,-1-1-1-16,-1 1 1 0,1-1-1 16,-3 0 1-16,5-2-1 0,0 3 0 15,4 2 0-15,2-1 1 0,1 1-1 16,-4 1 0-16,3-2 0 0,0 2 0 15,0-1 0-15,-1 0 0 0,3 1 0 16,1-2 0-16,-3 2 0 0,1 0 0 0,1-1 0 16,-2 1 0-16,0 2 0 0,-1-1 0 15,-1 0 0-15,0 1 0 0,2-1 0 16,0-1 0-16,0 2 0 0,1-3 0 16,-2 1 0-16,2-1 0 0,-4 1 0 15,2-2 0-15,-4 2 1 0,1-2-1 16,-1 2 0-16,1-3 0 0,-2 1 0 15,2-1 0-15,2-1 0 0,0 1 0 16,2 1 0-16,1 1 0 0,1 1 0 16,3 1 0-16,-1-2 0 0,2 2 0 0,-2 1-1 15,1-3 1-15,1 0 0 0,0 0 0 16,2 0 0-16,2 1 1 0,2-1-1 16,-2-3 0-16,-1 5 1 0,2-5-1 15,1 4 0-15,1-2 0 0,-1 1 0 16,-2-1 0-16,2 1-1 0,1-1 0 0,0 1 0 15,-1-2-1-15,3 3 1 0,-2-1 0 16,3 2 0-16,-1-1 1 0,2 2 0 16,-2-1 0-16,0-1 0 0,3 0 0 15,0 1 0-15,1 0 0 0,0-2 1 16,1 0-1-16,0-1 0 0,2 0-1 16,3-1 1-16,1 0 0 0,3 0 0 15,3-1-1-15,6 1 1 0,-4-2 0 0,4 1-1 16,-1-1 1-16,-1 1 0 0,-6 2 0 15,5-1 0-15,-5 1 0 0,1-3 0 16,0 3 0-16,3-1 0 0,-1 2 0 16,0-2 0-16,-1 0 0 0,0 3 0 15,1-1 0-15,-4 0 0 0,3-1 0 16,-2 1 0-16,-1 0 0 0,-3 0 0 0,0 0 0 16,-2-1 0-16,-2 0 0 0,-1 2 0 15,2 0 0-15,-4 1 1 0,2-1-1 16,0-1 0-16,3 1 0 0,-3-1 0 15,2-1 0-15,-2-1 0 0,0-1 1 16,-3-2-1-16,2 1 0 0,-1 1 5 16,2 1 3-16,0 0 0 0,1 1 0 15,-2-1 1-15,4 0 0 0,-3 0 0 0,1 1-4 16,1-2-3-16,-2 2 0 0,0 0-1 16,-3 0 0-16,1 0 0 0,-2 0 0 15,1 1 0-15,-3 1 0 0,0-2 1 16,-1 2-1-16,-1-1 2 0,2 0-1 15,-1 0 0-15,-1-2-1 0,-1 1-4 16,1 1-11-16,3 0-80 0,0 0 48 16,1 3-59-16,0 0-289 0</inkml:trace>
  <inkml:trace contextRef="#ctx0" brushRef="#br0" timeOffset="94053.1995">25580 11995 40 0,'2'-9'34'0,"1"3"-16"15,1 0 2-15,-1 1-6 0,0 1-7 16,4 0-4-16,-3 2-2 0,1 1-1 15,-2 2 0-15,1-3 0 0,-3 4 0 16,1-3-1-16,2 1 1 0,-4-1-1 16,1 3 2-16,0 1 2 0,-1 4 0 15,-2 1 1-15,-3 3 1 0,-1 1 0 0,-1 1 0 16,-3 2-1-16,-2 0-1 0,0 0-1 16,-1 3 0-16,2-1 0 0,-1-5-1 15,0 3 1-15,2 0 1 0,0-2 0 16,-1 0 2-16,0 1 0 0,1-1 1 15,0 0 2-15,0-1 1 0,0 0 0 16,1 1-1-16,0-3-1 0,0 1-1 16,2 0-1-16,3-2-2 0,-1-3-2 15,3 1 0-15,0 1-1 0,1-5 2 0,1-1-1 16,2 0 2-16,-2-2 0 0,3 0 0 16,0-2 0-16,-2-2 0 0,0-3 0 15,1-2 0-15,0 1-1 0,-3-1-1 16,0-1 1-16,1 1-1 0,1 3 0 15,1-2-1-15,-2-2 1 0,1 3-1 16,1-2 0-16,0-2 0 0,2 1 0 16,0 2 0-16,1-1 0 0,0 1 0 0,-1 3 1 15,3 0 2-15,-4 0 4 0,1 3 2 16,1 0 1-16,-2-1-1 0,-1 2 1 16,0 0-1-16,-2 1-1 0,0 1-3 15,0 0 0-15,0 3 2 0,-1-1 2 16,-1 2 1-16,-1 3 1 0,-1 0 0 15,1 1-1-15,-2 2-2 0,0 0-2 0,2 0-3 16,0-1 0-16,2-1-1 0,1-2-1 16,0-1 1-16,4-3 1 0,3-1 0 15,4-2 1-15,4-3 0 0,6 0-5 16,4-2-38-16,5 0-26 0,1-4 21 16,1-1-63-16,-6-8-98 0</inkml:trace>
  <inkml:trace contextRef="#ctx0" brushRef="#br0" timeOffset="104939.7187">21328 17276 13 0,'-2'0'22'0,"1"-1"-1"15,1 1-1-15,-2-1 2 0,1-1-3 16,-2 0-3-16,1 2-4 0,1 0-2 15,0-1-2-15,1 0-4 0,0 2-3 16,0 0-1-16,1-1 0 0,-1 0 0 0,0 0 0 16,1 2 1-16,-1-2 0 0,0 0 3 15,0 0 1-15,0 0 2 0,1 1 2 16,-1-1 3-16,1-1 2 0,2 1 1 16,-1 0-1-16,0-2 0 0,1 2-3 15,-1-1-2-15,1 0-1 0,-3 0-2 16,1 0-1-16,1 0-1 0,0 0 0 0,1 0 0 15,0-1 0-15,-1 2-1 16,1-3-1-16,-3 3 0 0,1 0-1 0,1 0 0 16,0 0 0-16,1 0-1 0,-1 2 1 15,0-1-1-15,-2-1 0 0,3 1 0 16,-1 0 0-16,1-2 0 0,-3 2 0 16,3 0 0-16,0-2 0 0,-2 2 0 15,-1-3 0-15,1 2 1 0,0 1-1 16,1-2 1-16,-2 1 0 0,1-1 0 15,1 1-1-15,1 1 1 0,-1 0-1 0,-1-1 1 16,-2 1-1-16,3 0 0 0,2-1 0 16,0 2 1-16,-2-1-1 0,3-2 0 15,0 3 0-15,1-2 0 0,-1 0 0 16,-1 1 0-16,4-1 0 0,1 3 0 16,-4 0 0-16,5-2-1 0,1 0 1 15,-2 2 1-15,2-2-1 0,3 1 0 0,-2-4 1 16,-1 1-1-16,3 2 0 0,-1-1 1 15,1-2 0-15,-3-1 0 0,3 3 0 16,0 0 1-16,1-1-1 0,-1 1 0 16,3 1 1-16,1 0-1 0,0 0-1 15,1 12 1-15,1-1 0 0,-2-12 0 16,3 0 0-16,-4-4-1 0,2 4 1 16,-2 0-1-16,4-13 0 0,-4 3 1 15,1 9-1-15,0 0 0 0,0 0 0 0,-2 0 1 16,2 0-1-16,-2-2 0 0,0 2 0 15,2 1 0-15,0 0 1 0,1-1-1 16,2 0 0-16,-2-1 0 0,0 3 0 16,-2 0 0-16,4-1 0 0,-4 0 0 15,4 18 0-15,0-15 0 0,1-1 0 16,-2-16 0-16,3 14 1 0,-1 0-1 16,3 2 1-16,0-2 0 0,-1 0 0 0,0 0 0 15,0 0 1-15,-1 1-1 0,-2-1 0 16,2-2 0-16,-1 1 0 0,1 1 0 15,1-2 0-15,0-1 0 0,3 1 0 16,1 16 0-16,-3-16-1 0,2 0 1 16,-1-16-1-16,0 14 0 0,-1 1 1 15,7-1-1-15,-5 0 0 0,4 1 0 0,-6 0 0 16,2 0 0-16,-3-2 1 0,3 4-1 16,-2 0 0-16,4 0 0 0,-1 0 0 15,-2 0 0-15,3-1 0 0,-1 0 0 16,-1 0 1-16,2 0-1 0,2 0 0 15,-1 1 0-15,0 1 0 0,3-1 0 16,-1-1 0-16,-2-1 0 0,2 0 0 16,-4 0 0-16,1 0 0 0,2-2 0 0,-4 2 0 15,5-3 0-15,1 2 1 0,1 0-1 16,-2 0 0-16,3 2 0 0,0 0 0 16,-1 0 1-16,0 0-1 0,-1 0 1 15,0 3-1-15,-1-2 1 0,3-2-1 16,-2 0 1-16,1-1 0 0,-1 2 0 15,-1-3 0-15,1-1 0 0,-1 3 0 16,1 1-1-16,-3-1 1 0,-1-2-1 16,1-1 0-16,-4 4 0 0,0-2 0 0,-1 0 0 15,-1 1 0-15,-7 0 0 0,5 2 0 16,-2 2 0-16,1-1 0 0,0 1 0 16,2-1 0-16,-2 1 0 0,0 0 0 15,-3-2 0-15,-1 0 0 0,0 1 0 16,0-2 0-16,-4-2 1 0,1 2-1 15,0-1 0-15,-2 3 1 0,0-2-1 16,-1 2 1-16,-2-1 0 0,-3 3 0 0,0-2 1 16,-3-1 0-16,-1-1 0 0,-2 2 0 15,-2 0-1-15,1 0 1 0,-3-4-1 16,-5 2 0-16,-3 4-1 0,-1 0 0 16,-3-2 0-16,-4-1 0 0,-1-1 1 15,-1 4-1-15,-2 3 0 0,-2-3 0 16,3 0 0-16,-3 6 1 0,1-2-1 0,-1-2 0 15,-4-2 0-15,0 1 0 0,-1-2 0 16,-4 1 1-16,0-2-1 0,0 0 0 16,-1 2 0-16,-4 2 0 0,0-3 0 15,-2 2 0-15,1-1 0 0,-6 0 0 16,6 3 0-16,0-1 1 0,-3-1-1 16,2 2 0-16,2-2 0 0,-1-1 0 15,-1 0 0-15,3 0 0 0,2-2 0 0,-3 2 0 16,2 1 0-16,-1 0 0 0,1-1 0 15,0 3 0-15,0-1 0 0,-1-1 0 16,3 1 0-16,0 0 0 0,-2-1 0 16,6 1 0-16,-2 1 0 0,-1-1 0 15,1 2 1-15,0-2-1 0,3 1 0 16,-4-3 0-16,4 1 0 0,-2-1 1 16,3-1-1-16,-3 0 0 0,0-2 0 0,-3 1 0 15,3 0 0-15,-1 0 0 0,-1 0 0 16,0 0 0-16,2 1 0 0,-2 1 0 15,-3 0 0-15,5-1 0 0,3 1 0 16,-3 0 0-16,-1 0 0 0,2 1 0 16,-2-2 1-16,-4 2-1 0,2-1 0 15,1 0 0-15,2-1 0 0,2 2 0 16,1-3 0-16,1 18 0 0,2-18 0 0,-1 3 1 16,3 0-1-16,0-1 0 0,-2 0 0 15,3-16 0-15,-2 14 1 0,-3 1-1 16,3 0 0-16,-2 0 0 0,0-1 0 15,2 1 0-15,-2 0 0 0,0 0 0 16,3-1 0-16,-2 2 0 0,1 0 0 16,2 0 0-16,1 1 0 0,2 4 0 15,2-6 0-15,1 0 0 0,-1-5 0 0,2 9 0 16,-2-1 1-16,0-4-1 0,-1 0 0 16,4 6 0-16,-3-6 0 0,2 2-1 15,-2-5 1-15,4-3 0 0,-3 4 0 16,1-2 0-16,-1-3 0 0,3 6 1 15,3-1 0-15,0 3 0 0,2 0 1 16,5 2-1-16,-2-3 0 0,2 3 0 16,2-3-1-16,-1 4 1 0,1-3 5 15,2-1 2-15,1-2 1 0,0 1 0 0,0-2 1 16,1 2-1-16,1-2 0 0,4-1-6 16,-2 3-2-16,4-3 0 0,0 3-1 15,1 2 0-15,-1-3 1 0,3 4-1 16,-1 0 0-16,0 1 0 0,1-1 0 15,1 4 1-15,-2-2-1 0,2-2 1 16,0 0-1-16,5 1 1 0,0-3-1 0,0 1 1 16,2 0-1-16,4 4 0 0,-1-5 0 15,0-3 0-15,4-1 0 0,2-3 0 16,-4 2 0-16,2-5 1 0,3 8-1 16,2-1 0-16,3-1 0 0,3 1 0 15,1 0 1-15,1 1-1 0,1-2 0 16,4 1 0-16,-1-2 0 0,7 1 0 0,-2-3 0 15,-1 3 0-15,0-2-1 0,-2 3 1 16,-1 0 0-16,0 1 0 0,1-2 0 16,2 2 0-16,1 1 0 0,-1-2 0 15,-1 1 0-15,4-2 0 0,-3 1 0 16,1-1-1-16,0 1 1 0,0 2 0 16,-4 0 0-16,-2 0 0 0,0 2 1 15,-1-1-1-15,-2-1 0 0,2 0 1 16,0-1-1-16,4 1 1 0,-4-1-1 0,2 1 1 15,-3-1-1-15,1-1 1 0,-3-1-1 16,1-3 1-16,-1 1-1 0,5-2 0 16,-4 3 0-16,0-3 0 0,-2 0 0 15,3 2 0-15,-8-5 0 0,6 3 0 16,-2 2 0-16,2 2 0 0,-1 1-1 16,2 1 1-16,-2 1 1 0,0 2-1 0,0-1 0 15,-3 2 0-15,1-4 1 0,-4-2-1 16,4 1 0-16,-2 0 0 0,1-3 1 15,0-1-2-15,2 1 1 0,-4 0 0 16,0-2 0-16,-2 2 0 0,-3 2 0 16,-2 0 0-16,-5-1 0 0,-3 3 0 15,2-2 0-15,-2 2 0 0,-2-3 0 16,-1 4 0-16,0-2 0 0,-4 0 1 0,-3 1-1 16,0-1 1-16,-1-1 0 0,0 3 0 15,-2-1-1-15,0-1 1 0,-2 1 0 16,2 0 0-16,-2 2-1 0,1-2 1 15,0 2-1-15,0-1 1 0,-3 1 0 16,0-1-1-16,-3 2 1 0,1-3-1 16,-4 1 1-16,0 1-1 0,-5 0 0 15,-1 0 0-15,-5 2 0 0,4 2-1 16,-3 1 1-16,-2 0-4 0,-1 1-9 0,-2-1-20 16,-1-2-41-16,-2 3 25 0,-1 2-56 15,-3-1-129-15</inkml:trace>
  <inkml:trace contextRef="#ctx0" brushRef="#br0" timeOffset="107967.1244">17886 17219 29 0,'-5'-1'19'0,"-3"0"-10"0,1 1 4 16,1 3-5-16,-1 1-4 0,-1-3-2 16,4-1 5-16,0 2 4 0,-1-2 4 15,-1-2 5-15,-1-1 5 0,-1 1 5 16,-3 1 4-16,-4 0-2 0,3 0-3 16,-5-2-3-16,2 1-3 0,-2-1-5 0,1-1-4 15,0-1-4-15,-2 1-2 0,-5 0-1 16,4 1-1-16,-8-2-2 0,-4 2 0 15,-1 2-1-15,-2 0-1 0,-1 1 0 16,-5 0-1-16,1 4 0 0,-2-3 0 16,-2 0 3-16,-2-1 3 0,4-1 1 15,-3 1 2-15,-1-1 0 0,4-2 1 16,-11 4 1-16,2-2-2 0,-2 1-2 0,-4 3-1 16,-2-3 0-16,5 0-1 0,-3 2 0 15,1-1-2-15,-4 2 0 0,-3 1-1 16,0 3-1-16,-2-2 0 0,1 2 0 15,7-3 0-15,4 0-1 0,-1-2 1 16,5-3-1-16,3 1 0 0,-3 1-1 16,3-3 1-16,-4 3-1 0,0-2 0 15,0 1 0-15,-3-1 1 0,0 0-1 16,2 1 0-16,-2 2 0 0,3-1 1 0,2 2-1 16,0 0 1-16,2 2 0 0,1-4 0 15,-1 3 0-15,6-4-1 0,-1 0 1 16,3 1-1-16,4-2 1 0,4 0-2 15,-1 1 1-15,2-2 0 0,-1 1 0 16,-4 1 0-16,3-2 0 0,-3 2-1 16,3 1 1-16,0 1 0 0,4 2 0 0,-1-2-1 15,5 2 1-15,-4 2 0 0,3-3-1 16,3 1 1-16,-3 0 0 0,0 0 0 16,6-1 0-16,2 3 0 0,-1-1 0 15,8-7 0-15,2 3 0 0,1 0-1 16,4 4-1-16,-1-5 0 0,4 2 0 15,0-6-1-15,3 4 1 0,7 3 0 16,3 0 1-16,5-2 1 0,0 4 0 0,7-7 1 16,-3 2-1-16,3 1 0 0,3-2 1 15,8-5-1-15,-5 0 0 0,4 3 0 16,1 0 0-16,0-2 1 0,-2 3 1 16,1-3 1-16,0 0 1 0,2 0-1 15,3 1 0-15,-3-1 1 0,7 3-2 16,1-2-1-16,3 3 0 0,-2-3-1 15,8 4 1-15,1-3-1 0,1 1 0 16,0 3 1-16,2-1-1 0,-6-2 0 0,-3 1 0 16,0-2 0-16,-3 5 1 0,-1 28-1 15,0-32 0-15,2 3 0 0,0-2 1 16,1 1-1-16,-3-2 1 0,-2-31-1 16,2 29 1-16,-3-1-1 0,-4 0 1 15,3 0-1-15,-1 3 0 0,-2 3 0 16,-1-1 0-16,2 3 0 0,-2-2 1 0,0 2-1 15,-3 1 0-15,2 0 0 0,0-1 1 16,-2-1-1-16,5 1 1 0,-2-1 0 16,0 0 0-16,-2 1-1 0,1 0 1 15,-4 0 0-15,-1 2-1 0,-2 0 1 16,-1 1 0-16,-2-2 0 0,2 0 0 16,0 1 0-16,0-1 0 0,-2-2 0 0,2-1 0 15,1-1 0-15,1 1 0 0,0-2-1 16,-2 0 1-16,0-1-1 0,-3 1 1 15,0-2-1-15,-3 1 0 0,0-1 0 16,6-1 0-16,-4 1 0 0,3 3 0 16,0-4 1-16,1 0-1 0,-8 0 0 15,-1-1 0-15,-4 2 1 0,-1 0-1 16,-3 0 1-16,-1 3-1 0,-3 0 1 0,-4-3 1 16,-3 2-1-16,-2 0 0 0,-2 3-2 15,-6 2-12-15,-6-3-31 0,-3 24-41 16,-10-15 26-16,-5-2-71 0,-10-3-135 15</inkml:trace>
  <inkml:trace contextRef="#ctx0" brushRef="#br0" timeOffset="113642.3462">21688 15299 183 0,'-5'-11'50'0,"0"1"-29"16,1 5 23-16,3-1-39 0,4 3-5 0,-2-2-3 16,4 1 0-16,0 0 1 0,-2 3 2 15,0-2 10-15,-2 3 12 0,-2-3 12 16,-2 0 8-16,0 2 8 0,-2-2 7 15,-2-1 5-15,-1 3-5 0,2 0-9 16,0 1-7-16,4 0-7 0,0-2-8 16,2 2-8-16,-1-1-6 0,2 1-5 0,1 1-3 15,-3-2-2-15,1 0-2 0,2-1-1 16,-4 1 1-16,3 2 1 0,0-2-1 16,2 1 0-16,-2 1 0 0,2-2 1 15,-3 1-1-15,2-1 1 0,1-2-1 16,2 0 1-16,-1-1-1 0,-2 3 3 15,0 0 2-15,1-1 4 0,-2 2 1 0,-2 0 3 16,0 3-1-16,-2-3 1 16,3 1-3-16,-3 0-3 0,-2 0-2 0,4 5-3 15,1 5-1-15,4 1-2 0,-3 8 1 16,-1 2 1-16,5-1 2 0,-2 4 1 16,-2 3 2-16,0 6 0 0,1 5 2 15,0 6 1-15,1 0-1 0,3 3-2 16,-1-3-1-16,3 0-1 0,-1-8-1 15,-2 1-1-15,-1-2 0 0,1-5 2 0,-4-4 1 16,2 2 1-16,0-3 0 0,-2-1 1 16,-2-2 1-16,2 0 0 0,2-3-1 15,-3-2-2-15,-1-4-1 0,-1-2-1 16,1-4-1-16,1-4 1 0,-1 0-1 16,-1-2 0-16,0 0 0 0,1-3-1 15,-2-2-2-15,-1 0-1 0,0-2-2 16,-2-2-2-16,-2-2 1 0,1 1-1 0,-3 1 0 15,-1 0 2-15,1-3 0 0,-1 3-1 16,-2-3-1-16,3-1-2 0,-1 3-3 16,2 0-2-16,-1-2-2 0,4 3 0 15,-5 3 1-15,3-1 2 0,-2-6 1 16,3-3 4-16,-2 2 2 0,1-3 2 16,2-1 2-16,1 3 1 0,2 4 0 0,0-3 1 15,1 4 0-15,0 0 2 0,2 2 1 16,1 0 1-16,-2 2 2 0,3 4 0 15,-2-1 2-15,2 3 3 0,1 0 2 16,4 2 3-16,0 3 2 0,4 3 2 16,0 3 2-16,1 1 0 0,2 6-1 15,2-3-2-15,-2 2-4 0,1-3-3 16,0 3-3-16,1-6-1 0,0 1-3 16,3-4 1-16,-1-4 0 0,-2-4 2 0,1-2 2 15,-4-2 1-15,0-4 1 0,-2-7-1 16,6-7-1-16,-1-4-2 0,0-7-3 15,-1 0-1-15,5-3-12 0,-5-1-11 16,7 1-13-16,4 3 66 0,3-2-215 16,6 0 99-16,1-1-45 0,-8-1-721 15</inkml:trace>
  <inkml:trace contextRef="#ctx0" brushRef="#br0" timeOffset="157310.8159">27457 13869 41 0,'0'-4'28'0,"2"2"-16"0,-1 1 4 15,0 0-6-15,-2-1-6 0,2 2-3 16,1 2-1-16,0 0 1 0,-2 0 7 16,0 0 4-16,0 1 4 0,-1 0 7 15,-1 2 6-15,-2 2 5 0,-3 3 4 0,2 1-2 16,-4 3-1-16,1 1-1 0,-4 1-5 15,1 1-3-15,-2 5-2 0,-2 1-3 16,2-3-3-16,2-1 0 0,-2 3-3 16,1-5 0-16,3 1-2 0,-1 1-4 15,0 0-1-15,0-3-2 0,1-1-2 16,1 0-1-16,-1-5 0 0,1 1-1 16,-1-2 1-16,4-2 1 0,-2-4 2 0,4-2 1 15,0 2-2-15,3-1 1 0,-1 1-1 16,1 0-1-16,1-1-2 0,1 2-1 15,-1-4-1-15,0 0 1 0,0-3 0 16,2 3 0-16,-2-3 1 0,1-5 0 16,1 2 0-16,1-2 0 0,-2-4-1 15,3-5 1-15,-1 0-1 0,-1-1 1 0,2-3-1 16,0 0 0-16,0 3-1 0,1-2 1 16,0 2-1-16,2 0-1 0,1 2 0 15,0 0 0-15,-1 3 0 0,1 0-3 16,-3 3-2-16,2 2-1 0,0 1 0 15,-3 0 0-15,2 1 1 0,-3 1 0 16,0-2 1-16,0 3 3 0,-1 0 1 16,2 2 0-16,0 0 0 0,-1 1-1 0,-1 1 0 15,-2 1 0-15,1 1-1 0,-2-1 0 16,0 2 1-16,0-2 0 16,-2 1 1-16,0-2 0 0,-2 3 1 0,0-2 1 15,1 0-1-15,-3 1 1 0,-1 0 0 16,1 1 0-16,-2 0-1 0,2 3 1 15,-5-1-1-15,1 2 0 0,-1-1 1 0,0 1-1 16,-1 0 1-16,0 4-1 0,4-10 1 16,0-1 0-16,0 6 0 0,4-2 1 15,-1-4 0-15,0-3 0 0,1-3 1 16,3 9 0-16,1-9 0 0,1 2-1 16,1 3 0-16,0-3-1 0,1 1-1 15,3-2 0-15,-1 0 0 0,3 1-1 16,1-2 1-16,-1 2-1 0,1 0 1 15,0-1 0-15,-1 0-1 0,0 2 1 16,2 2 0-16,-3-1 0 0,-1 1 0 0,1 0 0 16,-3-1 0-16,0 2-1 0,0-1 1 15,-1 0 0-15,-1 1 0 0,1 0 0 16,0 2-1-16,-1-2 1 0,1 1 0 16,-1 0 0-16,-2 0 3 0,0 2 1 15,1-2 1-15,4 2 1 0,-2 0 2 16,0 2 2-16,3-2 2 0,0 0-1 0,0 0-1 15,-1 1 1-15,-2 0-1 0,0-1-1 16,2 7-3-16,-3-3 0 0,2 1-2 16,0-3-1-16,-1-1-1 0,-1-3 0 15,-1-3 0-15,2 1 0 0,-2 1-1 16,-1-1 4-16,0 2-15 0,0-1-18 16,-1 1-77-16,0 2 49 0,-3 3-85 0,-2-4-256 15</inkml:trace>
  <inkml:trace contextRef="#ctx0" brushRef="#br0" timeOffset="167431.5264">27355 12916 24 0,'3'11'28'0,"2"0"0"0,-1 4-4 15,-2 4-3-15,-1 8-3 0,1-1-4 0,-4 8-4 16,1 6-3-16,0 7-3 0,1-1-2 16,1 13-1-16,-2 3 0 0,-1 4-1 15,1-3 1-15,-1 3-1 0,0 2 1 16,-3-1-1-16,0-3 1 0,0-3 0 15,-2-6 10-15,-3-6 6 0,-1-7 7 16,-1 0 6-16,-1-3 2 0,0-1 2 16,0-1 1-16,-4-1-8 0,2-2-6 0,-1-1-8 15,1 0-3-15,3-6-4 0,5 1-3 16,3-2 0-16,4-4-2 0,0-1-1 16,2 2 1-16,-1-4-1 0,2-4-1 15,-1 1 1-15,3-3 0 0,-5-5 1 16,1-3 0-16,-1-1 1 0,0-4 1 15,-1-4 1-15,-4-3 0 0,2-4 0 16,3-6 0-16,-3-2-1 0,1-3 0 16,2-10-1-16,-3 0-1 0,6-9 0 0,-1-5-1 15,2-7-7-15,1-4-11 0,3-4-14 16,1-4-28-16,0 1-9 0,-3-2-6 16,2 0-39-16,-4-3 3 0</inkml:trace>
  <inkml:trace contextRef="#ctx0" brushRef="#br0" timeOffset="168068.022">27214 12920 82 0,'-5'-16'65'0,"1"5"-22"0,-2 3 1 16,2 5-12-16,1 3-14 0,-1 2-7 16,1 4-6-16,1 6 0 0,0 6 1 15,-1 10 2-15,0 3 5 0,3 13 2 16,1 11 4-16,3 6 2 0,-2 11-1 0,3 6-1 15,1 2-3-15,-2 3-3 0,1 3-3 16,4 1-3-16,-2-1-2 0,-1-2-2 16,1-6-1-16,-4-7 1 0,-1-11-1 15,-2-1 1-15,-2-5 5 0,0-5 3 16,-4-6 2-16,-2-1 1 0,-4-7 1 16,0-3 1-16,0-5-1 0,1-2-4 15,0-3-4-15,1-4-1 0,0-5-2 16,2-7 1-16,3-2-1 0,2-4 0 0,2-5-2 15,3-6-3-15,-2-4-3 0,3-10-4 16,2-10-4-16,0-5-3 0,-2-13-3 16,5-11 0-16,-3-7 3 0,3-5 2 15,-1-6 2-15,0 0-1 0,-1-3 0 16,-1 1-4-16,1 3-6 0,3 4-10 16,-1 7-8-16,0 5-2 0,-4 5 4 0,0 2 4 15,-1 1 5-15,-3 6 8 0,-3 9 12 16,2 8 13-16,-2 9 6 0,2 7 7 15,-1 3 4-15,-1 5 3 0,-1 6 0 16,1 4-1-16,1 1-2 0,-1 6-4 16,3 4-2-16,-2 7-2 0,2 7 5 15,2 7 4-15,0 11 4 0,1 11 1 0,4 6-1 16,-1 7-3-16,3-8-4 16,4 12-6-16,-2 2-5 0,2 1-3 0,1 0-1 15,0 10-1-15,-3-16-1 0,-2-7 1 16,-1-4-1-16,-3-8 1 0,-2-4 0 15,-3-3 0-15,0-6 1 0,-2-6 0 16,-1-6 1-16,-3-8 2 0,0-6 0 16,-2-8 1-16,-1-2-1 0,2-2 0 15,-1-3-2-15,1-9-3 0,2-8-11 0,4-6-16 16,1-9-24-16,2-10-42 0,2-4-4 16,2-5-12-16,2-4-59 0,-2-7 50 15</inkml:trace>
  <inkml:trace contextRef="#ctx0" brushRef="#br0" timeOffset="168212.1103">27313 13219 27 0,'-4'-50'47'0,"2"11"-4"0,1 0-3 16,-1 8 2-16,0 15-10 0,1 2-6 0,-3 10-5 15,1 4 0-15,0 16 5 0,1 14 4 16,-1 15 3-16,1 13 3 0,-1 11 3 16,1 11 0-16,2 4-7 0,1 8-9 15,1 5-6-15,2 2-20 0,5 6-77 16,4-6 46-16,1-2-51 0,0-6-287 15</inkml:trace>
  <inkml:trace contextRef="#ctx0" brushRef="#br0" timeOffset="175544.8511">27483 13932 51 0,'-3'0'49'0,"0"-2"-8"0,1 1 0 15,0 1-5-15,0-4-7 0,2 4-7 16,0-3-5-16,0 2-5 0,1 2-4 16,0-3-4-16,1 1-2 0,0 2-1 15,2-1 1-15,-1 1 1 0,0 0 2 0,2 1 2 16,0 4 4-16,2 1 3 0,-1 2 2 15,2 5 0-15,2 4 0 0,0 3-2 16,0 1-1-16,6 6-4 0,-2 1-3 16,3 3-3-16,-3-2 0 0,4 5-1 15,-6-3 0-15,-1-7 0 0,-1-2 1 16,-2-4 3-16,-2-3 8 0,-2-3 5 16,2-2 3-16,-4-3 2 0,0 0 2 15,-1-1 0-15,0 0-5 0,2 1-8 0,0 1-4 16,0-2-4-16,1 2-2 0,0-1-2 15,0-1 0-15,-1 0 0 0,2-3 0 16,-3-1 1-16,-1 0 1 0,0-3 2 16,0 1 2-16,-3 0 4 0,2 0 1 15,0-2 1-15,-2 1 0 0,2-1-2 16,-1 1-1-16,-1-1-2 0,4 0-5 16,-2 1-2-16,0-2-1 0,0 2 0 0,-3-1 0 15,4 1-1-15,-1 0 0 0,0 0-1 16,0 0 1-16,2 0 0 0,0 1-1 15,0 3 1-15,1 0 0 0,-1 0 0 16,1 5 0-16,-2-3 1 0,1 6-1 16,-1-3 1-16,1 1-1 0,1 4 0 15,0 3 1-15,3-4-1 0,0 1 1 16,0 4 0-16,1-8 0 0,0 1 0 16,-2-1 1-16,0-4-1 0,-1-2 1 0,-1 0 2 15,-1-3-1-15,-2 2 4 0,0-3 0 16,-2 0 0-16,-1 0-1 0,1-1 1 15,0-1-2-15,0 2-2 0,1 0-1 16,-1 0-1-16,1-1-8 0,-3 1-7 16,1 0-9-16,0 1-9 0,-2-2-7 0,-1 0-8 15,-3 1-10-15,-1 0 2 0,-1-1 2 16,-2-2 6-16,1 0 7 0,1-2 8 16,2 0 9-16,-5-4 9 0,5 0 9 15,-2 1 10-15,0-2 9 0,0-1 5 16,4 1 3-16,2 0 1 0,2 3 0 15,0-1-3-15,3 3-4 0,0 2-5 16,3 0-5-16,0 2 2 0,1 0 2 16,-1 0 4-16,2 1 5 0,-1 2 3 0,4 3 4 15,1 4 1-15,3 1 0 0,1 3-3 16,-1-1-3-16,2 1-3 0,0-2-4 16,-1 0-1-16,0 1-2 0,1-1 0 15,-5-5 0-15,0 1 2 0,-1-2 3 16,-3-3 5-16,-1-2 4 0,0-3 2 15,-1 2 0-15,-1-2-1 0,-1-4-3 16,0-1-4-16,1-3-5 0,0-2-5 0,0-4-4 16,0 0-2-16,2-1-2 0,1-1 0 15,2 4-10-15,0 1-16 0,3 5-27 16,-1 3-76-16,2 6 42 0,-1 0-93 16,-2 1-234-16</inkml:trace>
  <inkml:trace contextRef="#ctx0" brushRef="#br0" timeOffset="189816.6508">24126 14996 18 0,'-9'-12'20'0,"-1"-3"-9"15,4 5-1-15,-4 8-3 0,1 1-1 16,0 5-5-16,2-7-1 0,-4 3-1 16,1 4 1-16,1 0 12 0,0-8 10 15,1 2 9-15,1-2 6 0,2 6 6 16,-1-3 5-16,2-1 4 0,1 2-7 0,-1 1-6 16,3-2-5-16,0-1-5 0,0 0-4 15,1 0-6-15,2-2-4 0,-1 0-3 16,4 2-3-16,0 0-2 0,3-2-1 15,4 1 0-15,1 1 0 0,1 0 1 16,6-1-2-16,4 3-1 0,-1-1 0 16,6-1-2-16,6 2-1 0,1 0 1 15,0-2-2-15,-1 2 1 0,-1 1 0 16,-2-2-1-16,-3 0 1 0,0-1 0 0,0-3 0 16,-1 3 0-16,-2 0 0 0,0 0 0 15,-3 0-1-15,1-3 1 0,-3 3 0 16,-1-1-1-16,-2 0 0 0,-1 0 0 15,-1 2 1-15,-1 2-2 0,-4-1 1 16,1-1 0-16,1 1-1 0,-1 2 0 16,0 2 0-16,0-2-1 0,2 1 1 0,-5 3 0 15,1 0 1-15,-3 0 0 0,-1 2 2 16,-2 1 0-16,-1 1 1 0,0 4 0 16,0 7 0-16,-1 1 1 0,3 9 0 15,-1 5 0-15,2 5 1 0,-1 5 0 16,0 4-1-16,2 0 1 0,1 7-1 15,3 3-1-15,-1 6 0 0,7 11 0 16,1 3-2-16,1 7 1 0,3 0 1 0,1 1 0 16,0 3 1-16,-1 3-1 0,-3-1 1 15,0 1 0-15,-4 1 0 0,-2-5-1 16,-1-3 0-16,1-3 0 0,-4-6-1 16,0-10 0-16,-4-5 0 0,0-6 0 15,-3-3 0-15,-1-9 0 0,-1 5-1 16,-1-10 1-16,-1-5-1 0,0-4 0 0,0-2 0 15,0-4-1-15,2-4 6 16,0-1 5-16,0-3 1 0,0 0 0 0,1 1 1 16,1-4 1-16,0 3-1 0,2-1-3 15,-1 2-7-15,0 1 0 0,-2-1 0 16,0-3 0-16,0 0 0 0,-1-2-1 16,-1-2 1-16,-1 2 0 0,1-2 0 15,0 1-1-15,-1-5 0 0,1 1-1 16,-3 1 1-16,1-1 0 0,1-1 0 15,0-4 0-15,0 1 2 0,1-2 1 0,2-6 1 16,-2 4-1-16,1-2 0 0,1-1 0 16,1 1 0-16,-1 0-2 0,0-3-1 15,2 3-2-15,1 2 0 0,-2 2-1 16,3 2 0-16,1-1 0 0,-2 4 0 16,0-1 0-16,0 6 0 0,-2 2 0 0,-1-1 1 15,1 0 0-15,-1 4-1 0,1-6 1 16,1-1 0-16,-2 1 0 0,-1-2 1 15,2-2-1-15,-1-3 0 0,-1 1 0 16,1 2-1-16,-1 3 1 0,1-1 0 16,0 4-1-16,1 0 0 0,1 0 0 15,0 2 0-15,0 6 1 0,0 0 0 16,0 4-1-16,0 0 2 0,-1 0-1 16,2-3 1-16,-5-3 0 0,5-6 0 15,-1-4 1-15,-1-6 7 0,-2-2 5 16,-2 1 2-16,1-5 3 0,1 0 1 0,0 1 0 15,-2-1-1-15,-1-1-5 0,3-2-6 16,-2 0-3-16,-2 2-2 0,4-1-2 16,-6 0 0-16,1 2 0 0,-3 0-1 15,2-1 0-15,-4-1-1 0,0 2 1 16,-7 0-1-16,-5 1 0 0,-6 2 0 0,-5 2 0 16,-6-2 0-16,-1 6 0 0,-10 0 1 15,-5 1-1-15,0-2 0 0,-9 2 1 16,-5 0 0-16,0-3 0 0,-3 1 0 15,0-1 0-15,4 0 1 0,3-1-1 16,3 2 0-16,4 1 0 0,0 2 0 16,7-1 0-16,7 2-1 0,6-1 1 0,8-4 0 15,9-1 0-15,4 2 0 0,8-5 1 16,7 1-1-16,2-3 0 0,4 1 0 16,8-2 0-16,7-2 1 0,12-6 1 15,9 1 1-15,7-5 0 0,6-1 2 16,5 0 0-16,-3 5 0 0,-2-1-1 15,2 4-2-15,-6 2 0 0,0 2 0 16,0-2-2-16,-1 6 0 0,-4 5 0 16,-4-2 1-16,-4-1-1 0,-6 3 0 0,-6 1 0 15,-6-3 0-15,-4 0 1 0,-2 0 0 16,-2-2 1-16,-5-1-9 0,-3-1-14 16,-2 2-22-16,0 1-107 0,-5 0 61 15,-3-5-105-15,-3 3-355 0</inkml:trace>
  <inkml:trace contextRef="#ctx0" brushRef="#br0" timeOffset="196099.2314">30283 8408 9 0,'-3'-1'12'15,"1"0"-3"-15,0 1 5 0,0-2 6 16,-1 0 5-16,-2 1 4 0,0 0 2 16,0 0 4-16,0-1 2 0,-1 2-3 0,0-2-3 15,3 2-7-15,-1 1-5 0,1-1-4 16,3-1-2-16,1 1 3 0,0 0 0 15,1 0 2-15,1-1 2 0,2 1 2 16,4-2 4-16,2 1 0 0,2-1-3 16,5-3-3-16,3 0-3 0,3 0-1 15,7 1-3-15,-1-1-2 0,3 4-1 0,1-2 0 16,1 0 1-16,-2-1 1 0,7 1 0 16,-1 0 0-16,1-1-1 0,1 1 0 15,-2 1-1-15,1 0-4 0,-2 0-1 16,-1 2-2-16,-2 1 0 0,-4-1-1 15,-2 1 0-15,-3 1-1 0,0-2 0 16,-2 0 0-16,-2 2-1 0,0 0 1 16,-3-1 0-16,-5-2 0 0,1 1 0 15,-5 4 0-15,-1-3 0 0,-3-1 0 16,-2-1 0-16,0 1 1 0,-3 1 0 0,1-2 0 16,-4 0 1-16,1-2-1 0,2 4 1 15,-2-3-3-15,0 1-9 0,1-2-17 16,-4 3-30-16,-2 0-51 0,-3 2 26 15,-4-3-79-15,-4 3-147 0</inkml:trace>
  <inkml:trace contextRef="#ctx0" brushRef="#br0" timeOffset="196952.2986">30460 8138 50 0,'0'-1'50'0,"0"1"-5"15,-1 0-2-15,2 0-7 0,0 0-9 0,1 1-6 16,-1 3-6-16,-1-2-6 0,1 2-4 16,1 0 0-16,-2-1 3 0,1-1 3 15,-3 0 2-15,-1 1 3 0,-1-1 1 16,-1 4-1-16,-2 0 0 0,-3 1-3 16,-2 1-1-16,0 0-1 0,-4-1-2 15,-4-1 1-15,4 2 0 0,1-2 3 0,-6 1 1 16,4 3 0-16,-8-2 0 0,7 0 1 15,-3 1 1-15,3 2 0 0,-2-1-2 16,5 0-1-16,2-2 0 0,-3 4-2 16,7-3-1-16,-2-2-2 0,3 1-3 15,2-1-1-15,-3-3 0 0,2 0 0 16,3 0 2-16,0-1 1 0,-2 0 2 16,3 2 0-16,0-1 0 0,-1-2 0 0,2-1-1 15,2 2-2-15,-2-1-2 0,2-1-2 16,1 1 0-16,0 1-1 0,1 0 0 15,0 0 1-15,1-1 0 0,0 1 1 16,3 1 1-16,2-2 1 0,2 0 0 16,2 1 0-16,4-1 1 0,-2 3-1 15,4-1 0-15,3 2 0 0,3-1-1 16,-2 2-1-16,0-2 0 0,4 4-1 0,-7-2 0 16,-1 1 0-16,1 2-1 0,-1 2 0 15,-2-2 1-15,0-2-2 0,-1 1 1 16,-3-1 0-16,0-3 0 0,-3 2 0 15,-2-3-1-15,1 0 1 0,-3 0 0 16,1-1 0-16,-3-2 5 0,0-1 3 16,1 1 1-16,3 1 2 0,0 1 1 15,-1-5 0-15,1 1 2 0,-1 2-6 16,-4-1-1-16,1-1-2 0,-2-3-1 0,0 1-2 16,0 2 0-16,0-3 0 0,2 4-13 15,-1 0-121-15,1 4 74 0,4-4-76 16,0 0-454-16</inkml:trace>
  <inkml:trace contextRef="#ctx0" brushRef="#br0" timeOffset="269159.1063">20112 15339 1 0,'3'-2'18'0,"-1"1"4"16,0-1-3-16,-2 0 3 0,0 1 0 15,0-2-4-15,-2 0-4 0,0 3-4 16,0 0-3-16,1 0-4 0,0 3-2 16,-1-2 0-16,0 2 2 0,1-2 5 15,-2 2 3-15,0 2 2 0,2 2 3 16,-4 2 2-16,-2 3 2 0,-2 3 1 16,-1 4-2-16,-3 6-1 0,-3 3 2 15,2 6 1-15,-3 2 1 0,-4 1-2 0,3 2-1 16,-1 3-2-16,-1-3-1 0,-1-1-3 15,0 1-2-15,-1-6-1 0,1 3-2 16,2-3 1-16,3-4 3 0,2 0 2 16,1-3 2-16,0-4 1 0,2-4 0 15,1 1 0-15,2-5-2 0,0-2-3 16,4 0-3-16,0-3-3 0,1-2-1 16,0-2-1-16,1-1-1 0,-1-3 0 0,3 1 0 15,-2-1 0-15,2 3 1 0,0-3 1 16,1 1 1-16,0-1 0 0,-1 0 0 15,0-1 0-15,0-2-1 0,-1-2 0 16,-1-2-3-16,2 0 1 0,0-1-1 16,-1 2-1-16,-1-3 0 0,1 1-1 15,-1-1 1-15,-2-1-1 0,0-2-1 16,0 1 1-16,0 0-1 0,1 0 0 0,-2-1 0 16,0 1-1-16,0 0 0 0,-2-2-1 15,2 0-1-15,0 1 0 0,2-2 0 16,1 1 0-16,2 2 1 0,0 1 0 15,1 0 1-15,-2 3 1 0,0 1 0 16,1-1 0-16,0 2 0 0,0 1-1 16,-2-1 1-16,3 1-1 0,-3 2-1 0,2 0 0 15,1 1-1-15,0 1 0 0,0 0 0 16,1-1 0-16,-2 0-1 0,1 1 2 16,1 1 0-16,-2 1 0 0,1-1 1 15,-2 1 1-15,4 1 0 0,-3 1 2 16,0-2 0-16,-3 0 1 0,1 2 1 15,4-1 2-15,-1 0 2 0,-3 5 2 16,3-3 0-16,-2-2 1 0,2 1-1 0,-1-5 0 16,-2 4-3-16,2-1-1 0,1 0-1 15,0 5-2-15,2 1-1 0,-2 3 1 16,-1 1-1-16,3-1 0 0,-2 3 0 16,0-2-1-16,-2 1 1 0,1-1 0 15,-2 5 0-15,2-5 0 0,-2-1 0 16,-1-1 0-16,1-1 0 0,3-6 0 15,0 4 0-15,2 0 1 0,0-1 1 16,2-1 0-16,3-5 2 0,-3-1 1 0,5-2 0 16,2-3 0-16,1-3 1 0,-1-4-1 15,4-2-1-15,1-1-1 0,1-2 0 16,-1-1-2-16,0-1 1 0,0 3-1 16,-3 1-1-16,1 2 0 0,-1-1 0 15,2 1 0-15,-1 4 0 0,-4-1-1 0,-2 1 1 16,-3 6-1-16,-1 4 0 0,-3-2 0 15,1-1 0-15,-2 0-1 0,0 1 0 16,0 0 0-16,0 2 0 0,2 2 0 16,-3-8 0-16,-2 7 0 0,2-2 1 15,2 3-1-15,-4-1 1 0,0-6 0 16,-1 6 0-16,-1 3 0 0,1 2-1 16,-1-2 1-16,1 2 0 0,-3 1-1 15,1 0 1-15,-5-2 0 0,0 3 0 0,-1 1 0 16,0 0 0-16,-1 0 0 0,0 2 0 15,2-1 0-15,-2-1 0 0,-2 2 0 16,0 4 0-16,-1-3 0 0,1 1 0 16,0 1 0-16,-1-2 0 0,6-3 1 15,-3 2-1-15,0-3 1 0,-1-3-1 16,1 0 1-16,0-5 0 0,2 2 0 16,2-3 1-16,2 1 0 0,1-2 1 0,2-1 0 15,3-1 0-15,1 3 0 0,0-7-1 16,2 0 0-16,0-6-1 0,1-3 0 15,2-1 0-15,0-4 0 0,0 1 0 16,3 4 0-16,-1-2 1 0,-4-4-1 16,-1 5 0-16,0 2 1 0,-3-2-1 15,1 1-1-15,-2 12 1 0,-2-6-1 0,0 0-1 16,0 1 1-16,-1 3-2 0,-2 2-1 16,3 2-1-16,1 2-1 0,-2 4 0 15,1-2 0-15,1 7 2 0,1 2 1 16,-2 0 2-16,3 0 1 0,0 2 0 15,2-2 2-15,1-1 0 0,0 0-1 16,-1 1 0-16,3 0 0 0,-1 0 0 16,2 1 1-16,-2 0 1 0,3-1-3 15,-1 1-15-15,-2 0-100 0,1 5 63 16,-3 8-77-16,-2-5-371 0</inkml:trace>
  <inkml:trace contextRef="#ctx0" brushRef="#br0" timeOffset="284464.8976">6910 15036 18 0,'-4'-8'21'0,"2"5"-7"16,2 0 3-16,-1 0-2 0,-1 0-2 16,1 3-1-16,-1 0 0 0,-2-1 2 15,1 1 2-15,-2 0 2 0,-1-2 1 16,0 3-1-16,-1-1-1 0,2 1-2 16,-2 5-2-16,1 1-4 0,-1 2-3 15,1 2-3-15,-3 1-2 0,-1 1 0 16,1 0 0-16,1 4 0 0,0 2 3 15,0 0 2-15,0 0 1 0,-1 1 1 16,1-1 2-16,-5-2 1 0,2 0 2 0,2 2 0 16,1-2 1-16,-3 2 1 0,2-3 1 15,-1 3 1-15,0-3 0 0,-1 0 0 16,3 1-1-16,1-3-2 0,0 0-1 16,1 4-3-16,5 1-2 0,-1 1-2 15,0 1-2-15,2 6-2 0,4-4-1 16,-1 1 0-16,5 7-1 0,-4 1 0 0,4-3 0 15,1 3 0-15,1 0 0 0,-1 0 0 16,0-2 0-16,1 4 1 0,0 0 0 16,0 0 1-16,0 1 1 0,2-2 4 15,-1-3 3-15,0-3 4 0,-1-5 2 16,-1-7 3-16,-2-3 3 0,3 0 0 16,-1-5 0-16,-1-2-3 0,3 1-2 0,-3-3-2 15,3 0-3-15,-1 1-2 0,4-3-3 16,-2-1-2-16,6 0-2 0,-3 0 0 15,3 0-2-15,-1-3 1 0,5 0-1 16,-5 2 1-16,6-2 0 0,-6-3 0 16,3 0 1-16,-4-3 0 0,1 0 0 15,-2-2 1-15,-2-4-1 0,-3-2 1 16,3-3 0-16,-2-5 0 0,-1-2-1 16,4 1 0-16,-2 0 0 0,-3 0 0 15,1-2 0-15,-2-2-1 0,1 2 0 0,0-2-1 16,-1-4 0-16,0-3 0 0,0 1-1 15,-4-8-1-15,4-2-3 0,-4 0-1 16,2 0 1-16,-1 2-1 0,-3 1 0 16,-2 0 1-16,-1 2 2 0,-3-2 1 15,-5 0 2-15,0-1-1 0,-1 5 1 16,-5-2-1-16,4 4 1 0,-2 6-1 16,0-1 0-16,-7 7 0 0,6 6-1 0,-5 7 2 15,-2 5-14-15,-5 7-30 0,4 8-68 16,-8 8 45-16,1 11-91 0,-5 4-232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7T10:56:01.40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28512 7777 189 0,'4'-20'80'0,"-3"3"-31"0,2 1 15 16,-3 8-39-16,-1 0-2 0,0 3-11 16,-1 2-9-16,1 3-3 0,-2 1-2 15,-7 1 3-15,-3 2 4 0,-5 4 8 16,-3 1 9-16,-7 0 5 0,1 2 5 15,-1 4 3-15,-3 0-2 0,3 1-3 0,0 4-8 16,5-1-8-16,7 4-4 0,5 1-4 16,7 1-3-16,4 2 0 0,2-2-1 15,8-1 1-15,4-3 0 0,6-2 2 16,6 0 1-16,4-4 1 0,6-4 0 16,2-2 0-16,0-4 0 0,0-3-1 0,2-1 0 15,-6-1-6-15,1-1-14 0,-2-1-29 16,-5-1-65-16,-5-4 38 0,-2-5-86 15,-8-5-211-15</inkml:trace>
  <inkml:trace contextRef="#ctx0" brushRef="#br0" timeOffset="253.3214">28216 7505 304 0,'-11'7'130'0,"-1"0"-76"16,-1 1 36-16,2 13-48 0,-4 10-32 15,-3 11-9-15,3 6 0 0,3 2 1 0,-2-1 0 16,3 5 1-16,0-4-1 0,2-1 0 16,-2-1 1-16,2-3 0 0,-2-5 1 15,-2-2 0-15,-5-4 0 0,2-2 5 16,-5-5-13-16,-2 0-28 0,1 0-62 15,-1-1 42-15,-2-4-83 0,2-6-218 16</inkml:trace>
  <inkml:trace contextRef="#ctx0" brushRef="#br0" timeOffset="572.4723">27468 8158 428 0,'-7'-4'210'0,"3"-6"-111"0,3 3 40 16,1 5-65-16,4 2-54 0,7 7-13 0,8-3-7 16,10 2 0-16,4-2-3 0,3-4-3 15,4-1 0-15,-2-6-1 0,-2-3 0 16,-4-4 1-16,-7-8-1 0,-7-4 4 16,-7-2 4-16,-8-6 2 0,-3 0 0 15,-4 2 1-15,-3 5 3 0,-10 5 2 16,-3 6 0-16,-8 10 3 0,-4 6 2 15,-9 4 2-15,-3 10 0 0,-2 6-3 16,-6 8-1-16,-1 4-2 0,5 5-1 16,3 1-3-16,5 4-2 0,6-1 0 0,7-2-7 15,5-1-10-15,0-3-17 0,0-3 24 16,3 2-149-16,-1-2 67 0,-2-7-64 16,-3-9-485-16</inkml:trace>
  <inkml:trace contextRef="#ctx0" brushRef="#br0" timeOffset="1033.256">25615 7837 316 0,'-1'0'138'16,"-2"4"-62"-16,-3-2 33 0,-2 16-57 16,0 9-15-16,1 9-17 0,4 16-3 15,0 0-3-15,0 6-5 0,2 3-3 16,-1 2-1-16,-1-6-1 0,-1 2 1 0,-6-6-1 16,-1-2 1-16,-2-5-1 0,-4-4 0 15,-4-2 0-15,-2-7 0 0,-5-5 1 16,-1-5 0-16,-3-5 0 0,6-5 0 15,0-1 0-15,2-3 1 0,3-3 1 16,5 2-13-16,1-5 0 0,4-3-117 16,-2-3 68-16,2 1-82 0,-2-14-407 0</inkml:trace>
  <inkml:trace contextRef="#ctx0" brushRef="#br0" timeOffset="1398.2868">24978 8126 520 0,'-8'2'152'0,"5"-2"-94"0,1 3 66 15,2 8-108-15,0 6-5 0,6 8-16 16,1 0 3-16,5 0 3 0,2 1 1 16,1-2 1-16,-1-6 0 0,2-5 1 15,-4-8 1-15,-3-5 0 0,1-1 1 16,-5-5 0-16,-4-6 0 0,-1-5-1 15,-1-1 1-15,0-5-3 0,-5-4 0 0,0 3-1 16,0 2 0-16,-2 3-1 0,-2 7-1 16,-4 8 1-16,-1 1 4 0,-7 3 3 15,-2 4 5-15,-3 8 1 16,-3 3 2-16,-4 3 2 0,2 3-1 0,-2-2-4 16,5 0-4-16,0-4-2 0,8 2-2 15,-2-2-1-15,4-2 0 0,-2-3 1 16,3-2-2-16,-1-1-7 0,3-1-9 0,-1 0-15 15,-2-3-23-15,2 1-28 0,-4-1-78 16,-3-3 31-16,1-1-76 0,0-1-217 16</inkml:trace>
  <inkml:trace contextRef="#ctx0" brushRef="#br0" timeOffset="1632.6553">24178 8176 347 0,'1'-16'181'0,"0"5"-86"15,0 8 29-15,3 3-57 0,0 0-27 16,2 5-19-16,6 7-11 0,4 3-3 16,-4-3 1-16,2 4-1 0,0-2-3 15,1 1-1-15,-2 1 0 0,1-1 0 16,-2-2 1-16,-3 0 0 0,-1-2 0 16,-1-2 1-16,-4-2-1 0,-1-1-6 15,-2-4-7-15,-1-1-13 0,-8-1-17 0,-1-3-21 16,-3-4-58-16,-2-5-17 0,-7-3 1 15,0-6-70-15,3 1-14 0</inkml:trace>
  <inkml:trace contextRef="#ctx0" brushRef="#br0" timeOffset="1762.3084">24169 8180 112 0,'-15'-7'132'0,"0"4"-20"0,-2 3-5 15,0 1-6-15,2 6-16 0,-6 6-15 16,0 1-12-16,2 2-11 0,1 4-12 0,1 1-9 16,8 4-6-16,2-1-6 0,4-3-4 15,3 2-4-15,2-1 0 0,0-8-5 16,3 2-11-16,0-3-21 0,0-3-32 15,-2-2-72-15,-2-6 33 0,-1-2-94 16,-4-4-209-16</inkml:trace>
  <inkml:trace contextRef="#ctx0" brushRef="#br0" timeOffset="2052.5317">23708 8195 383 0,'-14'-7'158'0,"3"5"-92"0,-2 2 43 16,1 6-78-16,1 6-8 0,3 8-24 16,1 4-2-16,5 5 2 0,2 1 0 0,1 2 1 15,2-1 0-15,1-3 0 0,0-1-2 16,1-3 5-16,-2-2 3 0,0 0 4 16,-1-1 4-16,1-2 2 0,-3 0 3 15,1-5 1-15,-1 3-3 0,-4-2-2 16,-1-4-3-16,-4-1-2 0,-1 4-1 15,-4-9 0-15,-2 5-1 0,-4-1 2 0,-5-2-8 16,-4-1-7-16,-5-1-13 0,-1-5-18 16,-7-4-22-16,1-1-68 0,0-1-12 15,-3-4 0-15,1-1-79 0,4 1 11 16</inkml:trace>
  <inkml:trace contextRef="#ctx0" brushRef="#br0" timeOffset="2270.983">23059 8340 407 0,'3'-16'184'0,"-2"5"-102"15,0 6 41-15,2 5-79 0,-2 12-12 16,3 12-27-16,-2 8-7 0,-1 11 0 16,0 8 4-16,-1 8 1 0,1 1 0 15,-1 2-1-15,0-6 0 0,2 0 1 16,-1-1 1-16,0 0 1 0,2-1 4 15,-2 9-9-15,-1-5-18 0,-2-2 50 0,-1 2-160 16,1-2 80-16,-3-6-67 0,-5-5-514 16</inkml:trace>
  <inkml:trace contextRef="#ctx0" brushRef="#br0" timeOffset="2749.564">21480 8313 387 0,'-31'-5'167'0,"-1"2"-84"0,1 3 39 16,3 2-77-16,1 17-11 0,6 7-25 16,3 6-4-16,6 7-2 0,1 4-2 15,4-3 0-15,4-1 0 0,3-2-1 0,5-4 2 16,-1-7-1-16,7-6 1 0,1-3 0 16,1-2 0-16,1-8 1 0,2 0 1 15,0-2 3-15,1-5-10 0,6-1-19 16,-3-5-20-16,-1-2-84 0,1-4 48 15,-8-4-102-15,-11-13-250 0</inkml:trace>
  <inkml:trace contextRef="#ctx0" brushRef="#br0" timeOffset="3097.6315">21147 8263 497 0,'-12'2'127'0,"2"-1"-78"0,3 5 64 16,2 20-100-16,2 5-14 0,2 5-3 0,1 7 2 16,2 3 1-16,1-4 2 0,-3 0 0 15,1-10 0-15,-1-5 6 0,-2-9 8 16,-3-4 9-16,0-3 5 0,0-1 5 16,-3-5 2-16,2 2 1 0,-3-7-5 15,-1 0-8-15,-1-4-6 0,-1-3-7 16,-2-3-4-16,-4-2-1 0,-1-1-2 15,-5-1-1-15,-3-3-1 0,-3 3-1 0,-5 6-2 16,-5 2 1-16,-6 6 0 0,-2 1 0 16,-3 6 0-16,-6 2 0 0,0 0 0 15,1 5 1-15,2-1 0 0,1-1 2 16,7 2-11-16,0 0-11 0,5-2-13 16,-3 1-21-16,4 0-102 0,-2 1 46 15,5-2-78-15,0-3-338 0</inkml:trace>
  <inkml:trace contextRef="#ctx0" brushRef="#br0" timeOffset="3581.8482">17779 8426 205 0,'-13'-5'129'16,"1"-4"-45"-16,1 3 17 0,0 0-32 15,6 4-9-15,-1-1-22 0,3 2-9 16,3 1-7-16,1 0-3 0,2 1-4 16,4-1 1-16,-1-3 1 0,6 2 6 15,5-3 5-15,2-1 5 0,5-3-3 0,7 1-2 16,3 1-4-16,5-1-4 0,3 3-4 16,5 2-5-16,4-5-2 0,1 0-3 15,-1-2-2-15,1 0 0 0,-6-2-1 16,-3 6 0-16,-3 0-1 0,-5 3 1 15,-1 1 0-15,-6 1 0 0,0 1 0 16,-8 0 0-16,-1 1 1 0,-6 2-5 16,-2-2-5-16,-8 0-8 0,1 0-7 0,-4 3-11 15,-5-2-17-15,-4 0-20 0,-3 4-21 16,-2 0-44-16,-6-1-5 0,-2-1-8 16,-2 3-52-16,-2-3 33 0</inkml:trace>
  <inkml:trace contextRef="#ctx0" brushRef="#br0" timeOffset="3940.8913">18219 8390 40 0,'-11'0'90'0,"0"2"-7"16,4 1-11-16,2-2 0 0,0 0-9 0,5 0-8 16,0 2-5-16,0 3-6 0,3 2-2 15,0 5-2-15,2 4 2 0,2 4-3 16,4 7-8-16,1 0-5 0,0 1-5 16,2 1-5-16,-1 0-5 0,-4-6-4 15,0 3 0-15,-1-1 0 0,-1-1-1 16,-3-2-2-16,-2 2 1 0,-2-3 0 15,-1 0 1-15,-2 0 1 0,-5-2 0 16,-4 0 1-16,-3 0-1 0,-3-1 0 0,-6 1 0 16,2-1-4-16,-4-3-6 0,-3-3-6 15,-1 0-3-15,-1-1-4 0,-7-1-1 16,1 1-1-16,0 0 3 0,-2 0 3 16,1-2 6-16,9 0 3 0,-1-2 2 15,5 0 0-15,7-3 1 0,5 2 3 16,2-4 0-16,10 1 1 0,1-2 4 0,5 0 3 15,8-2 1-15,6-2 2 0,8-5-1 16,10-6 1-16,8 0-1 0,8-3-4 16,8 0-2-16,0 0 0 0,2 5 3 15,2 1-12-15,3 2-10 0,4-1-121 16,6 7 76-16,3-1-94 0,-6-9-439 16</inkml:trace>
  <inkml:trace contextRef="#ctx0" brushRef="#br0" timeOffset="4670.6266">27812 9601 202 0,'25'-14'202'0,"-3"7"-89"16,-5 2 3-16,-3 5-6 0,0 8-66 16,1 10-16-16,-2 11-14 0,0 1-4 15,2 13-1-15,-3 5-1 0,-6 2-4 16,1 2 1-16,-3 2 0 0,-4-4 0 15,1-8-1-15,-3-6 1 0,-1-9 1 16,-3-8 1-16,-1-4 1 0,-1-8 1 0,0-6 1 16,0-1 3-16,-1-4-8 0,-1-7-9 15,-2-6-5-15,2-7-3 0,-3-8-2 16,0-2-1-16,-2 4-4 0,0-2 13 16,-3 6 8-16,1 11 7 0,-5 9 3 15,-2 6 3-15,-2 1 3 0,-5 14 4 0,3 9-2 16,0 4-4-16,1 0-1 15,5 5-2-15,7-3-2 0,-2-2-3 0,6 4-5 16,7 1-9-16,4-6-9 0,-2 2-16 16,5-1-51-16,2-4-65 0,-1-1 32 15,-3-9-95-15,-1-12-211 0</inkml:trace>
  <inkml:trace contextRef="#ctx0" brushRef="#br0" timeOffset="4959.8652">27350 9644 394 0,'-13'-8'102'0,"0"6"-61"0,-3 2 49 0,3 11-85 15,2 11 0-15,1 9-9 0,4 5 0 16,-2 7 5-16,3 4 2 0,0 6 4 15,1 1 6-15,-1-1 3 0,-2 1 3 16,2-2 1-16,-2-3-2 0,2 1-2 16,-1 1-2-16,4 1-5 0,-3-2-1 15,-1-2-2-15,0-2 2 0,-3-2-6 0,0-5-17 16,3-4-21-16,-4-5-39 0,1-4-38 16,1-8 10-16,-4-8-81 0,-4-7-79 15</inkml:trace>
  <inkml:trace contextRef="#ctx0" brushRef="#br0" timeOffset="5188.2423">26959 9769 500 0,'0'3'138'0,"-1"-1"-83"0,1 0 63 15,2 18-102-15,1 9-10 0,4 6-9 16,7 9 2-16,3 1 3 0,0-4 0 16,9 2-2-16,-2-1-10 0,0-8-14 0,-1-3-17 15,-2-1-33-15,-8-9-46 0,-1-5 11 16,-12-3-59-16,0-5-119 0</inkml:trace>
  <inkml:trace contextRef="#ctx0" brushRef="#br0" timeOffset="5619.9726">26565 10157 464 0,'-8'-26'165'0,"-2"-4"-83"0,-1 1 50 15,3 6-91-15,5 4-21 0,3-5-24 16,1-3-28-16,2-6-16 0,4-6-7 15,-3-9 0-15,1-6 1 0,-2-1 1 0,1-5 17 16,4-2 31-16,4-6 29 0,4 0 17 16,5 1 9-16,4 3 5 0,-2 5 3 15,3 16-3-15,0 11-13 0,-4 11-15 16,-1 15-12-16,1 6-9 0,-4 5-6 16,-6 7-4-16,0 9 0 0,-3 11 1 15,-6 6 0-15,-3 7 2 0,-2 12 1 0,-3 3 1 16,-7-1 0-16,-7-4 1 0,-2 2-1 15,-5-18 0-15,-7 0 0 0,-2-6 0 16,-2-4 0-16,-4-9-1 0,-5-5 1 16,-2-10 0-16,3-5 1 0,-2-5 1 15,5-11-1-15,4-7 1 0,11-6 0 16,8-6 1-16,8-1-1 0,11-1 0 16,0 3-1-16,12-1-1 0,9 1-1 0,9 5-1 15,16 3-1-15,4 2 2 0,7 9 0 16,3 13-137-16,4 2 83 0,-6 1-69 15,-3 6-517-15</inkml:trace>
  <inkml:trace contextRef="#ctx0" brushRef="#br0" timeOffset="6307.9561">24715 9803 330 0,'0'-7'251'0,"-1"5"-141"15,-5 4 26-15,6-2-22 0,1 17-97 16,3 16-14-16,5 14-8 0,2 2 2 0,4 2 2 16,-2-1 2-16,3-3 0 0,-2-10 1 15,1-1-1-15,1-5 1 0,-2-5 0 16,-1-3-1-16,-2-5 1 0,-7-7 1 16,0-2 0-16,-3-3 2 0,-1-6 2 15,-1 0 1-15,-2-3 0 0,2-2 2 16,-2-4-7-16,-1-5-6 0,-3-7-12 15,-2-7-10-15,-2-8-6 0,1-1-1 16,0-2-1-16,-3-9 4 0,2 3 7 0,-5 1 10 16,2 1 15-16,-1 3 12 0,0 13 5 15,1 2 2-15,5 10 0 0,-1 5 1 16,0 3-2-16,4 7-8 0,-3 0-7 16,-2 3-4-16,0 6-2 0,-1 8 0 15,0 3 1-15,-2 7 0 0,2 5 1 16,2 9 0-16,1-4 1 0,2 4-1 0,2-2 1 15,0 0-1-15,-1-4 1 0,3 3 1 16,-1 0-2-16,-3-4-5 0,2 1-10 16,-1-4-13-16,-3 0-25 0,-1-6-39 15,-2-4-52-15,-1-4 18 0,0-10-79 16,-1-7-126-16</inkml:trace>
  <inkml:trace contextRef="#ctx0" brushRef="#br0" timeOffset="6477.4992">24321 9798 415 0,'-11'-5'156'0,"2"5"-91"16,1 1 48-16,-1 8-85 0,0 14-6 0,3 11-23 16,-1 6-24-16,3 4-56 15,-2 3-33-15,1-6 28 0,-4 0-116 0,-3-9-88 16</inkml:trace>
  <inkml:trace contextRef="#ctx0" brushRef="#br0" timeOffset="6882.4162">23581 9904 369 0,'19'-19'156'0,"3"5"-86"0,-5 6 40 16,7 8-71-16,4 10-15 0,-1 10-19 15,3 9-4-15,0 7 0 0,-8 2 2 0,-3 4-1 16,0-1 2-16,-13 0 3 0,1-3 2 16,-7 1 3-16,0-3 1 0,-2 1 2 15,-5-1 0-15,-4-1 1 0,-5 0-3 16,-5-3-1-16,-3-5-1 0,-4-2-1 15,-1-5 0-15,0-8 0 0,-1-4-1 16,-2-6-1-16,-1-2 0 0,0-10 0 0,-1-6-2 16,4-8 0-16,2-4 0 15,3 0-1-15,9 0 0 0,4 1 0 0,4 4 0 16,8 2 0-16,0 1-1 0,3 3-1 16,0 2 0-16,4 4-2 0,2 1-1 15,-1 5-1-15,-1-1 2 0,3 5-8 16,2-1-8-16,-2 1-17 0,0 1-16 15,1 1-98-15,-4 0 46 0,-2-1-82 16,-1 0-312-16</inkml:trace>
  <inkml:trace contextRef="#ctx0" brushRef="#br0" timeOffset="7082.0501">23299 10044 444 0,'0'-3'228'0,"0"-3"-128"0,-7 4 45 0,3 2-74 16,0 10-44-16,4 11-23 0,2 4-7 16,0 8 0-16,3 3-7 0,1 1-10 15,-2-1-12-15,-4-4-16 0,0 1-20 16,-5-4-34-16,-2-3-42 0,-6-2 16 16,-6-1-50-16,-2-12-105 0</inkml:trace>
  <inkml:trace contextRef="#ctx0" brushRef="#br0" timeOffset="7352.7772">22941 10433 591 0,'-20'-5'197'16,"-2"-7"-110"-16,5 7 69 0,5 5-121 16,0 3-11-16,0 4-21 0,-1-3-1 0,-7 3-6 15,-2-2-3-15,0-5-2 0,-4 0-2 16,2-3-3-16,5-5-1 0,-6-10-1 15,1-6 6-15,1-7 2 0,0-4 3 16,2-4 3-16,7 2 2 0,6 2 1 16,7 5-1-16,1 6 0 0,3 3 1 15,4 5 0-15,1 8-1 0,-1 3 0 16,5 5-1-16,-3 1 2 0,-4 9-2 16,3 3 5-16,-6 5-14 0,3 5-5 15,-8 5-127-15,1 4 78 0,1 0-98 0,-2 0-445 16</inkml:trace>
  <inkml:trace contextRef="#ctx0" brushRef="#br0" timeOffset="7910.7618">20773 10083 497 0,'29'-19'207'0,"-6"7"-112"0,-4 10 53 16,-3 2-95-16,3 11-22 0,0 12-25 16,0 13-5-16,-3 6 0 0,-1 8 1 15,-5 8 1-15,-2 1 1 0,0 2 0 16,-5-4 0-16,-2-7 1 0,-1-8 1 15,-1-12-1-15,-1-10 1 0,-8-8 1 0,-2-10-1 16,-1-2-3-16,-6-5 0 0,-6-10 0 16,4-4-1-16,-2-9-2 0,-2-3-1 15,4-2 1-15,1 0 0 0,1 1 3 16,2 5 2-16,2 10 0 0,3 4 1 16,2 10-1-16,0 3 1 0,1 5 0 15,-1 3-2-15,-2 5-3 0,0 4-1 0,3 3 1 16,-1-2 0-16,4 2 0 15,3 0-4-15,2-6-7 0,1-2-9 0,0-2-10 16,2-3-16-16,-2-2-14 0,-1-3-106 16,-1 1 53-16,-3-3-69 0,-1-1-341 15</inkml:trace>
  <inkml:trace contextRef="#ctx0" brushRef="#br0" timeOffset="8055.3726">20349 10198 491 0,'0'-7'179'16,"-5"-3"-104"-16,2 8 58 0,-1 2-99 16,4 8-10-16,3 6-34 0,2 4-125 15,3 5 1-15,-2-2 26 0,-4-11-154 16,-2-3-25-16</inkml:trace>
  <inkml:trace contextRef="#ctx0" brushRef="#br0" timeOffset="8269.8">20157 10249 438 0,'-17'12'149'0,"0"7"-73"0,3 8 49 15,6 9-86-15,-1 9-15 0,4 2-12 0,0 2-3 16,5 0-2-16,-1 2-1 0,-1-3 0 16,2 3 0-16,0-4 0 0,-2-5 0 15,0-4 1-15,-8-5-1 0,-3-6 0 16,-2-3-3-16,-2-6-5 0,-6-8-7 15,-3-3-12-15,2-4 1 0,-6-3-115 16,2-6 58-16,2-6-65 0,-3-9-383 16</inkml:trace>
  <inkml:trace contextRef="#ctx0" brushRef="#br0" timeOffset="8514.1463">19686 10210 436 0,'-22'-12'146'0,"0"3"-84"16,6 9 52-16,2 6-90 0,0 9-10 16,3 9-16-16,2 6-1 0,3 6 0 0,-1 0 0 15,5 3 1-15,2-2 0 0,0-3 2 16,2-4 2-16,2-4 1 0,7-4 1 16,3 0 1-16,5-3 1 0,6-3 2 15,7-1-2-15,4-4 0 0,0-4 5 16,2-2-9-16,-3-1-14 0,-4-4-10 15,-3-1-96-15,-10-2 56 0,-8-5-92 0,-10-5-312 16</inkml:trace>
  <inkml:trace contextRef="#ctx0" brushRef="#br0" timeOffset="8764.9879">19412 10078 500 0,'-3'0'143'16,"-4"0"-88"-16,0 8 63 0,2 13-102 15,2 12-8-15,2 13-12 0,0 7 2 16,0 5 2-16,0 6 2 0,-1-5 0 16,-1-4 0-16,0-3 1 0,0-7-1 15,-3-6 0-15,-1-2 0 0,-1-3 3 16,-1-5-6-16,-2-3-10 0,-2 0-15 0,0-4 101 15,-3-1-197-15,-2-4 83 0,0-8-10 16,-2-9-632-16</inkml:trace>
  <inkml:trace contextRef="#ctx0" brushRef="#br0" timeOffset="8994.3084">18965 10385 418 0,'13'-28'148'0,"-8"9"-87"16,4 13 50-16,6 6-87 0,0 8-9 16,2 9-17-16,4 10-2 0,-4 3 2 15,-4 2 1-15,2 3 1 0,-6-1 1 16,0-4 0-16,-6 2 0 0,-2-3 1 0,-1-4 0 16,-7-2 0-16,-4-1 3 0,-2-2-8 15,0-1-13-15,-6 0-94 0,2 1-1 16,-2-11 15-16,-9-9-128 0,-7 0 2 15</inkml:trace>
  <inkml:trace contextRef="#ctx0" brushRef="#br0" timeOffset="9124.9534">18657 10407 608 0,'-5'3'180'15,"-3"1"-108"-15,-2-4 77 0,6 12-115 16,0 18 8-16,1 16-194 0,-3 8 106 15,-5 7-56-15,-14-5-683 0</inkml:trace>
  <inkml:trace contextRef="#ctx0" brushRef="#br0" timeOffset="15147.8242">18462 6293 37 0,'1'1'43'16,"0"0"-16"-16,-2-1-3 0,1-1-6 15,0 1-8-15,1 1-7 0,-3-1-5 0,1 2-1 16,2 1-1-16,2 0 2 0,2 0 1 15,0 1 2-15,2-3 2 0,1 1 4 16,-1-2 3-16,3 1 3 0,4 1 3 16,-1-1 2-16,9-1 1 0,0 1-1 15,2 0-3-15,0-1-2 0,4 0-3 16,-2 0-3-16,4 0-1 0,3 2-2 0,6-4 0 16,-1 4-1-16,0-1 0 0,5 0 0 15,0 2-1-15,0-2 0 0,3 0 0 16,5 1-1-16,2 1 0 0,1-2 0 15,0 1 0-15,3 0-1 0,0 0 1 16,1 0 0-16,-3 1-1 0,3-1 1 16,3 1 0-16,-3 1-1 0,0-1 1 0,2 2-1 15,-2 0 1-15,-5 1-1 0,6 2 0 16,0-2 0-16,-3 1 1 0,3-2-1 16,-1 2 1-16,1-2-1 0,1 1 1 15,1-1-1-15,2-1 1 0,0-1-1 16,-1-1 1-16,-2 0-1 0,1 0 1 15,1 0 0-15,-2 2 0 0,-1-1-1 16,5-3 1-16,-4 3 0 0,1-1-1 16,2 0 0-16,4-2 0 0,0 0 9 15,11-1 3-15,-2 1 0 0,7-2 1 0,3 0 1 16,4 1-1-16,-2 2 1 0,5-1-9 16,-1 0-2-16,3 1-2 0,-1 1 1 15,2 0-1-15,1 0 1 0,2-2-1 16,-1 0 0-16,-1 1 0 0,3-1-1 15,-5 0 0-15,-1 0 1 0,0 2-2 16,1-2 1-16,-3 0 0 0,1-1 3 0,1 1 2 16,-3-1 3-16,-2 0 1 0,-2 1 2 15,-2 1 1-15,-1-1 3 0,-1-1 1 16,-4 1 0-16,-2-2 2 0,-2 1 0 16,-7 0 0-16,-1-1 1 0,-5-1-1 15,-6-2-4-15,-3 0-3 0,-7 0-3 16,-3 2-1-16,-8 2-2 0,-5 1-1 0,-7 1 1 15,-4 2 19-15,-13 2-122 0,-6 2 71 16,-4-2-45-16,-15-5-448 0</inkml:trace>
  <inkml:trace contextRef="#ctx0" brushRef="#br0" timeOffset="41045.573">6478 4929 9 0,'-13'0'13'0,"-2"2"-1"0,2-1-1 16,0 2 1-16,0 0 0 0,0 3-2 16,-2 0-2-16,-1 2-1 0,2 2-1 15,1 1-2-15,-2 4-1 0,1-1-1 0,1 6-1 16,1-3-1-16,-3 3 0 0,6-1 0 16,-1 3-1-16,1-1 0 0,1 3 1 15,3 1 2-15,-3-1 5 0,1 4 3 16,2 6 1-16,-2-3 2 0,-1 0 1 15,-1 3 0-15,1-1-4 0,-1 0-2 16,3 5-4-16,3 3 0 0,1 4-2 16,1 1 0-16,0 1-1 0,2 0 1 0,-2 0-1 15,-1-3 0-15,-1 0 1 0,2-5-1 16,0 3-1-16,-1-5 1 0,2 1 0 16,-1-1 0-16,2 0 0 0,1-1 0 15,4 0 0-15,2-1 1 0,-1-4-1 16,2-5 1-16,1-3 0 0,-3-5 0 15,3-1 0-15,2-1 0 0,0-1 0 0,-2-2 1 16,3-3 9-16,-2-2 4 16,1-4 1-16,0 0 1 0,5-2 1 0,-5-1 1 15,4-2 0-15,-2 3-10 0,3-2-1 16,0-1-1-16,0-4-1 0,0 2 0 16,5-1-2-16,-2-2 0 0,1 1 0 15,4-2-2-15,-1-1 0 0,-2-1 0 16,-2-2-1-16,1-1 1 0,-2 0-1 15,0-1 1-15,1 1-1 0,1 0 1 16,-4-4 0-16,4-4-1 0,0-5 2 0,-4-6-1 16,2-1 0-16,-2-3 0 0,-3-4 0 15,-2-1-1-15,-1 1 1 0,-5-6-1 16,-5-3-1-16,-1-7 1 0,-3-5-1 16,0-4 0-16,-3-5 0 0,2 0 0 15,1 3 0-15,0 3-2 0,1-2 9 16,-6 4 3-16,-2 5 3 0,-3 2 2 0,-5 4 1 15,0 11 0-15,0 7 0 0,-1 8-8 16,4 10-5-16,-2 14-2 0,-2 1-7 16,-5 11-31-16,-12 14-49 0,-17 20 34 15,-8 15-64-15,-15 3-186 0</inkml:trace>
  <inkml:trace contextRef="#ctx0" brushRef="#br0" timeOffset="65047.2617">17936 11059 6 0,'7'2'8'16,"-1"-1"-1"-16,2 3 0 0,-2-3 0 0,4 1-1 15,2 1-1-15,-1 0-1 0,3 0 0 16,-1 1 0-16,4-1-2 0,0-2 0 16,3 1 0-16,-2 0 1 0,6-1 0 15,0-1 1-15,-1-1 3 0,5-2 2 16,1 2 1-16,0-3 0 0,2 1 1 15,2-1 0-15,1 3-2 0,-1-1-2 0,4 2-3 16,3-1 0-16,-5-1-2 0,4 0 0 16,1-2-1-16,1 1 1 0,-2 0-1 15,3 0 0-15,0-1 1 0,2 2-1 16,-1 0 1-16,-1-1 0 0,1 3-1 16,3 0 0-16,-2-1 0 0,1 1 0 15,0-2 0-15,2 1-1 0,-1 4 1 16,-1-3-1-16,2 0 0 0,3 0 0 15,0 0 1-15,1-3-1 0,2 4 0 0,-2-2 0 16,0 0 0-16,2 0 0 0,-1-3 1 16,-2 2 0-16,5 1 0 0,-3 1 0 15,4-2-1-15,-2 1 1 0,3 4 0 16,-2-3 0-16,0-2-1 0,-2 1 1 16,-1 1-1-16,3-1 0 0,0 0 0 15,4-1 1-15,-2 2-1 0,1 1 0 16,0-3 0-16,-5 0 0 0,1 1 0 0,1 0 1 15,2 1-1-15,2-3 3 0,-2 1 3 16,-1 2 1-16,0 0 0 0,-2 0 2 16,-2-3-1-16,7-1 0 0,-4 4-1 15,3 0-4-15,3-4-1 0,0 1 0 16,-3 0-1-16,1 4 0 0,3-3 0 16,-2 2 0-16,5 0-1 0,1-4 1 15,4 4 0-15,-2 0-1 0,2-3 1 16,-2 4-1-16,8-4 1 0,-3-1-1 0,3 0 0 15,0 1 1-15,0-4-1 0,0 3 0 16,-2 1 1-16,5 0-1 0,-4-3 0 16,1 1 0-16,-4-1 0 0,2-1 0 15,0 0 1-15,4 4-1 0,2-2 0 16,-1 2 0-16,2 1 0 0,-11-1 0 0,8 0 0 16,0 0 1-16,1-2-1 0,1 0 1 15,6 1-1-15,-6-1 1 0,2 0-1 16,1 1 0-16,-1-1 0 0,-2 1 1 15,-3-2-1-15,2 1 0 0,-4 2 0 16,1-1 0-16,1 1 0 0,0 1 0 16,-2 1 0-16,2-1 0 0,1 1 0 15,3 0 1-15,-1-1-1 0,2 0 0 16,-2 1 0-16,-2-2 1 0,-2-1-1 0,0 0 0 16,1 0 0-16,-3 0 0 15,-1-1 0-15,-2 1 0 0,0 0 0 0,-4-3 0 16,1 2 0-16,1-1 0 0,2 1 0 15,-3 1 0-15,-1 0 0 0,1 0 0 16,1-1 1-16,-4 0-1 0,1-1 0 16,1 1 0-16,0 0 0 0,-3-1 0 0,-2 3 0 15,2-3 0-15,-7 2 0 0,2 1 0 16,0-1 1-16,-1 1-1 0,-3-3 1 16,-1 0-1-16,-1 3 0 0,-3-3 0 15,0 6 1-15,1-4-2 0,-2 2 1 16,4 1 0-16,-5-2 0 0,0 0 0 15,-2 0 0-15,0 1-1 0,-3 0 2 16,0 0-1-16,-5-1 0 0,1 2 0 0,-1 0 0 16,-1 1 0-16,-2 0 1 0,6 0-1 15,-2-1 0-15,-4 0 0 0,0 0 0 16,1 0 0-16,-3 0 0 0,1-1 0 16,0 0 0-16,-3 1 0 0,-2 0 0 15,-3-2 0-15,-5 0 1 0,-1 1-1 16,-3-1 1-16,-5 1 0 0,-3 1 1 15,-5 0 3-15,-4-2 1 0,-1-2 1 16,-2 2-1-16,-1 0 1 0,-8-2-1 0,-4 2-1 16,1 2-2-16,-7-1-2 0,-3 0-1 15,-1-2 0-15,-3 1 1 0,-4 1-1 16,-2 2 0-16,-1 0 0 0,-2-1 0 16,-3 2 0-16,-1-1 0 0,-4-1 0 15,-5 0 0-15,-4-1 0 0,-5-1 1 16,0 2-1-16,-4 0 0 0,-3-1 0 0,0 1 0 15,-2 1 1-15,-6-1 0 0,-2-1 1 16,-2 2 0-16,-2-1 1 0,0 1 0 16,-2-1 0-16,1 1 1 0,2 3-1 15,1-1-1-15,-1 2 1 0,3 1-1 16,3 0-1-16,-4-2 0 0,1 0 0 16,3 4 0-16,1-1-1 0,-2 0 1 0,2 1-1 15,0 2 1-15,-7-3-1 0,3 3 0 16,2-3 1-16,-3 0-1 0,1-2 0 15,-1 2 0-15,-2-1 0 0,1 2 0 16,-2-2 0-16,1-1 0 0,3 2 0 16,-1-3 0-16,-2 3 1 0,0-1-1 15,2 2 1-15,-2-3-1 0,0-1 1 16,2 2 0-16,-5-3-1 0,3 4 1 16,-2 0-1-16,-1 1 1 0,-4 0 0 0,4 1-1 15,-7-4 1-15,-1 1 0 0,2 0-1 16,0-2 0-16,-4 3 1 0,3-2-1 15,-3 2 0-15,-2 1 0 0,-5 1 0 16,3-2 1-16,-1 1-1 0,-1-5 0 16,0 2 2-16,3 2 4 0,-2-2 4 15,1 3 2-15,1-3 1 0,-1 3 1 16,1-3 1-16,1 5-2 0,0-2-4 16,-1 0-3-16,3-1-2 0,-1 4-1 0,-1-2-1 15,3-2 0-15,0 2 0 0,4 0 0 16,2-5-1-16,0 2 0 0,1-1 0 15,1 0 0-15,0 1 0 0,0-1 0 16,4-1 0-16,1-2 0 0,-1 2 0 16,3 1 0-16,5-7 0 0,-3 3 0 0,6 3 0 15,-1-6 0-15,-3 3 0 0,2 0-1 16,2 0 1-16,0 0-1 0,1-2 0 16,2 2 0-16,-2 0 1 0,2 1-1 15,2-3 0-15,-1 4 0 0,5 3 0 16,5-2 0-16,0-1 0 0,-2 1 0 15,11-3 0-15,-6 3 0 0,2-2 0 16,3 1 0-16,7 0 0 0,-6 0 1 16,5 2-1-16,4-4 0 0,0 0 0 0,-2-2 0 15,3 1 1-15,2 2-1 0,-1-2 0 16,-2 0 0-16,2 2 0 0,2-1 0 16,-1 5 0-16,0-2 0 0,5-1 0 15,1 1 0-15,-3-1 0 0,4 0 0 16,-1-2 0-16,-3-2 0 0,0 2 0 15,3 0 0-15,-2-3 0 0,0 4 0 16,5-2 0-16,3 4 0 0,-3 0-1 0,5-1 1 16,-1 0 0-16,2 1 0 0,0 1 0 15,1-3-1-15,1 1 1 0,0-1 0 16,1 2 0-16,1 1-1 0,1 0 1 16,3 0 0-16,4-1 0 0,-1 0 0 15,5-2-1-15,0 1-1 0,-1-1 0 0,2 0 1 16,2-2-1-16,5 2 1 0,0 0-1 15,3 0 2-15,3 1 0 0,3-2 0 16,1 2 0-16,4 0 1 0,3-3-1 16,5 0 0-16,0 0 0 0,9-2 0 15,2 1 0-15,5-4 1 0,4 0-1 16,6 1 0-16,0-3 0 0,0 1 0 16,2-3 0-16,4 2 0 0,2-1 0 15,2 3 0-15,5-2 0 0,4 3 0 16,-4-1 0-16,3 1 0 0,2-2 0 15,2 6 0-15,1-3 0 0,1-1 0 0,1 2 1 16,2-6-1-16,-1 2 0 0,2 0 0 16,5 2 0-16,-2-3 0 0,0 5 0 15,-5 0-1-15,5-3 1 0,-1 4 0 16,5 0 0-16,0 3 0 0,7-1 0 16,-5-4 0-16,0 2 1 0,0 4-1 0,5-6 0 15,-3 6 0-15,3-5 0 0,1 5 1 16,3-2-1-16,-3 0 0 0,0-2 0 15,2-1 0-15,1-1-1 0,0 0 1 16,0-1 0-16,-1 2 0 0,-1 1 0 16,1 0 0-16,1 2 1 0,1-1-1 15,5 0 0-15,-2 1 0 0,2 0 1 16,-2-1-1-16,1 0 0 0,1-2 0 0,1-2 0 16,-3 2 0-16,3-1-1 0,-1-1 1 15,0-1 0-15,-3 1 0 0,2 1 0 16,-5-4 0-16,4 2-1 0,0-1 1 15,2 1 1-15,-1-1-1 0,4 1 0 16,-4 0 0-16,2 2-1 0,1-5 1 16,-1 3 0-16,1-1 0 0,2 3 0 15,0-4 0-15,-4 4 0 0,1-1 0 16,3 1 0-16,-3 0 0 0,-3 0 0 0,3-1 0 16,-1-1 1-16,0 1-1 0,-2-3 0 15,-1 2 0-15,-6-2 1 0,2 3-2 16,-5-2 1-16,-3 1 0 0,0-2 0 15,-1 0-1-15,-4 1 1 0,-2-1 0 16,-2 0-1-16,0 3 1 0,-2-2 0 16,-3 0 0-16,-2 2 0 0,-1 1 0 0,-3 1 0 15,-1 1 0-15,-3-2 0 0,-2 2 0 16,-2-1 0-16,-1-2 0 0,-7 3 0 16,2 0 0-16,-5-1 0 0,-4 1 0 15,-4-2 0-15,-2 0 1 0,-4 1-1 16,-4-1 0-16,-7-1 1 0,-2-2 0 15,-6 3 0-15,-4 0 0 0,-4-1 1 16,-2 2 0-16,-3-1-1 0,-1 0 0 0,-4 0 2 16,0 0-20-16,-1 2-55 0,-6 2 36 15,1 2-46-15,-11-1-219 0</inkml:trace>
  <inkml:trace contextRef="#ctx0" brushRef="#br0" timeOffset="73573.331">3415 7665 107 0,'-5'-5'79'16,"-1"-2"-29"-16,2 1 2 0,0 4-16 16,1 3-12-16,3-1-11 0,0 1-8 15,0-2-4-15,1 2 0 0,1-1-2 0,0 2 1 16,0 0 0-16,3 2 0 0,1-1 0 15,-3 5 3-15,5 1 2 0,-4-1 3 16,1 0 2-16,-2 5 1 0,0 0 1 16,-3 5 0-16,0 2-1 0,-1 3-1 15,1-1-2-15,0 1 0 0,1 2-1 16,1 2 2-16,-2 3 2 0,3 1 1 16,-1 1 0-16,0 1-1 0,-1-2 1 0,2-1 0 15,-1-3-2-15,2 0-3 16,2-1-1-16,0-4-1 0,3 2 0 0,0-2-1 15,-1-1-1-15,1-2-1 0,-1-1 0 16,-1-3 0-16,1-2 1 0,0-2 1 16,-1-3 4-16,-1-3 3 0,1-1 2 15,-4-1 1-15,1 4 3 0,0-5 1 0,-1-2-1 16,1 1-4-16,1 3-2 0,0-3-2 16,0-6-3-16,0 0-1 0,0 8-2 15,4-2-2-15,0 1 0 0,-2-2 0 16,4 2 0-16,-1 2 0 0,-1-1 0 15,-3-3 0-15,3 0-1 0,-3 0 1 16,-1-3 0-16,0 3-1 0,2 0 1 16,0 2 0-16,0-4-1 0,0 2 1 15,-1 2-1-15,2-1 1 0,-2-1-1 0,1 0 0 16,1 0 0-16,0 3 0 0,1-1-1 16,1 0 1-16,2 4 0 0,3 0 0 15,4 1 0-15,0-1 0 0,8 1 0 16,2-5 0-16,4 0 0 0,-1-1 0 15,9 2 0-15,-3 0 0 0,3-1 0 16,4-1 0-16,4 2 0 0,0-2 0 16,3-1 0-16,2-1-1 0,4 1 1 0,3-2 0 15,2-1 0-15,6-1 0 0,3-1 0 16,2 0-1-16,4-1 1 0,4 0 0 16,2 1 0-16,0 2-1 0,4-1 1 15,-3 3-1-15,2-3 1 0,1 3 0 16,3 1 0-16,2-3 0 0,4 1 0 15,3 2 0-15,0-2 0 0,-1 1 1 0,3-2-1 16,-4 3 0-16,-2 1 0 16,3 1 0-16,-1-2 0 0,-1 0 0 0,4-2 0 15,-3 2 0-15,4-3 1 0,-4-3-1 16,0-2 0-16,-2-1 0 0,2 1 0 16,-5 2-1-16,1 1 1 0,-2-1 0 15,2 1 0-15,-3 0 0 0,-1 0 0 16,1 1 0-16,-3-1 0 0,-5 2 0 15,0 0 0-15,-8-1 0 0,1 2 0 0,-4 1 0 16,-1 1 1-16,-5 0-1 0,1 1 0 16,-5-2 0-16,-4 2 1 0,0-1-1 15,-4 0 0-15,0-1 0 0,-3 1 1 16,1-1-1-16,0-2 1 0,-4 1-1 16,-2-3 1-16,-2 1-1 0,-7-2 1 15,-4 3-1-15,-1-1 1 0,-4-1-1 16,-5 1 1-16,-3 3-1 0,-1-1 1 0,-4-2-1 15,-3 2 1-15,-1 0-1 0,-1 2 0 16,-2-1 1-16,-1-2-1 0,0 3 1 16,0 0 0-16,-2-1 0 0,-1 0 1 15,0-1-1-15,-2 0 1 0,-1 1 0 16,0-2 0-16,1 0 1 0,0-1 0 16,-1 1-1-16,1 1 1 0,0-1-1 15,2-1 1-15,-1-2-1 0,1-4 0 0,-2-2-1 16,0-7 1-16,-1 0 0 0,0-3 0 15,-1 0 0-15,0-2 1 0,0 2-1 16,-2-1 0-16,-2-1 1 0,-2 2-2 16,2 0 0-16,-1 2 0 0,2 4-2 15,1 3 0-15,2 2-1 0,0 4-4 16,3 6-20-16,1 1-92 0,2 0 58 16,-3 4-76-16,4 2-337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67A7-902B-4B6B-9E77-67C6EFEDBD9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Programming (4)</a:t>
            </a:r>
            <a:br>
              <a:rPr lang="en-US" dirty="0" smtClean="0"/>
            </a:br>
            <a:r>
              <a:rPr lang="en-US" dirty="0" smtClean="0"/>
              <a:t>Longest Increasing Subsequence (LCS)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Efficient Implementation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2006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/>
                  <a:t> such that you can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by a binary search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200604"/>
              </a:xfrm>
              <a:blipFill>
                <a:blip r:embed="rId2"/>
                <a:stretch>
                  <a:fillRect l="-1217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21480" y="1774440"/>
              <a:ext cx="9112680" cy="221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440" y="1771920"/>
                <a:ext cx="9120240" cy="22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5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find the list itself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6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to find the algorithm by yourself …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5942"/>
                <a:ext cx="10744200" cy="19376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idea is to compute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L[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]</a:t>
                </a:r>
                <a:r>
                  <a:rPr lang="en-US" dirty="0" smtClean="0"/>
                  <a:t> = The length of the longest increasing subsequence ending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P[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</a:rPr>
                  <a:t>] </a:t>
                </a:r>
                <a:r>
                  <a:rPr lang="en-US" dirty="0"/>
                  <a:t>= The index of the element that precedes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longest sequence that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length of the LIS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5942"/>
                <a:ext cx="10744200" cy="1937657"/>
              </a:xfrm>
              <a:blipFill>
                <a:blip r:embed="rId2"/>
                <a:stretch>
                  <a:fillRect l="-1022" t="-7862" b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665858"/>
                  </p:ext>
                </p:extLst>
              </p:nvPr>
            </p:nvGraphicFramePr>
            <p:xfrm>
              <a:off x="1872340" y="4601028"/>
              <a:ext cx="8287660" cy="16224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8766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405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L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478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665858"/>
                  </p:ext>
                </p:extLst>
              </p:nvPr>
            </p:nvGraphicFramePr>
            <p:xfrm>
              <a:off x="1872340" y="4601028"/>
              <a:ext cx="8287660" cy="16224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8766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405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1493" r="-901471" b="-3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101493" r="-901471" b="-2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L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4782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8716" y="3628570"/>
                <a:ext cx="10744200" cy="7474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6" y="3628570"/>
                <a:ext cx="10744200" cy="747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838200" y="147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DP alg. for LIS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892960" y="2688480"/>
              <a:ext cx="8472600" cy="3715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920" y="2682000"/>
                <a:ext cx="8485920" cy="37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DP alg. for LIS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5942"/>
                <a:ext cx="10744200" cy="19376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idea is to compute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L[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]</a:t>
                </a:r>
                <a:r>
                  <a:rPr lang="en-US" dirty="0" smtClean="0"/>
                  <a:t> = The length of the longest increasing subsequence ending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P[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</a:rPr>
                  <a:t>] </a:t>
                </a:r>
                <a:r>
                  <a:rPr lang="en-US" dirty="0"/>
                  <a:t>= The index of the element that precedes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longest sequence that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length of the LIS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5942"/>
                <a:ext cx="10744200" cy="1937657"/>
              </a:xfrm>
              <a:blipFill>
                <a:blip r:embed="rId2"/>
                <a:stretch>
                  <a:fillRect l="-1022" t="-7862" b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783481"/>
                  </p:ext>
                </p:extLst>
              </p:nvPr>
            </p:nvGraphicFramePr>
            <p:xfrm>
              <a:off x="1872340" y="4601028"/>
              <a:ext cx="8287660" cy="16224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8766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405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L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5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478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783481"/>
                  </p:ext>
                </p:extLst>
              </p:nvPr>
            </p:nvGraphicFramePr>
            <p:xfrm>
              <a:off x="1872340" y="4601028"/>
              <a:ext cx="8287660" cy="16224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8766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828766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405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1493" r="-901471" b="-3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101493" r="-901471" b="-2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L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5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  <a:tr h="4056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4782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8716" y="3628570"/>
                <a:ext cx="10744200" cy="7474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6" y="3628570"/>
                <a:ext cx="10744200" cy="747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754480" y="5056920"/>
              <a:ext cx="1495080" cy="701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9440" y="5050440"/>
                <a:ext cx="1502640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6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Running time 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04360" y="2104560"/>
              <a:ext cx="6692040" cy="2456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760" y="2099160"/>
                <a:ext cx="6703560" cy="24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6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more efficient algorithm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our previous solution, where we wanted to know the smallest integer that ends a longest increasing subsequence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I[j] = the smallest integer that ends an increasing subsequence of length j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3800" y="2657880"/>
              <a:ext cx="9352800" cy="1335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480" y="2651760"/>
                <a:ext cx="9359640" cy="13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4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Smallest integers ending subsequence of each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our previous solution, where we wanted to know the smallest integer that ends a longest increasing subsequence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I[j] = the smallest integer that ends an increasing subsequence of length j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34332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34332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639" r="-90329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00000" r="-90329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02240" y="3516480"/>
              <a:ext cx="9718560" cy="2064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1440" y="3512880"/>
                <a:ext cx="9737280" cy="20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3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Lets try to compute this list for every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our previous solution, where we wanted to know the smallest integer that ends a longest increasing subsequence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I[j] = the smallest integer that ends an increasing subsequence of length j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161806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[1,3,5,7]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[1,3,5,6,9]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161806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639" r="-90329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00000" r="-90329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[1,3,5,7]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[1,3,5,6,9]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81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maintain the list 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3918"/>
          </a:xfrm>
        </p:spPr>
        <p:txBody>
          <a:bodyPr/>
          <a:lstStyle/>
          <a:p>
            <a:r>
              <a:rPr lang="en-US" dirty="0" smtClean="0"/>
              <a:t>Back to our previous solution, where we wanted to know the smallest integer that ends a longest increasing subsequence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I[j] = the smallest integer that ends an increasing subsequence of length j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862632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[1,3,5,7]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[1,3,5,6,9]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862632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639" r="-90329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00000" r="-90329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[1,3,5,7]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[1,3,5,6,9]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[1,3,5,6,8]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6514" y="5370284"/>
                <a:ext cx="1087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array I is sorted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When traversing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Update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14" y="5370284"/>
                <a:ext cx="10871200" cy="1200329"/>
              </a:xfrm>
              <a:prstGeom prst="rect">
                <a:avLst/>
              </a:prstGeom>
              <a:blipFill>
                <a:blip r:embed="rId3"/>
                <a:stretch>
                  <a:fillRect l="-72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84880" y="3018960"/>
              <a:ext cx="10008360" cy="3591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1280" y="3014280"/>
                <a:ext cx="10018080" cy="35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Smallest integers ending subsequence of each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our previous solution, where we wanted to know the smallest integer that ends a longest increasing subsequence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I[j] = the smallest integer that ends an increasing subsequence of length j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888702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[2,4,10]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[2,4,9]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[2,4,7]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[2,4,5,6]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888702"/>
                  </p:ext>
                </p:extLst>
              </p:nvPr>
            </p:nvGraphicFramePr>
            <p:xfrm>
              <a:off x="609595" y="3949086"/>
              <a:ext cx="1111069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1069">
                      <a:extLst>
                        <a:ext uri="{9D8B030D-6E8A-4147-A177-3AD203B41FA5}">
                          <a16:colId xmlns:a16="http://schemas.microsoft.com/office/drawing/2014/main" val="65105222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35381398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00428212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215789127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853448584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3338649651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606849733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2720600682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177579768"/>
                        </a:ext>
                      </a:extLst>
                    </a:gridCol>
                    <a:gridCol w="1111069">
                      <a:extLst>
                        <a:ext uri="{9D8B030D-6E8A-4147-A177-3AD203B41FA5}">
                          <a16:colId xmlns:a16="http://schemas.microsoft.com/office/drawing/2014/main" val="180050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639" r="-90329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6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accent1"/>
                              </a:solidFill>
                            </a:rPr>
                            <a:t>9</a:t>
                          </a:r>
                          <a:endParaRPr lang="en-US" sz="1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368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9" t="-100000" r="-90329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700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I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[2,4,10]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[2,4,9]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[2,4,7]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[2,4,5]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[2,4,5,6]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[2,4,5,6,8]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[2,3,5,6,8]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2999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6514" y="5370284"/>
                <a:ext cx="1087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array I is sorted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When traversing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Update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14" y="5370284"/>
                <a:ext cx="10871200" cy="1200329"/>
              </a:xfrm>
              <a:prstGeom prst="rect">
                <a:avLst/>
              </a:prstGeom>
              <a:blipFill>
                <a:blip r:embed="rId3"/>
                <a:stretch>
                  <a:fillRect l="-72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388240" y="2929320"/>
              <a:ext cx="8824680" cy="3527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120" y="2925360"/>
                <a:ext cx="8838360" cy="35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9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6098</TotalTime>
  <Words>549</Words>
  <Application>Microsoft Office PowerPoint</Application>
  <PresentationFormat>Widescreen</PresentationFormat>
  <Paragraphs>213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 Theme</vt:lpstr>
      <vt:lpstr>Dynamic Programming (4) Longest Increasing Subsequence (LCS)</vt:lpstr>
      <vt:lpstr>PowerPoint Presentation</vt:lpstr>
      <vt:lpstr>DP alg. for LIS</vt:lpstr>
      <vt:lpstr>Running time ?</vt:lpstr>
      <vt:lpstr>A more efficient algorithm ?</vt:lpstr>
      <vt:lpstr>Smallest integers ending subsequence of each length</vt:lpstr>
      <vt:lpstr>Lets try to compute this list for every prefix</vt:lpstr>
      <vt:lpstr>How do we maintain the list I ?</vt:lpstr>
      <vt:lpstr>Smallest integers ending subsequence of each length</vt:lpstr>
      <vt:lpstr>Efficient Implementation</vt:lpstr>
      <vt:lpstr>How do we find the list itself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LIS2</dc:title>
  <dc:creator>Windows User</dc:creator>
  <cp:lastModifiedBy>Windows User</cp:lastModifiedBy>
  <cp:revision>111</cp:revision>
  <dcterms:created xsi:type="dcterms:W3CDTF">2020-04-04T16:06:59Z</dcterms:created>
  <dcterms:modified xsi:type="dcterms:W3CDTF">2020-04-17T11:40:31Z</dcterms:modified>
</cp:coreProperties>
</file>