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2" r:id="rId4"/>
    <p:sldId id="305" r:id="rId5"/>
    <p:sldId id="303" r:id="rId6"/>
    <p:sldId id="304" r:id="rId7"/>
    <p:sldId id="320" r:id="rId8"/>
    <p:sldId id="307" r:id="rId9"/>
    <p:sldId id="308" r:id="rId10"/>
    <p:sldId id="309" r:id="rId11"/>
    <p:sldId id="310" r:id="rId12"/>
    <p:sldId id="311" r:id="rId13"/>
    <p:sldId id="312" r:id="rId14"/>
    <p:sldId id="31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1040" units="cm"/>
          <inkml:channel name="Y" type="integer" max="17460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17T07:19:27.96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28859 10265 117 0,'0'-1'94'16,"-1"2"-26"-16,-2-1 0 0,-2 2-12 15,-1 1-11-15,-3-1-7 0,1 2-8 16,-5-3-2-16,1 1-1 0,0 0 3 15,0 0-1-15,0 2 1 0,2-2 0 16,0-1-1-16,-1 0 0 0,0 0-2 0,4 0-3 16,-1 1-3-16,2-1-3 0,0 2-2 15,3-2-2-15,0-1-1 16,-1 0 1-16,2-1 0 0,1-1 1 0,2 1 1 16,1 1 0-16,5 1 0 0,1 2-1 15,6-2 0-15,9 1-1 0,6-2 0 16,6 1-3-16,11-3-2 0,4 1-1 0,9 0 1 15,3-2-1-15,4 3-1 0,-4-1-1 16,1 1-1-16,-5 0 1 0,-2 1-2 16,-4 2-2-16,-2 0 0 0,-8-1 0 15,-8 0 0-15,-3 0-1 0,-5 3-1 16,-7-2 1-16,-2 0 0 0,-4 2 0 16,-4-3-2-16,-8 0 5 0,0-1 2 15,-1 0 2-15,-2-2 1 0,-3 1-1 16,-8-2 0-16,-5 1 1 0,-7-5-5 15,-10 1-1-15,-10 1-2 0,-8-3 1 0,-10 1-1 16,-8 0 0-16,-2-2 0 0,6 0 2 16,3-4 4-16,7 2 1 0,12 1 1 15,15 5-1-15,1-2 1 0,18 6-2 16,8 1-1-16,3 2-3 0,7-4-2 16,9-1-3-16,5-1-4 0,10 1 1 15,13-2-1-15,5-1 1 0,9 2 0 0,6 1 0 16,3 2 3-16,-5 0 7 0,5 3 1 15,-13 3 4-15,-4-2-5 0,-2 2-4 16,-6-2-3-16,-8-2-3 0,-2-3-5 16,-5 2-5-16,-9-3-13 0,-4 0-10 15,-4-3-24-15,-4 0-51 0,-2-1-55 16,-3 1 24-16,-1-1-106 0,-2 1-146 16</inkml:trace>
  <inkml:trace contextRef="#ctx0" brushRef="#br0" timeOffset="1168.377">28997 10042 216 0,'1'-12'86'0,"-1"2"-34"16,-1 4 22-16,-2 1-37 0,0 2-9 15,1 3-7-15,-1 2-1 0,-3 2-1 16,-2 1 0-16,-1-1 2 0,-1 6 3 15,-6-3 3-15,1 3 6 0,-1 1 3 16,-1 1 2-16,-6-2-2 0,4 5-3 0,-5 0-3 16,-3 2-4-16,2 2-5 0,-3-4-3 15,-1 2-2-15,6-4-1 0,3 0 0 16,1-3 1-16,7 2-1 0,-2-4 0 16,3 4-1-16,0-4-1 0,4 0-2 15,-2-3-2-15,8 0-2 0,-1-1-2 16,0-1-1-16,-1-2 1 0,5 2 0 0,3 0 2 15,-2-2 0-15,1 0 1 16,-1-1 1-16,1 0 0 0,-1 0-2 0,0 0-1 16,-1 1-2-16,2 0-1 0,2-1-1 15,-4 3-1-15,-1 0 0 0,3 1-1 16,-5 0 1-16,1 2-1 0,-2-1 0 16,2 2 0-16,3 2 0 0,2-1 0 15,-1 3-1-15,5 0 1 0,-1-1-1 16,-1 1 2-16,3 1 1 0,0-2 1 0,2 1 1 15,3 1 0-15,0-3 1 0,3-1 1 16,1 2-2-16,4-1 0 0,-1 0-1 16,0 0 0-16,-3-5-1 0,-4 0 0 15,-3-1 0-15,-4 1 0 0,0-1 0 16,0 2-1-16,-1 0 1 0,-2-3 0 16,0 2 0-16,0-1 0 0,-3-1 0 15,-1-1 0-15,-1 1 1 0,1 1-1 0,-1-2 1 16,-2 0-1-16,-3 0 1 0,1-3-1 15,0 3 0-15,-3-2-1 0,0 0 1 16,1 0-1-16,-2-1 0 0,1 2 0 16,-1-3 0-16,-1 0 0 0,1 1 0 15,-1-3 0-15,-2 1-1 0,0 1 1 16,-2 2 0-16,0-2-1 0,-1 1 1 0,1 0-1 16,-2 0 1-16,1-4-1 0,-1-1 0 15,1-1 0-15,0 2 1 0,0-1-1 16,4 0 0-16,-1 1 0 0,1 0 0 15,2 0-1-15,-1-3 1 0,2 0 0 16,1 3 0-16,2-5-1 0,-1 1 1 16,5 1-1-16,1 3 0 0,1-2 0 15,0 3 1-15,3-1-1 0,1 2 0 16,-3-4 1-16,0 2 0 0,1-1 0 16,-2-1 0-16,0-1 0 0,1 1 1 0,2-2-1 15,0-1 0-15,5-1 1 0,0-4-1 16,-1-1 0-16,4 1 0 0,-4 0 0 15,3 1 0-15,-2 2 0 0,1 1 0 16,-2 1 0-16,0 3 0 0,-4-2-1 16,1 5 1-16,-1-2 0 0,-1 1 0 15,0 0-1-15,0 3 1 0,1-2 0 0,1 1 0 16,-1-1-1-16,0 0 1 0,0 1-1 16,2 4 1-16,-1 0-3 0,3 0-13 15,1 3-18-15,-1 2-141 0,-3 5 84 16,-2 3-113-16,-2 0-501 0</inkml:trace>
  <inkml:trace contextRef="#ctx0" brushRef="#br0" timeOffset="8321.7153">9760 11019 42 0,'-5'-6'18'0,"3"6"-10"15,1 0 4-15,0 2-7 0,-1 2-5 16,1-1 0-16,-3 0 0 0,0 0 4 15,0 2 9-15,-6-1 7 0,1 3 6 0,-3 0 6 16,-1 3 2-16,-3 0 1 0,1 2-3 16,-3 2-8-16,-2-1-8 0,2 3-5 15,0 0-5-15,0 0-4 0,3 0 0 16,1 0-1-16,1-2-1 0,-1-1 1 16,2-2 0-16,2-3 0 0,6-3 0 15,1-1 0-15,3-3 0 0,2-1 0 16,4-1 0-16,2-3 0 0,0-1-3 0,0-4-18 15,2 3-30-15,1-3 20 0,0 0-39 16,-1 1-112-16</inkml:trace>
  <inkml:trace contextRef="#ctx0" brushRef="#br0" timeOffset="8590.307">9529 11076 50 0,'-5'2'12'16,"2"0"-7"-16,-1 5 6 0,4 5-11 15,-3 4 0-15,0 1-1 0,0 4 1 16,-3-1 6-16,2-4 11 0,-1 0 9 0,2-2 8 16,1-2 4-16,0-3 2 15,2 2 2-15,1-3-5 0,2-4-10 0,1-1-9 16,4 0-6-16,2-2-4 0,3-2-1 15,2-1-2-15,2-2 0 0,1 0-9 16,2-2-19-16,-2 0-34 0,4-2 23 16,2-1-50-16,-3 2-113 0</inkml:trace>
  <inkml:trace contextRef="#ctx0" brushRef="#br0" timeOffset="86859.4052">27053 11102 28 0,'-9'-3'25'0,"3"2"-4"0,-2 1 1 15,2 0-2-15,-2-1-1 0,-1 0 0 16,2 3 2-16,-2 0 1 0,-1 1 0 0,-2 0 0 16,0 0 0-16,-1 3-1 0,-1-1-2 15,-2 1-3-15,5 2-1 0,-3 2-3 16,2 0 0-16,0 1-2 0,0 4-1 16,-3-2-2-16,2 3 0 0,0 1 1 15,2 2-1-15,-4-3 2 0,4 6 0 16,1-2 1-16,-2 1-1 0,0 0 0 15,5 5-1-15,-1-4-1 0,0 2-3 0,1-2-1 16,5 1-1-16,0-4 0 0,2 1 0 16,-1-3 2-16,4 1 2 0,1-3 2 15,0-3 0-15,-1 2 1 0,3-2 0 16,0 0 1-16,3 1-3 0,0 2-1 16,4-1-1-16,0-1 0 0,2 1-1 15,0-4-1-15,4 1 0 0,-4-1-1 0,3-2 0 16,1 1 0-16,3 1 0 0,-1-3 0 15,1 0 0-15,1-2 0 0,-2 1 4 16,1-3 2-16,-1-1 1 0,4 0 2 16,0-2 1-16,-2-3 1 0,-2 1-1 15,4-3-2-15,-5-1-3 0,0 2-2 16,1-3-1-16,0 1-1 0,-2 0-1 16,0-1-1-16,-2-1 0 0,0 0 0 15,-1 1 0-15,-2-3-1 0,-1 1 1 16,2-3 0-16,-2-2 0 0,-4 0 1 0,5-4-1 15,-2 0 0-15,-3-3 0 0,-2 4 0 16,1-6 0-16,-7 2 0 0,0 2 1 16,0-3-1-16,-1-2 0 0,0 0 1 15,-1 1-1-15,-3-4 1 0,-1 6-1 16,-4-2 0-16,-5-1 0 0,1 1 0 16,-1 1-1-16,0 1 0 0,1 4 0 0,-2 4-1 15,-2 0 0-15,-2 1 0 0,-2 1 1 16,-2 1-1-16,-4 0 1 0,2 1 0 15,-3 4 1-15,0 1-1 0,0-1 0 16,-1 3 0-16,3-1 0 0,1 3-1 16,-3 0-13-16,5 2-46 0,3 4-42 15,-2 6 32-15,4-2-93 0,2 2-135 0</inkml:trace>
  <inkml:trace contextRef="#ctx0" brushRef="#br0">24684 11105 19 0,'-12'-1'32'0,"0"1"-2"0,1 2-5 15,0 0-1-15,1 0-5 0,0 2-5 16,1-1-4-16,-1-1-4 0,-1 1-1 0,-1 0-1 15,1 1-1-15,2 1 1 0,-1 2 1 16,1 1 1-16,0 1-1 0,3 0 1 16,-2 1-1-16,2 1-1 0,-2-2-1 15,1 4-2-15,-1 0 0 0,0 1-1 16,0 3 1-16,2 0-1 0,-1-2 0 16,2 0 0-16,0-2 0 0,0 4 0 15,3 0 0-15,-2-2 0 0,1 4 0 0,1 2 0 16,-1-8 0-16,2 3 0 0,0 7 0 15,1-8 0-15,-2 0 4 0,2 3 4 16,3-2 3-16,-2-4 4 0,0-1 3 16,2 4 3-16,0-5 2 0,2-1-2 15,-1 1-2-15,0 0-2 0,4-4-1 16,0 1-4-16,1-1-3 0,-1-2-1 16,3 0-3-16,-1 2-1 0,3-1-1 0,0-3-2 15,0 5 0-15,0-2 0 0,0 1 0 16,-1-1-1-16,0 1 0 0,-2-1 0 15,1-2 1-15,0 2-1 0,2-1 0 16</inkml:trace>
  <inkml:trace contextRef="#ctx0" brushRef="#br0" timeOffset="92765.7154">22655 11074 25 0,'-3'1'35'0,"-2"-2"-4"0,1 0-4 16,-3 0-1-16,2-2-4 0,-2 2-3 15,2 0-1-15,-1-2 0 0,1 1-1 16,0 1-1-16,-2 0 2 0,-1 0 0 15,-3 2 0-15,3-1-1 0,-3 2-2 16,-2 0 0-16,1 1-2 0,1 1-1 0,0 0-3 16,1 2-2-16,0 1-1 0,-1 1-2 15,0 1-1-15,-2-2-1 0,2 3 0 16,2 1 0-16,-5-2-1 0,2 1 0 16,5 2-1-16,-4 3 0 0,1 1 0 15,4 2 0-15,-3 0 0 0,-2 2 0 16,2-4 1-16,-1 2-1 0,1-1 0 15,2 0 0-15,2-3 0 0,0-1 0 16,1 0 1-16,-2-1-2 0,4 1 1 0,1 2 0 16,1 0 0-16,0-3-1 0,1-1 1 15,6 4-1-15,-3-4 1 0,0 1 0 16,4 1 0-16,1 2 0 0,-5-4 1 16,3-1-1-16,4 2 1 0,-4 0 0 15,1-3-1-15,-2-1 1 0,3 5-1 16,-2-3 1-16,1 1-1 0,1 1 0 15,4-2 1-15,-1-4-1 0,0 4 1 0,-1-3 0 16,0-1 0-16,-2 1 0 0,0 1-1 16,0-5 1-16,1 0 0 0,0 0-1 15,2 1 0-15,-1-2 1 0,2 0-1 16,-1-1 0-16,0 0 1 0,1-1-1 16,6-2 1-16,-1 0 0 0,2 0 0 15,-2-1-1-15,3 1 1 0,-7 0-1 0,-3 1 0 16,3 1 0-16,2-1 0 0,-4-1 0 15,3 0-1-15,-1 0 1 0,-2-1 0 16,2-4 0-16,1 1 0 0,-3-5 1 16,2 0 0-16,-2-4 0 0,-2 3 0 15,-2-4 0-15,4 0 1 0,-5 1-1 16,2-1 1-16,-5-2 0 0,2-1 0 16,0 0-1-16,-4-3 1 0,0-3-1 15,3-1 0-15,-8 1 0 0,3-8 0 16,-1 2-1-16,-1 1 1 0,1 0 8 0,-3 1 6 15,-1 3 4-15,1 2 4 0,-6 1 5 16,-5-1 6-16,1 0 4 0,-7-1-6 16,-3-1-4-16,3 4-5 0,-3 1-3 15,-4 4-6-15,4 6-5 0,-3 2-6 16,0 5-9-16,-1 4-25 0,2 5-77 16,-2 6 49-16,1 5-77 0,1 10-274 0</inkml:trace>
  <inkml:trace contextRef="#ctx0" brushRef="#br0" timeOffset="116073.6795">26576 4208 44 0,'-3'-4'51'0,"-1"-2"-10"0,-1 0-3 16,2 0-1-16,2 1-11 0,1 1-3 0,0 0 0 16,-1-1-1-16,1 1 2 0,3 0 2 15,-3 1 3-15,0 0 3 0,1 2 1 16,1 0-2-16,-2-1-2 0,0 1-5 16,0 1-5-16,4 1-3 0,-2-1-5 15,-2 2-2-15,3-1-1 0,-1 1-1 16,-2 0 3-16,1 1 1 0,0 3 2 15,0 1 2-15,-2 5 0 0,4 0 1 0,-2 5 0 16,1-1 1-16,0 2 0 0,0 4 1 16,1 2-2-16,2-1 1 0,-2 5-2 15,3 0-1-15,-4-4-2 0,0 0 0 16,-1 0-2-16,3-1 1 0,0-3 1 16,0-1 1-16,-2 0 0 0,3-1-1 15,-2 0 0-15,-4-1-1 0,-1-3-2 16,3-1-1-16,-4-2-2 0,6-3-1 15,-2-5 1-15,-3 1-2 0,2-3 1 0,2 0-1 16,-2-1 0-16,-1-2 0 0,0-2 0 16,-2 1 0-16,6 0 0 0,-5-3-1 15,1-1 0-15,2-2 0 0,3 0-1 16,-5-3 0-16,0-1 0 0,-3 1-1 16,4-3 0-16,-3-2 1 0,4-1-1 15,-1-1-1-15,0-1 1 0,4-3-1 0,3 0 0 16,0-2 0-16,1-4 0 0,3 0 0 15,1-2 0-15,-3-4-1 0,6 3 1 16,-2-1 0-16,-1 2-1 0,2 5 0 16,1 3 1-16,-4 1-1 0,1 6 1 15,-2 3-1-15,0 3 0 0,-2 6 0 16,1 3 0-16,-4 1 0 0,-1 1 0 16,1 4 0-16,0 3 1 0,0 4-1 15,0 3 2-15,3 3-1 0,-2 2 2 16,2 4-1-16,1 3 0 0,-2 1 1 0,1 3-1 15,1 2 0-15,2 2 0 0,-2-3 0 16,1-3-1-16,-2 2 1 0,-4-6 0 16,-2 0 1-16,-1 2-1 0,1-3 2 15,-2-5-1-15,1-2 1 0,-2 0 1 16,2-4 1-16,-2-2 0 0,-2-3 1 16,1 0 1-16,2-8 1 0,-2-1-1 15,0 0 0-15,2-10 0 0,0 0-2 0,0-3 0 16,1-5-2-16,3-1-1 0,1 0-1 15,-1-4 0-15,1-1-1 0,1 2 1 16,0-1-1-16,2-1 0 0,0 1 0 16,0-2 0-16,2-2 0 0,0 1 0 15,2 1 0-15,0 0 0 0,0 5 0 0,2 0-1 16,-5 2 1-16,1 1 0 0,3 5-1 16,0 1 1-16,-1 2-1 0,1 4 0 15,-3 2 1-15,-3 0-1 0,-2 4 0 16,4 0 0-16,-4 4 0 0,3 1 0 15,-2 1 0-15,3 6 1 0,-3 5 0 16,1-1 0-16,1 8 1 0,2 5 1 16,-2-1 0-16,-1 4 1 0,1 1 0 15,-3 1 0-15,0-3 0 0,0-1 0 16,-2-5-1-16,-1-2 0 0,0-3 0 0,1-3 0 16,-2 1 1-16,0-2-1 0,1-3 1 15,-2 0-1-15,-1-2 0 0,1-2 2 16,-1-2-9-16,1-1-15 0,1-3-31 15,-1-3-48-15,2-1-64 0,5-6 24 16,1-3-114-16,1-2-156 0</inkml:trace>
  <inkml:trace contextRef="#ctx0" brushRef="#br0" timeOffset="116736.5404">27797 4178 225 0,'-5'-9'133'16,"-3"-3"-44"-16,0-2 11 0,1 3-36 15,1 0-21-15,2 2-15 0,1 2-12 16,0 2-7-16,1 4-6 0,-2 1-2 0,-2 2-2 16,-2 2 0-16,-3 1 1 0,0 3 4 15,-1 4 5-15,-3 0 2 0,0 2 5 16,0 6 1-16,1 1 3 0,-2-1-1 16,1 6-2-16,4 3-5 0,3-4-2 0,0 2-3 15,5 0-2-15,2-2-1 0,1-5-1 16,3 1 0-16,1-4 0 0,4-1-1 15,3-5 1-15,-1-1 0 0,-2-2-1 16,8-4 1-16,-3-2 0 0,1-2 1 16,1 0-1-16,-2-3 1 0,-2-2 0 15,2-3 1-15,-1 1 0 0,-1-3 0 16,4 0-1-16,-6-4 1 0,-1-3 0 16,-3-4-1-16,-1 4-1 0,-3-3 0 15,-1-1 0-15,-1-3 0 0,-3 5-2 0,-1-3 1 16,0 3 0-16,-2 2-1 0,2 5-1 15,0-3 0-15,3 5 0 0,0 1-1 16,2 6-1-16,0 0 0 0,1 3-1 16,1 2 0-16,2 3 1 0,1 1 1 15,1 2 2-15,2 5 1 0,1 3 1 16,-1-1 3-16,3 5 2 0,2 1-1 0,-2-3 0 16,5 0 0-16,-2 2 0 0,-1-3-1 15,-1 0-2-15,-1 2 0 0,-1 0-1 16,-3-4-1-16,0 0 1 0,-1-2-1 15,-1-3 1-15,-1-2-1 0,0 2 1 16,1-3-7-16,-2-1-12 0,1 0-20 16,3-5-35-16,-2-1-75 0,4 0 33 15,1-2-92-15,-2-4-221 0</inkml:trace>
  <inkml:trace contextRef="#ctx0" brushRef="#br0" timeOffset="117062.6617">28171 4118 219 0,'-7'-3'80'16,"0"1"-41"-16,4 2 28 0,3 0-35 15,1 4-5-15,1 0 0 0,1 2 6 16,1 2 9-16,1 1 7 0,2 3 4 15,1-1 1-15,1 3 0 0,1 2-3 16,2 1-6-16,1 3-7 0,0-1-7 16,1 2-8-16,1-1-7 0,-1 1-4 0,3-1-3 15,3 1-4-15,-1-4-1 0,3-1-1 16,0-1 0-16,-6-5 0 0,-1 0 0 16,-4 0 0-16,-5-2 1 0,-3-1-1 15,2 0 1-15,-4-4-9 0,0 2-12 16,0-4-21-16,-2 0-32 0,2 0-79 15,0-1 35-15,-1 0-91 0,-2 0-233 0</inkml:trace>
  <inkml:trace contextRef="#ctx0" brushRef="#br0" timeOffset="117303.0195">28492 4058 383 0,'-9'-3'116'0,"-4"3"-63"16,3 2 44-16,2 6-75 0,-2 10-15 16,0 7-5-16,1 7-3 0,0 8 0 15,-6 6 1-15,0 0 0 0,-6-1 1 16,-3-1 0-16,-4-5 4 0,0-5 2 16,0-1 1-16,1-5 0 0,2-5 0 15,5 1-1-15,5-1 4 0,6-3-25 16,6-2-90-16,3-4 56 0,4-9-64 0,4-5-344 15</inkml:trace>
  <inkml:trace contextRef="#ctx0" brushRef="#br0" timeOffset="118037.0942">28977 3698 98 0,'-2'-5'110'0,"1"2"-50"0,0 2 1 16,1-2-5-16,2 0-33 0,3 2-13 15,1 2-5-15,-1 2-2 0,-1-2 9 0,2 1 9 16,-6 0 11-16,1-1 8 0,-1 1 8 16,1-1 5-16,0 2 4 0,-3 0-7 15,2-1-8-15,2 5-8 0,-2 0-10 16,1 1-6-16,-1 4-6 0,1 3-5 15,-1 5-3-15,-1 1-2 0,1 1-1 16,0 8-1-16,1 2 0 0,-2 0 2 16,-1 5 1-16,1 4 1 0,0-2 2 0,-3 7 0 15,3 1 1-15,1 0 0 0,-1 0 0 16,-1-2-2-16,2-6 0 0,-2-7-1 16,-3 0 1-16,-2-7 1 0,3-2 0 15,0-2 2-15,0-3 1 0,0-2-1 16,1-3 1-16,1-4-1 0,-1-1-2 15,-1-1-1-15,0-3-1 0,2 3-2 16,2-2-1-16,-1-1 1 0,-1 1-2 16,2-2 1-16,0-1-1 0,0 1 0 0,3 0 0 15,0 0 1-15,2 1-1 0,1 1 0 16,2-1 0-16,-2-1 0 0,1-1 0 16,7-2 1-16,1-1-1 0,2 1 0 15,3-3 0-15,7 0 1 0,-5-2-1 16,2-1 1-16,7-2 0 0,-3 2-1 15,0-2 1-15,1 2 0 0,2-1 0 16,-2 2 0-16,3 0-1 0,-3 2 1 0,-4-1 1 16,-1 2-1-16,-5 0 0 0,-3 0 0 15,-2-1 0-15,-5 1 0 0,0-3 0 16,-3 2 0-16,0 2 0 0,-2 0-9 16,2-1-13-16,-1 1-23 0,-2 1-17 15,1-4-88-15,2 1 36 0,-1-2-83 16,1-7-251-16</inkml:trace>
  <inkml:trace contextRef="#ctx0" brushRef="#br0" timeOffset="118534.4276">29653 3635 168 0,'-12'-1'104'0,"1"-3"-28"15,1 0 6-15,4 3-25 0,-1-2-17 16,4 0-11-16,2 1-8 0,-2 0-7 16,3 3 1-16,0-2 3 0,0 1 3 15,0 1 3-15,1 1 5 0,2-2 3 16,0 1 2-16,2-2-5 0,2 3-4 0,5-1-4 16,5 0-4-16,2-1-5 0,5 1-5 15,2 1-2-15,3-2-1 0,0-2-3 16,3 4 0-16,-1-1 0 0,2 0 0 15,-4 0 0-15,-1 0 0 0,-5 2 0 16,0-2 0-16,-8-1 0 0,5 0 0 16,-6 0 1-16,-1-1 0 0,-3 1 1 15,0 0 0-15,-6 0 0 0,-2 1 0 16,-3-2 1-16,2 1 0 0,-3 0-6 16,0 0-10-16,1 0-19 0,-2 1-28 0,1 0-73 15,-2 4 34-15,-4-2-85 0,-2 0-218 16</inkml:trace>
  <inkml:trace contextRef="#ctx0" brushRef="#br0" timeOffset="119284.7318">29680 3685 28 0,'-1'1'15'0,"2"1"-6"0,3-1 2 0,-2-1-4 15,1 1 11-15,-1-1 9 0,-1 0 14 16,0 0 10-16,0-1 11 0,-1 1 6 16,-1 0 5-16,0 0-12 0,-1 2-7 15,0-3-11-15,1 1-7 0,0 2-9 16,0-1-5-16,1 0-2 0,-1 4-1 15,-1-2-2-15,2 2-1 0,0 2-1 0,-1 4 0 16,1-1-1-16,-1 6 0 0,1 2 0 16,1 6-1-16,-1 2-1 0,0 5-2 15,0 6-2-15,0 3-2 0,-1 2-2 16,1 2-1-16,-1 4-1 0,1-6 0 16,0 3-1-16,1 0 1 0,-2 1-1 15,1-4 1-15,-2-3 1 0,1 2 1 0,-1-5 2 16,0-3 0-16,0-4 1 0,1 4 1 15,1-5-1-15,-2 3-1 0,2-3-1 16,0-2-1-16,1 3-1 0,-2-3 1 16,1-2-1-16,-1-4 0 0,1 0 0 15,-3-6 1-15,0-2 1 0,-2-4 0 16,1 2 0-16,1-1 0 0,-1-2-1 16,0-4 1-16,2-1-1 0,0-1-1 15,-3-1 0-15,2-3-1 0,2 4 0 0,-1-4 0 16,1 3-1-16,-1 0 1 0,2 2-1 15,0-2 0-15,2 1 0 0,-2-4 0 16,2 2 0-16,-1 0 0 0,1 0 0 16,0-1-1-16,0 0 1 0,2 0-1 15,-1-2 0-15,-2 3 0 0,4 1 0 16,0 0-1-16,0-2 1 0,4 2-1 0,-1-3 1 16,1 5 0-16,2-2 1 0,2-3 0 15,1-2 0-15,3 4 1 0,2-5 1 16,-1 6 0-16,4-7 2 0,2 4 0 15,-1 3 1-15,1-2 0 0,-1-2 2 16,-3 2 0-16,1-1 0 0,-4 0 0 16,-1-3-1-16,-1 1-2 0,-4 0 0 15,-2-1-1-15,0 0-2 0,-7 2 0 16,-1 3 0-16,3 0 0 0,-2-1-7 0,-1 2-13 16,1 1-21-16,-1 0-34 0,0 1-82 15,2-4 37-15,1-1-97 0,1-5-249 16</inkml:trace>
  <inkml:trace contextRef="#ctx0" brushRef="#br0" timeOffset="119954.5238">29922 4387 254 0,'-12'0'120'16,"3"3"-55"-16,0 0 21 0,3 0-44 15,5-2-20-15,1 6-12 0,5-4-5 16,0 0-4-16,2 0 7 0,-2 0 7 0,0-3 8 16,-2-3 7-16,1 2 6 0,-2 1 6 15,3-1 6-15,-1 1-7 0,0-1-2 16,1-1-9-16,-1-1-6 0,3 0-7 16,-2-2-4-16,2-4-6 0,1 2-2 15,2-5-3-15,-1-1 1 0,0-2-1 16,2 1-1-16,-3-3 1 0,1-2 0 15,-3-2-1-15,0-1 0 0,-2-1 0 0,5 2-1 16,-1 5 1-16,-4 1-1 16,3 4 1-16,-2 4 0 0,-4-2 0 0,-2 3 0 15,-1 0 0-15,3 1 0 0,-1-2 0 16,-3 4 0-16,1-2 0 0,-2 1 0 16,0 3-1-16,1 0-1 0,2 1 0 15,-2-1-1-15,0 3-1 0,3 3 1 16,-2 2 0-16,2-1 1 0,-1 4 0 0,-1 1 2 15,3-1 0-15,1 2 2 0,-1 4 0 16,2 0 0-16,1 0 0 0,1 3 0 16,2-1 0-16,-2-3 0 0,1-1 0 15,0-2-1-15,2-2 0 0,-3-3 0 16,2 0 0-16,1-2 0 0,-1-3 0 16,0 0 0-16,1-2-1 0,1-1 1 0,0-2 0 15,2-1 0-15,2-3-3 0,0-2-7 16,2 1-13-16,5-4-19 0,-3 0-28 15,1-4-82-15,1 4 35 0,0-2-83 16,-6 0-244-16</inkml:trace>
  <inkml:trace contextRef="#ctx0" brushRef="#br0" timeOffset="121138.0283">30452 3670 102 0,'-7'1'123'16,"-1"1"-12"-16,0-4-7 0,-1 4-5 0,-1-2-13 16,4 0-16-16,-1 1-15 0,1-2-12 15,1-1-11-15,3 4-11 0,1-2-7 16,2 2-4-16,3 0-4 0,-5-2-3 16,5 3-1-16,0-1 0 0,-1 1 0 15,-1-1-1-15,4 0 1 0,-3-1 0 16,5 0 0-16,0 0 0 0,6 0 0 15,-2-1-1-15,0-2 1 0,2 1-1 0,0-1 0 16,0 2-1-16,0-1 1 16,4 0 0-16,-4 0-1 0,1-2 1 0,-1 2 0 15,1-1 0-15,-6-1-1 0,3 1 1 16,-2-1 0-16,1 2-1 0,-2-1 1 16,1 0 0-16,-3 1 0 0,-1 0 1 15,-2-1-1-15,-2 1 1 0,-1-1 0 16,2 1 1-16,-1 1-1 0,-3-1 0 15,2 1 0-15,0-1 0 0,0 0-1 0,-1 2 0 16,1-1-1-16,-3 0-1 0,2 1 0 16,2 3-1-16,-1-1 1 0,-1 3-1 15,2 3 2-15,0 3 1 0,2 1 0 16,-1 2 1-16,-3 6 1 0,3 0 0 16,3 7 1-16,-2-3 0 0,-1 4-1 15,5-3 0-15,-1 6 0 0,-2-4-1 0,2 6 0 16,-2-3 0-16,0 3-1 0,1 0 1 15,-1-3-1-15,-1-1 1 0,-2 1-1 16,-2-4 1-16,-1-2 1 0,-1 1-1 16,-1-3 0-16,0 1 1 0,0 2 0 15,2-3 1-15,-3 2 0 0,3 0-1 16,0-2 1-16,1-2 0 0,0 1-1 16,-2-2-1-16,1-1 0 0,0-2-1 15,0 0 1-15,-1-2 0 0,1 2-1 0,-1-3 0 16,1 0 1-16,0 0-1 0,1 0 0 15,-1-3 0-15,0 0 0 0,0-2 0 16,1 0 0-16,-1-2 0 0,0 3 0 16,0 0 0-16,-3 0 1 0,3-2-1 15,0 3 0-15,-1-4 1 0,0-2-1 16,1 2 1-16,0-3 0 0,-1-2 0 0,-2 1 0 16,-1-2 0-16,4 0 0 0,1 1 1 15,-5-3-1-15,2 2 1 0,0 0 0 16,3-1 0-16,-1 0 0 0,-5-3-1 15,2 1 0-15,1 2 0 0,-4-4 0 16,-1 1-1-16,0 2 1 0,-1 0 4 16,-1 1 2-16,0 1 1 0,-1 1 1 15,1-1 2-15,-1 1 1 0,-1 2 2 0,0-1-2 16,1-2 0-16,-5 3 0 0,2-1 3 16,-1-1 1-16,0-2 2 0,-1 1-1 15,7-2 0-15,-3 1-1 0,0-3-1 16,3 1-2-16,-1-1-3 0,0 1-1 15,4 0-3-15,1-3 0 0,2 4-1 16,2 0-3-16,1-1 0 0,0-1-1 16,1 3-2-16,0-3 0 0,4 0-1 0,-1 1-1 15,0 1-5-15,5 1-14 0,1 0-18 16,-4 2 137-16,2-1-293 0,2-1 131 16,-1 0-24-16,-4-4-959 0</inkml:trace>
  <inkml:trace contextRef="#ctx0" brushRef="#br0" timeOffset="127286.7298">6849 7942 8 0,'1'0'12'0,"0"2"-2"0,1-1-1 16,0-1 2-16,1 1 0 0,1-2 4 16,1 2 0-16,2 0 2 0,-1-1 0 15,1 0 1-15,2 3-2 0,-2-1-3 16,2 0-3-16,4 0-4 0,0 1-1 16,2 1-3-16,4-2 0 0,1 0-1 0,-1 0-1 15,4 1 1-15,1 0 0 16,1 0-1-16,2-1 1 0,0-1 0 0,-2 2 1 15,2-3 2-15,-2 2 0 0,1-1 1 16,3 0 0-16,1 3 0 0,-1 3-1 16,3-2 0-16,2 2-3 0,2-1 0 15,0-1 0-15,2-2 0 0,-1-1-1 0,-1 2 0 16,5 2 1-16,-4-1-1 0,4 1 0 16,2-3 9-16,-1-1 3 0,5-2 2 15,4 1 1-15,3-2 1 0,1 2-1 16,5-3 1-16,-4 4-9 0,6 0-3 15,-4 1-2-15,5-4-1 0,1 3 0 16,4-2 0-16,-5 0-1 0,0-2 1 16,-1-2-1-16,1-2 0 0,-1 2 0 15,3 0 1-15,3-1-1 0,-3 1 0 16,0 1 0-16,-3 1 1 0,0 1-1 0,1-2 0 16,1 3 1-16,1 1-1 0,3 1 0 15,-2-1 0-15,-5 3 0 0,5-4 0 16,-5 0 1-16,-1 2-1 0,1-3 0 15,5 0 0-15,-9 3 0 0,2 0 0 16,-4 1 0-16,-1 1 0 0,0-1 1 0,2 1-1 16,1-3 1-16,2 2-1 0,-1-3 1 15,-3-1-1-15,-2 0 0 0,-3-1 0 16,2 1 1-16,-4 2-1 0,2-5 0 16,0 3 0-16,1-2 0 0,-3 7 0 15,5 0 0-15,-2-2 0 0,-3-3 0 16,1 2 0-16,2-1 0 0,-4 2 0 15,2-5 0-15,4 1 0 0,0-1 1 0,2 3-1 16,1-2 0-16,-1 1 0 0,0-3 0 16,-3 2 0-16,2-3 0 0,-2 2 0 15,2 1 0-15,2-1 0 0,-1 3 0 16,-3 1 0-16,4-1 0 0,-2 1 0 16,2 2 0-16,3-1 0 0,4 3 0 15,1-2 0-15,3 2 0 0,0 0 0 16,3-2 0-16,2-2 0 0,0 0 0 15,1-1 0-15,1 0 0 0,2-2 0 16,-3 0 0-16,1-2 0 0,3 2 0 0,4-3 0 16,-1 2 4-16,0-5 3 0,0 1 2 15,2 1-1-15,-5-1 1 0,2 3 0 16,3 0 1-16,-4-1-5 0,-2-2-3 16,3 0-1-16,-4 0 1 0,1 0-1 15,5-1-1-15,2 3 1 0,-2-1 0 0,3 0-1 16,0-1 0-16,0 4 0 0,1-2 0 15,2 2 1-15,-2-1-1 0,1 1 0 16,4 0 1-16,-3 2-1 0,1-1 0 16,1 1 1-16,2 0-1 0,-2 2 0 15,1 0 0-15,2-2 0 0,-1 0 0 16,-4 1-1-16,-2 0 1 0,-1 1 0 16,-1 0 0-16,2 1 0 0,1 0-1 0,0 2 1 15,-2-1 0-15,4-1 0 0,-5 0 0 16,0 1 0-16,4-1 0 0,-3 0 0 15,2 1 0-15,4-1 0 0,-1 2 0 16,-3-1 0-16,3 0 0 0,-2 1 0 16,2 0 0-16,-1-1 0 0,0 2 0 15,4-1 0-15,1 0 1 0,-3-2-1 16,6 3 0-16,0-2 0 0,-1 0 1 16,-1 2-1-16,0 0 0 0,-2 1 0 0,-1-2 0 15,-2 0 0-15,2 2 0 0,-1-4 0 16,-1 2 0-16,4-1 0 0,-2-1 0 15,-4 1 0-15,5-3 0 0,-1 2 1 16,-3 1-1-16,0 0 0 0,4-2 0 16,-2 0 0-16,2 0 0 0,0-1 1 15,0-1-1-15,-1 1 0 0,1-2 0 0,-2 5 1 16,6-2-1-16,-1 0 0 0,-1 3 1 16,1 2 0-16,2-2 0 0,-1 0-1 15,0-2 1-15,2-1 0 0,-2 0 0 16,-1-1-1-16,-3 1 1 0,2-2-1 15,-2-1 0-15,-3 0 0 0,-1-1 0 16,-1 0 1-16,-3-2-1 0,-6 2 0 16,1-1 0-16,-6 2 0 0,3-2 0 0,-4 2 0 15,2 2 0-15,1 3 0 0,-1-3 0 16,-2 0 0-16,3-3 1 0,0 6-1 16,5-4 1-16,-1-2-1 0,-2-1 1 15,-1 0-1-15,2 3 0 0,-6 3 0 16,4-6 0-16,-5 6 0 0,-2-2 0 15,-3 3 0-15,-3 0 0 0,-3-2 0 16,-3-1 0-16,5 1 0 0,-9 0 0 0,0 0 1 16,-2 2-1-16,0-6 0 0,-6 1 0 15,2-1 0-15,-3 1 1 0,2-4-1 16,-1 1 0-16,2 2 1 0,-5-2-1 16,0 1 1-16,-4 3-12 0,0 1-53 15,-4-1 34-15,0-1-41 0,0 0-206 16</inkml:trace>
  <inkml:trace contextRef="#ctx0" brushRef="#br0" timeOffset="128586.4343">29610 7743 24 0,'-2'1'52'0,"2"0"-9"0,0-1-5 16,0-1 1-16,2 1-2 0,1-2-4 15,1 2-5-15,1 0-4 0,3-2-2 16,2 1-3-16,3 2-3 0,2-1-6 16,4 0-4-16,3-2-3 0,5 1-1 15,8 0 0-15,2 1 0 0,7-4 1 16,1 2 2-16,4 2-1 0,-1-1 1 0,-1 0 0 15,0 3-1-15,-3-5 0 0,-4 3-1 16,-5 2-1-16,0-3 0 0,-8 1 0 16,-4 1-1-16,-4-2 1 0,-5 1 0 15,-6 0 0-15,-5 0-1 0,-3 1 0 16,-3-1 0-16,-6-3-1 0,-5 2 0 16,-5 0 0-16,-7 3 0 0,-2-1 0 15,-3-1 0-15,-3 3 0 0,-2-1 0 0,-1 2 0 16,-1-2-1-16,0 1 1 0,1 1 0 15,2 2 0-15,3-2 0 0,1 0-1 16,2-2 1-16,4 0 0 0,-1 0 0 16,6 0 0-16,8-2 0 0,4 4 2 15,4-1 0-15,4-3 1 0,7 1 1 16,5 0 2-16,9-2 1 0,6 2 1 16,7-2 0-16,5 0 2 0,5 1 3 0,1-1 6 15,2-3 0-15,-1 1 1 0,-3 0-2 16,-8 1 0-16,-8 1-2 0,-5 1-3 15,-6 1-9-15,-6 1-31 0,-10 2-63 16,-1 4 43-16,-4-2-70 0,-7-2-239 16</inkml:trace>
  <inkml:trace contextRef="#ctx0" brushRef="#br0" timeOffset="131990.1593">27505 5228 52 0,'-11'5'63'0,"-2"-1"-12"0,3 5-4 16,2-3-4-16,3-1-12 0,3 0-7 16,0-3-8-16,2 3-3 0,2-7-1 15,-1-1 1-15,2 1 1 0,-1-1 3 16,4-4 0-16,-1 3 2 0,4-1-2 15,-1-2-3-15,-1-3-3 0,2 1-2 0,-2-1-1 16,0-1-2-16,2 3-1 0,-1-2-1 16,-3-1-1-16,2 0 0 0,0 3-1 15,-3-2 0-15,2 0 0 0,-1 1 0 16,-2-2 0-16,1 3-1 0,-1-3 1 16,-2 3 1-16,1 2-1 0,0-1 1 15,0-2-1-15,-2 3 1 0,2-1-1 0,2 4-1 16,-1 0 0-16,1 3-1 15,1 1 0-15,-1-3 0 0,-1 2-1 0,-6 0 1 16,5 0-1-16,0 0 1 0,0 0 2 16,-5 5 1-16,3 2 2 0,-1 2 1 15,3 1 0-15,-4 3 1 0,-1-2-2 16,-1 2 0-16,7 0-2 0,-3 4-1 0,2-2-1 16,1 0 0-16,1 3 0 0,-1-4 0 15,-2-3 0-15,2-1 0 0,-5-4 0 16,5 0 1-16,-2-3 0 0,2-1 0 15,4 1 1-15,2-3 1 0,-2 0 1 16,7 0 0-16,-3-6 0 0,4-1 0 16,1 0-8-16,0-5-16 0,-2-3-26 15,3 6-44-15,-5-2 23 0,0-1-73 16,-3 1-124-16</inkml:trace>
  <inkml:trace contextRef="#ctx0" brushRef="#br0" timeOffset="132591.0956">27260 5028 74 0,'-3'-3'56'0,"-4"0"-8"15,1 2-2-15,-1 1-13 0,-1 1-5 16,-1 2-8-16,2 4-7 0,0-2-5 16,-2 2 0-16,0 2 2 0,-2 1 3 0,-2-2 3 15,-1 4 3-15,2 1 4 0,-3-3 0 16,1 0-2-16,-3-1-1 0,5-1-2 16,-1-1-2-16,1 2-3 0,3-2-3 15,3 0-3-15,2-2-3 0,-2 1-2 16,4-4-1-16,1-1-1 0,1 2 0 15,5-3-1-15,0 0 1 0,1-1 2 0,4 0 1 16,2 2 1-16,-1 1 0 0,5-2 1 16,1 5 0-16,-3-2-1 0,1 3 0 15,1-2-2-15,-4-1 0 0,-2-1 0 16,1-1 0-16,-2 2 0 0,3-3 1 16,-2 0 0-16,1-1 1 0,-2 1-1 15,2-4 2-15,-3 3-1 0,2-1 0 16,-1-1 1-16,-2-1-1 0,-2 3 1 15,0 1 1-15,-3-1-8 0,-2 1-13 0,0-1-19 16,1 3-38-16,-3 1-20 0,1-1 1 16,0-2-65-16,1 2-18 0</inkml:trace>
  <inkml:trace contextRef="#ctx0" brushRef="#br0" timeOffset="132897.2789">26908 5424 43 0,'4'-1'66'0,"1"0"-9"0,1-2-7 15,2 3 1-15,3-2-9 0,-2 0-7 16,3 0-8-16,4 0-6 0,-2-1-5 16,1 1-3-16,2-1-3 0,1 2-3 15,-1 0-2-15,-1-1 0 0,-1 0-1 16,-1 1 0-16,-2 1 1 0,-2 1-15 0,-2-1-54 16,-1 0 35-16,-4 2-44 0,-2-2-212 15</inkml:trace>
  <inkml:trace contextRef="#ctx0" brushRef="#br0" timeOffset="133598.6331">26705 5100 53 0,'-1'-8'46'16,"-4"1"-13"-16,1 3 1 0,-1 0-5 0,2 2-5 16,2 2-4-16,0 0-3 0,0-3-2 15,0 2-1-15,0 2 3 0,1 0 3 16,-1 3 1-16,0 1 1 0,0 3 3 16,1 2 3-16,-1 3 1 0,-2 4-5 15,3 2-3-15,-3 6-2 0,1 0-3 16,1 4-3-16,-5-2-2 0,3 1-3 15,1-4 1-15,-2 0-2 0,3-6 0 16,-4 1-2-16,3-4 0 0,-1-3 0 0,-1 0 0 16,3-5 1-16,-2-3-1 0,2 0 2 15,-1-3 1-15,-1-1 0 0,1-4 0 16,4 0 1-16,-4-1-2 0,5-8 1 16,-3-2-2-16,2-1-1 0,0-4-2 15,2-2 0-15,-5 5 0 0,3-3-1 0,2 2-1 16,-4 2 0-16,1-2 0 0,-3-3-1 15,-2 4 1-15,1 0-1 0,-3 2 0 16,1 3 0-16,1 2 0 0,-3 4 0 16,7-1 0-16,-3 2-1 0,2 4 0 15,0-2 0-15,-1 3-1 0,2-1 0 16,-1 2 0-16,-3 1 0 0,0 1 0 16,-5 2 1-16,-2 4 1 0,-1 3 0 15,0 3 2-15,-3 1-1 0,1 1 1 0,0 4-1 16,1-2 1-16,-3-2 1 0,4 1-1 15,0-1 1-15,0-5 2 0,4-1-9 16,1-1-14-16,3-1-27 0,1 0-55 16,3-5 32-16,0 1-83 0,5-6-164 15</inkml:trace>
  <inkml:trace contextRef="#ctx0" brushRef="#br0" timeOffset="134449.2633">28082 4981 56 0,'1'-2'69'16,"-3"-1"-17"-16,0 1-3 0,-1 0-3 15,2 0-11-15,-3 1-8 0,3 0-6 16,-1-3-5-16,1 3-4 0,-5 1-1 0,3 4-1 15,-4 0-1-15,1-1 0 0,-4 3 0 16,2 2 1-16,-2 1 0 0,-2 1-1 16,-1 0 0-16,2 1-2 0,-2-2-1 15,0 2-1-15,0-2-1 0,1 0-1 16,-2 1 0-16,2-3-1 0,2 3 0 16,0-1 1-16,1 0 1 0,0-2 2 15,2 3 1-15,0-3 0 0,4 0-1 0,1 0 0 16,2-4 0-16,0-3-1 0,4 2 1 15,1-4 1-15,2 0 2 0,3-1 3 16,4-1 1-16,1 0 0 0,1 1 0 16,3-3-1-16,0 4-4 0,3-2-2 15,-1 3-1-15,2-1-2 0,-1 2-1 16,-4 2 0-16,-5 0 0 0,-2-1 1 16,-5 1 0-16,-2 0 0 0,-3 1 0 15,1 1 1-15,-1-2-1 0,-2 2 1 0,2 1 0 16,-1-2-11-16,-1 0-15 0,5 2-25 15,-7-2-51-15,7-2 26 0,-2-1-77 16,2-4-147-16</inkml:trace>
  <inkml:trace contextRef="#ctx0" brushRef="#br0" timeOffset="134754.4381">27917 5319 64 0,'1'0'59'0,"1"-4"-10"0,2 1 1 15,-2 3-6-15,5-7-5 0,3 2-4 16,1 0-4-16,3-2-5 0,6 1-3 16,-4-2-5-16,3-1-4 0,-2 6-3 15,2 1-2-15,-7-1-4 0,2 2-29 0,-4 4-44 16,3 2 32-16,-1-5-53 0,-1-5-171 16</inkml:trace>
  <inkml:trace contextRef="#ctx0" brushRef="#br0" timeOffset="135267.2689">28263 5047 60 0,'-1'-4'42'16,"1"0"-8"-16,-1 4-2 0,0 1-11 15,0 2-1-15,-1 2-2 0,2 3-1 16,2 1-2-16,-1-1 4 0,-1 2 3 16,2 1 4-16,1 1 1 0,-2 2-2 15,1 2-5-15,0 2-2 0,1 2-3 16,0-2-3-16,-1 1-5 0,2-2-2 15,-1-2-1-15,-2 1 0 0,0-3-1 0,0-1 1 16,0-2 1-16,-1-6 0 0,1-1 2 16,-1-3 1-16,1-2-1 0,0 0 1 15,-2-6-1-15,0-1 0 0,0-6-2 16,-1-3-2-16,-1 0-1 0,2-4 0 16,1-1-1-16,0 1 0 0,1 0-1 0,1 1 0 15,-1 3-1-15,2 2 0 0,3 2-1 16,1 6 0-16,3-3 2 0,3 2 1 15,-1 1 0-15,2 7 1 0,-2 1 0 16,2 1 1-16,-1 6 1 0,-1 3-2 16,-1 4 0-16,-2-2 0 0,1 5 1 15,-2 5 1-15,-1 0 1 0,1 3 1 16,-2 0-11-16,-2-2-43 0,-4 2-32 16,0-2 26-16,0-6-84 0,-3-7-106 15</inkml:trace>
  <inkml:trace contextRef="#ctx0" brushRef="#br0" timeOffset="135712.2835">30897 3844 8 0,'-5'-15'4'0,"-2"8"-4"0,-1-1-1 16,-6 3-10-16</inkml:trace>
  <inkml:trace contextRef="#ctx0" brushRef="#br0" timeOffset="137101.4543">30882 3580 25 0,'-8'-9'31'0,"-1"-2"-9"16,-2 0-3-16,4 1-1 0,-3 0-7 15,-3 0-4-15,-1 2-3 0,-3-4-2 16,-3 1 0-16,1 1 0 0,0-1 3 15,-4 0 4-15,-2 1 3 0,-2 2 5 0,0-4 3 16,-5-1 4-16,-2 0 2 0,2-3-3 16,0 2-1-16,-6-1-2 0,-3-1-4 15,1 0-3-15,-8 2-2 0,-3 0-3 16,2 2-2-16,0 1-1 0,-2 0-1 16,4 2-2-16,-2-1-1 0,0-2 0 15,-2 0 0-15,-3 0-1 0,-1 0 1 0,4 2 0 16,-4 0 3-16,2 6 1 15,1-2 0-15,4 1 0 0,-3 2 0 0,0 2-1 16,-4-1 0-16,-3 3-3 0,-3-1 0 16,-1 2-1-16,-3 4 0 0,3 0 1 15,-4 1-1-15,-4 0 0 0,-5 1 1 16,-3-2-1-16,-6 0 1 0,2 2 0 16,-4 0-1-16,-1-3 1 0,-1 0 0 0,-2 0-1 15,1-1 0-15,4 1 2 0,1-2 2 16,-4 2 1-16,3 1 1 0,1 2 0 15,-2 1 1-15,1 1 0 0,0 2-1 16,1 2-3-16,-7-4 0 0,4 4-1 16,0 3-1-16,-2 1-1 0,0 0 1 15,6 3-1-15,-2 0 1 0,5-1-1 16,3-3 1-16,2 1-1 0,3 0 0 16,0 2 0-16,0 2 0 0,3 2 0 0,-3 1 0 15,1-1 0-15,0 1-1 0,-5 0 1 16,4 6 1-16,2 3 2 0,1 1 3 15,2-1 2-15,9 1 2 0,-2-4 1 16,5-4 0-16,2 3-1 0,4 3-1 16,-1 1-4-16,8 2-2 0,-1 4-1 15,3-1-1-15,3 3-1 0,3 3 1 0,2 4-1 16,4-2 0-16,0 0 0 0,3 0 0 16,6-1 0-16,1-3 1 0,6 3-1 15,5-1 0-15,4 4 0 0,3 1 0 16,1-4 0-16,4 2 1 0,2 2-1 15,2-5 0-15,0-3 0 0,3 3 0 16,0-1 0-16,2-4 0 0,3-2-1 16,1-1 1-16,4-1-1 0,1-4 1 15,3 3-1-15,3-2 0 0,9 3 1 0,-2-5-1 16,2 1 1-16,6-2 0 0,4 1 0 16,2-6 0-16,6 4 0 0,5-2 1 15,3-1-1-15,0-1 0 0,2 0 1 16,2-1-1-16,4-1 1 0,0-2-1 15,2 0 0-15,4-3 1 0,-1 0 0 16,2 0 1-16,0-3-1 0,1-2 1 16,3-2-1-16,-2-2 1 0,1-5-1 0,1-1 0 15,1-3 0-15,-4 2 0 0,4-3 0 16,0 1 0-16,3 1 0 0,-2-3 0 16,4 2 0-16,-5 0 1 0,2-5-1 15,0 5 0-15,-2-4 0 0,0 3 0 16,1 0 1-16,-1-1-1 0,-5-1 1 15,-2-3-1-15,3-3 0 0,1 0 0 0,-2-2 0 16,-2-4 0-16,4 3 0 0,-6 2-1 16,-2-5 1-16,3 3 0 0,1 2-1 15,-1-1 1-15,2-2 0 0,-5 1-1 16,1-3 1-16,-1 1-1 0,-1 0 0 16,-1-2 1-16,4 0-1 0,0 0 0 15,-3-3 0-15,3 2 1 0,0-2-1 16,1 3 0-16,2-2 1 0,-3-3-1 0,0 2 1 15,0-3-1-15,-4-1 1 0,0 2-1 16,0 2 1-16,-4-5 0 0,0-1 0 16,-1 0-1-16,-2-4 1 0,1 4-1 15,2 3 1-15,0 2-1 0,0-1 1 16,-3-2-1-16,0 1 1 0,-7-3 0 16,-1 1-1-16,-5 0 1 0,1 2 1 15,-8-2-1-15,1-2 1 0,-5 0 0 16,-1-5 0-16,-3-1 0 0,-4-8 0 0,0 0 0 15,-3-2 0-15,-1-2 0 0,-2 0 0 16,-4 4 1-16,-3 1-1 0,-4-2 0 16,1 6 1-16,-4-3-1 0,-1 1 0 15,-2-5 1-15,-3 1-1 0,-6-4 4 16,-3 4 3-16,0 1 0 0,-6 2 1 16,-4 4-1-16,-5 1 1 0,-2 3-1 0,-7-2-3 15,-5 4-3-15,-5-1-2 0,-3 2 0 16,-6-1 0-16,-1 1-1 0,-7-2-1 15,-7 3 1-15,-10 1-1 0,-5 2 0 16,-8 5-11-16,-7 6-23 0,-8 3-28 16,-7 4-42-16,-9 0 20 0,-6 0-86 15,0-2-90-15</inkml:trace>
  <inkml:trace contextRef="#ctx0" brushRef="#br0" timeOffset="139870.2752">32609 2491 80 0,'5'-2'74'0,"3"-2"-21"16,-15 4 5-16,5 0-1 0,6 6-6 15,-6 2-3-15,-3 2 0 0,-3 4 1 16,-1 4 1-16,7 2-6 0,-8 4-5 0,-3-1-5 16,2 2-6-16,5 1-6 0,-2-1-5 15,-1 0-4-15,4 1-2 0,-2-3-3 16,1-3-1-16,-1-4-1 0,2-5 0 15,1-3 0-15,-2-4 1 0,2-3 0 16,0-1 1-16,0-3 0 0,1-4 0 16,1-1-1-16,-1-9 0 0,0-6-2 15,2-1-2-15,-1 0 0 0,-1-1-1 0,2 1-1 16,-3 5-1-16,0 1 0 0,-2 3-1 16,0 4-1-16,2 6-1 0,-6 3 0 15,1 2 0-15,-1 4 1 0,-1 4 1 16,-3 4 1-16,4 2 0 0,-2 2 1 15,1 1 2-15,3 1-1 0,1-1-1 16,-1 3 1-16,3 1 1 0,1 0-5 16,-1 0-9-16,0 0-14 0,-1-4-27 15,1 1-73-15,-1-4 37 0,-1-2-81 0,-2-10-231 16</inkml:trace>
  <inkml:trace contextRef="#ctx0" brushRef="#br0" timeOffset="140304.101">32011 2639 75 0,'-9'5'93'0,"0"1"-10"0,-2 5-8 15,3 1-2-15,0 4-14 0,1 2-10 16,2 2-13-16,2-1-9 0,2 1-9 0,3-3-5 16,-2 0-4-16,4 0-3 0,3-4-1 15,-3-2 0-15,2-1 0 0,-1-4 2 16,-2-6 0-16,-2-1 1 0,3-2 0 16,0-2 1-16,-4-4-10 0,0-4-13 15,0-2-17-15,-1-4-24 0,0-5-25 16,-1-1-17-16,-1 0-2 0,3 1 9 15,-1 3 32-15,1 4 34 0,-2 2 35 0,-4 7 35 16,-1 2 26-16,1 4 8 0,-5 2 5 16,-1 1-16-16,-1 4-12 0,-2 3-10 15,-3 3-11-15,1 7-9 0,-2 0-6 16,2 7-6-16,1 0-5 0,2 2-3 16,0 1-3-16,6 2-1 0,-1-7 1 15,4 3 2-15,1-4-14 0,-1-3-24 0,2-5-70 16,1 3 46-16,-2-8-87 0,1-1-237 15</inkml:trace>
  <inkml:trace contextRef="#ctx0" brushRef="#br0" timeOffset="140724.3149">31515 2620 133 0,'3'-1'71'0,"-1"1"-19"15,-2 2 11-15,-1 3-20 0,2 5-10 16,0-1 0-16,-2 6-4 0,0 2-2 15,0 5-3-15,-4 2-3 0,0 4-2 16,0 0-2-16,-3 0-2 0,-2-3-3 16,1-1 0-16,0-1-1 0,-4-7 0 15,5 0 0-15,-2-3 0 0,2-6-1 0,-4-5 0 16,2 1 0-16,-1-3-2 0,3-8 0 16,-1-5-1-16,5-2-1 0,-1-3-1 15,3-9-2-15,-1 2 2 0,3 4 0 16,2 3 0-16,-3 0 1 0,2 8-2 15,0 2 1-15,3 4 0 0,0-1-2 16,-2 5-4-16,2 3-20 0,-1 3-35 16,0 0-51-16,-3 5 33 0,-4 0-96 15,0-4-154-15</inkml:trace>
  <inkml:trace contextRef="#ctx0" brushRef="#br0" timeOffset="141052.4372">31105 2938 307 0,'-15'0'93'16,"0"-4"-43"-16,2 1 34 0,2 3-60 0,3 3-11 15,-2-2-2-15,3 1-4 0,-1 0-1 16,-2-4-1-16,-1 4-1 0,1-6-1 16,-2-4 2-16,-1-3 0 0,1-1 2 15,2-6 0-15,4-2 0 0,2 2 0 16,0-3-1-16,4-4 0 0,2 1-2 15,4 0-2-15,3-3 6 0,2 1 5 0,7 5 3 16,2 0 4-16,3 3 1 0,-3 5 0 16,-3 2 0-16,-5 5-5 0,-5 5-7 15,-3 1-3-15,-4 4-3 0,0 2-1 16,-4 1 0-16,0 7 1 0,-6 0 1 16,-4 1 0-16,0 2 4 0,-4 2-10 15,0-1-13-15,1 3-22 0,2-3-17 16,-2-1-66-16,3-1 20 0,-5-8-68 15,-3-6-176-15</inkml:trace>
  <inkml:trace contextRef="#ctx0" brushRef="#br0" timeOffset="141237.9413">30671 2683 352 0,'-9'-7'109'0,"-1"0"-51"16,2 0 37-16,1 6-73 0,1 2-5 15,2 0-7-15,0 4-7 0,-2-1-1 16,3 3-1-16,0 1 0 0,-1 1 6 16,1 0-15-16,3 3-23 0,-2-1-65 15,1 1 43-15,-2 0-82 0,2-5-219 16</inkml:trace>
  <inkml:trace contextRef="#ctx0" brushRef="#br0" timeOffset="141540.1336">30314 2874 340 0,'-4'2'114'0,"3"-6"-59"15,1 2 38-15,0-1-66 0,3 1-11 16,5-1-8-16,3 1-4 0,-2-6 0 16,7-2 0-16,0-1 0 0,0-3 0 0,0 1 0 15,-1 0 0-15,-1-3 0 0,-4-3 0 16,-4 0 0-16,0 2 0 0,-5 3-1 15,0 1-1-15,-5 3-1 0,-5 3-2 16,-6 6 1-16,-3 1 2 0,-7 4 2 16,-3 4 4-16,-4 4 2 0,-1 5 1 15,1 3 1-15,2 2-1 0,1 0-2 0,7 5-3 16,4 3-2-16,3-4-1 0,3-1 4 16,5-2-13-16,4-4-19 0,2-3-84 15,1 0-3-15,5 1 11 0,6-2-130 16,2-3 26-16</inkml:trace>
  <inkml:trace contextRef="#ctx0" brushRef="#br0" timeOffset="142027.7454">31543 2704 47 0,'-1'-9'64'0,"-2"0"-18"0,0 0-5 16,0 3-3-16,-4 0-5 0,-2 0-2 16,-5 0 2-16,0 1 1 0,-5 1 3 15,1-1 2-15,2 4 2 0,-3-1-7 16,2 2-7-16,-1 2-9 0,3 1-6 16,-4 3-8-16,5 3-84 0,2 3 46 15,1 2-47-15,0-5-303 0</inkml:trace>
  <inkml:trace contextRef="#ctx0" brushRef="#br0" timeOffset="219344.5517">9164 11066 5 0,'-5'-5'11'0,"2"1"2"16,0-1 1-16,0 3 2 0,-3 0 0 15,2-1-1-15,-1 0-1 0,-1-1-1 16,-2 1-1-16,2 0-2 0,-4-2 0 16,0 1-2-16,2 1 0 0,-1-1 0 15,1 2-1-15,0 2-2 0,2-1-2 16,-3 1-1-16,3 1-2 0,-5 1 0 0,1 1 0 15,-1-1 0-15,-1-2 0 0,-1 0 0 16,0 1 0-16,0 2 0 0,-2-1 2 16,2-1 2-16,0 2 2 0,2 1 2 15,-1-1 1-15,1 2 1 0,-3-1 2 16,-2 1-1-16,-4-1-2 0,3 1-1 16,-1 2-2-16,5 0-1 0,-1 2-1 0,3 1-1 15,-2 0-1-15,0 0-1 0,-1-1 1 16,3 3 0-16,0 2-1 0,1-2 2 15,0 2-1-15,5 2 2 0,-3-2-1 16,2 0 1-16,-2 6 0 0,3 0-1 16,1-2-1-16,1 6 0 0,1-1 0 15,2-1-1-15,0 2-1 0,-2-1 1 16,0-2-1-16,-4-1 1 0,3 0 0 16,0-6-1-16,0-3 1 0,1 1 0 0,-3 0 6 15,1 0 4-15,0-1 2 0,3 1 1 16,0-2 2-16,1-4 1 0,0 3 2 15,2-1-5-15,5 0-3 0,-2-1-2 16,1 2-2-16,1-2 0 0,1 3 0 16,1-1 0-16,1 0-1 0,2-1 1 15,3 1-1-15,0-1 1 0,1 0-2 16,0 2 0-16,-1 0-2 0,0-1 0 0,1 1-1 16,1 1-1-16,0-1 1 0,3 2-1 15,-2 2 0-15,1 0 0 0,-3-4 0 16,-1-2 0-16,-5-2 1 0,1-2-1 15,2-3 2-15,-1-1-1 0,3 0 0 16,0-2 1-16,1 2-1 0,2-2 1 16,-1-2-1-16,1-4 0 0,0 0 0 0,0 0-1 15,-3-2 0-15,2-1 1 0,3 1-1 16,-4-2 0-16,2 0 0 0,0 0 0 16,-1 2 1-16,-1-1-1 0,2-1 0 15,-1-1 0-15,2 2 0 0,-1-2 0 16,-1-2 0-16,0 1-1 0,-1-1 1 15,-4 0 0-15,0 1 0 0,-1 3-1 16,-3-2 1-16,1 2-1 0,-2-2 1 16,1-1 0-16,-3-5 0 0,0 1 0 15,-2-3 1-15,-1-1 0 0,-2 0 0 0,0-2 0 16,-1-1 0-16,-1-4 0 0,-1-1 0 16,-5-1 1-16,-1 1-1 0,-1 1 1 15,-2 0-1-15,-2 3 1 0,1 1 1 16,-3-1-1-16,-1 3 0 0,0 7 0 15,-3-4-1-15,-1 7 0 0,2 5-2 16,-3 2-3-16,-2 0-24 0,2 6-64 0,-2 6 42 16,-2 2-62-16,-9 3-241 0</inkml:trace>
  <inkml:trace contextRef="#ctx0" brushRef="#br0" timeOffset="238690.2818">8982 12268 174 0,'-7'-1'89'0,"-1"-1"-36"0,3 2 14 16,3 0-33-16,-3 0-11 0,4 0-11 16,1 2-5-16,-1-2-2 0,2 2 3 15,3-1 7-15,-4 1 8 0,2 4 8 16,0-3 7-16,-2 4 6 0,2 1 3 16,-1 1-1-16,0 6-4 0,2 2-7 0,-1 2-6 15,-1 0-6-15,0 5-5 0,3-3-4 16,1 2-4-16,0-1-3 0,-1 4 0 15,2-1-2-15,-4-4-2 0,1 5 1 16,2-5-1-16,-2 3 0 0,-1-3 1 16,1 2 1-16,-3-6 1 0,2 2 1 15,-4-3 0-15,1 2 0 0,0-4 0 0,0 0 0 16,1-5-2-16,1 0 0 0,-2-7-1 16,1 1-1-16,1-3 0 0,-2-3 0 15,0-2-1-15,2-1 1 0,-3-2-2 16,1-5 0-16,0-2 0 0,-1-1-1 15,2-3 1-15,-3-3-1 0,-1 0 0 16,1 3 0-16,-2-1 0 0,0 2 0 16,0-1 0-16,-1 2 0 0,1-3 0 15,-2 2 0-15,3 1-1 0,-1 2 1 16,2-2 0-16,3 2 0 0,-1 4 0 0,2-4-1 16,1 2 1-16,-1 3-1 0,5-2 1 15,-3 1 0-15,-3 4 0 0,2-2 0 16,-1 0-1-16,2 3 1 0,0 1 0 15,0-3 0-15,-1 6 0 0,3-1 0 0,-5-1 0 16,1 0 1-16,0 2-1 0,-3-1 1 16,-2 0-1-16,-1 1 1 0,-1 1-1 15,0 5 0-15,-3-4 1 0,4 0-2 16,-1 5 1-16,0-1 0 0,0 1 0 16,0 1 0-16,-2 4 0 0,-2-2 0 15,2 1 0-15,-2 4 0 0,-1 1 1 16,-2 3 1-16,-3-1 0 0,0 3 2 15,0 0 2-15,-2-1 2 0,5-2 2 16,2 2 1-16,1-4-1 0,1-1-1 0,3-2 0 16,0-2-1-16,1-1-3 0,2-2-2 15,1-2-2-15,0-2 0 0,2-2 0 16,1 0 0-16,1-4-1 0,2 2 0 16,2-4 1-16,1-3 0 0,1-1-1 15,1-4 1-15,2-1-1 0,-2 1 0 16,3-3 0-16,-1-1 0 0,4 0 1 0,-5 2-1 15,5-2 0-15,-2 1 0 0,-1 3 0 16,0 2-1-16,-1-3 1 0,-2 3 0 16,-1 4-1-16,0-2 1 0,-5 2 0 15,0 5-1-15,-3 3 1 0,0 0 0 16,-2 5 0-16,-2 1-1 0,-2 4 1 16,-2 2 0-16,-2-1 0 0,-3 1 1 0,1 4-1 15,-6-2 0-15,1 0 0 16,-2 3 1-16,2-3-1 0,-3-1 1 0,7 3-1 15,0-4 1-15,1 0 0 0,2-1 0 16,1-2-1-16,3 0 1 0,0-4 0 16,4 0-1-16,0 0 0 0,2-4 0 15,1-1 0-15,1-2 0 0,3-1 0 16,0-5-1-16,3-1 1 0,3 0-1 16,-2-3 1-16,2 0 0 0,0-4-1 15,2 2 1-15,-1 1 0 0,-2-3 0 0,4-1 0 16,2 3 0-16,-3 0 0 0,0 0 0 15,1 4 0-15,-4-2 0 0,-1 3 0 16,-2 1 0-16,0 0 0 0,-3-1 0 16,2 5 0-16,-4-3 0 0,-1 3 1 15,0 2-1-15,-1 2 0 0,0 5 1 16,-1-1-1-16,0 5 1 0,-1 1-1 0,0-1 0 16,2-2 1-16,-2 1-1 0,2 2 0 15,1-2 0-15,0 0 1 0,1 1 1 16,0 0-14-16,-1-3-12 0,-1 1-133 15,-2 0 80-15,-2 0-107 0,-4-1-466 16</inkml:trace>
  <inkml:trace contextRef="#ctx0" brushRef="#br0" timeOffset="255039.4215">10965 12486 86 0,'-4'-6'88'0,"1"-1"-31"0,-1 2 0 15,3-1-5-15,1 0-17 0,-1-1-7 16,3 1-6-16,2-1-1 0,1 2 0 16,-2-2 0-16,1 3 0 0,1-1-4 15,-2 2-3-15,3-1-2 0,-1 1-2 0,2 2-3 16,-1-1-1-16,0 0 2 0,-2 1 2 15,3 0 3-15,-3 0 3 0,1-1 3 16,0-2 4-16,5 3 0 0,-3 1-1 16,3-2-2-16,-2 1-2 0,2 1-2 15,-2 0-4-15,1 0-2 0,1 0-3 16,0 1-2-16,2 3 0 0,-1-1-2 16,2-1 0-16,-1 3-1 0,0 0 0 15,-1 0-1-15,0 3-1 0,-1-3 1 0,-1 3-1 16,0 2 0-16,-1 0 0 0,-4 1 0 15,-4 4 0-15,0-1 0 0,0 2-1 16,0-1 1-16,-7 5 0 0,0 1 1 16,-2-1 0-16,0 1 0 0,-2 1 0 15,2-2 3-15,-2-1-1 0,2 2 1 16,1-2 0-16,0-2 1 0,1 0 0 0,5-2-1 16,-1-3 0-16,3-4 1 0,0 1-3 15,1-2 0-15,2-5 0 0,1 0-2 16,3-2 4-16,0 1 0 0,4-4 0 15,4-5 7-15,-1-1 7 0,5 1 7 16,0-5 6-16,3-3 0 0,0 2-2 16,3 2 0-16,0-1-5 0,2 3-8 15,-4 0-6-15,-2 3-6 0,-5 0-1 16,-2 1-1-16,-3-1-1 0,0 4 0 0,-1-1 0 16,-1-1-1-16,0 2-12 0,-3 1-12 15,-2 0-135-15,4-1 81 0,-4 0-103 16,-6-3-474-16</inkml:trace>
  <inkml:trace contextRef="#ctx0" brushRef="#br0" timeOffset="285839.08">13337 12381 147 0,'-4'-8'103'15,"3"0"-29"-15,-3 1 4 0,1 1-25 16,1-3-5-16,2 3-14 0,2-1-7 16,-1-2-2-16,0 3 1 0,3 1 1 15,2 1 3-15,0 0 1 0,0-2 1 16,1 0-2-16,0 0-3 0,-1 0-3 16,0-1-4-16,1 4-4 0,2 3-3 0,2-2-4 15,-1 1-1-15,6 2-3 0,-1 3-2 16,4-1 0-16,-2 2-1 0,4-4-1 15,-6 3 0-15,0 1-1 0,-2 1 0 16,0 2 0-16,-3 3 0 0,-1 2-1 16,-2 1 1-16,-2-2-1 0,-5 5 1 15,-1-1 0-15,-1-1 0 0,-2 6 1 16,-3 3-1-16,-4-4 1 0,0 2 0 16,-1 6 1-16,-2-6 2 0,1-1 1 0,-4-1 2 15,2-1 2-15,3-1 1 0,-1-3 1 16,2 0 0-16,6 0-1 0,0-2-1 15,2-3-2-15,2-1-2 0,1-1 0 16,1-1 1-16,6-4 2 0,1-2 4 16,3-1 3-16,3-2 4 0,5-3 3 15,1-3 4-15,1 0 0 0,6-4 0 16,-2-1-2-16,1 0-2 0,3 1-2 16,-1-2-5-16,-4 2-2 0,0 0-5 0,-3 2-2 15,-3 0-1-15,-4 3-2 0,-3 3-1 16,-6 1 0-16,-1 3-3 0,-2 2-5 15,-4 1-10-15,-4 4-13 0,-6 3-17 16,-5 3-30-16,-4 1-107 0,-11 2 52 16,1 3-89-16,-1-8-345 0</inkml:trace>
  <inkml:trace contextRef="#ctx0" brushRef="#br0" timeOffset="296946.182">15930 11054 11 0,'-6'-3'19'0,"2"0"-6"0,-1 0 0 16,0 2 4-16,-1-3-2 0,1-1 0 0,-2 2 0 16,0-1 0-16,-2 3 1 0,0 1 0 15,0-2-2-15,-2 1-2 0,1 0-1 16,-1-1-1-16,0 3 0 0,2-2-1 16,-1 0-1-16,1 2-1 0,-2 0-1 15,2-1-2-15,-5 2 0 0,3-2-1 16,-1 3 1-16,-1 1 0 0,1-1 1 0,2 0 0 15,-1 0 0-15,0 0-1 0,1 0 0 16,1 1 0-16,-1 1-1 0,0 0 0 16,1 1 3-16,-2 0 1 0,0-3 3 15,-2 2 3-15,3-2 1 0,-2 0 2 16,3-1-2-16,-1 4-1 0,0-1-2 16,-1 3-4-16,2 1-2 0,-1-2-3 15,1 0-1-15,1 1 0 0,0-2-1 16,2 0 1-16,-2 3-1 0,-1-1 3 15,2 1 1-15,-1 0 1 0,-1-2 1 0,1 1 1 16,2 1-1-16,-1-1 1 0,0 1-1 16,1 1-2-16,-1 0-1 0,-2-1 0 15,2 3 0-15,1 0 2 0,2-2 2 16,-1 0 1-16,3-1 1 0,1-2 1 16,-1 0 0-16,0 1 0 0,0-1-3 15,1 0-1-15,-2-2-1 0,1 1-2 16,1 0 0-16,0 2 0 0,-2 0-1 15,1-1 0-15,2 0-1 0,-2 3 1 0,2-5-1 16,-1 0 0-16,1 1 0 0,-1 2-1 16,3-4 1-16,-4 1-1 0,1 1 1 15,2 0-1-15,1 1 1 0,-3-2-1 16,1 1 0-16,0-3 1 0,1 4-1 16,3-1 0-16,-5 1 1 0,1 0-1 0,0 1 0 15,2-1 0-15,-2-2 1 0,1-2-1 16,2 3 0-16,0-1 1 0,1 1-1 15,1 0 0-15,-2 1 1 0,1-1-1 16,-1 1 0-16,0-1 0 0,2 2 0 16,-1 0 1-16,-1-2-1 0,1 0 0 15,0-2 1-15,-3-1-1 0,3 2 1 16,0-2-1-16,-1 1 1 0,-1 1-1 16,4 1 0-16,-2 0 1 0,2-1-1 15,0 1 0-15,0-2 0 0,0 1 0 0,-1 0 0 16,1-1 0-16,1 3 0 0,2-3 0 15,0 1 0-15,-4 0 1 0,2-1-1 16,-4-1 0-16,2 2 1 0,-1-2-1 16,-1 1 0-16,2 1 1 0,0-3-1 15,-2 0 1-15,2 0-1 0,0 1 1 16,1-1-1-16,-2-1 1 0,2-1-1 0,1 2 1 16,2-2-1-16,-3 1 0 0,5 1 0 15,-2 0 0-15,-1 2 0 0,-1-1 0 16,2-1 0-16,-2-1 0 0,1 0 0 15,0 2 0-15,-3-1 0 0,2-1 1 16,-2 1-1-16,1 0 0 0,1-1 1 0,1-1-1 16,0-2 1-16,-2 0-1 0,-2 2 1 15,-2-3-1-15,0 0 0 0,4 2 0 16,1-1 1-16,1 2-1 0,4-2 0 16,-1 1 0-16,-4-1 0 0,0 1 0 15,1 0 0-15,-5 1 0 0,1-2-1 16,0 2 1-16,1-1 0 0,0 2-1 15,-2 1 1-15,2-5 0 0,-2 2 0 16,-2 0 1-16,0-2-1 0,1 2 1 16,0-1 0-16,0-2-1 0,-1 3 1 15,1-1 0-15,1 1-1 0,-1-3 1 0,3 1-1 16,1-1 1-16,-1-1-1 0,1-1 0 16,2 3 0-16,-3 0 0 0,2 0 0 15,1 1 0-15,-4 0 0 0,0-2 0 16,3 0 0-16,-3 1 0 0,1-1 0 15,0-1 0-15,0 2 0 0,0 1 0 0,-1 0 0 16,2 0 0-16,-4 1 0 0,1-2 0 16,1 1 0-16,0-1 0 0,-1-1 0 15,4-1 0-15,-1 2 0 0,2-1 1 16,-2 0-1-16,3 1 0 0,-2-2 0 16,-1-2 1-16,0 2-1 0,-1-3 1 15,-1 0-1-15,3 2 1 0,1-2 0 16,0-1 0-16,1 2 0 0,0 1 0 0,-3-2 0 15,0 2 0-15,1 1-1 16,-1-3 1-16,0 0 0 0,1 3 0 0,-1-4 0 16,-2 0-1-16,0 3 1 0,0-1 0 15,-1-2 0-15,0 3 0 0,-1-2-1 16,-2-1 2-16,1-1 0 0,0 1 3 16,1-3 1-16,0 1 0 0,-1 0 0 0,2 0 0 15,-2-2 0-15,-1 2-1 16,1-1-3-16,0-1-1 0,0 1 0 0,-2-1-1 15,1-1 0-15,-1-1 1 0,-1 3-1 16,0-4 0-16,-3 2 1 0,1 1-1 16,2 2 0-16,-4 3 0 0,1-3 1 15,-1-1-1-15,0 2 0 0,-3-1 0 16,3-3 0-16,-1 6 0 0,-1-1-1 16,1 2 1-16,1 0 0 0,3 4 0 0,-1-2 0 15,3 3-1-15,-2-1 1 0,0 1 0 16,1-1 0-16,-2-2 0 0,0 1 0 15,-1 1 0-15,-1 0 0 0,1 0 0 16,1 2 0-16,-3-1 0 0,-1 0-1 16,2-1 1-16,-1 0 0 0,1 0 0 15,-1 1-1-15,1 1 1 0,-1 0 0 16,1 3-1-16,-1-1 1 0,2 1 0 0,-2 1-1 16,1-2 1-16,-1 2 0 0,-1-1 0 15,2-4 1-15,0 2-1 0,2-2 0 16,-1 1 0-16,-2-1-1 0,3-2-26 15,0 3-69-15,4 1 46 0,0-2-66 16,3 2-266-16</inkml:trace>
  <inkml:trace contextRef="#ctx0" brushRef="#br0" timeOffset="300568.338">14232 10925 9 0,'2'-6'5'0,"2"3"-3"0,0-2 3 15,0-2 5-15,-1-1 5 0,1 3 7 16,-1-2 5-16,0 3 6 0,-1-1 6 15,0-2 1-15,1 1-4 0,-3 0-6 16,1 3-5-16,0 1-7 0,0 4-6 16,-2-4-6-16,2 4-4 0,-1 1-1 15,2 0-2-15,-1 1 1 0,-1-1 1 16,-3-1 1-16,1 0 3 0,-4 2 4 0,3-2 5 16,-2 0 3-16,1-1 1 0,4 3 0 15,-1 1 0-15,-2 0-1 0,-3-2-6 16,1 2-4-16,-2 0-2 0,-3 1-2 15,-1 1 1-15,1 2 2 0,-2 0 1 16,-1 2 2-16,1-1 1 0,0 3 0 16,-4 1 1-16,2 1-2 0,1-2 0 15,-1 4 0-15,-1-4 0 0,4 1 0 0,-1-2 0 16,-2-1 2-16,3-3 1 0,2 2 0 16,-2-3-1-16,2 0 1 0,2 1-2 15,1 0 0-15,0-3-2 0,0 0-1 16,2-3-2-16,1 1-1 0,0 0-1 15,1 1 0-15,0-1-1 0,1-1 1 16,1 0-1-16,0-1 1 0,-2-1 0 0,2-1 1 16,0 0 0-16,0 0-1 0,0 0 0 15,-1 0 0-15,0-1-1 0,3 1-1 16,-1 0 0-16,0-1 0 0,1 0-1 16,-1 0 1-16,0-2-1 0,2-1 0 15,-2-1 0-15,0 1-5 0,0 1-9 16,-1 1-14-16,0-1-20 0,0 2-35 15,1 0-22-15,0 0-1 0,0 1-57 16,0-2-21-16</inkml:trace>
  <inkml:trace contextRef="#ctx0" brushRef="#br0" timeOffset="300898.4591">13947 11056 42 0,'-2'-6'52'0,"0"3"-21"16,1 2-2-16,-2-1-3 0,2-2-12 15,-1 2-8-15,1 0-3 0,1 3-3 0,1-1 0 16,-2 0 0-16,1 1 2 0,1 4 4 16,-1-1 3-16,0 3 2 0,-1-1 3 15,-2 3 1-15,1 1 0 0,-2 1-1 16,0-1-1-16,1 4-3 0,-2 0-1 16,0-2 0-16,-2 1 1 0,1 0 0 15,0-2 2-15,2 3 0 0,1-1 1 16,1-1 1-16,-1-1 0 0,3 1-2 0,1-2 0 15,4 0-2-15,-3-2 1 0,2 1 1 16,4-2 1-16,0-3 0 0,0-3 1 16,3-1 1-16,2-2 0 0,5-1 0 15,0-2-3-15,1-4-2 0,-1-1-1 16,1 0-3-16,-3-1-2 0,-3 0-34 16,-1 5-54-16,-2-3 37 0,-6 2-63 15,-1-6-217-15</inkml:trace>
  <inkml:trace contextRef="#ctx0" brushRef="#br0" timeOffset="302397.7928">12268 10868 33 0,'-1'-2'52'16,"-2"-1"-28"-16,0 0 0 0,2 3 0 15,0 2-14-15,0 0-8 0,1 0 0 0,0 3 6 16,0 0 10-16,-2-4 6 0,1 3 4 15,-2-3 5-15,-1 1 4 0,-1 0 1 16,-1 2-6-16,0 0-7 0,-1 4-6 16,-3 2-4-16,-2 5-4 0,-2-1-4 15,-1 1-1-15,-1 3-1 0,0-4 0 16,1 1 1-16,0-2 2 0,1 6 1 0,-5-5 2 16,4 4 1-16,-4-3 2 0,4 1-1 15,-4-5 0-15,5 3-1 0,-2-2 0 16,3 2-3-16,-2-5-1 0,3 2-1 15,3-2-1-15,3-4-2 0,0 2 0 16,3 0-1-16,-1-5-1 0,1 1-1 16,0 0 0-16,2-3 1 0,1 0-1 15,1 0 1-15,2-1 0 0,1 0 0 16,2 0 0-16,0-1 0 0,4-3 0 0,-2-1 0 16,1-2 0-16,1 2-1 0,-2-3 0 15,-2 1-2-15,1 3-2 0,2-3-6 16,-5 1-6-16,0 0-8 0,1-1-10 15,-4 1-9-15,0 0-4 0,2 1-3 16,-1-1 1-16,1 3 4 0,-3-2 8 16,1 1 9-16,-1-2 9 0,-1 2 5 15,3-1 6-15,-5 0 4 0,2 0 3 0,2 1 2 16,-3-1 1-16,-1 1 2 0,3 1 4 16,-3-1 2-16,5 4 2 0,-4-1 2 15,1-1-1-15,2 1-2 0,-1 0-2 16,1 2-4-16,-1 2-2 0,-1-2-1 15,0 2-1-15,0 2 2 0,0-1 0 16,-2 2 2-16,-1 0 0 0,2 3 1 0,-2-1 3 16,2 1 1-16,-4 2 2 0,1-2 1 15,-2-2 2-15,-2 2-1 0,-2-2-1 16,3 1-3-16,-1 2-2 0,5-2-3 16,-1 3-2-16,3 0-1 0,0 2-1 15,0-2-1-15,3 1 0 0,-2-2-1 16,1 1 1-16,3-2-1 0,0 0 1 15,-1-1 0-15,3-1-1 0,2-2 2 16,0 0-1-16,4 1 1 0,0-4 1 16,4-1 0-16,-1 0 1 0,5-2 0 0,-1-4 0 15,4 1-1-15,0-2 1 0,-1 2-1 16,-5-1-5-16,-1 3-36 0,-3-2-39 16,0 0 29-16,-3 0-65 0,0-4-152 15</inkml:trace>
  <inkml:trace contextRef="#ctx0" brushRef="#br0" timeOffset="308869.5438">14518 10832 202 0,'-5'-11'40'0,"0"0"-78"0,5 7 60 0,0 4-75 16,0 0-120-16</inkml:trace>
  <inkml:trace contextRef="#ctx0" brushRef="#br0" timeOffset="325820.159">15456 12252 81 0,'0'-5'103'0,"1"-2"-35"0,1-1-4 15,5 2-5-15,-1 1-22 0,2-2-16 16,3 2-8-16,2 0-6 0,1 1-3 0,3 0-1 15,0 2-1-15,2 2 4 0,2-1 2 16,1-2 4-16,0 2 2 0,1 0 2 16,-4 1 0-16,-2 1-1 0,-2-1-4 15,-1 3-4-15,-3 1-3 0,-1 5-3 16,-2 2-2-16,-5 2 0 0,-2 1-1 16,-1 4 2-16,-1-1 0 0,-2 6 0 15,-9-4 1-15,-1 1 0 0,-3 0 0 0,-6-2 1 16,-5-6-1-16,3 3 2 0,-2 0 0 15,0-7 1-15,5 5 1 0,3-3 2 16,0-1 1-16,3-1 0 0,3-3 0 16,1-3-1-16,4 2-2 0,4-4-1 15,3 2-2-15,2-2-1 0,5-1 0 16,1-3-1-16,5 2 0 0,4 0 1 16,2 2-1-16,6 0 0 0,4 2 0 15,2-2 0-15,3 5-1 0,-1-1 0 0,2 1 1 16,-5 2-1-16,-1 3 1 0,-3 1 0 15,-2 2-1-15,-5-2 1 0,-4 2 0 16,-3 2 0-16,-6 1 1 0,-4 1 3 16,-2 1 3-16,-2 2 6 0,-6-4 5 15,-3 1 8-15,-7-2 6 0,-4-1 5 16,0-2 2-16,-3-1 2 0,-3-4-2 0,-2-2-4 16,-3-2-4-16,-8-3-5 0,1-3-6 15,-1 0-5-15,5 2-4 0,4-3-3 16,7 2 1-16,6 2-18 0,3 2-18 15,4 3-122-15,4 2 75 0,2-7-108 16,5-3-426-16</inkml:trace>
  <inkml:trace contextRef="#ctx0" brushRef="#br0" timeOffset="332212.9293">13576 11073 2 0,'-8'0'5'0,"-2"0"-2"15,-1 1-1-15,-1 0 1 0,0 0 1 16,0 2 5-16,-3 0 3 0,3 1 3 0,-2 2 2 16,-1-2 2-16,-6 2 3 0,5-2 0 15,-4 0-4-15,2 3-2 0,0-1-2 16,3 1-3-16,-1 3-2 0,3 2-3 15,1 0-2-15,1 2-2 0,3 1-2 16,0 2 0-16,2-1 0 0,-3 3 0 16,4 1 0-16,-3 2 0 0,0 1-1 0,3-1 1 15,1 5-1-15,-1-3 1 0,1 3-1 16,1-3 0-16,1 4 1 0,4-7 0 16,-2 3 1-16,4-4 5 0,-1 1 3 15,5-3 5-15,-2 1 3 0,1-2 3 16,1-2 0-16,-1 0 0 0,-1-3-2 15,0 0-4-15,1-1-4 0,0 2-3 16,2-2-2-16,1 1-2 0,3 2 0 16,1 0 0-16,3-1 0 0,-1-2-1 15,4 0 0-15,-3-3 0 0,3-3 1 0,3 2-1 16,2 0 0-16,-4-2 1 0,6-3-1 16,-2-2 0-16,-2 1 1 0,4-3-1 15,0-4 1-15,3 1 0 0,0-1 0 16,-2-2 7-16,-1-3 3 0,-5-2 2 15,-4-4 2-15,-1-2 1 0,-1 0 1 16,-3-2 0-16,2 0-6 0,-3 0-2 0,-2-3-2 16,-2-3-1-16,-2-2-3 0,-1-6 0 15,-1-2-1-15,-3-3-1 0,-1-3-1 16,-4-4-1-16,-3 3 0 0,0 0 0 16,-7 4-1-16,5 6 0 0,-3 5-1 15,-3 5 0-15,-1 8-1 0,0 4 0 16,-7 2 0-16,0 5 0 0,-4 1 0 15,-2 1 0-15,2 3 0 0,0 2-13 0,-4 3-33 16,2 3-35-16,-1 3 25 0,4 6-75 16,1-5-106-16</inkml:trace>
  <inkml:trace contextRef="#ctx0" brushRef="#br0" timeOffset="337707.2792">18057 10976 36 0,'-15'1'31'0,"-2"-1"-16"0,3 0 2 16,-3 7-4-16,-3-4-8 0,3 6-3 15,-2-1-2-15,-3 2 0 0,-2 2-1 16,3 2 1-16,-1 3 0 0,0 0 0 16,-1 0 0-16,2 1 0 0,1 1 0 15,-1 0 1-15,0 3-1 0,8 3 1 16,-1 0-1-16,3 5 1 0,2-1-2 15,0 5 1-15,2-1 0 0,1 1 0 16,3-6 0-16,0 3 2 0,3-4 4 0,1-3 4 16,1 0 4-16,8 1 5 0,0-5 5 15,5-2 3-15,5 3 1 0,4-4-1 16,1-5 0-16,3 0-3 0,4-2-4 16,5-4-4-16,3-2-1 0,4-1-4 15,6-1-2-15,2 1-3 0,-3-3-2 0,-2-3-1 16,1 1 0-16,-4-1 0 0,-2-1-1 15,-2-3 0-15,-2 1 1 0,-5-4-1 16,-4 0 1-16,-4-2-1 0,-2-2 9 16,-1 0 3-16,-3-1 2 0,-3-1 1 15,-1 1 2-15,-3-3 1 0,-4-1 1 16,-6-5-6-16,-2-7-2 0,-1-3-1 16,-6-6-1-16,-5-3-1 0,-1 1-2 15,-5-2-1-15,-6 2-2 0,-3 1-2 0,-1 7-2 16,-10 3-1-16,-1 6-1 0,-2 5-1 15,-3 6-8-15,-8 8-33 0,4 6-48 16,-3 3 33-16,-2 4-72 0,1 6-170 16</inkml:trace>
  <inkml:trace contextRef="#ctx0" brushRef="#br0" timeOffset="342558.5389">15993 11501 60 0,'-1'-1'55'16,"0"0"-32"-16,0 1-23 0,-2 1 18 15,3 4-45-15,-1 2-102 0</inkml:trace>
  <inkml:trace contextRef="#ctx0" brushRef="#br0" timeOffset="345078.2813">13876 11514 98 0,'-2'-3'51'0,"5"1"-30"0,-4-1 11 16,-2 2-14-16,5 2-14 0,-2-1-4 15,3 1-1-15,-4 1-1 0,-3-1-30 0,8 1 18 16,-4 2-17-16,-2 2-113 0</inkml:trace>
  <inkml:trace contextRef="#ctx0" brushRef="#br0" timeOffset="355367.0269">17844 12614 104 0,'-5'0'57'16,"2"-1"-31"-16,0 0 10 0,1-2-17 15,1 6-11-15,1-3-2 0,0 0 5 0,0-3 9 16,1 0 9-16,1 1 7 0,2-2 8 15,0-3 5-15,2 2 0 0,-1-2-2 16,0-1-6-16,0 1-7 0,2-1-5 16,1-1-7-16,2 1-4 0,1-3-6 15,1 1-3-15,0-1-3 0,2 1-2 16,0-1-1-16,1 0-1 0,-3-3 0 16,3 1 0-16,-3-5-1 0,-3-1 1 0,2 1 0 15,1-5 0-15,-1-1 1 0,-1-2 6 16,2 0 3-16,-2-2 1 0,0 3 2 15,-6 1 0-15,3 3 0 0,-3 1-2 16,-2 2-5-16,4 4-3 0,-4 0-3 16,2 2-2-16,-2 0 0 0,1 5 0 15,-3 0-1-15,2 4-1 0,-2 2-1 0,1 0 0 16,-1 1 0-16,0 3 0 0,4 3-1 16,-2 0 2-16,-2 2 0 0,4 3 1 15,-1-2 1-15,0 1 0 0,-3 4 1 16,0 3-1-16,2 3 0 0,3 4 0 15,-1 2 0-15,-1 2 0 0,0 1-1 16,-1 1 1-16,-2 3 0 0,-2-1 0 16,2-1 1-16,-3 4 0 0,1 0 1 15,0 0 0-15,0 1 1 0,-1 0 0 0,0-3 2 16,-1-4 1-16,2-4 1 0,0-3 1 16,2-3 2-16,0-3-1 0,-2-1 1 15,4-4-1-15,1-3-2 0,-2-5 0 16,0-2 0-16,-3-1 0 0,2-1 0 15,1-3-1-15,-1-3 0 0,1-2 0 0,2-3-1 16,1-5-1-16,-1-1-1 16,0-2-1-16,-1 0 0 0,-2-1 0 0,-1-3 0 15,-1 3 0-15,0-5-1 0,-5 1 0 16,3-1 0-16,1 3-1 0,0 0 1 16,-2-1-1-16,2-2 0 0,1 2 0 15,-2 0 0-15,1-3 0 0,3 2-1 16,0 2 0-16,1-3-1 0,-2-1-2 15,2 3 1-15,0 2-1 0,2 0 1 0,-5 3-1 16,2 2 2-16,-2 6 0 0,2 1 2 16,-2 3 0-16,0 1 0 0,2 3 0 15,-1 0-1-15,1 1-1 0,-2 2 0 16,-2 1 0-16,2 3 0 0,-1 2-1 16,-4 2 1-16,0 6 0 0,-1 1 1 15,1 3 0-15,-5 1 1 0,2 5-1 16,-6-4 2-16,2 7 0 0,-3 1 0 0,0-3 2 15,-3 3 0-15,3 3 0 0,-5-11 1 16,1 0 0-16,2 2-1 0,4-5-1 16,4-3 1-16,6 2-11 0,5-3-2 15,3-1-126-15,4-3 74 0,1-4-85 16,-2-5-446-16</inkml:trace>
  <inkml:trace contextRef="#ctx0" brushRef="#br0" timeOffset="360506.9205">19837 11579 36 0,'18'20'47'0,"2"1"-5"0,2-6-1 15,6-1-1-15,-1 0-5 0,2-4-5 0,6-3-5 16,3 0-6-16,-3-2-4 0,5-3-5 16,0-2-3-16,-4-1-2 0,0-1-1 15,3-2-1-15,-3-1 0 0,4-4 0 16,-3-1 0-16,6 0-1 0,-6-7 0 16,-1-4 0-16,-1 2 0 0,0-2 0 15,-7-3 0-15,4 3 5 0,-5 0 9 16,-5-8 5-16,1-4 7 0,-5-1 7 0,-4-7 5 15,-1-1 5-15,-5-3 0 16,-6 1-7-16,-2 1-4 0,-3 1-7 0,-5 4-7 16,-5 1-7-16,-2 7-5 0,-2 1-11 15,-2 3-17-15,-3 4-23 0,0 8-60 16,-3 1-6-16,-4 9-4 0,-4 4-85 16,-5 3 30-16</inkml:trace>
  <inkml:trace contextRef="#ctx0" brushRef="#br0" timeOffset="362291.6822">18393 11489 152 0,'3'-19'191'16,"0"4"-88"-16,-3 0-3 0,2 3-5 16,0 9-57-16,1 0-24 0,3 7-18 15,-1-1-30-15,1-3-67 0,-3 9 45 0,-3-1-73 16,-1 1-240-16</inkml:trace>
  <inkml:trace contextRef="#ctx0" brushRef="#br0" timeOffset="364684.8128">16071 11398 211 0,'0'-8'124'16,"-1"-1"-51"-16,1 1 12 0,-1 3-39 15,1 0-14-15,2 3-18 0,1 1-6 16,-1 2-29-16,-2-1-64 0,0 2 43 15,-1 4-54-15,-6-6-253 0</inkml:trace>
  <inkml:trace contextRef="#ctx0" brushRef="#br0" timeOffset="367480.7088">13833 11493 67 0,'-3'-2'65'16,"8"-1"-34"-16,-4 3-31 0,2 2 25 15,5 2-53-15,-1 1-132 0</inkml:trace>
  <inkml:trace contextRef="#ctx0" brushRef="#br0" timeOffset="373193.4714">15978 11027 19 0,'-5'-1'19'0,"0"0"-6"0,-2 3-1 15,1-2-1-15,-3-2-5 0,-1 2-2 16,1 0-1-16,1 0-1 0,-1 1 0 0,0-3 1 15,-2 0 2-15,-2 2 5 0,0-1 3 16,-1 1 1-16,0-1 3 0,1 1 3 16,3 0 4-16,-3 1-1 0,3 1-2 15,0 0-3-15,2-2-2 0,-2 3-2 16,2-1-4-16,-3 1-4 0,-3 1-4 16,-3 1 0-16,5-1-2 0,-5 0 1 15,2 2-1-15,2-1 0 0,-3 2 1 0,-2-1-1 16,1 1 0-16,-1-1 1 0,-2-2 0 15,3-2-1-15,1 0 7 0,0 0 3 16,2 0 2-16,1 3 2 0,0-3 1 16,1 3 0-16,0 0 0 0,1 0-7 15,-1 1-3-15,0 2-1 0,0 4-3 16,2 2-1-16,-1-2 1 0,1 2-1 16,3 2 0-16,-3-4 0 0,0 3 0 15,0 0 0-15,-1 0 0 0,-3-3 0 0,3 2 0 16,0 1 3-16,0-1 0 0,2-3 2 15,1 1 0-15,0 1 0 0,1-5 1 16,-1 2-1-16,3 2-2 0,0 2-1 16,0-4-1-16,5 1-1 0,0 2 0 15,1-3 1-15,0-2-1 0,0 1 0 16,2 5 0-16,2-6 0 0,-2 3 1 0,0-1-1 16,2 2 1-16,-1-4-1 0,0 2 1 15,1-1 0-15,-1 1-1 0,1 0 2 16,0-3-1-16,-2 2 1 0,0-1 1 15,2-1 2-15,1 1 3 0,1 1 2 16,0-1 2-16,2 0 1 0,0-3 1 16,-4 0 1-16,1-2-1 0,1 0 0 15,7 1-3-15,-4-2-1 0,4 1-2 16,3 0-1-16,0 0-2 0,0 0-2 0,2 0-1 16,0 0 0-16,0 3-2 0,-1-2 1 15,1 3 0-15,0-2 0 0,0 1 0 16,1-1 0-16,-1 1 0 0,0-5 0 15,-4 2 1-15,2-1-1 0,-1 1 0 16,-1 1 0-16,-1-5 0 0,-1 2 0 16,-2-1 0-16,0-1 0 0,0-3 0 0,1 2 0 15,1-1 0-15,0 0 0 16,1 0 0-16,-1 0 0 0,2-1 0 0,1-2 1 16,4 1-1-16,-5-4 1 0,1 1-1 15,1-1 1-15,-4-3-1 0,-2-1 1 16,3 1-1-16,0 0 0 0,0 0 1 15,1 0-1-15,-1 0 0 0,2 0 0 16,-1-2 0-16,-2 1 0 0,-1 0 0 0,2-4 0 16,-3-2 0-16,-1-1 0 0,-1-1 0 15,1-2 0-15,1 2 0 0,-2 2 0 16,1-2 0-16,0 1 0 0,-4 3 0 16,-4-5 0-16,-2 2 1 0,3 1-1 15,-4-1 1-15,-1 1-1 0,-5 4 3 16,4-1 3-16,-4-2 2 0,-1 2-1 15,-1 1 1-15,0-1 0 0,-3 4 0 16,-1 3-3-16,2-1-4 0,-1 2-1 0,-1 2 0 16,-1 1-1-16,-1 2 0 0,-3 1-1 15,-1 1 1-15,-1 1-1 0,1 0 1 16,2 1 0-16,1 1-1 0,1 0 1 16,0-1 0-16,1 1 0 0,1 1 0 15,-1-2 0-15,2 1-1 0,3-1 0 16,1 3 1-16,2 1-15 0,2 0-28 15,2 5-64-15,2 1 42 0,2 2-88 0,2-1-209 16</inkml:trace>
  <inkml:trace contextRef="#ctx0" brushRef="#br0" timeOffset="376395.1446">15157 12056 148 0,'-9'-8'106'0,"4"0"-40"15,1 2 2-15,1 5-28 0,3 1-9 16,0 3-18-16,4 0-9 0,1 2-5 15,6 2-1-15,1-3 2 0,8 2 4 0,7-4 5 16,5 0 4-16,5-2 5 0,6-3 5 16,4 1 3-16,6-4 2 0,3 1-2 15,9-1-3-15,-1 2-5 0,-1 2-4 16,0-1-4-16,-5 2-3 0,-8 1-3 16,-1 0 0-16,-5 0-2 0,-1 0 1 15,-4 1-1-15,-2 1 0 0,-3 0 0 16,-4 0-1-16,-5 1 0 0,-4 2 1 15,-5-3-1-15,-6-1 0 0,-6 1 2 0,-4-3 0 16,-2 1 0-16,0 0 0 0,-3-1 0 16,-1-2 1-16,-1 5-2 0,1-3-1 15,2 2 0-15,-3 0-1 0,2 2 0 16,3 3-1-16,1 0-1 0,-2 2 1 16,3-1 0-16,-1 1 0 0,2 3 0 15,2 2 0-15,-2 4 0 0,1 7 0 16,3 6 0-16,1 6 1 0,2 8-1 0,-1 4 0 15,1 4 0-15,0 1 1 0,-1 1-1 16,1-3 1-16,1-1 0 0,-5-2 0 16,3-3 1-16,-2-1 0 0,1-3 0 15,0-5 3-15,-1-3 3 0,1-4 5 16,-2-4 4-16,1-5 3 0,-2-1 3 16,-4-7 2-16,-1 2-2 0,2-4-1 15,-3-2-5-15,-3 2-4 0,4-1-3 16,-1-1-1-16,-1-3-3 0,2 2 0 0,0-5 1 15,-2 0 0-15,3 0 0 0,-4-1 1 16,0-1 0-16,-2-2-1 0,2 0-1 16,-4 1-1-16,0 0-2 0,-1 1 0 15,-3 0-1-15,-4 3 0 0,-1 1-4 16,-10 0-3-16,-7-1-5 0,-7 2-4 16,-6 1-5-16,-11-1-2 0,-4 1 0 0,3-2 3 15,-8-3 3-15,1 0 5 0,6-1 5 16,3 2 3-16,-2-2 3 0,10-2 0 15,1 4 0-15,3 0 0 0,1-1 1 16,4-1 0-16,2-1 0 0,3-2 1 16,2 4 0-16,2-1 0 0,6 0 1 15,1 4-1-15,5 0-1 0,3 0 0 16,4 2 0-16,3-1-2 0,3 1 1 16,3-4-1-16,4 1 0 0,0 2 1 15,1-2 0-15,3-2 0 0,3-1 1 0,0-2 1 16,0 3 0-16,2-4 1 0,1-3 1 15,-2 2 0-15,2-4 1 0,-1-1 0 16,-1 0 0-16,-3-1 1 0,-1-2-1 16,1 0-1-16,-3-2 1 0,-1-4-2 15,2-2 0-15,0 2-1 0,0-6 1 16,-1 1-1-16,2-4 0 0,0-8-1 0,-1-9 1 16,0-4-1-16,-2-10 1 0,-1 1-1 15,0-3 0-15,0 2 0 0,-1-1 0 16,-2 1 7-16,-1 2 3 0,-3 5 5 15,-3 2 2-15,0 7 2 0,-1 6 1 16,2 8 1-16,1 7-8 0,5 4-4 0,1 5-3 16,0 4-4-16,5 1-2 0,-2-1-1 15,3 5 0-15,0-2-1 0,4 1 1 16,2 2-7-16,1 2 1 0,1 6-147 16,-2 7 87-16,-5 1-88 0,1 2-529 15</inkml:trace>
  <inkml:trace contextRef="#ctx0" brushRef="#br0" timeOffset="378865.0229">9185 11621 206 0,'-7'-11'120'0,"2"1"-46"15,5 3 11-15,0 4-43 0,3 1-4 16,-1 1-21-16,0 1-10 0,1 2-6 16,0-1 0-16,1 2-15 0,1 1-19 0,0 2-51 15,-1 3 32-15,2 0-71 0,-1 0-162 16</inkml:trace>
  <inkml:trace contextRef="#ctx0" brushRef="#br0" timeOffset="379318.821">13698 11603 199 0,'-11'-13'101'0,"3"-1"-37"15,-1 7 11-15,4 4-42 0,0 2-4 16,3 1-16-16,1 1-9 0,0 2-5 16,0-1-2-16,1 0 2 0,1 0 0 15,0 0 2-15,2-1-1 0,-2 2 1 0,1-1 0 16,-2 0 4-16,-1 0-19 0,1 0-60 15,1 3 41-15,-2 0-46 0,0-1-241 16</inkml:trace>
  <inkml:trace contextRef="#ctx0" brushRef="#br0" timeOffset="379948.7134">15937 11565 191 0,'-2'-10'113'0,"1"4"-41"0,1-1 6 16,0 4-38-16,-1 3-7 0,1 0-17 16,2 3-12-16,0 3-5 0,1 1-1 15,1 4 1-15,2 1 1 0,-1-1 0 16,0-1-1-16,-2-1 1 0,1-3 0 0,-3-2 4 16,-2-1 2-16,1-1 4 0,2-1 2 15,-3 0 2-15,3 1 4 0,-1 1 1 16,-1-4-3-16,1 3-2 0,-1-1-2 15,-1-1-4-15,2 1-1 0,0-1-2 16,-1-1-3-16,1 2 0 0,-1 0-1 0,0-1 1 16,0 0 0-16,-2 0 0 0,2-1 1 15,1 2 0-15,-1-2 0 0,1 0 1 16,-1 1 0-16,0 0 0 0,2-1-1 16,-3 2 0-16,1-3 0 0,0-1-1 15,0 2-1-15,-1 0 0 0,3-1 0 16,-4 2-4-16,3-1-14 0,-4 0-21 15,0 3-54-15,1-1-13 0,-2 5 3 0,1-5-89 16,1-3 6-16</inkml:trace>
  <inkml:trace contextRef="#ctx0" brushRef="#br0" timeOffset="381077.0489">20695 11571 185 0,'0'-8'99'0,"-3"0"-53"16,1 5 16-16,3 3-30 0,-3 0-18 15,1 3-11-15,-1 3-5 0,2 2 0 16,1-1 2-16,-1 0 0 0,-1-1 1 0,-1-1-1 16,-1-2-1-16,1-2 12 0,0-1 7 15,0 0 6-15,-1-1 6 0,2 0 3 16,0 1 1-16,1-1 1 0,0 1-11 16,1 0-7-16,0 0-7 0,1 0-6 15,-2 0-3-15,-2-2 0 0,4 3 0 16,-2 0 0-16,-2-2 0 0,1 1 1 15,1-1-1-15,-1-1 1 0,1 2 0 0,-2-3 0 16,0-1-1-16,1-1 0 0,0 2 0 16,0 0 0-16,0 0-1 0,1 2 0 15,-2-3 0-15,2 4 0 0,0-2-1 16,2 1 0-16,-2 0 0 0,2 2 0 16,-2-2 1-16,2 3-1 0,-1-2 1 15,1 1 0-15,-2-2 1 0,1 1-1 16,-1-1 1-16,2 3-1 0,-3-3 0 0,0-1 1 15,-1 1-2-15,1 0 0 0,2 3 0 16,2 0 0-16,-3-2 0 0,1 1 0 16,2 1 0-16,0 1 1 0,-2-2 0 15,-1-1 0-15,0 0 1 0,-1 0 0 16,-1 0-1-16,1-1 1 0,-2-1 0 16,1 2 0-16,2 0-1 0,0 0 0 15,-1 2 0-15,1-1 0 0,-1 0-1 0,-1 0 0 16,-1 2-4-16,2-1-11 0,-2 3-19 15,1-2-31-15,0 2-32 0,2 1 10 16,-2 1-68-16,1-2-69 0</inkml:trace>
  <inkml:trace contextRef="#ctx0" brushRef="#br0" timeOffset="385710.446">19936 12158 27 0,'1'-2'46'0,"0"-1"-9"16,1 0 2-16,-1 1 5 16,0 0-4-16,1-2 2 0,-4 2 3 0,4 0 3 15,1 0-1-15,-5-2-2 0,4 2-4 16,-3 0-2-16,0 0-4 0,2 0-4 16,-1 1-2-16,0-1-3 0,1-2-3 0,-3 1-2 15,4 0-4-15,-3 1-4 0,3 1-3 16,0-2-5-16,-2 3-2 0,2-1-1 15,-2 2-1-15,0-1-1 0,4 1 1 16,-6-3-1-16,1 2 0 0,1 0 1 16,0 1 0-16,3-1 1 0,-2 0 0 15,-1 0 1-15,0 0 1 0,1 1 4 16,1-1 1-16,-2-1 2 0,-3 1 1 16,2-1 1-16,1 0 1 0,-2 1-1 15,0-1-1-15,1 0-2 0,2-1-1 0,-2 2-2 16,3-1 0-16,-3 0-2 0,1 0-1 15,-1 1-1-15,0-2-2 0,1 4 0 16,0-4 0-16,-3 2 0 0,1-1-1 16,4 2 1-16,-2-2 0 0,3 2-1 15,-5-2 0-15,1 0 1 0,0 0 0 16,2 2-1-16,-3-3 1 0,1 1-1 0,-1 0 1 16,1 0 0-16,1 2 0 0,1-2 0 15,-3 0-1-15,3 2 0 0,0 0 0 16,-2 0-1-16,1-2 0 0,-1 1-1 15,-1 1 1-15,4 0 0 0,-4 0 0 16,2 0 1-16,-1 0 0 0,-1 0 1 16,4 1 0-16,-1-4 0 0,0 4 0 15,-2-5 0-15,-2 2 4 0,2 1 1 0,0-1 2 16,-2-1 0-16,1 2 1 0,2 0 0 16,0-1 1-16,0 1-3 0,0 0-2 15,-1 1-1-15,1-2-1 0,0 3-1 16,-2-3-1-16,3 1 0 0,-1-1-1 15,0 1-1-15,1 0 0 0,0 2 0 16,0-3 0-16,0 2 1 0,1 1-1 16,-2-2 1-16,-3 1 0 0,3-1 0 15,-2 1-1-15,0 2 1 0,1-1 0 0,0 0 0 16,1 0-1-16,2-1 1 0,-1 3 0 16,-2-1 0-16,2 1-1 0,-1 2 1 15,2 1 0-15,-2 2 0 0,-2 1-1 16,0-1 1-16,2 0 0 0,-3 2 0 15,2 0 0-15,-3-1 1 0,2 1-1 16,0 3 0-16,0-2 0 0,0 1 0 0,-3 0 0 16,3-1 0-16,0 1 0 0,-3 4-1 15,2-3 1-15,1 4 0 0,1-2 0 16,0-5 0-16,1 2 1 0,-2-3-1 16,1-3 1-16,1 0 0 0,-2-1 0 15,5-3 1-15,-2 1 0 0,-3-2 0 16,4 1 1-16,-1 1-1 0,0-3 1 15,0 2-1-15,-1-4 0 0,-1 0 0 0,2 1 0 16,-2 0-1-16,1 0-1 16,1-1 1-16,-1 1 0 0,1 3-1 0,0 0 1 15,0-1-1-15,0 2 1 0,0-4 0 16,-1 2-1-16,0-2 1 0,0-2-1 16,2 2 0-16,-2 0 0 0,0 0 0 15,1 2 0-15,0-4 0 0,1 2 1 16,0 1-1-16,0 0 1 0,0 1-1 15,2-1 0-15,-1 0 0 0,0 3 1 0,2-2-1 16,2 0-1-16,1 0 1 0,0 0 0 16,1 0 0-16,2 0 0 0,-2-1 0 15,1 1-1-15,5-1 2 0,-2-1-1 16,5 0 0-16,0 0 0 0,3-2 1 16,-6 0-1-16,3-1 0 0,-5 1 1 15,-1-1 0-15,-2 1 0 0,-2-2 3 0,-1 0 4 16,-2-1 1-16,1-1 1 0,-3 2-1 15,1 1 1-15,1 1 0 0,0 1-4 16,0 1-3-16,-1-1-1 0,-3-3-1 16,0 1 1-16,0 2-1 0,1 4 1 15,-2-6 0-15,-2 0 0 0,1 3 1 16,1 1-2-16,0-1 1 0,-1 0-1 16,0-2 0-16,1 4 0 0,1 1-1 0,-1-6 0 15,1 3 1-15,-1 3-1 0,0-3 0 16,1 0-1-16,-1 0 1 0,-1-4-1 15,1 5 0-15,0 1 1 0,1-1-1 16,-2-5 0-16,1 3 0 0,0 3 1 16,1 2 0-16,0-1 0 0,-1-3 0 15,0-1 0-15,1 2 0 0,-1 0 0 16,-1-3 0-16,0 1 0 0,1 1 0 16,-1 1 0-16,1-2 0 0,1 1 0 0,-1 0 0 15,-1 2 0-15,1-1 1 0,0-1-1 16,0-2 0-16,-1 3 1 0,2 1-1 15,-2-2 1-15,1 1 0 0,-1-2 0 16,1 0 0-16,1 3 0 0,-1-2-1 16,0-1 1-16,-1 2 0 0,0-3-1 15,2 3 1-15,0-1-1 0,-1 0 0 16,0-2 1-16,1 2-1 0,2-3 0 0,-3 2 0 16,3-5 1-16,-1 1-1 0,-1-2 1 15,2-2-1-15,0 1 0 0,-3 0 1 16,2-2-1-16,-1-2 0 0,0 5 0 15,0-1 1-15,0-2-1 0,-1 6 0 16,1-1 0-16,1-2 0 0,-2-2 0 16,1 0 0-16,0 2 0 0,-1 0 0 0,-1 3 0 15,2 0 0-15,-1 2 0 0,1 1 1 16,-2-2-1-16,1 0-1 0,0-1 1 16,0 1 0-16,1-1 0 0,-2 0 0 15,2 2-1-15,1 1 1 0,-2-2 0 16,0 2 0-16,2 0 0 0,-3 0 0 15,2-2 0-15,0 1 0 0,-1 0 1 16,0 0-1-16,2-1 0 0,-3 0 0 16,2-2 0-16,-1 3 0 0,-1-3 1 15,0 3-1-15,1 1 0 0,-1 0 0 0,0 0 0 16,0 0-1-16,1 0 1 0,0 0 0 16,0 0-1-16,-2 0 1 0,2-1-1 15,2 5 1-15,0-3 0 0,-3-1-1 16,2 1 1-16,-1 0 0 0,1 0 1 15,-1-2-1-15,0 1 1 0,-1-1-1 0,0 1 1 16,1 0-1-16,1 0 0 0,-1 0 0 16,1 0 1-16,-2 1-1 0,1 1 0 15,1-2-1-15,-2 0 1 0,0 1-1 16,1 0 0-16,0 0-1 0,-1 0 1 16,2 0-1-16,0 1 1 0,-1 3 0 15,0 0 0-15,-1 4 0 0,0-1 0 16,-1 0 1-16,0 3-1 0,0 0 1 15,2 3 0-15,-3 1-1 0,0 1 1 16,-1 5-1-16,1 4 1 0,-1-2-1 0,0 0 1 16,0 2 0-16,0-1-1 0,-2 0 1 15,2 2 0-15,-2 2 0 0,3 0 0 16,0-2 0-16,0-2 0 0,-2 1 1 16,2-2 1-16,-1-1 0 0,-1-4 0 15,4-1 1-15,0-2 0 0,-1-3 0 0,0-3 0 16,1-1 0-16,-1 1-1 0,2-4 0 15,-1-2 0-15,1 0 0 0,1 0 1 16,1 0 0-16,-1-1 2 0,-1-2-1 16,0-1 1-16,-1-1 0 0,-2-1 0 15,4-4-2-15,-3 1 0 0,-1-2-1 16,1-1-1-16,2-3 0 0,3-2 0 16,-3-1-1-16,-2-2 0 0,5-4 1 0,0 2-1 15,1 0 0-15,-1-4-1 0,-1 2 1 16,3 3 0-16,-1-5-1 0,-2 0 0 15,1 0 1-15,1 1-1 0,0 0 0 16,-2 5 0-16,1 0 1 0,0-1-1 16,-1 0 1-16,0 5 0 0,0 1 0 15,0 0-1-15,1 4 1 0,-2 3 0 16,0-1 0-16,-2 2 0 0,0 2-1 16,2 2 0-16,-2-1-1 0,1 3 0 0,1-1 0 15,-1 1-1-15,0 0 0 0,3 5 0 16,-2 1 1-16,0 2 1 0,0 5 0 15,1 7 0-15,-2 2 0 0,-1 2 0 16,0 7 0-16,-1-1 1 0,1 1 0 16,-1-2 0-16,0 1 0 0,-2-2 1 15,2-4 0-15,-1-2 0 0,0-1 1 0,0-6 1 16,-1-3 0-16,3-3-1 0,-1-4 1 16,2-3-1-16,0 1-1 0,1-3-13 15,3-2-1-15,3 1-154 0,1-4 89 16,3-2-102-16,1-9-537 0</inkml:trace>
  <inkml:trace contextRef="#ctx0" brushRef="#br0" timeOffset="390389.0593">23383 10563 16 0,'0'-3'40'0,"0"2"7"16,-3-1-11-16,1-1 2 0,2 3 0 15,1-2-3-15,0 1-3 0,2 3-4 16,-1-2-3-16,-1 1 0 0,1 1-1 16,0-2-4-16,3 6-4 0,-5-3-3 0,-4-1-3 15,4 3-3-15,0 0-1 0,-1 0 1 16,-1 1 2-16,0 1 2 0,-4 1 1 15,0 1 1-15,-1 1 1 0,0 2-1 16,-3-2-1-16,-1 4-3 0,0-4 1 16,0 6 0-16,-1 0 0 0,-1 2 0 15,2 0 1-15,-1 4 1 0,0-1 1 16,-2-5-3-16,4 5-2 0,-2-4-1 16,3 1-1-16,0-3-1 0,1 2-2 0,1-2 0 15,1-3-1-15,0-3 1 0,2 1-1 16,1-4 1-16,-1-2 0 0,0 0 0 15,1-1 0-15,0-1 1 0,-2 0 0 16,0-1-1-16,1 1 1 0,1-2 0 16,-1 0 0-16,1-3 0 0,0-1-1 15,1 0-1-15,0 0 1 0,1-2-2 16,1 2 0-16,0-1 0 0,0 1 0 0,1 0 0 16,0-5-1-16,1-1 0 0,0 0 1 15,2-1 0-15,-2 1-1 0,-2 0 1 16,3-1-1-16,-3 2 1 0,-1 0-1 15,1-1 1-15,-1 2-1 0,0 2 1 16,1-1-1-16,-2-1 1 0,1 3-1 16,-2-2 0-16,1 2 0 0,2-2 1 0,0 3 0 15,0-1 1-15,1-1 1 16,-3 3 1-16,3 1 1 0,1-1 1 0,-2 1 1 16,0 1 0-16,2 1-1 0,-2-2 0 15,1 2-1-15,-1 1-1 0,1-1-1 16,-2-1-1-16,2 2-1 0,-2-1-1 15,0 3 0-15,-1-2 1 0,1-1-1 16,0 4-1-16,0-1 1 0,1-1 0 16,1 4 0-16,-1-1 0 0,-1 2 1 0,-1-2-1 15,0 3 1-15,1-1 0 0,-3 2-1 16,2 0 1-16,-3 3 0 0,-1 0 0 16,1 2 0-16,-2 0-1 0,2 0 1 15,3-1 1-15,1 5-1 0,0-4 0 16,-1-1 1-16,-2-2-1 0,2 2 1 15,0-4-1-15,-3 1 1 0,2-3 0 16,1 2 0-16,2-2 0 0,0-2 0 0,-1-2 0 16,0 1 1-16,0-2-1 0,3 2 1 15,-1-1 0-15,-2-3 2 0,1 0 2 16,2 2 2-16,0-2 2 0,3 1 1 16,1-4 0-16,3 0 0 0,2-1-2 15,4 1-2-15,2-4-2 0,-1-2-3 16,4 2-1-16,0-1 0 0,1 0-1 15,-3 2-1-15,5 1 1 0,-4 2-1 0,2-1 0 16,-2-1 0-16,-1 1 1 0,-2 0-1 16,0-3 0-16,-2 4 0 0,-5 0 0 15,0 0 1-15,-5 5 0 0,1-2-1 16,-4-3 2-16,-1 2-1 0,-2-3 0 16,1 5 1-16,1 3-1 0,-5-4 0 15,1 0 0-15,-2 6 0 0,1-1 0 16,-3-1-1-16,2-6 1 0,-3 5 0 0,0 1-1 15,1-5 1-15,-2 2-1 0,1 0 0 16,-1 1 1-16,0 3-1 0,-3-1 0 16,2-3 1-16,2 1-1 0,2 0 1 15,3 2-1-15,4-2-2 0,0 2-15 16,0 1-72-16,2-1-49 0,1-1 39 16,-3-3-126-16,-1-8-170 0</inkml:trace>
  <inkml:trace contextRef="#ctx0" brushRef="#br1" timeOffset="401058.8953">20811 10882 157 0,'1'-13'65'0,"0"-2"-25"15,-1 5 13-15,0 5-30 0,0 0-2 16,0 4-2-16,0 0 2 0,0 2 1 16,1 0-1-16,0 0 0 0,-1 3 0 15,-2-1-1-15,-4 3-2 0,-4 4-3 16,-5 3-2-16,-6 7 0 0,-8 6 1 0,-1 8 2 16,-6 4-3-16,-7 3 0 0,1 3-1 15,-7 2 2-15,-5-2 2 0,0 2 5 16,3 1 6-16,-3 1 6 0,3-7 6 15,7-1 4-15,-1-7 2 0,1-5 1 16,3-4-2-16,5 0-3 0,-1-3-7 16,10 5-6-16,-3-4-6 0,6 0-6 15,4-3-4-15,5 0-5 0,0-4-3 16,7-1-2-16,3-6-1 0,2 2 0 0,1-7-1 16,2 1-1-16,0-2 0 0,3-1-5 15,-1-1-8-15,2-4-14 0,3-2-19 16,2-2-30-16,3-5-83 0,2-3 36 15,3 2-83-15,-1-5-255 0</inkml:trace>
  <inkml:trace contextRef="#ctx0" brushRef="#br1" timeOffset="401618.5005">19959 10900 102 0,'-2'-6'67'0,"-1"2"-15"0,0 2 4 0,4 4-14 16,-4-5-9-16,4-1-4 0,0 4-1 15,0-2 0-15,3 5 1 0,1 0 2 16,-2-4 3-16,3 4 2 0,0 1 2 16,4-2-1-16,-1 3-3 0,-2 0-4 15,9 9-2-15,-2 3-2 0,2 7-4 16,3 7-4-16,5 9-1 0,0 1-2 16,9 14-3-16,2 8-2 0,4 1-2 15,3 5 0-15,6 2-3 0,-3-6-1 0,1-5 0 16,-4-3 2-16,-3-7 6 15,-8-4 2-15,-2-7 1 0,-6-1 2 0,-5-6 1 16,0-3-1-16,-5-3-2 0,-2-5-5 16,-2-3 2-16,-1-5-10 0,-2-1 42 15,2-4-188-15,-1-8 105 0,-3 0-70 16,2-21-664-16</inkml:trace>
  <inkml:trace contextRef="#ctx0" brushRef="#br1" timeOffset="412095.2752">18291 11514 140 0,'-4'-7'72'0,"1"4"-32"0,0 1 10 15,3 2-22-15,-2 0-16 0,2 2-5 16,0 0-6-16,-3 2-4 0,3-1-3 15,-1-1-1-15,0-1 0 0,0 2-1 16,1 0 1-16,-1 0-11 0,1 0-30 16,-1 2 24-16,-1-3-27 0,1 4-120 15</inkml:trace>
  <inkml:trace contextRef="#ctx0" brushRef="#br1" timeOffset="412998.5911">15948 11575 13 0,'2'1'26'0,"-1"0"1"0,-1-1-3 15,3 1 2-15,-1 2 2 0,-1-2 3 16,0 0 5-16,-1-1 0 0,1 0-2 15,-3-1-1-15,1 1-4 0,-1-1-5 16,-1-2-8-16,2 2-7 0,0 0-5 16,1 0-3-16,2 1 0 0,-1-2-2 15,1 2-11-15,-1 0-22 0,0 0-23 0,-1 1 15 16,-2 1-52-16,-1-1-64 0</inkml:trace>
  <inkml:trace contextRef="#ctx0" brushRef="#br1" timeOffset="413903.2744">13788 11638 46 0,'2'1'29'15,"-2"-1"-2"-15,1 0 5 0,2 2-4 16,-4-2 2-16,3 0 4 0,-3 2 8 16,2-1 4-16,-1-2-2 0,-1 0-1 0,2-2-3 15,1 2-7-15,-4 1-6 0,5-2-10 16,-6-1-8-16,6 4-5 0,-2-1 1 16,-1 0-33-16,-1 1-48 0,0 3 35 15,-5-1-55-15,-2 0-199 0</inkml:trace>
  <inkml:trace contextRef="#ctx0" brushRef="#br1" timeOffset="414548.2903">11247 11638 241 0,'-5'-4'55'0,"-4"4"-55"16,-2-2-44-16,1 3-208 0</inkml:trace>
  <inkml:trace contextRef="#ctx0" brushRef="#br1" timeOffset="433666.6315">14762 12064 85 0,'-3'0'47'0,"0"1"-9"16,3 4 6-16,-2 9-8 0,4 2-5 16,-2 10 3-16,2 7 5 0,-1 4 3 15,2 10-1-15,-1 6 1 0,2 2 0 16,0 2 0-16,1 0-7 0,-1 5-8 15,0-1-6-15,1 0-4 0,-2 0-5 0,0-7-2 16,-1-9 0-16,0-8 0 16,0-2 1-16,-2-11 1 0,0 2 2 0,2-5 0 15,-1-1-2-15,3-9-3 0,-1 1 0 16,-1-9 1-16,2-3-2 0,-2-2-2 16,0-6-10-16,1-7-19 0,-2-9-38 15,1-6-55-15,-1-8 28 0,-1-11-92 16,-4-4-158-16</inkml:trace>
  <inkml:trace contextRef="#ctx0" brushRef="#br1" timeOffset="433949.8757">14737 12268 39 0,'-4'-36'43'15,"1"-1"-4"-15,5 0-2 0,0 2 2 16,4 2-1-16,7 3-5 0,5 1-4 16,-2 3-4-16,-1 1-5 0,7 3-4 15,-2 4-5-15,0 0-2 0,4 4 0 16,3 5 2-16,-1-4 0 0,2 4 0 0,1 1 0 15,-2 3-2-15,1 5-2 0,3-2-4 16,-3 5-1-16,7 4-2 0,3-1 0 16,6 0 0-16,4-1 1 0,11-1-1 15,2 1 0-15,8-3 0 0,2 0 1 16,3 2-1-16,0-4 0 0,-1 1 0 16,-4-3 1-16,-1 5-1 0,-4-4 0 0,-7 1 1 15,-1-3-1-15,-1 6 0 0,0-5-1 16,-6 1-4-16,0-5-10 0,-3 7-17 15,1-3-34-15,-7 5 19 0,-2-8-50 16,-3 4-96-16</inkml:trace>
  <inkml:trace contextRef="#ctx0" brushRef="#br1" timeOffset="434582.3746">16630 11928 59 0,'2'7'110'16,"-2"3"-29"-16,-2 3-7 0,3 3 4 0,0 8-21 15,-1 6-15-15,6 4-13 0,1 7-7 16,4 6-5-16,1 5-7 0,0 3-4 15,-1 5-3-15,-2-1 0 0,-2 1-1 16,-1 0 1-16,-2-1 0 0,-2-3 0 16,2-5-1-16,-4-3 1 0,-1-5-1 15,0-2 7-15,-3-6 8 0,-3-6 5 16,1-2 5-16,0-6 1 0,-1-1 1 0,-3-4 1 16,4 2-7-16,0-4-8 0,0 0-5 15,-3-4-5-15,4 2-2 0,-4-2 0 16,0-2-1-16,0 1 1 0,0 0-1 15,-2-1 0-15,0 0 0 0,-5 1 1 16,-1-2-1-16,-3-1 0 0,-3 0-1 16,-2-2 1-16,-3 2-1 0,-1 1-1 0,-5 0 1 15,-4 0-2-15,-4 1-5 16,-3-3-2-16,-6 1-4 0,-4-1-3 0,-5-2-3 16,-7 1-1-16,-5-1 2 0,-2 0 4 15,-4 1 3-15,-1-3 3 0,3 3 4 16,3 0 4-16,4 2 1 0,5 0 0 15,5 2 0-15,3 0 1 0,3-1-1 16,3 1 0-16,3 0 0 0,1-3-1 16,1 0 0-16,4-1-1 0,-1-2 1 0,1-2 0 15,3 0 0-15,3 0-1 0,0 0 1 16,4-1-1-16,1-1 1 0,4 1 0 16,-1-1 0-16,5-4 0 0,0-2 1 15,6 1 1-15,2-1 2 0,2-5 1 16,5 3-1-16,0-1 1 0,2-1-1 15,2 1-1-15,2 5 0 0,1-2-3 0,0 0 0 16,0 1-1-16,0-1 0 16,0-1 1-16,-2 0-1 0,2-3 0 0,-4-1 1 15,-1-5 0-15,-1-2 0 0,0 0 0 16,2-8 0-16,2 0 0 0,0-6 0 16,2-5 0-16,0-7 0 0,1-5 0 15,1-10 0-15,1-4 3 0,3-2 4 16,1-2 2-16,0 7 1 0,3 0-1 15,0 6 1-15,-4 8-1 0,0 9-3 0,-1 7-130 16,-5 12 74-16,0 6-68 0,-7 7-469 16</inkml:trace>
  <inkml:trace contextRef="#ctx0" brushRef="#br1" timeOffset="451282.2895">22168 12141 385 0,'0'-4'115'0,"-1"0"-52"15,1 0 44-15,-2 2-72 0,-1 0-16 0,3 2-6 16,2 1 1-16,-4-1 3 0,2 0 0 16,-1-1 5-16,0 1 5 0,3 2 5 15,-1 0 4-15,0-1 3 0,2 3-3 16,0-2-5-16,3 3-5 0,-3-1-6 16,0 2-3-16,1 2-5 0,1 5-3 15,-3 1-2-15,-1 4-2 0,1-2 1 16,-1 6 0-16,-1-2 1 0,-4 0 1 15,2-1 1-15,0 4 2 0,-1-7 1 0,1-1 0 16,2-1 0-16,1 4-1 0,0-7-2 16,1 3-1-16,2 0-2 0,4 1-2 15,-2-4 0-15,2 0 0 0,1-3 0 16,1-6 0-16,-1-1 2 0,2-1 1 16,2-1 0-16,1-3 1 0,0-4 0 15,1 2 0-15,0-2-1 0,4-2-1 0,-1 5-2 16,0 0 0-16,-3-1-2 0,-2-2-1 15,-5 0 0-15,-3 0 0 0,3-1 0 16,-4 0 1-16,1 3-1 0,-1-3 0 16,0-1 0-16,0-2 0 0,-3 1 0 15,1-3 0-15,0-1 0 0,-1 2-1 16,0 3 0-16,1-1 0 0,0 2 1 16,-2 3-1-16,0-2 0 0,0 0 0 15,1 3 0-15,-2 1 0 0,1 0 0 0,-2 1 0 16,4 0 1-16,-2 2-1 0,1-4 1 15,-2 3-1-15,1 0 1 0,0 1-1 16,-2 0 0-16,2 1-1 0,3 0 1 16,-3 0-1-16,-1 1-1 0,2 0 1 15,0 2 0-15,0 0-1 0,-2 4 1 16,1 3 0-16,0 3 1 0,0 9-1 16,-1 2 1-16,-2 5 0 0,1 3 0 15,1 1 1-15,-1-3 0 0,1 4 1 0,0-1 1 16,-2-1 2-16,0-1 1 0,0-5 3 15,0-1 3-15,-2-3 1 0,2-1 2 16,2-4 2-16,-2 0 3 0,2-4 0 16,0-5-1-16,-2 0 0 0,1-2-1 15,3-3-2-15,-3-1-4 0,1-2-3 0,0 0-2 16,2-2-10-16,5 0-11 0,0-4 48 16,1-3-254-16,7 0 137 0,-1-7-100 15,-13-8-886-15</inkml:trace>
  <inkml:trace contextRef="#ctx0" brushRef="#br1" timeOffset="455227.9536">24947 10970 26 0,'-5'-4'29'15,"-1"0"-14"-15,1 1 0 0,-2 2 0 16,3-3-11-16,0 4-3 0,0-1-1 15,1 0 1-15,1 0-1 0,0 1 0 16,-2 0 0-16,2 0 0 0,-5 1 0 0,-2 0-1 16,-3 0 1-16,-3 4 0 0,-5-1-1 15,2 1 1-15,-2 0-1 16,-4-2 1-16,3 3 0 0,0 0 0 0,-5 0 0 16,1-3 0-16,1 6 1 0,-4-4-1 15,-3 0 0-15,4 5 0 0,-4 1 0 16,3 3 0-16,-2 2 0 0,2 3 7 15,-1 0 3-15,1 3 1 0,3 1 1 16,-2 3 0-16,2 4 1 0,3 4-1 0,0 4-6 16,4 5-4-16,6 1 0 0,1-2 0 15,1-2 2-15,3 1 4 0,3-7 4 16,2-3 4-16,2 2 2 0,6-1 3 16,5-4 2-16,1-1 2 0,2-2 0 15,2-4-1-15,-2-2 0 0,2-1 1 16,3-1 2-16,2-3 0 0,3-3-3 15,4 1-3-15,0-6-1 0,4-1-3 16,6-3-3-16,4-2-3 0,-1-3-3 0,5-6 0 16,2-3-2-16,-3-3 0 0,3-3 0 15,-3 1-1-15,1-4 0 0,-4 1 0 16,-1-2-1-16,-8-3 1 0,-3 1-1 16,-4-3 0-16,-6-1 0 0,-7 0 0 15,-3-5 0-15,-9-6 0 0,-1-4-1 16,-3-10-1-16,-6-3 0 0,-4 1 0 0,-4-1-1 15,-4 6 0-15,-4 11 0 0,-1 8 1 16,-2 11-16-16,-2 11-47 0,-1 8-35 16,-1 1 28-16,1 7-93 0,-2 3-114 15</inkml:trace>
  <inkml:trace contextRef="#ctx0" brushRef="#br1" timeOffset="461326.9149">24564 12259 22 0,'-1'1'4'0,"1"-1"-2"0,-1 0 3 16,1 1-5-16,-1-1 0 0,2 1 8 15,-1 1 9-15,1-5 8 0,-1 2 8 16,1 1 8-16,-2-2 9 0,2-2 7 16,-1-1-1-16,1 0-5 0,-2 1-4 15,2-2-6-15,-1 1-5 0,0 1-6 16,0 0-7-16,-1 0-6 0,0 1-3 0,1 3-2 15,0-1-1-15,-1 1-2 0,1 0-2 16,1 1-1-16,-1 1 0 0,0-1 0 16,0 2 2-16,0 0-1 0,0 4 1 15,0 4 4-15,1 6 2 0,-1 2 1 16,0 4 1-16,0 1 0 0,-1 0-2 16,1-4-2-16,-2 2 1 0,1-2 0 15,-1 1 4-15,-3-3 1 0,3-2 0 16,-1 1 0-16,0-5 1 0,-1-3-1 15,4-1-3-15,-1-2-4 0,-1-3-4 0,3-2-1 16,-2 1 0-16,0-2 1 0,2 0-1 16,-1 0 0-16,3-2 0 0,2-3-1 15,0-2 0-15,4-1-2 0,0-1 0 16,0-3-2-16,1 1-1 0,0 0 0 16,-1 1 0-16,1 1 0 0,4 4-1 15,1 0 0-15,4 3 0 0,0-1 0 16,3 3-1-16,-4 0 1 0,-1 3-1 0,-3 3 0 15,0 4 0-15,-1 2 1 0,2 4-1 16,-3 0 1-16,1 1 0 0,-6-1 0 16,-1 4 0-16,-2-3 0 0,-4 1 1 15,2 1 0-15,-3 0 1 0,-3-3-1 16,-4 2 2-16,2 0-1 0,-5-4 0 16,-1 0 1-16,-3 0 0 0,0-4 0 0,-3-2 0 15,0 0-1-15,1-3 1 0,1-4 2 16,-1-1-7-16,2-3-10 0,3 0-24 15,0-9-102-15,-1-6-1 0,2-4 4 16,2-3-135-16,-3-7 32 0</inkml:trace>
  <inkml:trace contextRef="#ctx0" brushRef="#br1" timeOffset="461460.0664">24760 12165 560 0,'25'-24'146'0,"-7"-2"-85"15,11 8 79-15,7 10-136 0,5 8 2 16,4 1-138-16,1 3 77 0,-6-1-91 16,-5 0-438-16</inkml:trace>
  <inkml:trace contextRef="#ctx0" brushRef="#br1" timeOffset="472909.6358">25335 10727 132 0,'1'-8'62'0,"1"2"-34"16,-3 1 14-16,1-1-24 0,0 5-9 0,0 1-8 16,-1 2-1-16,0 4 0 0,-4-4 0 15,-1 6 0-15,-2-2 8 0,-4 2 5 16,-3 5 7-16,2 3 4 0,-7 2 3 15,-1 8 2-15,-6 3 0 0,-6 3-5 16,-6 7-4-16,-2 5-3 0,-11 2 0 16,2 7 2-16,-6 3 4 0,-4-3 5 0,-1 6 5 15,2-1 3-15,0-1 3 0,4-5 1 16,-1-2-1-16,5-5-4 0,2-2-3 16,6-3-6-16,2 0-4 0,7 0-4 15,2 1-5-15,2-4-3 0,0-1-2 16,1-4-2-16,2-3-1 0,-1-7 0 15,3-1-1-15,3-7-1 0,2-1 0 16,2-4 0-16,3-1 0 0,1-4-1 16,4 0 1-16,2 1-1 0,1-3 0 0,6-1-1 15,-2-3 0-15,2 2-1 0,2 1-1 16,-1-4-7-16,4-2-11 0,-1 0-20 16,3-4-30-16,3-1-72 0,3-1 33 15,1-3-86-15,3-6-211 0</inkml:trace>
  <inkml:trace contextRef="#ctx0" brushRef="#br1" timeOffset="473498.7038">24128 10672 139 0,'0'-4'90'0,"-1"1"-40"15,-1 1 8-15,2 1-25 0,1 1-7 16,0 1-13-16,3 1-2 0,-1 0 2 16,2 2 4-16,0-1 6 0,1 0 5 0,-1 2 4 15,1 0 3-15,3 3-1 0,-1 0-3 16,1 3-3-16,-1 3-5 0,2 6-3 15,3 4-4-15,7 9-3 0,3 7-2 16,4 8-2-16,7 9-1 0,3 7-1 16,3 7-2-16,11 10 0 0,4 7-2 15,6 1 0-15,7-2 0 0,-1-2-1 16,1-9 1-16,-1-7 0 0,-6-7-1 0,-3-4 0 16,-4-5 1-16,-8-5-1 15,-5-9-2-15,-5-3 10 0,-7-7 4 0,-3-4 3 16,-5-4 3-16,0 0 0 0,-6 1 1 15,-4-5 3-15,-3-3-11 0,0 2-2 16,-4-5-4-16,-1-5-2 0,0 0 0 16,-2 0-1-16,-1-4 0 0,-1 0-3 15,0 0-9-15,0-2-18 0,-1 0-114 0,2-2 68 16,1-3-94-16,0 0-402 0</inkml:trace>
  <inkml:trace contextRef="#ctx0" brushRef="#br1" timeOffset="473852.2759">24751 12650 284 0,'7'-3'77'0,"-4"-2"-438"15</inkml:trace>
  <inkml:trace contextRef="#ctx0" brushRef="#br1" timeOffset="485859.8734">23359 9621 6 0,'2'-7'7'0,"-1"-1"-4"0,0 3 1 16,-1 2-1-16,3 3 0 0,2 1 2 15,-1 4 8-15,-3-3 7 0,1 3 10 16,-3 3 8-16,1-2 7 0,-7 4 4 0,-1 9 0 16,-1 5-6-16,-4 10-7 0,0 12-8 15,-3 7-8-15,-4 10-7 0,-6 8-5 16,1 5-4-16,-5 2-2 0,2 4 0 16,-3 2-1-16,2-1 1 0,-4-8-2 15,5-6 17-15,0-8 6 0,0-13 7 16,2-7 6-16,2-1 4 0,-1-7 2 0,0-3 4 15,6-3-17-15,1-5-5 0,1-5-7 16,5-5-4-16,6 0-3 0,-2-8-9 16,7-4-26-16,1-1-83 0,4-5 54 15,2-8-82-15,7-12-303 0</inkml:trace>
  <inkml:trace contextRef="#ctx0" brushRef="#br1" timeOffset="486329.1409">23264 9585 148 0,'-9'15'55'0,"-4"6"-15"0,-6 7 11 16,0 13-31-16,-1 8-2 0,0 13-4 16,0 8-7-16,-5 1-4 0,-3 1-2 15,0 0 1-15,-2-6-1 0,4-5 10 0,0-2 7 16,-1-2 5-16,6-1 2 0,-2-8 2 16,0-4 1-16,7 0 0 0,-3-6-10 15,1-4-7-15,3 0-3 0,3-1-4 16,-3-4 0-16,7-3 0 0,-1-3-3 15,3-2-17-15,1-7-38 0,3-1-27 16,0-4 19-16,-2-9-84 0,0-2-65 16</inkml:trace>
  <inkml:trace contextRef="#ctx0" brushRef="#br1" timeOffset="486583.4554">22612 10443 211 0,'-1'8'45'0,"-2"10"-15"0,3 6 24 15,-2 7-44-15,0 9-1 0,2 2 1 16,0 5-2-16,0 3-2 0,2-5-1 16,-1-5 6-16,1-2 6 0,6-11 4 15,-2-8 3-15,4-4 3 0,1-7 2 16,4-2 0-16,-1-6-8 0,9-2-5 15,7-3-5-15,7-7 1 0,4-7-24 0,4-8-72 16,2-5 45-16,3-6-55 0,-2-5-283 16</inkml:trace>
  <inkml:trace contextRef="#ctx0" brushRef="#br1" timeOffset="488793.6495">26958 12264 21 0,'0'-5'29'0,"-1"-2"-11"16,0 4-2-16,1 0 1 0,1 1 0 16,0 1 3-16,-1-1 5 0,0-1 6 15,1 3 7-15,-1-1 4 0,-1-1 2 16,0 1-3-16,1-1-6 0,0 1-4 16,0 1-5-16,-1-1-3 0,1 3 1 15,0-1 1-15,0 1 2 0,-1 1 4 16,-1 3 2-16,2 0 2 0,-3 2-1 15,2 3-2-15,-2 3-3 0,-1 0-3 0,-3 3-3 16,2-2-3-16,-1 4-4 0,0-5-2 16,1 1-2-16,1 3-2 0,-4-5-3 15,2-4-1-15,0 6 0 0,1-2-1 16,-2-5 1-16,4 1-1 0,-1-1 1 16,-1-4-2-16,2-1 0 0,1 1 0 15,1-1-2-15,1 0 0 0,0-2-1 0,1-1 0 16,2 0 0-16,0 0 0 0,4 0-1 15,1 0 0-15,2-1 0 0,2 1 0 16,4 1 0-16,0 0 0 0,3 3 0 16,2-1-1-16,2 1 1 0,1 3-1 15,0 1 1-15,-1 2-1 0,-4 1 1 16,1 5-1-16,-2 2 1 0,-7 2 1 16,-2 2-1-16,-1 1 1 0,-5-1 0 0,-2-2 0 15,-3 0 2-15,-2-1 2 0,2 2 3 16,-2-1 2-16,-7-3 3 0,0 3 1 15,-4-6 1-15,0-2 0 0,-4-2 0 16,1 1-3-16,-2-6-2 0,-2-3-1 16,0 2-1-16,-2-2-2 0,2-2 0 15,-1-1-1-15,1-1-1 0,1-4-1 16,4 2 0-16,0-5-1 0,5 0-1 16,1-3-4-16,2 5-9 0,1-4-12 0,4 3-18 15,2-3-29-15,2-1-86 0,0-3 38 16,4 0-82-16,3-6-263 0</inkml:trace>
  <inkml:trace contextRef="#ctx0" brushRef="#br1" timeOffset="488992.1399">26831 12337 397 0,'3'-27'150'0,"1"3"-66"0,6 2 40 15,7 3-79-15,11 3-10 0,10 1-16 16,10 5-8-16,9 2-4 0,1 6-3 0,1 2 0 16,1 3-15-16,-2 4-114 0,-3-1 70 15,-2 1-71-15,-2-5-437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1040" units="cm"/>
          <inkml:channel name="Y" type="integer" max="17460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17T07:28:06.393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10997 16925 9 0,'-7'-1'13'15,"0"1"-7"-15,-4 0 1 0,0 0-1 0,1 1-2 16,-1 0-3-16,-1 0 0 0,0 2-1 15,-1 0 1-15,0 2-1 0,0-2 0 16,2-1 0-16,1 0 2 0,-2-2 11 16,1 1 6-16,1-2 3 0,-1 1 4 15,2-1 3-15,3 0 2 0,2 1 2 16,-2 1-11-16,3-2-5 0,3 1-5 16,0 1-2-16,0 1 0 0,0 1 1 0,4-3 1 15,1 1 1-15,1-1 2 0,5 0 4 16,5-1 1-16,2 0-1 0,4-3-1 15,5 1 0-15,4-2-1 0,4-1 0 16,3-2-2-16,8-1-1 0,3 0-3 16,3 0-1-16,7 0-3 0,3 1-2 0,-1 1-1 15,-1 1-1-15,3-1 0 0,-6 3-1 16,-1-1 0-16,2 2 0 0,-5 3 0 16,-3 0-1-16,0 1 0 0,-9 1 0 15,-3 1 0-15,-3 1-1 0,-8-1 1 16,-3 0-1-16,-1 1 1 0,-3 1 0 15,-1 0-1-15,-3-2 1 0,-4-1 0 16,-2 2-1-16,-4-1 2 0,-1-3-1 16,-2 1 1-16,-1-1 1 0,-2 0-1 15,0-1 1-15,-1-1-1 0,-2 1 0 0,-5 1-1 16,-4-1 0-16,-3 1-1 0,-5 0 0 16,-1 0 0-16,-4-1 0 0,-2 2 1 15,2-1-1-15,-3 1 0 0,-3 0 1 16,1 1-1-16,-1-1 1 0,-4 1-1 15,2-1 1-15,-3 2-1 0,0 0 0 16,2 0 0-16,-5 0 0 0,-1-2-1 0,-1 1 0 16,0-1-1-16,-8 0 1 0,5 0-1 15,-6 1 1-15,1 3 0 0,-2-1 0 16,3-1 0-16,1 0 1 0,6-1 0 16,3-2 0-16,5 0 0 0,8 0 1 15,2 0 0-15,4-1 0 0,2 0 1 16,4-1 1-16,0 2 0 0,8-1-1 0,0 1-1 15,4 0 0-15,1 1 0 0,6 1 0 16,-1 1-1-16,12 3 0 0,0-1 1 16,7-2 0-16,4 1 0 0,10 0 0 15,-1-2 1-15,6-1-1 0,3 0 0 16,4-1-1-16,3 1 1 0,2-2-1 16,5 0 0-16,3-2 1 0,-1-1-1 15,3-3 3-15,1 2 1 0,-3-2 4 16,1-1 5-16,-3 1 2 0,-4 0 3 0,-1-3 2 15,-5 1-1-15,-1 1-1 0,-6 1-4 16,-3 2-3-16,-10 2-4 0,-6 0-2 16,-5 2-2-16,-7 1 1 0,-9 0 0 15,-4-1 0-15,-2 1 0 0,-8-1 0 16,-6 1 0-16,-5 0 1 0,-3 0-2 16,1 1-1-16,0 3-2 0,1-1-17 15,3 4-93-15,1 3-3 0,3 3 15 16,3-4-126-16,3-6-7 0</inkml:trace>
  <inkml:trace contextRef="#ctx0" brushRef="#br0" timeOffset="7067.5876">18569 15874 21 0,'-10'2'15'0,"5"1"-4"0,0 1 1 16,1 1-3-16,-1 3-3 0,1 2-1 16,2-3-2-16,-5 1-1 0,5-2-1 15,-2-1 1-15,2 0 0 0,-3 1 0 16,3-2 2-16,-1 4 1 0,0-2 1 0,-5 1 1 15,2 0 0-15,2 1 0 16,2-3 1-16,-4 0-2 0,5 2 0 0,-4 1 0 16,1-2 0-16,-1 1 0 0,-1 0-1 15,-1-3 0-15,4 2-1 0,1 1-1 16,-2 0-1-16,1 3 0 0,1 0-1 16,-1 1-1-16,-2 0 1 0,3-2 0 15,-1 4-1-15,0-2 1 0,-1-1 0 0,1 2 0 16,1-1 1-16,-1-3 0 0,0 2 1 15,0-2 0-15,0 0 2 0,0-2 2 16,0-3 2-16,1 3 2 0,0-2 0 16,1 1 1-16,-1 1-2 0,1 1-1 15,0-2-2-15,-3 2-3 0,1-2-2 16,0 0-1-16,2-1 0 0,-4 5-1 16,2-2 1-16,2 1-1 0,1 0 0 15,-1-1 0-15,1-2 1 0,-1 2-1 0,2 1 1 16,-1 1 0-16,0 1 0 0,0 0 0 15,0 0 1-15,0 1 0 0,0-1 0 16,1 0 0-16,0 2-1 0,0-1 1 16,-1-2 0-16,-1 0-1 0,2 1 1 15,0 0-1-15,1-2 1 0,-1 3 0 16,2 0 1-16,1 0 0 0,0-3 0 16,-1 3 1-16,0-1-1 0,-1 0 1 0,0 0-1 15,1 2 0-15,1-2-1 0,-1 1 0 16,1 0-1-16,2 0 0 0,-2-4 0 15,2 4 0-15,-1-2 0 0,1 4 0 16,-1-2 0-16,-1 1-1 0,1 0 1 16,-1 0 0-16,-1-2 0 0,2 4 0 0,-1-3 0 15,-2 1 0-15,3-2 1 16,-1 0-1-16,-1-3-1 0,2 2 1 0,0-1 0 16,-1 0-1-16,2-1 1 0,-1-2 0 15,3 0 0-15,0 0 1 0,-1-3-1 16,5 1 1-16,-1-1-1 0,-1 1 0 15,0-2 0-15,2 2 0 0,0 2 0 16,-1 0-1-16,3 2 1 0,-1-1-1 16,-3-1 0-16,0 1 1 0,2 2-1 15,-1-2 0-15,-3 2 0 0,1 1 0 16,0-2 0-16,-2 0 0 0,0 0 0 0,3 0 0 16,1 4 0-16,0-2 1 0,0 0-1 15,2-1 1-15,1-1-1 0,1-5 1 16,4-1 0-16,0 1 0 0,0-2 0 15,-3 1 0-15,2-2 0 0,-2 2-1 16,-2 0 1-16,4-1 0 0,-3 0 0 0,0 3 0 16,3-4 0-16,-3 1-1 0,-3 0 1 15,1-3 0-15,-2 4 0 0,-1-1 0 16,-2 0 0-16,3 0 0 0,-3-2-1 16,0 0 1-16,-3 0 0 0,1-1-1 15,0 0 1-15,-2 1-1 0,4-1 1 16,1 0 0-16,-3-2 0 0,-2 1-1 15,3-1 1-15,0 0-1 0,-1 1 1 16,4-2-1-16,1 1 0 0,-2-2 1 0,1 2-1 16,1-2 1-16,-4 0-1 0,1 1 1 15,-2-1 0-15,3-1 0 0,-3 3 0 16,2-3 1-16,-1-2 0 0,0 2 2 16,0-1 0-16,1-2 2 0,1 1 2 15,-2 1-1-15,3-2 1 0,-1 0-1 16,-1 0 0-16,0 2-2 0,-3-3-2 15,4-2 0-15,-1 4-1 0,-4-2-1 0,3 0 1 16,-1 2-1-16,1-2 1 0,-1 0-1 16,1 1 1-16,-1-1-1 0,1-1 0 15,0 2 0-15,0-6 0 0,0 2 0 16,-1-3 0-16,-2 0 0 0,-1 1 0 16,-2 1 0-16,-1-2 0 0,0 0 0 0,-1 1-1 15,1 0 1-15,-2-2 0 16,-2 5-1-16,1-4 1 0,1 2-1 0,-2 0 0 15,-2 0 0-15,4 0 1 0,-1 2-1 16,0-3 0-16,2 3 0 0,0-1 0 16,1 2 0-16,-2 1 1 0,0-1-1 15,0 0 0-15,-2-3 0 0,-1 0 0 16,-2-4 0-16,0 1 1 0,-2-1-1 16,1 3 0-16,3 4 0 0,-2 1 0 15,1 1 0-15,-2 0 0 0,-2-3 0 0,-2-4 0 16,1 1 0-16,-1 1 0 0,0 2 0 15,2 2 0-15,-1-1 0 0,0 3 0 16,0-2 0-16,-1-2 0 0,1 0 0 16,-2 1 0-16,-1 0 0 0,-1 0 0 15,3 3 0-15,-1 0 0 0,-1-1 0 16,2 1 0-16,-1 2-1 0,1-1 1 0,1 1-1 16,-3 2 1-16,1 0-1 0,-2 0 1 15,-5-1-1-15,0 1 0 0,4 1 0 16,-3 5 0-16,3-2 0 0,-2 3 0 15,-1 1 0-15,-3 3 1 0,0 0 0 16,-3 3 0-16,1-5 0 0,0 4 0 16,5-1-2-16,-1 2-17 0,5-2-10 15,0 1-42-15,3 3 22 0,6-3-59 16,3 1-112-16</inkml:trace>
  <inkml:trace contextRef="#ctx0" brushRef="#br0" timeOffset="8431.595">20680 16864 21 0,'-8'-3'52'16,"1"0"-1"-16,5-2-8 0,-2 2 3 16,2 1-7-16,1-1-7 0,1-1-7 15,1 7-8-15,1-5-5 0,-2 2-4 16,5-1-3-16,2-2-1 0,4 1-1 16,2 2-1-16,5-3 1 0,3 2-1 0,-1-2 1 15,2 3-1-15,4 0-1 0,0 0 0 16,3 2 0-16,-3 1 0 0,2-3-1 15,-1 0 1-15,-5-1 0 0,-1 2-1 16,2-1 1-16,-7 0 0 0,-4-2 0 16,-2 3 1-16,-3 0 0 0,-6-1 0 15,1-1 1-15,-1 0 0 0,-1-1 0 16,-3 3 0-16,-6-2-1 0,0 2 0 16,-1 0-1-16,-7-1-1 0,1 0 1 0,-4 1-1 15,1-3 0-15,-1 2 1 0,-2 0 1 16,-2 0 2-16,6 1 3 0,-4-1 1 15,-2 1 1-15,2 1 0 0,2 1 1 16,-3 0-2-16,2 1-2 0,-1-2-2 16,2 0-1-16,0 2-1 0,7-3-1 15,0 1 0-15,7 0-1 0,-1 0-1 0,6-1 0 16,1 2 0-16,1-2 0 0,6 2 0 16,1-1 0-16,7-1 1 0,1 1 1 15,9-2 0-15,6 0 0 0,6-1-1 16,0-2 1-16,8 0-1 0,-3-2 1 15,3-4 1-15,-4 3 0 0,1 2 2 16,-3 6-1-16,-3-5 1 0,-5 0-1 16,-4 2 1-16,-5 1-1 0,-5 0-2 15,-4-1 1-15,-4 0 1 0,-4-1 1 0,-5 0 0 16,0 2 0-16,-1 3 1 0,-10-4-1 16,-2 1-1-16,-7 2 0 0,-2 1-2 15,-8-1-1-15,4 0 1 0,-2 0-1 16,2 3 0-16,-3-1 1 0,-1 0-1 15,-4 0 1-15,-2 1-1 0,-2-5 0 16,-2 2 0-16,7 1 1 0,1 0-1 16,1 0 0-16,4-1 0 0,4 0 1 0,4-2-1 15,5 0 0-15,5 0 1 0,1-1-2 16,5 1 1-16,3-1-1 0,0 0 0 16,3-1 0-16,10 0 0 0,2 0 0 15,7 1 0-15,4 0 1 0,5-1-1 16,3 0 1-16,5 0-1 0,4-4 1 15,0 1 1-15,3-2 2 0,-1 1 1 0,-2 1 0 16,-2 1 1-16,-7 2 0 0,-7 0 0 16,-6 1-1-16,-7 0-1 0,-3 0-2 15,-5 1 14-15,-4-1 4 0,-2 0 0 16,-1-1 0-16,-5-1 0 0,-6 0 0 16,-4 2 1-16,0 0-14 0,-6-1-3 15,2 1-1-15,-1 2 1 0,0-2-1 16,5 1 0-16,3 0 0 0,-2-2 0 0,1 2 0 15,1-1-1-15,-1 0 0 0,3 1 0 16,3 0 0-16,1 6-3 0,-1 1 81 16,-2 1-183-16,-5 3 93 0,-3-6-15 15,-11-5-636-15</inkml:trace>
  <inkml:trace contextRef="#ctx0" brushRef="#br0" timeOffset="12302.4208">16200 16910 13 0,'-3'0'7'0,"-3"-2"-4"0,3 3 1 15,0-2-1-15,2 2-2 0,-1-1 1 16,2 1 9-16,-2-3 4 0,1 3 6 16,0-1 1-16,-2-1 2 0,0 1 2 15,1-1 0-15,-1-1-7 0,2 1-4 16,0 0-5-16,1 1-2 0,1 1-3 15,0-2-1-15,0 2-2 0,3 0 0 16,1 1-1-16,1-2 2 0,0 0 1 0,4 0 3 16,1 0 1-16,0-1 3 0,4 1 1 15,2-3 1-15,0 1 1 0,0-1-1 16,3 1-1-16,-2-1-3 0,1 1-1 16,4 1-3-16,2 0-1 0,2-2-1 15,1 3-1-15,2 0-1 0,2 2 0 16,-2-2 0-16,4 0 0 0,0 2-1 0,-3 0 1 15,-1 0-1-15,-1 0 1 0,-4 0-1 16,2 1 0-16,1-1 1 0,1 0-1 16,2 0 1-16,-2 0-1 0,0 2 0 15,0-1 1-15,-1-1-1 0,-3 1 1 16,0 0-1-16,-2-2 0 0,-1 1 0 16,-4 1 1-16,3-3-1 0,-2 1 0 15,0 1 1-15,2-2-1 0,-2 0 1 0,0 0 0 16,4-2 0-16,0 2 0 0,-3 0 0 15,6-2 0-15,-1 0 1 0,1-1-1 16,-2-1 0-16,2 1 0 0,0 0 0 16,-4-2-1-16,-2 1 1 0,-3 1 0 15,-5 1-1-15,-3-2 1 0,-6 3-1 16,-3-1 1-16,2 2 0 0,-2 2 0 16,-6-1-1-16,-3 1 1 0,-2 0 0 15,-2 2 0-15,-3-2-1 0,0-1 1 0,-2 1-1 16,0 2 1-16,-2-2-1 0,-1 0 0 15,2 0 1-15,-1 0-1 0,-6 1 0 16,1-2 0-16,1 0 0 0,-4-1 0 16,-4 2 1-16,2-3-1 0,-5 2 0 15,-3-1 0-15,-3 0 0 0,-1 0 0 16,-1 2 0-16,3-2 0 0,-3 2 0 0,2 2 1 16,3-2-1-16,-1 3 0 0,1-2 0 15,2-1 0-15,-3 0 0 0,-2 0 0 16,2-1 0-16,-6 1 0 0,3 0 0 15,2 4 0-15,3 0 0 0,0-1 0 16,5 2 0-16,2-1 0 0,-6-3 1 16,1 0-1-16,3 1 0 0,3-4 0 15,-2 0 1-15,9-3-1 0,6 0 0 0,1 4 0 16,4-3 0-16,2 1 0 0,5 1 0 16,-2 0-1-16,4 0 1 0,0 0-1 15,2 0 0-15,0 0 0 0,2 0 0 16,3 0 0-16,3 2 0 0,3 3 1 15,2-2 0-15,5-4 0 0,-2 4 0 16,5-3 0-16,-1 0 0 0,5-2 0 16,3 0 0-16,3-1-1 0,3 2 1 15,2-3 0-15,5 1 0 0,0-2 0 16,6 0-1-16,1-2 2 0,4 2-1 0,1-1 1 16,-4 2 0-16,-3-2 0 0,3 1 0 15,-2 2 0-15,0-4 0 0,4 4 0 16,0 2 0-16,-4 0-1 0,-1 1 1 15,1 0 0-15,-7 0-1 0,-3 0 1 16,-3-1 0-16,-3 1-1 0,-4-1 0 16,0 2 1-16,-1-3 0 0,-2 4 0 15,-3 1 0-15,-5-1 0 0,1 2 0 0,-6 0 1 16,-1-1-1-16,-4-1 0 0,-5 2 1 16,-1-2-1-16,-2-1 0 0,-3-2 0 15,-4 3 0-15,-2-4 0 0,-4 4 0 16,-2-2-1-16,-2 0 1 0,-4 2-1 15,1-1 0-15,2 0 1 0,-2 3-1 0,4-2 0 16,-3 0 0-16,-3 0 1 0,-3-3-1 16,-3 2 0-16,-2-1 0 0,-2 0 0 15,-2 0 1-15,-1 1-1 0,-2-1 0 16,-4 0-1-16,-1 1 1 0,0 3 0 16,0-3 0-16,-2 1 0 0,2 0 0 15,4 0 0-15,-2-2 0 0,-1 1-1 16,7 2 1-16,-1 2 0 0,3-2 0 15,5-2 0-15,1 3 0 0,1-2 0 0,7-1 0 16,3 3 0-16,3-4 1 0,0 1-1 16,3 2 0-16,-1-2 0 0,1-1 0 15,3-3-1-15,6 1 0 0,2 1 1 16,0 3-1-16,5-2 0 0,5 0-1 16,2 0 2-16,6 1-1 0,1 1 1 15,3-2 0-15,5-2 0 0,5 1 0 0,2 1 0 16,3-1 0-16,2-1 0 0,3 0 0 15,-3 1 0-15,5-2 0 0,-7-1 0 16,2 2-1-16,-3-3 1 0,1 0 0 16,-4 2 0-16,8 0 0 0,-2-3 0 15,1 3 0-15,1-2 0 0,3-1 0 16,-4 2 0-16,3 0 0 0,-4 2 0 16,2 3 1-16,-5-3-1 0,-8 3 1 15,-3 1-1-15,-4 1 0 0,-7 0-2 0,-5 2-3 16,-5-1 1-16,-4 0-1 15,-3 0 0-15,-10 0 0 0,-5-2 0 0,-8 0 3 16,-5-1 1-16,-3 0 1 0,-5 2 0 16,-2-3-1-16,-3 0 1 0,4 0 0 15,-11 3 0-15,-3-3 0 0,-5 3 0 16,8-2 0-16,-12 3 0 0,8 1 0 16,-2-2 0-16,5-2 0 0,-9 2 0 0,5-2 0 15,2 2 0-15,4-3 0 0,-1 2 0 16,9 0 0-16,4-1 0 0,3 0 0 15,2-1 0-15,5 2 0 0,2 1 0 16,2-2 0-16,6-1 0 0,5 4-1 16,4-3 0-16,6 2 0 0,3-2-1 15,3 2 1-15,8-3-1 0,3-1 1 0,8-3 0 16,4 3 0-16,9-3 1 0,2-2 0 16,7 1 0-16,4-2 0 0,5 2 1 15,1-4 1-15,5 0 2 0,1 0 2 16,-1-1 1-16,-2-1 2 0,1 1 0 15,-5 2-1-15,-2 2 0 0,-4 0-1 16,-3 5-1-16,-7 1 0 0,-6 4 6 16,-8 2-76-16,-10 1 46 0,-12-1-32 15,-1-1-288-15</inkml:trace>
  <inkml:trace contextRef="#ctx0" brushRef="#br0" timeOffset="30612.7443">22815 16906 10 0,'-1'2'23'16,"1"-2"7"-16,-1 0-1 0,1 1 2 15,1-2-3-15,0 2-3 0,-1 0-5 16,2 1-4-16,-2 0-6 0,2 1-4 16,0-1-4-16,3 3-1 0,0-2 1 0,1 1 0 15,4-1 0-15,7 3-1 0,3-6 1 16,3 0 1-16,5-1 2 0,2 1 2 16,2-2 2-16,2-2 1 0,6 1 3 15,2-2 3-15,2 0 1 0,2-1 0 16,2-1 0-16,-3 2-2 0,0-1-1 15,1 1-4-15,-6-1-1 0,-1 1-3 16,-6 2-3-16,-2 0 0 0,-3 1-1 16,-3 2 0-16,-2 2-1 0,-1 1 0 0,-6 1 0 15,-8 0 0-15,-2 1 0 0,-6-1 0 16,-4 2-1-16,-4-3-2 0,-6 0-2 16,-2 3 0-16,-7-3 0 0,-3 0 0 15,-3 0-1-15,-3 2 1 0,-5-3 3 16,0 0 1-16,-4-1 0 0,1 0 0 15,-4-1 0-15,1 0 0 0,-1 0-1 0,6 0 1 16,-6 0 0-16,2 1 0 0,1 0 0 16,0 1-1-16,-3-2 1 0,14 1 0 15,1-1 0-15,9 1 0 0,3-3-1 16,4 3 1-16,7-1-1 0,4-3 1 16,2 5 0-16,10 0-1 0,1-2 1 15,12 0 0-15,3-2 0 0,9-2 0 16,1 2-1-16,10-2 1 0,0-2-1 15,7 1 1-15,2 0 1 0,3 0 2 0,-4-4 2 16,-1 2 3-16,-2-2 3 0,-3-1 2 16,-6 1 3-16,1 2 1 0,-6 0 0 15,-6 0-1-15,-8 5 0 0,-6-2 0 16,-8 0-2-16,-8-1-1 0,-1 1-3 16,-5 4-2-16,-9 0-6 0,-8 0-24 15,-5 5-60-15,-9 3 36 0,-9 3-61 16,-10-1-211-16</inkml:trace>
  <inkml:trace contextRef="#ctx0" brushRef="#br0" timeOffset="32582.0435">11992 15167 54 0,'-27'-15'45'0,"2"2"-16"0,-1-1 0 16,6 6-11-16,3 2-1 0,2 2-8 15,0-2-6-15,-2 3-2 0,0-1-1 16,-4 2 1-16,-1-3-1 0,-1 5 0 0,-2 0 4 16,-3 0 4-16,-4 2 2 0,-3 2 1 15,1 0 2-15,-6 2 0 0,3 1 0 16,-1 3-3-16,-1 3-5 0,-5 1-1 16,4 3-2-16,-3-1-1 0,-3 6 0 15,-2-5 0-15,-4 2 0 0,1 4-1 16,-5 2 1-16,0-2-1 0,7 6 1 15,-2 2 2-15,0-1 2 0,1 2 1 0,5 2 2 16,-5-2 2-16,6 6 2 0,4-1 0 16,-1 0 0-16,1-3-3 0,5 2 0 15,-1-1-3-15,1-2-1 0,1 3-2 16,3 1-2-16,2 3-1 0,6 0-1 16,3 0 1-16,2 2-1 0,5 5 1 15,-2-2-1-15,4 3 0 0,4 0 0 16,2 2 0-16,4-4-1 0,1 6 1 15,4 1 0-15,7 5 0 0,2 1 0 0,8 1 1 16,2-3 0-16,2-5 1 0,3-4-1 16,4-6 1-16,-1-4 0 0,4-2 0 15,0-4 0-15,2-4 0 0,4 0-1 16,1-3 1-16,2-2 0 0,5-4 0 16,3-1 0-16,2-4 0 0,3-1 0 15,3-7 0-15,4 0 1 0,-1-6 1 16,-2-1-1-16,4-1 1 0,6 0 0 0,-6-3 0 15,3-2 0-15,3 1 0 0,1-3 0 16,-6-4-1-16,2-2 1 0,3-4 0 16,1-3 0-16,-4-7-1 0,-1-2 1 15,-2-1 0-15,-5-5 0 0,-5-2 0 16,-2 1 8-16,-1-1 6 0,-2-5 4 16,-5-9 3-16,-5-5 1 0,-3-3 1 0,-5-4 0 15,-4-1-9-15,-5 5-4 0,-7-5-4 16,-6-7-3-16,-6-2-2 0,-4-10-1 15,-4-4 0-15,-5-1-1 0,-6-4 0 16,-3-2 0-16,-8 4-1 0,-5 2 0 16,-6 9 0-16,-4 13-1 0,-10 13-1 15,-3 10 0-15,-7 12-1 0,-3 15-25 16,-4 17-69-16,-3 1 46 0,-9 14-64 0,-5 17-266 16</inkml:trace>
  <inkml:trace contextRef="#ctx0" brushRef="#br0" timeOffset="66165.2911">25184 16186 42 0,'0'-1'51'0,"3"3"-16"0,-2-1-3 15,-3-3-4-15,0-1-9 0,3 6-7 16,-2-4-2-16,-1 0-1 0,2 1 1 0,-1-1 2 15,1 2 3-15,1 0 2 0,-2-3 0 16,1 3-2-16,0-1-2 0,0 0-3 16,3 0-2-16,0 1-3 0,2 1-1 15,-1-2-3-15,3-1 1 0,0 1-1 16,3-1-1-16,2 2 1 0,3-3 0 16,3 1 0-16,1 1-1 0,3 1 1 15,7-1-1-15,-2-1 0 0,8-2 1 0,-3 5-1 16,6-5 1-16,0 4-1 15,2-3 0-15,-2 1 0 0,5-1 2 0,-4 1 5 16,-2-5 3-16,-1 3 3 0,2-2 3 16,-3-2 3-16,0 1 3 0,1 1 1 15,0 2-5-15,-5-2-2 0,0 0-2 16,-2 1-4-16,-5 2-3 0,-2-2-3 16,-1 3-1-16,-1 1-2 0,1 2 0 0,-4 2 0 15,-3-1-1-15,0 0 1 0,-5 1-1 16,-5-4 1-16,-1-3 0 0,1 4 0 15,-4-1 0-15,2 2 1 0,-3-2 0 16,0-2 0-16,1 2 0 0,-5 0 0 16,-3 0-1-16,-1 0 0 0,-3 2-1 15,-1-2 0-15,2 1-2 0,-5 2-6 16,-2-2-8-16,-6 1-6 0,1 0-5 16,-2 2-4-16,-3 0-3 0,0 3-2 15,2-3 6-15,-5 1 7 0,-2-4 6 0,4 2 5 16,-4-2 4-16,3 0 3 0,-1-2 3 15,1 0 2-15,-5 2 0 0,2 0 0 16,-3-3 0-16,0 2 0 0,0-1 2 16,1-3 1-16,-1 6 4 0,4-5 4 15,3 3 5-15,5 0 2 0,3-1 4 16,7-1 3-16,1 4 1 0,3-3 0 0,2 1-3 16,3-1-4-16,1 1-3 0,3 0-4 15,1 1-3-15,3-1-3 0,0 2-3 16,5 0-2-16,4-1 0 0,3 2 0 15,2-1 1-15,7-1 0 0,2-1 2 16,1-3 0-16,1-3 2 0,4 1 2 0,2-3 1 16,3-1 0-16,0 7 0 0,5-2 0 15,-1 1-2-15,-3 0-1 0,1 0-1 16,-1-1-2-16,-2-1 0 0,-2 0-1 16,2-1 0-16,-5 2-1 0,-2 0 0 15,-1 0 0-15,-4 3 0 0,-5-1-1 16,0 2 1-16,-3 3-1 0,-1 0 1 15,-4 1-1-15,-5 0-4 0,-4 0-10 16,-2-1-22-16,-3 5-57 0,-5-2 34 16,-7 3-69-16,-6 0-186 0</inkml:trace>
  <inkml:trace contextRef="#ctx0" brushRef="#br0" timeOffset="67973.3449">25452 15942 34 0,'1'-3'63'0,"1"2"-4"15,-1-1-7-15,0 2-1 0,-1 0-9 0,1 0-10 16,-1 0-10-16,0-2-9 0,0 2-6 15,-1 1-4-15,1 0-3 0,-2 2 0 16,-4 2 0-16,-2 0 1 0,-1 5-1 16,-2 0 1-16,-2 0 0 0,-4 1-1 15,1 1 0-15,-3 0 1 0,3 4-1 16,-5 0 0-16,-1 0 0 0,3 2 1 0,-5-3 1 16,1 0 4-16,1 2 4 0,-1 0 4 15,-2-6 4-15,5 2 3 0,-1-2 3 16,0-3 1-16,7 1-1 0,2 1-2 15,0-2-1-15,2-3-1 0,2-1-2 16,4-1 0-16,1 1-1 0,0-3-1 16,3 0-3-16,0-1-1 0,-1 1-2 0,1-1-1 15,0-1-1-15,2 0 0 0,1 0 1 16,-1 0 0-16,1-2-1 0,3 2 1 16,-3 0-2-16,2 0-1 0,3 1-3 15,0 0-1-15,0 2 0 0,1 0-2 16,2 2 1-16,-1-1-1 0,3 1 0 15,0 2 0-15,1-2 0 0,1 3 0 16,0-1 0-16,0 1 0 0,0 0 0 16,0 1 0-16,3 0 0 0,3-1 1 0,-5 1-1 15,3-3 0-15,1 2 1 0,-1-3-1 16,0 1 0-16,2-3 1 0,0 1-1 16,0 0 1-16,-3-1-1 0,2-1 1 15,-2 1 1-15,-1-1 1 0,-3 0 2 16,-1-1 1-16,0 1 1 0,-5 0 0 15,0 0 1-15,-1-2-1 0,-2 1-2 16,-3 1-1-16,0-3-1 0,-1 2 1 0,1-1-1 16,-2 1 0-16,-1 0-1 0,0 0 0 15,-1-1 1-15,-4 1-1 0,1 0-1 16,-2 0 0-16,-3 0-1 0,2 0 1 16,-3 1 0-16,-2 1 0 0,0 0-2 15,-3 3-5-15,-2-1-2 0,0-1-2 16,0-3-3-16,-4 4-2 0,1-7 0 15,-1 6 1-15,-1-4 3 0,-1-2 4 0,-3 1 1 16,5 0 3-16,-2-1 2 0,-1 1 0 16,2-2 0-16,3 2 1 0,-4 0 0 15,3-1 0-15,3 0 0 0,1 0 0 16,3 1-1-16,3 2 1 0,0-1-1 16,2 0 1-16,0 0-1 0,5 0 1 15,1 1-1-15,0 2 1 0,1-3 0 0,1 1 1 16,2-1-1-16,3 0 0 0,-2-2 0 15,6 0 1-15,0-1-1 0,6-3 0 16,1-2 1-16,2 3-1 0,0-6 1 16,2 3-1-16,1-3 1 0,3 1 0 15,-1-2 0-15,-1 0-1 0,2-2 1 16,-1 1 0-16,-4-7 0 0,3 4-1 16,-1 1 1-16,-7-5 0 0,1 3-1 15,-1 3 0-15,-2-2 0 0,0 4 1 16,2 5-2-16,-3-1 1 0,1 0 0 15,-1 2 0-15,-3 0-1 0,-1 1 1 16,0 3-1-16,-2 2 0 0,-2 0 0 0,1 2-1 16,0-1 0-16,-1 3 0 0,-4 3 0 15,1 0 1-15,-1 2 0 0,-1 1 0 16,-5 1 1-16,-3 2 1 0,-2 0-1 0,-3 2 1 16,-2 2 0-16,-1-3-1 0,-6 0 0 15,0 3 1-15,0 0-1 0,-5-5 0 16,0 0 0-16,6 2 0 0,0-2 0 15,-3-3 0-15,6 1 0 0,1-1 0 16,-1-3 0-16,4 0 0 0,4-1 0 16,1 0 1-16,4 0-1 0,4-2 0 15,2-1 1-15,2 0 0 0,4-2-1 16,3 0 1-16,5-1 0 0,4-5 0 16,3-1 0-16,5 0 0 0,6-2-1 0,-2-4 1 15,3-1-1-15,3 1 1 0,-2-5-1 16,-1-2 0-16,2-1 0 0,-1 3 1 15,-3-2-1-15,-6 4-1 0,-6 3 1 16,-4 5 0-16,-5 2 0 0,-6 5-1 16,-2 2 0-16,-3 0 0 0,-3 4-1 15,-6 1 1-15,-7 6-1 0,-2 2 1 16,-2 5 0-16,-4 1 1 0,-2 0 0 0,2 1 0 16,1-1 0-16,-1-2 0 0,1 0 0 15,4 1 0-15,1-4 0 0,-1 0 1 16,1 0-1-16,2-3 0 0,1-1 1 15,0 0-1-15,3-2 0 0,4-1 1 16,1-2-1-16,1 1 0 0,3-3 1 0,1-1-1 16,-1 1 1-16,4-1-1 0,0-2 0 15,3 1 0-15,0-2 0 0,3 1 0 16,-2-2 0-16,3 0-1 0,3 1 1 16,-3 1 0-16,2-1-1 0,-1 1 1 15,1-1-1-15,-2 1 1 0,2-1-1 16,-1 0 0-16,2 0 1 0,0 2-1 15,2 0 1-15,-3 2 1 0,2 2 1 16,-1-2 0-16,4 2 2 0,-5 0 1 0,3-1 1 16,3 1 2-16,4-1-1 0,0 0-1 15,6 1 0-15,0-1-1 0,3 0 0 16,-3 2-1-16,0 0-1 0,-2 1-11 16,0 1-107-16,-2 2 67 0,3-2-69 15,-4-6-404-15</inkml:trace>
  <inkml:trace contextRef="#ctx0" brushRef="#br0" timeOffset="128434.8985">8571 16338 41 0,'-5'-9'65'16,"1"-2"-22"-16,0 7-3 0,3-2 2 0,-1 1-11 16,-1 0-7-16,1-1-1 0,-1 0 0 15,2 3 1-15,-2-1 0 0,2 0-2 16,0 1-2-16,1 0-2 0,0 0-4 16,0 2-3-16,0-1-4 0,0 1-2 15,2 1-3-15,-2-1-1 0,3 0-1 16,-2 1-1-16,0-1 0 0,5 1 0 15,0 0 0-15,2 0 0 0,2-1 1 16,0 1-1-16,0 0 1 0,2 0 0 0,1 0-1 16,4 1 1-16,3 2 0 0,2-2 0 15,4 1 0-15,2-2-1 0,2 2 1 16,3-2 0-16,2 0 0 0,0 0-1 16,6 2 1-16,-2 1 0 0,0 0 1 15,3 0-1-15,2 1 1 0,-1-2 0 16,1 0 0-16,-1 1 0 0,1-1-1 15,-4-1 1-15,-2-1 0 0,-2-1 0 0,0 0-1 16,-3 1 1-16,1-3-1 0,-3 1 0 16,-1 1 0-16,-2-1 0 0,0 1 0 15,-3-1 0-15,-1 0 1 0,-2-2-1 16,-4 0 0-16,2 2 0 0,-4 0 0 16,1-1 1-16,-2 2-1 0,-1 0 0 15,-3 2 0-15,-3-1 1 0,0 0 0 0,-4 1 1 16,-1 0 1-16,-2-1-1 0,0 0 1 15,-2-1 0-15,0-1-1 0,-4 0 0 16,2 0-1-16,-1-1-1 0,-1 0 1 16,-1 1 0-16,2 0 1 0,-2-1 1 15,0-1 1-15,-1 0 0 0,0 1-1 16,1 2 1-16,0-1-1 0,-1-1-1 16,1 3 0-16,-1-1-2 0,-2-1 1 15,-3 2 0-15,2-3-1 0,-1 1 0 16,-2-3 6-16,1 1 4 0,-1 0 0 0,0-1 2 15,1 0 1-15,1 0 1 0,2 1 0 16,0 2-5-16,-1-2-3 0,0 2-2 16,0 1-1-16,1 0 0 0,2 1-1 15,-4-4-1-15,3-1 0 0,-1 0 0 16,1 1 0-16,2-3-1 0,5 5-1 0,2 6 0 16,-2-2 0-16,2-3-1 0,0 3 0 15,2 1 1-15,1 0-1 0,1 0 2 16,1 2 0-16,5 0 0 0,2 2 0 15,0-1 0-15,1 1 0 0,0-1 0 16,0 2 0-16,0-3 0 0,-2 0 0 16,-2 0 0-16,4-2 0 0,-2 1 1 15,1 0-1-15,0 0 0 0,0 0 1 0,-1 0-1 16,2-3 0-16,-2 0 1 16,-1 1-1-16,1-3 0 0,-3 2 0 0,-1-3 0 15,0 1 0-15,-1 1 0 0,-2 1 0 16,0-1 0-16,1 1 0 0,-3 2 0 15,-2-1 0-15,1-2 0 0,0 1 0 16,1 2-1-16,-4 0 1 0,-1 1-2 16,0 0 1-16,0-1-2 0,-1 4 1 15,-5 0 0-15,1 2-1 0,0 4 1 0,1 0 1 16,-2 0-1-16,1 4 2 0,-1-1 0 16,-1-3 3-16,0 1 2 0,-1-3 1 15,2-2 0-15,1-1 1 0,-2-2 7 16,0-1 1-16,2-1-1 0,1-1 0 15,0 1 0-15,1-2-1 0,0 0 0 16,2 0-7-16,0-3-2 0,2 2 0 0,1-1-1 16,1 2-19-16,3 2-92 0,3 0 60 15,4-2-70-15,3-2-350 0</inkml:trace>
  <inkml:trace contextRef="#ctx0" brushRef="#br0" timeOffset="133390.0759">17388 15166 6 0,'-16'4'5'0,"1"-1"-2"16,-1-1 1-16,0 1-2 0,-4-1 0 15,1 0-1-15,1-1 0 0,-2 1 0 16,-1 2 0-16,4-4 0 0,1 5 0 16,-5-5-1-16,1 1 1 0,1 1-1 15,-5-2 1-15,-2 2-1 0,3-7 1 16,1 1-1-16,0 4 1 0,3-6-1 0,0 3 1 15,3 3-1-15,1-1 1 0,0-1 0 16,2-4 0-16,5-2 1 0,-2-1-1 16,2-3 0-16,2-3 1 0,0 5 0 15,4-1 0-15,0-2 1 0,2 2-1 16,0 0 1-16,1-2-1 0,0 3-1 16,1 2 1-16,1-1-2 0,3 2 0 15,-1 2 0-15,3-1 0 0,2 1 0 0,-3-2 0 16,2 2-1-16,2-1 1 0,0 3-1 15,0-1-1-15,1 1 1 0,1 3 0 16,-1 0 0-16,2 0 1 0,0 2-1 16,0 0 1-16,3 3 0 0,-3 0 0 15,0 1 0-15,0 2-1 0,-4-2 1 16,1 1-1-16,-2 2 0 0,-3-2 0 16,2 2 0-16,0 1 0 0,-4 0 0 15,1-2 0-15,0 0 0 0,-7 1 0 0,2-4 1 16,-4 1 0-16,-3-3 8 0,-1 1 0 15,-1 1 2-15,1 0-1 0,-3-1 1 16,0 3-1-16,0 1 0 0,-7-4-7 16,1 2 0-16,0 2 0 0,-4-1-1 15,-5-3 1-15,4 4-1 0,-4-2 1 16,-1 2-1-16,0-2 0 0,3 2 0 16,-4-3 0-16,2-3-1 0,-3-1 1 0,1-1-1 15,-2 0 0-15,3 1-1 0,1-1 1 16,-1-2 0-16,-2 4-1 0,0 1 1 15,-4 1 0-15,-4 1 0 0,3-3 0 16,0 4 1-16,-1 0-1 0,3-1 0 16,2 1 0-16,-1-2 1 0,0 2-1 15,5-1 1-15,-5-1 1 0,0 0 3 0,3-3 4 16,0 1 3-16,1 1 0 0,5-2 0 16,2 0 0-16,1 3 0 0,1-4-4 15,4 2-4-15,2 2-1 0,0 1 0 16,3 0 0-16,4-1-3 0,0 5-30 15,3-2 19-15,2 5-20 0,1 2-116 16</inkml:trace>
  <inkml:trace contextRef="#ctx0" brushRef="#br0" timeOffset="148682.3899">28755 12419 55 0,'-5'-3'48'16,"2"3"-27"-16,3 0 5 0,0 3-5 16,1-3-6-16,2 3 0 0,1 0 5 15,-1-2 8-15,2 0 5 0,3-1 6 0,3-1 3 16,2 1-1-16,6 0-3 0,4-2-7 15,2 0-4-15,3-1-6 0,6 3-5 16,7-2-2-16,3-3 0 0,4-2 3 16,6 0 0-16,1-3 2 0,0 1 0 15,1 2-1-15,1-1-3 0,2 1-3 16,-7 1-5-16,-3 1-2 0,-2 2-2 16,-7-1-2-16,-6-1 1 0,-1 0 0 0,-1 1-1 15,-9-3 1-15,-4 2-1 0,-2-1 1 16,-4 3 0-16,-5 0-1 0,0 3 1 15,-1-1 0-15,-4-2 0 0,0 2-1 16,-3 2-3-16,-4-2-8 0,-2 6-21 16,-6-5-34-16,-5 5-38 0,-3 2 17 15,1-2-80-15,-2-2-89 0</inkml:trace>
  <inkml:trace contextRef="#ctx0" brushRef="#br0" timeOffset="149281.7865">28901 12257 39 0,'-10'1'75'15,"-1"0"-15"-15,2 2-9 0,-1 1-1 0,2 4-13 16,1 0-11-16,-5 1-9 0,2 1-7 16,-1 2-4-16,0-5-2 0,-2 1-1 15,5 2 4-15,-1 3 3 0,-1-2 2 16,-4 0 3-16,2 2 0 0,-3-1 2 16,1-2 0-16,-1 1-3 0,-1-1-1 15,0-1-1-15,3 2-1 0,-1-3-1 16,3 2-1-16,2-3-2 0,3 3-1 15,0-2-2-15,3-2-2 0,5-1-1 0,-2 0 1 16,0-1 0-16,2 2 0 0,5-1 4 16,0 1 4-16,1-1 2 0,1 1 2 15,1-2 3-15,4 1 2 0,0 1 4 16,1-3 0-16,5 2-1 0,3-2 0 16,-1-1 0-16,2-1 0 0,-3 1-3 15,-1-2-3-15,-4 0-3 0,1-2-3 16,-6 1-2-16,-1-1-3 0,2 1 1 0,-3-1-20 15,0 2-67-15,-1 0-40 0,-3 0 34 16,-5-2-124-16,-3 0-130 0</inkml:trace>
  <inkml:trace contextRef="#ctx0" brushRef="#br0" timeOffset="150346.0121">31417 12018 186 0,'-4'-8'76'0,"2"4"-36"0,-1 2 18 0,2 2-37 16,1 2-3-16,0 4-1 0,1 0-2 16,-1 4 4-16,-1 3 9 0,1-1 7 15,0 2 5-15,3 5 3 0,-1-2-3 16,-4-2-1-16,0 4-2 0,4-3-5 16,1 0-5-16,-3 0-5 0,-2-1-5 15,-1 1-4-15,7-1-2 0,-4-2-3 16,2-3-2-16,-5 0-1 0,3-3-1 0,0-1 0 15,-1-4 0-15,-2 2 1 0,7-4 0 16,-2-1-1-16,2 1 0 0,3-2 0 16,1-2-2-16,6-1 0 0,1 2-2 15,5 1 0-15,-1-2 0 0,5 4-1 16,-1 3 0-16,0-1 0 0,1 8-1 16,2-2 1-16,-3 5-1 0,1 7 0 0,-1 2 1 15,-7-4 0-15,-4 4 0 0,-1 2 1 16,-4-5 0-16,-7-1 2 0,-3-1-1 15,-4-1 1-15,-2-2 2 0,-8-1 2 16,-2-4 2-16,0 3-1 0,-3-4 1 16,-3-3 0-16,2 1-1 0,-2-2-1 15,4-4-2-15,0 0-1 0,4-3-10 16,0 1-22-16,4-4-34 0,0-4-72 16,5-3 39-16,0 1-105 0,2-4-212 0</inkml:trace>
  <inkml:trace contextRef="#ctx0" brushRef="#br0" timeOffset="150492.619">31314 12067 240 0,'8'-27'102'16,"6"2"-37"-16,5 3 19 0,5 3-52 0,7 5-1 16,7 3-12-16,0 3-22 0,6 1-32 15,-2 4-48-15,2 3 32 0,-1 3-70 16,-1-2-159-16</inkml:trace>
  <inkml:trace contextRef="#ctx0" brushRef="#br0" timeOffset="151235.8587">31428 11685 112 0,'-59'24'84'0,"2"4"-11"0,-1 3 4 0,1 6-19 16,4 6 0-16,8 1-10 0,2-3-16 15,8 2-6-15,7 3-9 0,6 5-8 16,9-1-3-16,7 10-4 0,6 0-2 16,2-3 0-16,5 0 0 0,10-1 0 15,-1-8 1-15,8-3 1 0,4 1 1 16,5-3 3-16,4-1 2 0,7-3 2 0,4 1 1 15,5-5 1-15,6-1-1 0,-1-4 0 16,2-5-2-16,0-7-1 0,2 0-2 16,-1-11 1-16,0-1-1 0,0-5 0 15,1-1 7-15,-6-5 4 0,-2-7 0 16,-6-4 1-16,-2-5 0 0,-5-6 0 16,-1-1-1-16,-1-5-6 0,0-2-5 0,-3-3-1 15,-4-4-1-15,-3-3 0 16,-2-1-1-16,-1-3 0 0,-3-5-2 0,-2 0-1 15,-7-4 0-15,-4-1 0 0,-10-2 0 16,0 3-1-16,-8 2 1 0,-7 4-1 16,-8 2 1-16,-6 0-2 0,-9 2 1 15,-5 2-2-15,-7 3-1 0,-8 7 0 16,-5 8 0-16,-6 6 0 0,-3 5 0 16,-4 5 0-16,-3 5 1 0,-3 5 0 0,-3 2 1 15,1 2 1-15,1 2 0 0,2 3 0 16,5 2 0-16,6 0 1 0,7 5-2 15,8 4 0-15,11 7-2 0,7 10 0 16,3 4-2-16,8 9 1 0,2 6-1 16,11 7 1-16,1 3 1 0,12 6 1 15,3 4 1-15,7 1 2 0,8-5-1 16,7-6 1-16,9-4 0 0,3-7-3 16,8-4-6-16,3-6-13 0,9-5-29 15,5-8-62-15,7-16 34 0,5-14-77 0,3-4-197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1040" units="cm"/>
          <inkml:channel name="Y" type="integer" max="17460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17T07:31:43.21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12124 11064 120 0,'-9'-8'68'15,"3"2"-31"-15,-1 5 8 0,3 1-23 16,-1 5-6-16,-1-1-9 0,-3 2-6 16,-3 3-1-16,0 3 3 0,-2 0 9 15,-2 0 10-15,-2 0 9 0,0-1 6 16,-2 0 6-16,-3-1 5 0,1 0 1 15,0 0-7-15,1 2-9 0,-1 1-8 0,-1 1-7 16,3 0-5-16,1 3-5 0,-1-2-4 16,4-2-1-16,0-2-1 0,0 0 0 15,1-3 0-15,1-1-1 0,1-1 1 16,4 2-1-16,2-4 1 0,2 1-1 16,1-1 1-16,3-2 0 0,1-2 0 15,0 0 0-15,0-1 0 0,2-3 0 0,3-1 1 16,1-2-1-16,4-2 1 0,4-1-1 15,3 0-1-15,0 0 1 0,1 0-1 16,0-2-5-16,0 0-13 0,-3 0-24 16,-2 2-33-16,0 1-33 0,-4 0 9 15,-5 3-79-15,-2 0-51 0</inkml:trace>
  <inkml:trace contextRef="#ctx0" brushRef="#br0" timeOffset="808.7109">11798 11118 32 0,'-9'7'63'0,"1"-1"-4"0,0 1-8 15,-2 0 0-15,1 3-7 0,-1 0-9 16,0 1-9-16,-1 1-6 0,3 1-4 15,-2-1-2-15,3 3-1 0,0-1-1 16,0 2 0-16,1-1 1 0,-1-2 2 16,1 1 0-16,1-2 0 0,0 0 1 15,-1-2 1-15,3 0 2 0,-1-1 0 0,0 0-2 16,3-2-1-16,2 1-1 0,-2-2-1 16,2-5 0-16,-1 2-3 0,1-3 0 15,1-2-1-15,1 3-2 0,1-2 0 16,3 2-2-16,-1 0-1 0,4-2-1 15,0 0-2-15,-1 6 0 0,0-2-1 16,3 0-1-16,-2 2 1 0,-2-2-1 16,5 3 1-16,-3 0-1 0,-1-4 1 15,-2 2-1-15,1 2 1 0,-2-4 0 0,1 0 0 16,0 3-1-16,-3-5 1 0,1 2 1 16,-2 0-1-16,-1 0 1 0,-1 0 1 15,0-2-1-15,-1-1 2 0,0 1-1 16,1 1 2-16,-2 0-1 0,1-1 0 15,-1 0 1-15,0-1-1 0,-1-1-1 16,2 3 0-16,-4-3-1 0,4-1-1 0,-2 1 0 16,1 2 0-16,-1-2-1 0,2 1 1 15,-1 1-1-15,0 0 1 0,-2-2 0 16,0 3-1-16,-1-1 1 0,1 1 0 16,-3-2 0-16,0-2-1 0,-2 2 0 15,-3 1 1-15,-1-4-1 0,0 0 0 16,-2 2 1-16,1 0-1 0,2 1 1 15,2-1-1-15,1-1 0 0,3 0 1 0,1-2-1 16,-2 1 1-16,0-2-1 0,1-1 1 16,1 4-1-16,-1-3 0 0,3 0 0 15,2 0 0-15,0 0 0 0,0 0 0 16,1 1 0-16,3 2-1 0,1-1 1 16,-1-1 0-16,2-1-1 0,0-1 2 15,2 1-1-15,0-3 0 0,0-2 0 16,2 5 0-16,1-3 0 0,-3-4 0 15,-1 3 0-15,0 0 1 0,-2-1-1 0,-2 2 0 16,0 4 0-16,-2-1 1 0,-1 2-1 16,0 1-1-16,0 3 1 0,-1-2-1 15,1 0-1-15,-1 5 1 0,0-1-1 16,-3 0 0-16,2 2 0 0,0 2 1 16,-1 0 0-16,2 1 1 0,1-2 0 15,2 0 0-15,-2-2 5 0,1 1-15 16,0 1-101-16,1-2 65 0,-1-2-64 0,-2-1-396 15</inkml:trace>
  <inkml:trace contextRef="#ctx0" brushRef="#br0" timeOffset="8320.4175">11350 13212 92 0,'-2'-6'83'0,"1"2"-23"0,-2 1 1 15,3 0-13-15,0 3-15 0,2 0-10 16,-2 4-8-16,2-2-2 0,0-1 0 15,-1 4 2-15,1 0 5 0,-2 0 5 0,0 4 4 16,-3 3 4-16,1 0-2 0,0 7-1 16,-1 6-2-16,2 2-3 0,0 7-1 15,-2 1-1-15,3 4-2 0,-2-6 0 16,0 7-1-16,3-3 0 0,-2 7 0 16,2-8-2-16,-1 6-1 0,2-8-2 15,0-3-2-15,2-6 0 0,-1-2-2 0,-2-6-2 16,2-2-2-16,2-1 0 0,-2-5-2 15,2-2 1-15,-1-5-1 0,-2-3 0 16,-2 0-1-16,1-7 0 0,0-2 0 16,-2-3-1-16,2-1 0 0,-2 2-2 15,2-7 0-15,-1-1 0 0,0-2-1 16,-1-1 1-16,-1-4-1 0,-3 4 0 0,-1-4 0 16,-2 2 1-16,1-3-1 0,-1 3 0 15,1 0 0-15,0 4 0 0,-1-4 0 16,2 0 0-16,-1 1-1 0,2 0 1 15,2-1 0-15,3 2-1 0,0 4-1 16,3-1 0-16,-3 2-1 0,2 5 1 16,0 1 0-16,-2 1-1 0,0 2 1 15,0 2 1-15,-1 1 0 0,0 0 1 16,-1 6-1-16,1-2 0 0,-1 6 0 16,0 1 0-16,1-1 0 0,-2 3 0 0,-1-2 1 15,0-2-1-15,1 2 1 0,-2-2 0 16,1 2 0-16,-1 4 0 0,0 0-1 15,1 2 1-15,-2 3 0 0,0-3 0 16,2 1 0-16,-5 1 0 0,0 2 0 16,2 2 0-16,-2 0 0 0,-3 0 1 15,3 2-1-15,-3-3 1 0,-2-1-1 0,-1-2 1 16,2 1-1-16,1-3 1 0,2 0 0 16,1-5 0-16,1 1 0 0,2-7 0 15,0 0 0-15,4-1 0 0,1-4 0 16,1-1 0-16,2 0-1 0,6-2 0 15,1-3-1-15,0-4 1 0,6-1-1 16,0-4 0-16,-1 2 0 0,0-4 0 16,3 4 1-16,-1 0-1 0,0 6 0 0,0-3 1 15,-2 5 0-15,-1-4 0 0,-5 0 0 16,-3-1 0-16,-2 3 1 0,0 3-1 16,-2 3 1-16,-1 3-1 0,0 1 0 15,-1 4 0-15,-4-2 0 0,0 4-1 16,-5 1 1-16,-1 6-1 0,-3 1 1 15,2 4 0-15,-2-1 0 0,1 3 1 16,1 0 0-16,-4-1 0 0,-3-2 1 16,4 4 1-16,0 1 0 0,-2-4 1 0,4 1 1 15,4-3-1-15,1-3 0 0,2-6 0 16,2-1 0-16,2-3-1 0,3-1-1 16,1-4 0-16,1-1 0 0,-1-7-1 15,7-3 0-15,1-3-1 0,4-5 1 16,-2-1-11-16,4 5-15 0,-2 2-118 15,1 3 71-15,1 4-94 0,-4 1-423 16</inkml:trace>
  <inkml:trace contextRef="#ctx0" brushRef="#br0" timeOffset="17257.6178">10928 11051 30 0,'-1'-1'44'0,"0"-1"-2"15,0 0-2-15,1 1 1 0,1-2-4 16,-1-1-7-16,0 2-6 0,0 2-6 16,3 1-6-16,-3 2-4 0,3-3-5 15,0 7-2-15,-1 0-1 0,2-2 1 16,-2 4 1-16,3-1-1 0,0 2 1 16,1 2 0-16,1 5 0 0,-1-1 0 0,-1 2 0 15,5 1 1-15,2 3 0 0,3 1 3 16,3 1 2-16,6 5 1 0,0 2 0 15,1-4 0-15,2 3 0 0,-2 0 0 16,1-3-4-16,2 1-1 0,-1 1 0 16,-2-2-1-16,3-3 0 0,0 0 0 15,-4-2 0-15,0 0 1 0,-2-3 0 16,-4 1 0-16,-2 0 0 0,2-3 0 16,-4-1 0-16,-1-1 0 0,-1-1 0 15,-2-2 1-15,-6-1 0 0,0-3 1 0,0-1 0 16,-3-1 0-16,1-3 2 0,-2 0-1 15,-2 0 1-15,2-3-1 0,-1 2-1 16,-1-3 0-16,0 1-1 0,1 0-2 16,-2 0-1-16,3-1-1 0,0 3-1 15,1-4-5-15,-1 4-22 0,0-1-51 16,4-3 34-16,1 0-59 0,0 2-187 16</inkml:trace>
  <inkml:trace contextRef="#ctx0" brushRef="#br0" timeOffset="17717.1196">11426 11217 38 0,'-25'28'51'0,"-1"2"-10"0,1 0-4 15,-1 3-1-15,-5-1-6 0,1 3-8 16,1-1-4-16,-1 2-5 0,2-5-3 16,-1 1-2-16,2-4-2 0,3 2-2 15,2-6-1-15,0-1 0 0,7-4 0 16,-2-4 0-16,4-6-1 0,1 0 1 15,5-5-1-15,1 1 0 0,6-4-22 0,3-1-27 16,3-2 20-16,6-4-38 0,4-4-111 16</inkml:trace>
  <inkml:trace contextRef="#ctx0" brushRef="#br0" timeOffset="22040.5791">13549 13263 23 0,'1'2'63'0,"0"1"0"0,-2 3-9 15,0 0 6-15,1 1-2 0,1 0-7 0,-1 0-8 16,0 3-7-16,0 1-5 0,1 9-7 16,0-1-6-16,2 6-6 0,-2 1-3 15,3 4-3-15,-2-3 1 0,-1 4 2 16,0-3 2-16,-1 0 5 0,0 0 5 15,-1 0 4-15,-1-3 3 0,-1-5 1 16,0 5-3-16,-1-5-1 0,1-4-4 16,-2-3-5-16,2 0-3 0,1-8-3 0,1-1-3 15,-1-1-1-15,2-1-1 0,0 1 0 16,1-3 0-16,1-2 0 0,0 0 0 16,-3-3-1-16,4-6 0 0,-1-4-1 15,2-3-1-15,-2-4-1 0,0-1 1 16,-1 0-1-16,-1-4 0 0,-1 0 0 15,1-4 0-15,0 1 0 0,-1-2-1 16,-1 2 0-16,1 0 1 0,1 2-2 16,-1-2 1-16,-4 2 0 0,2-1 0 0,-1 1 0 15,0 2 0-15,1 1-1 0,1 3 1 16,0 4 0-16,1 1-1 0,0 5 1 16,1 2-1-16,0 5 0 0,0 0 0 15,1 2 0-15,-1 1-2 0,0 2 1 16,-1 3 0-16,-3 2-1 0,0 8 1 15,-2 5 0-15,-3 2 0 0,-3 2 1 16,0 6 1-16,-3-2 0 0,0 2 3 0,2 1 2 16,-1 2 3-16,-5-5 5 0,3-1 3 15,-4-1 2-15,-3-5 3 0,4-3-2 16,1-2-2-16,2-3-3 0,6-6-4 16,7 1-4-16,3-6-8 0,4-3-139 15,9-1 82-15,10-4-79 0,5-9-516 16</inkml:trace>
  <inkml:trace contextRef="#ctx0" brushRef="#br0" timeOffset="26186.4464">15683 12013 9 0,'-10'0'6'0,"1"1"-3"0,2 2 0 16,-1 1-1-16,-6 3-2 0,3-1-1 16,-2 1 1-16,0 2-1 0,-1-1 0 15,2 3 0-15,-1 2 0 0,-1 1 1 16,1 1-1-16,2 0 0 0,-1-1 1 0,3 2 0 15,-1-1 0-15,-1-1 0 0,1-1 0 16,0 2 2-16,-1-4 5 0,2 5 4 16,0-3 2-16,-3 1 2 0,2-1 3 15,-1 4-1-15,2-5-1 0,2 6-6 16,1-3-2-16,1 4-3 0,2-3-3 16,3-1 0-16,-3 2 2 0,3 0 1 0,3-4 2 15,-3 1 1-15,6 4 1 0,1-2 0 16,-2 1 0-16,3-1-2 0,2 3-2 15,-4-4-1-15,5 3-2 0,2 1-1 16,0 2 0-16,0-5 0 0,1 4 0 16,-2-9 0-16,-1-2 0 0,1-1 0 15,1 0 1-15,-2-2-1 0,0 1 0 16,-1 0 0-16,-2-1 0 0,2-1 0 0,-1 2 0 16,3-2-1-16,0 1 1 0,2 0-1 15,-2-1 1-15,1-2 0 0,0-1 0 16,0-2 0-16,1 0 0 0,1 0 0 15,3-2 0-15,-2 1 0 0,-1 0 0 16,5-1 0-16,-1 3-1 0,-4-2 1 16,3-2-1-16,1 2 1 0,-5-1-1 0,1-2 1 15,-3-3 1-15,1-2-1 16,1 1 1-16,-2-3 0 0,-2-3 0 0,5-1 2 16,-3-4 2-16,3-2-1 0,1 3 1 15,1-2-1-15,-4 0 0 0,3 3-1 16,-3-1-1-16,-2 1-2 0,0 1-1 15,-1-1 0-15,-4 0 0 0,0-3-1 16,-3 3-1-16,-1-5 0 0,0 0 1 16,-3-1-1-16,1-3 1 0,-3-4 0 0,-2 4 2 15,-4-3 2-15,-2 1 1 0,-2 4 4 16,-3 0 2-16,-3 0 0 0,-1 4 0 16,-1 2-1-16,-1 2-1 0,3 3-2 15,0-1-4-15,2 3-6 0,2 0-25 16,3 1-22-16,3 0 17 0,3 3-43 15,1 1-77-15</inkml:trace>
  <inkml:trace contextRef="#ctx0" brushRef="#br0" timeOffset="27394.1724">16425 11059 25 0,'-1'0'48'0,"-2"-1"-10"16,-1 1-3-16,1-1 1 0,-1 0-10 0,0 1-7 15,-1 0-5-15,1 3-5 0,-3 0-3 16,-1 3-4-16,-3 1-2 0,3 5 0 16,-8-2 0-16,3 3 2 0,-1 3 4 15,-3-1 4-15,-5-1 3 0,4 5 5 16,-3-3 5-16,-1-1 5 0,3 1 1 15,1-1-1-15,-1-2-3 0,6 1-3 16,1-1-5-16,-1-1-5 0,5-1-5 16,1-2-3-16,4-3-2 0,2 1-1 0,1-4 0 15,4-2 2-15,0-1-1 0,3-4 1 16,0-4 0-16,6-4 1 0,6-2-1 16,-2-6 0-16,5 0-1 0,4-2-1 15,-1-4 0-15,2-2 0 0,0 0-1 16,0 2 1-16,-3-3 0 0,0 3-1 15,-3 3 1-15,0 3-1 0,-5 1 1 0,-3 6-1 16,-3 1 1-16,-2 3-1 0,-4 4 1 16,-1 0-1-16,-2 5 0 0,-1 0-1 15,-7 4 0-15,1 1 1 0,-5 1-1 16,-2 6 0-16,-5-3 0 0,0 0 1 16,1 8 0-16,-3-3 0 0,2-2 0 15,2 4 1-15,1 3 0 0,-2-4 0 0,2 3 0 16,-1-1 0-16,2 0 1 0,2-2-1 15,0 1-1-15,2-4 1 0,3 0 0 16,1-3-1-16,2 0 0 0,0-2 1 16,4 0-1-16,-2-1 0 0,1 0 0 15,-1-4-2-15,1 2-10 0,3-1-16 16,-4 0-26-16,1-1-24 0,4-1 9 16,-4-1-61-16,3 0-41 0</inkml:trace>
  <inkml:trace contextRef="#ctx0" brushRef="#br0" timeOffset="28219.1345">16168 11159 30 0,'0'0'17'16,"-4"-2"-8"-16,3 3 3 15,0-1-6-15,-2 1-3 0,-1 4-1 0,0-4 1 16,3-2 3-16,-1 4 4 0,1-1 2 16,2 2 5-16,-1-2 5 0,0-2 7 15,-1 1 3-15,2 1 0 0,-3 2 0 16,0 1 0-16,-1 0-2 0,-2 3-5 0,4-2-5 16,-3 2-5-16,2 1-4 0,0 2-2 15,0 0-3-15,0 2-2 0,1 1-1 16,-3 1-1-16,0-2 0 0,0 4 1 15,-1-3 5-15,0-6 4 0,-2 1 3 16,2 0 2-16,0-4 3 0,2 2 1 16,0-4 2-16,2 3-5 0,0-3-4 15,1-2-2-15,0 2-3 0,0-2-2 0,0-1-1 16,1 3-1-16,1-2-1 0,2-4 1 16,0 2 0-16,1-5 1 0,5 3 1 15,2-2 0-15,-1 0-1 0,3 1-1 16,0 2-1-16,0 1-1 0,-2-2-1 15,-2 1 0-15,1-2-1 0,0 2 0 16,-2 3-1-16,3-1 1 0,1 1-1 16,-2-1 1-16,0 5 0 0,-3-4 0 15,-1 1-1-15,-2-3 2 0,-2 0-1 0,0-1 1 16,0 3 0-16,0-4 2 0,-2 1-1 16,1-1 0-16,-5 2 1 0,3-2-1 15,0 3 0-15,-4-3-1 0,0-2-1 16,0 3-1-16,0-2 0 0,2 5 0 15,1 3-1-15,-1-5 0 0,-2 2 1 0,-1 3-1 16,-2 0 1-16,-1-2 0 0,-1 1 0 16,0 2 0-16,3 1 0 0,-3-2 0 15,-2 0 0-15,0 0 1 0,2-2-1 16,-3-2 0-16,1 2 0 0,4 1 0 16,-1-3 1-16,0 3-1 0,2-3 0 15,0 1 0-15,2 1 0 0,0-4 0 16,-1 1 0-16,5 6 0 0,-1-9-1 0,-1 3 1 15,2 0 0-15,1-2 0 0,1-1 0 16,4-3-1-16,0-2 1 0,2-3 1 16,1-3-1-16,-2 0 0 0,2-1 0 15,-1-2 0-15,0 0 1 0,0 1-1 16,-1 0 1-16,-6 4-1 0,1 3 1 16,-2-1-1-16,-2 5 1 0,-1-1-1 15,2 2 1-15,-1 3-1 0,-1-3 0 0,1 2-1 16,-2 3 0-16,0 1 0 0,0 2 0 15,0 0-1-15,2-3-7 0,0 6-20 16,2 0-73-16,2 0 47 0,0 3-73 16,3-6-261-16</inkml:trace>
  <inkml:trace contextRef="#ctx0" brushRef="#br0" timeOffset="34868.8053">15554 13328 38 0,'-3'0'40'0,"2"2"-4"0,1-2 1 0,0-4 2 15,0 2-1-15,1-2 1 0,0-2 1 16,0-2 1-16,0 1 1 0,2-1-1 16,3 2-2-16,-1-3-2 0,3 4-4 15,1-4-5-15,0 3-4 0,0 0-7 16,2 2-5-16,1-1-4 0,0 4-3 15,4 1-3-15,-3 0-2 0,2 1 0 0,-2 4-1 16,3 1 0-16,-3 3 0 0,1 3 0 16,-1-1-1-16,-1 5 2 0,-4-2-1 15,1 0 3-15,-2 2 0 0,-4 2 2 16,-3-4 0-16,-1 6 2 0,1 1 0 16,-3-2 0-16,-3 1 2 0,1 1 1 15,-1-5 3-15,-1 1 3 0,-3-2 0 16,-1-1 0-16,2-2 0 0,-1 4-1 15,0-3-3-15,3-3-4 0,1-1-2 0,1 1-2 16,-1-5-1-16,4 0-1 0,0 0 0 16,2-1-1-16,0-1 0 0,0 0 1 15,6-1-1-15,-1-2 1 0,2 1 0 16,0-2-1-16,3 0 2 0,1 0-1 16,4-2 0-16,0-1 0 0,2-2 0 15,2-1 0-15,0-4 0 0,-5 3 0 16,3-1 0-16,-4 1-1 0,-2 3 1 15,1 2-1-15,-3-2 1 0,0 1-1 0,0-1 0 16,1 1 0-16,-3 0 0 0,3 2 0 16,-1-2 0-16,0 4 0 0,-2 0 0 15,-1-2 0-15,-3 2 0 0,0 0 1 16,-2-1 0-16,-1 3 1 0,0-2 0 16,-3 0 0-16,1 2 0 0,-4 1 0 0,-2-1 0 15,-3 1-1-15,0 1-1 0,0 0 1 16,-1-1 0-16,2 1-1 0,-1 0 0 15,-1 0 1-15,0 0-1 0,-2 1 0 16,1-2 0-16,0-1 1 0,-2 1-1 16,0 0 1-16,4 1-1 0,-1-1 0 15,0 3 1-15,6-1-1 0,-4-1 0 16,1 0 0-16,2 0 0 0,-2 0-1 16,0 1 1-16,4-2-1 0,-3 4 0 0,3-4 0 15,-1 1 1-15,4 1-1 0,-1-1 1 16,2-2-1-16,1 0 2 0,1 0-1 15,-1-2 1-15,1 0 0 0,-4-2-1 16,2 1 1-16,1-1 0 0,0 0-1 16,0 0 0-16,3 0 0 0,-2-1 0 15,2-2 0-15,0-1 0 0,1 0 0 0,-1-1 0 16,1 2 0-16,-1 1 0 0,1-2 0 16,1 1 0-16,-1-1 0 0,0 1 0 15,-1-2 0-15,1 2 0 0,1-2 1 16,-2 0-1-16,-1-3 0 0,1 1 1 15,-1 1 0-15,1 0-1 0,-3-1 1 16,1 2-1-16,-1-1 1 0,0 0-1 16,-2-1 0-16,2 3 0 0,-2-1 0 0,-1 0 0 15,0-3 0-15,1 3 0 0,0 0 0 16,-2-3 0-16,0 2 0 0,0 2 0 16,0-3 0-16,-3-2 0 0,1 2 0 15,1 0 0-15,2 2 0 0,-3 0 0 16,1 0 1-16,2 0-1 0,-3 1 0 15,1 0 0-15,2 0 0 0,-3-1 0 16,4 2 1-16,-4-4-1 0,2 0 0 16,-1-1 0-16,1 0 0 0,0 2 0 0,0 0 0 15,-1 2 0-15,1-1 0 0,0 2 0 16,-3 2 0-16,2-3 0 0,-4-2-1 16,1 4 1-16,1-1-1 0,0 1 1 15,-1 6 0-15,3-3-1 0,-2 4 1 16,1 2-1-16,-1-2 1 0,0 1 0 15,-2 1-1-15,1-3 1 0,1 5-1 16,-1-1 0-16,2-2 0 0,3 5 0 0,0-2-7 16,2-4-22-16,1 0-88 0,2-3 55 15,3-6-79-15,-2-2-322 0</inkml:trace>
  <inkml:trace contextRef="#ctx0" brushRef="#br0" timeOffset="40184.1634">16641 12051 19 0,'3'-3'44'0,"2"-2"12"16,-4 2-7-16,0 0 5 0,-3-2-1 16,2 0-4-16,0 0-7 0,2 3-10 0,-6-1-10 15,3 1-8-15,1 2-7 0,1 1-4 16,-4 3-4-16,2 0 0 0,-3 0-1 15,-2 4 3-15,0 0 0 0,-7 1 2 16,0 3 1-16,-3 2 1 0,1 1 2 16,-4 1 2-16,1-3 2 0,-1 2 4 15,1-3 1-15,-2 0 1 0,5 1-1 16,0 1 0-16,-1-2-1 0,2 0-3 16,2-1-2-16,-2-3-1 0,4 1 0 0,1-2 0 15,1-1 1-15,1-1 0 0,3 1 0 16,1-3-1-16,-1 0-2 0,1 2-1 15,1-5-2-15,1 3-2 0,-1-1-1 16,0-2 0-16,2 0-1 0,2 2 1 16,-1-2 0-16,1 5 0 0,0-9 1 15,0 4 0-15,1 0 0 0,2-2 0 0,0-3 0 16,0-1-1-16,-2 0 0 0,1-4-2 16,0 1-1-16,-2 1-6 0,-1 1-6 15,1-1-7-15,-1 2-8 0,-1-3-6 16,0 0-4-16,0-1 1 0,0 2 4 15,0-3 7-15,-1 2 8 0,0-1 7 16,0 1 7-16,1-1 5 0,0-1 2 16,1 1 0-16,0 0 0 0,-1-1 0 0,1 2-1 15,1 2 1-15,-2-3-1 0,1 2 0 16,0 1 0-16,2 3 1 0,-2 2 1 16,0 0 2-16,1 1 0 0,-1 0 0 15,0 3 0-15,1 0 2 0,-2-2-1 16,-1 0 0-16,1 6 0 0,-1-2 0 15,0 0 0-15,-2 2 0 0,1 3 0 16,-1-2-1-16,2 4 2 0,-2 2 0 0,1-1 3 16,-1 0 0-16,-2 1 1 0,1-1 0 15,0 1 1-15,-2-1-1 0,1 1 0 16,-1-3-1-16,-1 1 0 0,1-2-1 16,2 0-1-16,-2-3-1 0,3 2-1 15,3-1-1-15,-2 3-2 0,0-2-1 16,-1 1 0-16,0-5-1 0,1 1 0 15,3-2 1-15,-2-4 0 0,-1-1 1 16,5 4 0-16,-3-2 2 0,0 0 0 0,0-3 0 16,-2 3 0-16,4 0-1 0,0 1 0 15,0-2-1-15,2 1-2 0,1 4 0 16,2-3 0-16,0-3 0 0,0 2-1 16,2 0 1-16,-1-2 0 0,2 2-1 15,-3-2 0-15,4 2 1 0,-3 1-1 16,2 0 0-16,1-2 0 0,2 1 0 15,-2-1 1-15,2 3-1 0,1 0 1 0,-1-1 0 16,-1-4 1-16,0 3 3 0,0-1 3 16,-3-2 2-16,1 0 2 0,-3-2 2 15,-1 2-1-15,-3 0 0 0,-2-1-3 16,1 0-2-16,-4 2-3 0,1-1-3 16,-1 1-1-16,1-1-1 0,1 5-1 15,0-1-9-15,-1 0-15 0,-2-2-22 0,-1 2-70 16,2 1 37-16,1-2-81 15,-2-2-215-15</inkml:trace>
  <inkml:trace contextRef="#ctx0" brushRef="#br0" timeOffset="46648.6944">15731 13310 46 0,'0'-3'44'0,"-4"-1"-9"16,1 1 0-16,3 1-2 0,3 1-6 0,-7-2-3 15,2 1-2-15,0-1-3 0,3 0-2 16,-4-3 1-16,0 0 1 0,-3-3-2 15,5 4 0-15,-2 0-1 0,1 3-1 16,-1 1-1-16,2 0-3 0,1 2-3 16,-1-1-2-16,-1-1-1 0,-1 0 0 15,1-1 0-15,-1-2 1 0,2 4 0 16,-2-3 0-16,2 2 0 0,-3-3 0 16,-1 0-1-16,0 1-1 0,0 0 0 0,-2-1-1 15,-1 1-1-15,2 1 0 0,2 1 0 16,-1 0-2-16,-3 1 1 0,2 1-1 15,-2 1-1-15,0-3 1 0,-1 1 0 16,0 2-1-16,0 1 1 0,0-2 0 16,-2 1 0-16,5 2 0 0,0 2 0 15,0-3 0-15,-1 0 0 0,0 2 0 16,-3-3 0-16,1 4 0 0,-1 0-1 0,0 0 2 16,4 1 1-16,2 2 0 0,-3-4 2 15,2 0 0-15,0 0 0 0,-1 0 0 16,-1-3 0-16,3 0 0 0,-1 1-1 15,2 0 0-15,2 4 0 0,-1-2 1 16,1 3-1-16,0-3 0 0,-2 2 1 16,0-3 0-16,-1-1 1 0,1 3 2 0,-3-2 0 15,2-2 1-15,2-1 1 0,-2 7 1 16,1-2 0-16,-1 0-1 0,0 2 0 16,-1-3-2-16,1 0 0 0,-2-1-2 15,2 1-1-15,0 1-2 0,-1-1 0 16,1 1 0-16,-1-1-2 0,1 2 1 15,1-2 0-15,0 1-1 0,1-1 1 16,-1-1-1-16,0 1 1 0,-1-2 0 16,2-1-1-16,1 2 2 0,0-4-1 0,1 0 1 15,-1 1 1-15,2 0 0 0,0-2 1 16,1 0-1-16,-1-3 0 0,4 1 0 16,-1-2-1-16,2-3 0 0,-2-1-2 15,5 2 0-15,1-3 1 0,-1 0-1 16,2 1 0-16,1 0 0 0,0 0 0 15,-2 2 0-15,-1 2 1 0,-2-3-1 16,1 0 0-16,-2 2 1 0,-2-1-1 0,1-3 1 16,0 5-1-16,-1 0 0 0,3-2 0 15,0 2 0-15,3-2-1 0,-1-1 1 16,1 1 0-16,-2-1 0 0,2 2-1 16,-3 2 1-16,3 2 0 0,-3 0 0 15,2 3 0-15,-2-3 0 0,0-1 0 0,-4 0 0 16,2-1 0-16,-2 3 0 0,0 0 0 15,3-1 0-15,-1 3 0 0,0-2 0 16,0 3 0-16,-1-2 0 0,0 1 0 16,-1-1 0-16,1 2-1 0,0-1 1 15,1 4 0-15,2-2 0 0,-1 1 0 16,1 2-1-16,3 0 1 0,-4 1 0 16,2-2-1-16,-3 1 1 0,4 2 0 15,-6 1 0-15,4 0 0 0,-3 0 0 16,2 1 0-16,-3-3 0 0,-1 1 0 0,-1-2 0 15,2 1 0-15,-2-1 0 0,3 2 0 16,-1 0 0-16,-1 0 0 0,-2 1 1 16,-1-1-1-16,1-2 0 0,0 0 1 15,-1-1-1-15,-3 1 1 0,3-1-1 16,-2 3 1-16,2-3-1 0,-1 1 0 16,-1 0 1-16,-4 3-1 0,3-4 0 0,1 4 1 15,-2-1-1-15,0-1 1 0,0-1 0 16,-1 0 0-16,0 1 0 0,2 0 1 15,1 1 0-15,3 0-1 0,-2 0 1 16,-1 0-1-16,2-1 0 0,-1-1-1 16,2 0 1-16,-2-1-1 0,2 1 0 15,1 1 1-15,-1 1-1 0,-1-2 0 16,2 2 0-16,-1 1 1 0,0-3-1 0,0 0 0 16,-1-1 0-16,1 1 0 0,0-4 0 15,-1 2 0-15,2 1 0 0,0 1 1 16,-1 1-1-16,2-1 0 0,-2 1 0 15,4-3 0-15,-1-2 0 0,-1 2 0 16,1-2 1-16,-1-2-1 0,2 1 1 16,-1 0-1-16,0 0 1 0,6 0 0 15,1-3 0-15,-1 0 0 0,3 0 1 0,0-4-1 16,-3 0-1-16,2-5 6 0,3 0 3 16,0 1 3-16,0-1 3 0,-2 0 2 15,1-1 3-15,-2 2 1 0,-1-1-4 16,-3 3-4-16,4-1-2 0,-1 3-4 15,-1 1-2-15,-2 1-3 0,1 0 0 16,-4 1-1-16,-2 1 0 0,0 0 0 0,0 2 0 16,-2-2 0-16,0 2 1 15,-1 0-1-15,1 0 0 0,-1-3-5 16,1 3-14-16,-3 0-24 0,1 0-87 0,3-2 52 16,-1-2-93-16,0-3-287 0</inkml:trace>
  <inkml:trace contextRef="#ctx0" brushRef="#br0" timeOffset="58839.8035">6870 16499 8 0,'12'0'17'0,"0"1"-3"15,2-1-1-15,0 0 4 0,1 2 2 16,0-1 0-16,1 1 0 0,0 0 1 16,0-2 3-16,3 3 1 0,2-2-2 15,0 0-3-15,3-1 0 0,4 0-1 0,0 0 1 16,1-2-2-16,2 0-1 0,3-3-2 15,5 2-1-15,0-1-2 0,7-4-3 16,4 2-2-16,1 0-2 0,1 1-1 16,1 0-2-16,0 1 1 0,-3 3-1 15,1 0-1-15,-5 1 1 0,2 0 0 16,-4 1-1-16,-1 2 1 0,0 0-1 0,0 3 1 16,0 3 0-16,1-2-1 0,-2 3 1 15,1 4 0-15,-3-1 0 0,-3-2-1 16,0-2 1-16,4 1 0 0,-8-6 0 15,0 2-1-15,1-1 1 0,0 3-1 16,-7-1 0-16,3 1 0 0,-3 0 0 16,-1-2 0-16,-3 0-1 0,-2-1 1 15,-3-2 0-15,2 2 0 0,-6 0 0 0,3 0 0 16,-3-1 3-16,-2 1 1 16,-1 1 1-16,-1-5 2 0,-5 3 1 0,2-2 0 15,-4 1 0-15,-3-1 1 0,-1-2-1 16,-1 1-1-16,-1 0 0 0,-5 2-1 15,-7 1 1-15,-4 0-1 0,-7 1-1 16,-6-2-1-16,-6-5-1 0,-6 2 0 16,-4 2-1-16,-4-6 0 0,-6 1 0 15,1-4-1-15,2 2 0 0,1 0 1 16,2-2-1-16,0 0-1 0,1-3 1 0,4 2 0 16,-1-3 0-16,3 0 0 0,6-2-1 15,4 3 1-15,-2-2-1 0,6 1 0 16,-1 6 1-16,0-1-1 0,0 1 0 15,-2 2 0-15,2-1 0 0,3 2 0 0,-5 1 0 16,4-2 0-16,2-3 0 16,-1 0 0-16,-2-2 1 0,3-2-1 0,5 3 0 15,-2 1 1-15,3 1-1 0,4-1 1 16,3 4-1-16,0 0 0 0,7 2 1 16,0 2-2-16,6 0 0 0,-1 2-1 15,2-2 0-15,0 1 0 0,1-2-1 16,3-1 0-16,0 2 1 0,1-1 0 15,4 1 0-15,4-2 1 0,7 0 0 0,1 0 1 16,5 0 0-16,4-3-1 0,5 2 1 16,4-1 0-16,6-1-1 0,5 1 1 15,7-4 0-15,4 1 0 0,2 0 0 16,4 0 1-16,7-2-1 0,-2 4 1 16,1 1 0-16,4 2 1 0,-2 0-1 15,-4 0 1-15,-1 2 0 0,5 0 0 16,-7 0 0-16,-2 2-1 0,-4-2 0 0,-5 0-10 15,-6 1-16-15,-4 3-32 0,1 3-17 16,-1-1 6-16,-1 5-63 0,-1-2-23 16</inkml:trace>
  <inkml:trace contextRef="#ctx0" brushRef="#br0" timeOffset="59703.3913">11925 16579 44 0,'-7'-5'52'15,"0"1"-23"-15,3 2-2 0,-2 2-3 16,6-1-13-16,0 1-6 0,3 1-4 0,3 1 0 16,1-1-1-16,2 0 1 0,5 2 1 15,-1-3 1-15,2-2 0 0,2 1 1 16,2 0 1-16,-2-2 0 0,2 0 1 16,5-2 1-16,2 2-1 0,7-1 2 15,5 0 0-15,7 0 0 0,2 1 2 16,1-2 1-16,4 1 1 0,4 1 1 15,2-1-2-15,2 4 0 0,3 1-1 16,7 1-3-16,1-1-1 0,-3 2-3 16,5-1-1-16,0 0 0 0,2-1 1 0,5 0-1 15,3 2 0-15,-1 0 0 0,7-1 1 16,-7-2 0-16,1 0 7 0,6-4 3 16,-5 0 2-16,-2 2 1 0,2-4 1 15,-5 0 0-15,-7 1 0 0,1 4-7 16,0-3-4-16,-6 4-1 0,-6-3-2 0,-1 1-1 15,-4 3-1-15,-7 0 0 0,-4-2 1 16,-4 1-1-16,-6 1 0 0,-7 1 1 16,-4-2 0-16,-5 3 0 0,-2-5 0 15,-4 1 5-15,-4-1 6 0,0-2 2 16,-4 2 1-16,-5-1 0 0,1-1 1 16,2 3-1-16,0-1-4 0,-2 1-6 15,-2-3-2-15,1 3-2 0,1 2-1 16,-1-1-1-16,1 0 0 0,-1 2-2 0,0 0-18 15,2 3-72-15,-3 3 46 0,0-4-60 16,1-4-271-16</inkml:trace>
  <inkml:trace contextRef="#ctx0" brushRef="#br0" timeOffset="61248.5309">16981 16730 16 0,'6'0'26'0,"1"-2"-7"0,-1 2-1 16,2 0-2-16,-2 1-4 0,2 1-5 15,-1-2-3-15,1 2-1 0,1-1-1 0,1-1 1 16,-2 1 0-16,2 0 4 0,4-1 3 15,-2 2 3-15,4-1 1 0,-2-3 1 16,1 2 0-16,0 0-1 0,1-2-2 16,1 1-3-16,3-2-3 0,0 1-1 15,3 0-1-15,1 0 2 0,2-1 3 16,0-2 3-16,2 0 3 0,0-1 1 16,6 1 2-16,0-1 0 0,2-1-2 15,1 4-3-15,5-2-3 0,2 2-3 16,0 0-2-16,3 2-2 0,-2-2-1 0,-2 2 0 15,-2-1-1-15,0 2 1 0,-2 0-1 16,4 0 1-16,-1-1-1 0,-2-2 0 16,-1-1 0-16,0 0 0 0,-1-1-1 15,2-1 0-15,2 2 1 0,4-2-1 16,1 3 0-16,4-2 0 0,-1 0 0 0,4 1 0 16,-1 0 1-16,0-1-1 0,-6 4 0 15,5 0 1-15,-2-2-1 0,-2-2 0 16,-2 4 1-16,1 3-1 0,-3-2 1 15,-4-3-1-15,-1-2 1 0,3 1-1 16,-2 3 1-16,3-3-1 0,-3 1 0 16,3-1 0-16,1-1 0 0,1 1 0 15,3-2 0-15,1 1 0 0,1 1 0 16,-1 1 0-16,2 2 0 0,-2-3 0 0,2-1 0 16,-1 3 0-16,5-1 0 0,-3-1 0 15,-5 0 0-15,-2 1 0 0,-1 1 0 16,-3 2 0-16,1-5 0 0,3 4 0 15,0 0 0-15,2 0 0 0,1-1 0 16,-2 0 0-16,1 1 0 0,1-1 0 16,-6-2 1-16,5 2-1 0,-2-3 0 15,1-2 0-15,2-1 4 0,-2 1 2 16,5 0 2-16,-1 1 0 0,1 4 0 0,2-3 1 16,-2 4-1-16,-4 0-3 0,-4 0-2 15,1 2-2-15,-4 0 1 0,-1-3-1 16,-3 2 0-16,0-1 0 0,-3 0-1 15,-3 1 1-15,3 0-1 0,-2-1 0 16,1 2 0-16,-2 0 0 0,5 2 0 0,-6-1-1 16,0 3 1-16,-4-2 0 0,4 3 0 15,-10-1 0-15,2 1 0 0,-2 0 0 16,-4-1 0-16,-2-4 6 0,0 2 4 16,-1-3 2-16,-3-3 1 0,1 2 1 15,-3-1 0-15,0 1 1 0,-3-1-5 16,0-1-5-16,3 0 0 0,-3 1-1 15,0-1 0-15,0 0 0 0,-1 0 0 16,-3-1 0-16,-2 0-1 0,-3 0-1 16,-1 2 0-16,1 2 0 0,-4 1-19 0,1 6-72 15,-3-1 47-15,-2 0-56 0,2-3-277 16</inkml:trace>
  <inkml:trace contextRef="#ctx0" brushRef="#br0" timeOffset="63323.0588">24696 16637 43 0,'8'-5'24'0,"2"2"-13"0,-2-3 5 15,0 5-8-15,2 1-5 0,-2-1-2 16,-1 2-1-16,3-2-1 0,2 1 0 0,-1 1 1 16,1 2-1-16,0-2 1 0,4 3 0 15,0 1 2-15,3 0 3 0,2-1 3 16,3 1 4-16,3-4 2 0,6 2 5 15,2-2 5-15,6-3 2 0,3 1 0 16,2 1-1-16,4-5-1 0,1 3-2 16,5-3-3-16,1 0-3 0,4 1-3 0,3-1-2 15,5-1-2-15,0 1-1 0,4-4-2 16,2 2-1-16,-2-1-1 0,3-4-1 16,6 5-1-16,1 3-1 0,0-2 0 15,4 3 0-15,4 3 0 0,0-3 0 16,-3 3 0-16,1-1 1 0,-1-2-1 15,0 5 1-15,-5-5 0 0,4 1 0 0,2 3 2 16,-2-4 2-16,-3 0 2 0,2 1 1 16,-2-4 1-16,-4 3 1 0,-1-4 0 15,1 3-2-15,-6 0-2 0,9 0-2 16,2 1-2-16,3-1 0 0,-1-1-1 16,6 1 0-16,-6 0 0 0,-2-3 0 15,0 0-1-15,-1 0 0 0,0-2 1 16,-4 0-2-16,-4 0 1 0,-1 0-1 15,1 2 1-15,-6 2-1 0,-1 0 0 0,1 3 0 16,-1 0 0-16,-4 1-1 0,5 0 1 16,-3 0 0-16,1 0 2 0,1-1 2 15,1 2 0-15,-2 1 0 0,5-1 1 16,-1 3 0-16,1-1 0 0,-1 1-2 16,3 1-1-16,-2-1 0 0,3 0 0 15,-3 0-1-15,1 1 1 0,-1-2-1 0,-5 0 0 16,-7-1 0-16,0 0-1 0,-4 0 1 15,-4 0 0-15,3 1 0 0,-1-2 0 16,2 0 0-16,-7-2 0 0,2 1-1 16,-4 0 1-16,1-4 0 0,-6 2-1 15,9-2 0-15,-7 0 0 0,1-1 0 16,-2 3 0-16,-3 0 0 0,-5-1 0 16,2 3 0-16,-3 2 0 0,-3-2 1 15,-2 0 0-15,-6 1 0 0,-5 0 1 0,-2 1 0 16,-7 0-5-16,-6-1-27 0,-4 5-52 15,-2-2 36-15,-8 0-65 0,-11-2-196 16</inkml:trace>
  <inkml:trace contextRef="#ctx0" brushRef="#br0" timeOffset="64669.7418">3510 17641 4 0,'49'-1'7'0,"1"1"0"16,4-2-1-16,5-1 1 0,1 0-2 15,3-1 0-15,1-1-1 0,2-1-2 16,1 0 0-16,4-2 0 0,4 2-2 16,3 5 1-16,1 0 0 0,-1-1-1 15,3 6 1-15,2 1 0 0,-1 3-1 0,5-1 1 16,-1 1-1-16,-4 3 1 0,0-2-1 16,-1-3 1-16,-4 3-1 0,2-1 1 15,-1-5-1-15,-8-2 1 0,3-1-1 16,-3 1 0-16,2-2 0 0,1-1 0 15,7 2 0-15,-4-3 1 0,0 0-1 16,1 3 0-16,-2 0 1 0,5 0-1 16,-1 4 1-16,4-2-1 0,-1 0 1 0,3 0 1 15,-3 3-1-15,4-1 0 0,0 0 0 16,2-3 1-16,0 2-1 0,3-3 1 16,0-4-1-16,2-1 0 0,-4 0-1 15,0 0 1-15,0 0-1 0,-1 2 1 16,1-2-1-16,3-3 0 0,-1 1 0 15,2-1 0-15,0 1 0 0,-3 4 0 16,1 3-1-16,-7-2 1 0,-2 4-1 0,-6 0 0 16,-4 2 0-16,-7-1 13 15,-3 1 4-15,-10 0 5 0,-9-1 4 0,-6-1 3 16,-6 1 3-16,-7-2 1 0,-5 2-12 16,3-3-3-16,-4 1-4 0,1 0 1 15,-1 0-53-15,5 0 29 0,-5 2-24 16,0-5-186-16</inkml:trace>
  <inkml:trace contextRef="#ctx0" brushRef="#br0" timeOffset="67962.6743">18279 13320 54 0,'-8'5'32'0,"-3"6"-13"0,0 4 5 16,-2 1-7-16,0-3-3 0,-1 5 2 16,2 2 4-16,-1-2 3 0,1 3 5 15,-1-1 4-15,-2-5 3 0,2 0 1 16,-2 0-1-16,-1 0-3 0,3 0-4 16,-3 3-2-16,1-4-5 0,1 1-4 15,1-1-5-15,3-1-3 0,-1-1-2 0,4 1-2 16,1-2-2-16,-1-3-2 0,2-1 1 15,3 0-1-15,0-4 0 0,0-3 0 16,4 2 1-16,-2-2 0 0,2-2 1 16,0-4-1-16,1-3-1 0,0-3 1 15,2 0-1-15,2-5-3 0,1 1-3 16,0 0-4-16,2-1-6 0,-2-1-6 0,-2 0-6 16,1 2-7-16,-3 1-9 0,-3 1-7 15,0 1-3-15,-1 1 4 16,1-4 7-16,-4 3 6 0,2-3 8 0,-1 3 10 15,-2-2 14-15,1 0 13 0,1 2 7 16,-5 1 5-16,4 0 3 0,-4-1 4 16,2 5 0-16,-1-3 0 0,4 3-6 15,-1 3-3-15,2 0-3 0,0 2-3 0,0 3-2 16,0-3-4-16,1 3 0 0,-2-1-1 16,4 2 0-16,2 5-2 0,0-1 0 15,2 0 1-15,1 8 0 0,3 6 1 16,0-3 0-16,3 5 1 0,2 4 0 15,1-1 2-15,-4-2 2 0,1-1 1 16,2 0 2-16,0 2 1 0,0-1 1 16,0-2-1-16,-2-1 1 0,-4 1 0 15,2-6 0-15,-2 0 0 0,3-1 0 0,-1-2 1 16,0-1 0-16,-3-3-1 0,1-4-2 16,-3-1-1-16,-2-2-2 0,1 1-2 15,-1-1-1-15,-2-1-2 0,1-2 0 16,-1-3 0-16,-1 0-7 0,0-1-11 15,-1-2-17-15,-1 2-24 0,0-3-52 16,-3 1 20-16,1-2-65 0,1-1-143 16</inkml:trace>
  <inkml:trace contextRef="#ctx0" brushRef="#br0" timeOffset="68162.1375">18237 13330 59 0,'-18'14'52'0,"0"6"-12"0,-4 2-1 16,3 3-8-16,-3-2-9 0,-2 2-7 16,-2-4-2-16,6-1-47 0,-1-2 23 15,6 2-22-15,4-7-160 0</inkml:trace>
  <inkml:trace contextRef="#ctx0" brushRef="#br0" timeOffset="76182.3313">15770 9319 35 0,'0'3'26'0,"-1"0"-6"0,-2 2 1 16,2 0-3-16,0 0-4 0,1 1-1 16,-2 2-1-16,-1-2-1 0,0 2 1 15,1 0 1-15,1 1 2 0,-2 1 0 16,0 1 1-16,6 0 1 0,0 4 1 15,-1-2-2-15,0 3-1 0,0 0-2 16,3 0-1-16,-3-1-2 0,-1-1-1 0,1-2-1 16,3 1-1-16,-3-1-2 0,-1 2 1 15,0-2-2-15,0 0 0 0,1 1-1 16,-2 2 0-16,1 0 0 0,-5 1 0 16,2 2-1-16,2-2 0 0,0 0-1 15,-4 0 0-15,6 0 0 0,-4-2-1 16,4 2 1-16,-1-5 0 0,0 2-1 15,-1 0 1-15,1-2 0 0,1-2 0 16,1 2 0-16,-1 1-1 0,2-1 1 0,-4 0 0 16,2 1 0-16,1-1 0 0,0-1 0 15,0-1 0-15,-1-1 0 0,0-1 1 16,1-1-1-16,1 1 0 0,-2-3 0 16,-1-1 1-16,1 3 0 0,-1-5 0 15,-2-1 0-15,2 1 1 0,0-2 1 0,-1 3 0 16,1 0 0-16,-1-2 0 0,-1 3 0 15,1-1 0-15,1-1 0 0,-2-1-1 16,-1-1 1-16,2-1-1 0,-2 0 0 16,-1-2 0-16,1 2 0 0,-2-3-1 15,-1 1 0-15,-2 0 0 0,-2-4-1 16,2 1 0-16,-1 2-1 0,0-2 0 16,3 5 1-16,0 0-1 0,-2-1 0 15,-2 0 0-15,-3 0 0 0,2-4 0 0,1 6 0 16,2-5 0-16,2 4 1 15,1-2-1-15,5 1 0 0,-3 0 0 0,-1 1 0 16,0 0-1-16,-1-1 1 0,3 0-1 16,2-1 0-16,1 3 0 0,-5-2 0 15,6 3 0-15,-1 0 0 0,-2 0 0 16,1 1-1-16,0 0 1 0,-2-3-1 16,0 3 1-16,-1-1-1 0,0 1 0 15,4 3 2-15,-1-2 1 0,-1 4 0 0,2 0 1 16,2-1 1-16,1 1 0 0,-1 3 2 15,0-2-2-15,1 1 1 0,-2 2 0 16,-1-1 0-16,5-2 1 0,-1 2 1 16,0 0-1-16,-3-1 2 0,2-2-1 15,-2 1 0-15,-2-2 0 0,2-2 0 0,-1 1-1 16,1 0 1-16,0-2-1 0,0 0-1 16,0 2 0-16,0-1 0 0,1-2 0 15,-1-2-1-15,0 2 1 0,-1-2 0 16,2-2 2-16,-1 0 4 0,3 0 2 15,0-1 0-15,2-2 0 0,-1 2 0 16,2-4-1-16,-3 3-2 0,1 1-3 16,0-3-1-16,-2 5-2 0,-2-5 1 15,1 1-1-15,-1-1 0 0,-1 2 0 0,0-3 0 16,-1 0-1-16,4 3 0 16,-3 1 0-16,1-2-1 0,0 1 0 0,-2 0 0 15,2-1 0-15,-3-1-1 0,2 3 1 16,1 0-1-16,0 2 0 0,-2-1 0 15,3 2 1-15,-2-1-1 0,0 1 0 16,0 1 0-16,-1-1 1 0,-3-3-1 0,5 6 0 16,-3-5 0-16,0 2 1 0,2 1-1 15,-1-1 0-15,-2 0 0 0,3 0 1 16,-2 0-1-16,0 1 1 0,0 0-1 16,0-1 1-16,0 0-1 0,0 0 0 15,-1 1 0-15,-2 0-1 0,2 2 1 16,-2 2-1-16,0 3 0 0,0 4 0 15,-2-2 1-15,0 3 0 0,-2 0-1 16,-3 2 1-16,1-5 1 0,-1 1-1 16,1 0 0-16,-1-1 1 0,4-2-1 0,-1 1 0 15,2 2 1-15,-3-3-1 0,3 3 0 16,-1-1 0-16,0 0 1 0,0-3-1 16,1 0 0-16,-1-1 1 0,-1-2-1 15,1 2 1-15,1-5 0 0,-1-1 0 16,3 3 0-16,3-1 1 0,-4-3 0 15,-1-4-1-15,2 2 1 0,2 2-1 0,-1-1 0 16,-2-4 0-16,3 3 0 0,1-2-1 16,-1 0 1-16,0-1-1 0,1 3 0 15,0-1 1-15,-1 1-1 0,0 2 0 16,0-3 0-16,-4-2 1 0,2 1-1 16,0 0 0-16,-3-2 0 0,2 5 0 15,0 1 0-15,-2-2-1 0,4 0 1 0,-2 2 0 16,-1 0 0-16,4 2 0 0,-1-2 0 15,0 2 0-15,-1-3 0 0,-1 4 0 16,3-1 0-16,3 0-1 0,-5-3 1 16,4 5 0-16,-2-1 0 0,4-1 0 15,1-3-1-15,-4 0 1 0,1-1 0 16,3-2-1-16,-2 1 1 0,2 0 0 16,-7 2 0-16,2 0 0 0,5 2 0 15,-3 1 0-15,-2-3 0 0,2 3 0 0,-6-2-1 16,8 0 0-16,-5 1 0 0,0 1 0 15,2 0 1-15,2 1 0 0,-2-2 1 16,2 3 1-16,0 1 0 0,0-1 0 16,0 1 0-16,-1-1 0 0,-1 1-2 15,3-1 1-15,-3 0 0 0,0 0-1 16,2-2 1-16,-1 0 0 0,-5 2 0 16,7 2 0-16,-5 0 2 0,5 1 3 0,-4 4-11 15,-6-2-6-15,-1 5-96 0,1 1 59 16,-9-5-78-16,-2-8-336 0</inkml:trace>
  <inkml:trace contextRef="#ctx0" brushRef="#br0" timeOffset="78045.7113">19981 13289 47 0,'2'-7'61'16,"-3"-1"5"-16,1-1-1 0,0 3 3 15,1-1-4-15,-3-2-5 0,4 0-7 16,-1 2-8-16,0 0-9 0,0 1-11 16,-1 0-8-16,2 3-6 0,-1 2-3 0,3 0-3 15,-1 1-1-15,1 3-1 0,0 1 0 16,0 1 0-16,-1-1 0 0,2 2 1 15,-5-1 1-15,0-1 0 0,2 1 1 16,-1 3 1-16,-1 1 0 0,0 2 2 16,-1 6 1-16,0-2 2 0,3-1 0 15,-4-1 1-15,-2 0 2 0,0-1 2 0,-1 1-1 16,-1-2 0-16,3 2-2 0,3 1 0 16,0-2-2-16,0-2-2 0,-2 1-3 15,2-3 0-15,1 0-2 0,-1-4 0 16,0 0-1-16,0 1 0 0,0-3-1 15,0-1 0-15,-4-2 0 0,6 1 0 16,2 1 0-16,-3-2 0 0,0 0 1 16,0-1-1-16,5 2 1 0,-1 0-1 15,0-1-1-15,-1 1 0 0,5-3 1 0,0 1-2 16,-1 2 1-16,4 0-1 0,3-2 0 16,-3 1 1-16,-1-2 0 0,3-1-1 15,-3 3 1-15,-2-4 0 0,0-1 0 16,2 1 0-16,-3 1 0 0,0-2 0 15,0-2 0-15,0 4 1 0,-1-2 0 16,0 0-1-16,-1 2 0 0,1 0 1 16,-2 0-2-16,-1 1 1 0,0-2-1 0,-1 1 0 15,1 1 1-15,1 1-1 0,-2-2 0 16,0 1 0-16,-1 0 1 0,1 0-1 16,-3-3 1-16,0 2 0 0,-1 0 0 15,1-2 1-15,-3-2-1 0,3 3 0 16,-1-2 0-16,1 0 0 0,-2 1 0 15,2-1 0-15,-3-1 0 0,3-1 0 0,-3 3 0 16,1-2-1-16,0 3 1 0,1 0-1 16,0 0 0-16,1 0 0 0,1 3-1 15,-1-2 1-15,1-3 0 0,0 6-1 16,-1 0 1-16,1 0-1 0,-1 0-1 16,2 3 0-16,-2-1 0 0,0 1-1 15,0 1 1-15,1 2 0 0,-1 0 0 16,1 3 1-16,-1 3 0 0,2-1 0 15,1 3 0-15,0 3 1 0,2 3 0 0,-2-4 0 16,1 1 1-16,0 2 1 0,-1-2-1 16,-1-2 2-16,1 7 1 0,0 2 0 15,-2-5 2-15,0-1 2 0,-1-1 0 16,0-3 2-16,-1 1 0 0,1 0 1 16,0-1-1-16,-1 1-1 0,0-3 0 15,1 0-2-15,0-2-1 0,0-1-1 0,-2-2 0 16,1 0-2-16,1-4 1 0,-2 0 0 15,1-1 0-15,1-2 0 0,-1 2 2 16,3-4 0-16,-2 1 0 0,1 1 0 16,-1-2 0-16,-1-4-1 0,2-1-1 15,-2-4-1-15,0-5-1 0,1 1-1 16,-1 0 1-16,-2 0-2 0,-1-1 0 16,2 0 0-16,-1 2-1 0,0-2-1 0,1-2-2 15,-2 3 0-15,0-3 0 0,1 1 1 16,-3 1 0-16,2 4 0 0,2 0 1 15,-2 4 2-15,2 4-1 0,0 0 1 16,-1-2-1-16,2 4 0 0,-3-2 0 16,3 4 0-16,0-2-1 0,1 2-1 15,-1 0 0-15,2 2 0 0,-1 2 0 16,3 3-1-16,1-3 0 0,1 8 1 16,1-2 1-16,-1 3 0 0,2 2 0 0,-1 4 1 15,0-1 0-15,-1 4 0 0,3 0 0 16,-3-1 1-16,-2-3 0 0,0 0 0 15,0-4 0-15,-3-1 1 0,0 1-1 16,1-2 1-16,0-1 0 0,-1-3 0 16,0 1 0-16,2-5 0 0,-1 3 0 15,-1-5 1-15,0 1 0 0,-1-2 1 16,1-1 0-16,0 1 1 0,-1-4-1 0,1 2-9 16,-1-1-17-16,0-4-26 0,1 0-98 15,-1-2 54-15,1 1-103 0,-1 1-317 16</inkml:trace>
  <inkml:trace contextRef="#ctx0" brushRef="#br0" timeOffset="92223.3389">22378 13336 83 0,'0'-6'58'16,"0"-1"-18"-16,-2-1 2 0,3 5-16 15,-1-1-1-15,2 2-5 0,-1 0 3 16,1 0 5-16,-3-3 7 0,2 3 7 0,-2-4 6 16,-1 3 5-16,2 0-2 0,-3-2-4 15,5 3-8-15,-1 1-7 0,-1-1-9 16,-1 3-7-16,4 2-6 0,-5-5-6 15,5 4-2-15,-3 0-3 0,2-2 0 16,2 3 1-16,-3-6 0 0,0 3 0 16,1 1 1-16,-1-1-1 0,-1 0 1 0,2 4 0 15,-3-6 0-15,1 5 0 0,-3-2 0 16,3 3 1-16,-3 0 0 0,-1 0-1 16,2 2 0-16,0 4 0 0,1 0-1 15,3 1 1-15,-3 4-1 0,0-1 0 16,2 3-1-16,-2 2 1 0,2 1 0 15,-1 2 0-15,-1 0 0 0,1-2 0 16,1 0 0-16,0 0 0 0,3-2 0 16,1 1 1-16,-1-3-1 0,0-1 1 15,1-4-1-15,-3-4 1 0,0-3 0 0,1 0 4 16,3-3 6-16,0-1 3 0,0-1 4 16,-1-3 1-16,1-2 2 0,-2-1-1 15,1-2-4-15,3 1-5 0,0-1-3 16,1 1-4-16,2 0-2 0,-2-1-2 15,-1 1 1-15,2 3 0 0,0 0-1 16,-3 3 1-16,-2-1-1 0,1 2 1 0,-3-3 0 16,-1-1 0-16,-1 0 0 0,2 0 1 15,-1 0-1-15,1-1 0 0,0-1 0 16,-1-2 0-16,-1 0 0 0,1 0 0 16,-1-2-1-16,2 1 1 0,0 1-1 15,0 0 0-15,0 1 0 0,0-1 0 16,1 0 0-16,-1 4 0 0,0-3 0 0,1 3 0 15,-1-1 0-15,2 2 0 0,-1-1 0 16,0 1-1-16,-1 2 1 0,-1 2 0 16,-1-1 0-16,-1-1 0 0,0-2 0 15,0 4 0-15,0-2-1 0,-1 0-1 16,0 2 1-16,1 1-1 0,4 2 0 16,-2 2 0-16,-1 0 1 0,-2 5-1 15,1 2 1-15,2 3-1 0,-4 4 1 16,0 0 0-16,-2 4 1 0,4 0-1 15,8 3 0-15,-2 3 1 0,1 4 0 0,2-2 0 16,2 5 0-16,-9-3 0 0,0-1 0 16,0-6 1-16,-3-4 0 0,2-4 2 15,-4-3 2-15,1-4 1 0,-2-2 2 16,2-3 3-16,-1-2 2 0,1-3 2 16,1 1 0-16,0-3-1 0,0-1-2 0,-1-4-1 15,-1 2-3-15,0-5-3 16,-1 0-3-16,0 1-1 0,1 4-1 0,3-3-1 15,-2 4-6-15,1-1-12 0,1 2-20 16,-1 3-22-16,1 2-87 0,-1-3 40 16,-1 7-88-16,1-1-262 0</inkml:trace>
  <inkml:trace contextRef="#ctx0" brushRef="#br0" timeOffset="97285.0369">24462 13243 103 0,'-6'0'123'0,"1"1"-35"0,-1-4-7 0,3 0 0 16,1 1-41-16,3 5-6 0,-2-1-13 15,1 3-6-15,3-3-1 0,0 3 1 16,4-2 1-16,0 3 2 0,0-3 1 16,4-1-1-16,-1-1 0 0,4-1-1 15,-1-3-4-15,1 6-2 0,-2-5-2 16,3 0-3-16,-6 2-1 0,1-2-3 15,-1 4 0-15,-1-1-1 0,-2-1 0 0,0 2-1 16,-1 1 0-16,-1-1 0 0,0 1 2 16,-2 1 4-16,0 1 2 0,0 3 6 15,1 4 3-15,0 2 4 0,1 2 4 16,1 5-1-16,2 5-2 0,0 2-2 16,1 8-3-16,-1 0-3 0,4 5-3 15,-1-1-1-15,-1 2 0 0,-1-6 0 16,-1 2 3-16,-6-6 2 0,0-4 2 0,0-5 2 15,-1-2 1-15,-2-1 1 0,-2-6-2 16,2-2-4-16,-2-2-1 0,2-5-4 16,-4-1-2-16,5-1-3 0,1-1-2 15,0 1-1-15,0-3-7 0,1-2-10 16,1 2-16-16,-1-2-22 0,-1-4-31 16,-3-1-38-16,-2-2-47 0,0 2 7 15,-4-3-69-15,-7 0-80 0</inkml:trace>
  <inkml:trace contextRef="#ctx0" brushRef="#br0" timeOffset="97478.3434">24406 13645 129 0,'-15'-21'143'0,"3"3"-29"15,-1-1-6-15,5 2-14 0,7 3-19 16,1 2-24-16,2 5-16 0,7 1-10 0,8 2-4 16,5 1-3-16,8 1 2 0,5-2 2 15,3 3 3-15,5-2 0 0,9 2-2 16,-5 1-6-16,2-1-3 0,2 0-5 15,-5 1-4-15,-8 0 0 0,-2 0-8 16,-3 0-12-16,-6-1-21 0,-4-1-103 16,0 1 61-16,-7-1-97 0,-6-1-357 15</inkml:trace>
  <inkml:trace contextRef="#ctx0" brushRef="#br0" timeOffset="106276.104">26752 13316 41 0,'-3'-3'88'16,"-3"-1"-36"-16,0 1-7 0,2-2-2 16,2 2-15-16,1 1-16 0,1 2-8 0,4 1-1 15,0 1 5-15,-2-1 6 0,1 0 7 16,1-1 5-16,1 0 4 0,-1-1 2 15,3-1 1-15,1 0-6 0,0 1-5 16,2 0-7-16,0-2-5 0,1-1-3 16,2 1-4-16,-2 3-1 0,0-2-2 15,-2-1 0-15,-1 3 0 0,-1 1 0 16,-2 2 0-16,-2-1 0 0,2-1 1 16,-2-1 1-16,0 2 1 0,-2-1 0 0,1-2 0 15,0 3 0-15,-4-2-1 0,5 1 0 16,-1 2 0-16,0 2 0 0,2 2 0 15,1 2 2-15,-3 2 2 0,6 7 3 16,-1-1 2-16,0 5 4 0,1-1 3 16,1 5 1-16,-1-1 2 0,-1-2 1 15,2 3 0-15,0-1 0 0,-1-1-2 16,-2-2-1-16,0 2-1 0,-2-4 0 0,-1-1-2 16,1 4 0-16,-1-4-1 0,-1-2-2 15,-1 2-1-15,-1-5 0 0,1-3-2 16,-4 3 0-16,1-3-2 0,-2-2-1 15,1-2 0-15,0 0-1 0,1-7-1 16,-2 2-1-16,3-1-1 0,-1 1 0 16,1-1 0-16,-1-2-3 0,0-1-6 0,-2 4-8 15,1-3-11-15,0-2-14 0,-2 0-20 16,0-2-31-16,0 1-50 0,-3-1 20 16,0 0-59-16,2-1-134 0</inkml:trace>
  <inkml:trace contextRef="#ctx0" brushRef="#br0" timeOffset="106583.0178">26695 13511 76 0,'-6'-5'44'0,"3"3"-20"0,1 0 8 15,0 2-9-15,2 1 3 0,1-1 1 0,1 2 7 16,-1-1 9-16,0-2 8 0,4 1 5 16,0-1 0-16,4 1-1 0,5-2-3 15,4 1-2-15,5 0-5 0,4 0-3 16,4 0-1-16,3-3-1 0,3 0-3 16,2-2-5-16,-3 2-4 0,-3-1-7 15,-4-1-4-15,-5 1-6 0,-3 0-5 16,-1 2-2-16,-4 1-1 0,-7 1-1 15,-3-1-13-15,-6 2 17 0,1 0-146 0,-7 2 81 16,-3-2-79-16,-7-2-498 0</inkml:trace>
  <inkml:trace contextRef="#ctx0" brushRef="#br0" timeOffset="110813.5046">27270 11978 33 0,'-22'-16'39'16,"-2"7"-17"-16,0 4 0 0,-2 4-7 16,-3 1-2-16,-2 2-9 0,-2 3-2 0,-5 1 4 15,-3 1 8-15,-2 2 9 0,-1-1 12 16,1 3 7-16,-2 0 8 0,3 2 3 16,-1 1-1-16,4 6-6 0,2 4-7 15,3 3-11-15,4 11-7 0,4 3-6 16,4 5-5-16,6 4-2 0,4 3-3 15,8-3-1-15,4 4-1 0,1-4-1 16,6 3 0-16,6 1-1 0,9 3-1 16,3-3 1-16,8 4-1 0,-2-9 0 0,5-4 0 15,0-7 0-15,3-2 1 0,0-9-1 16,9-4 1-16,2-4 1 0,4-9 0 16,5-8 0-16,-1-2 1 0,-1-7 1 15,2-5-1-15,-1-6 1 0,-2-9-1 16,2-1 0-16,-5-4 0 0,2-6 0 0,-2-3 0 15,-6-4 0-15,-3-7-1 0,-4 0-3 16,-9-5-3-16,-12-1-2 0,-7-2 0 16,-12-3 1-16,0 2-1 0,-11-3 1 15,-3 0 9-15,-10 7 6 0,-7 4 2 16,-7 5 1-16,0 7 1 0,-11 5-1 16,3 8-1-16,-2 9-6 0,-1 11-4 15,-1 3-6-15,-3 5-11 0,2 11-15 16,2 3-25-16,5 7-46 0,1 3 19 0,9 9-63 15,6-1-128-15</inkml:trace>
  <inkml:trace contextRef="#ctx0" brushRef="#br0" timeOffset="111862.9514">30818 11300 131 0,'2'2'80'15,"0"1"-29"-15,-1-2 13 0,-2 2-18 16,2 5-4-16,-1 5-5 0,-1 0-2 15,2 6 5-15,-1 3-1 0,-3 7 1 16,1-5-1-16,-1 6-3 0,-1-5-4 0,0 1-3 16,-3-1-4-16,0 4-3 0,1-5-4 15,-1 2 0-15,-1-3-2 0,-1-6 0 16,1-1-1-16,0-2-1 0,3-5-3 16,-1-5-1-16,6 1-2 0,0-5-2 15,3-1-1-15,1-3-2 0,6-2 0 0,2-1-2 16,6-1 0-16,4 2-1 0,7 1-1 15,-5-1 0-15,4 6 0 0,1 1 0 16,-2-1-1-16,-2 3 0 0,4 5 1 16,-3 6-1-16,-3 3 1 0,1 8 0 15,-3 4 0-15,-7 0 0 0,-1 6 1 16,-6-3 1-16,-6-3-1 0,-1 0 1 16,-3-3 0-16,-6-8 1 0,-4 0 0 15,-4-2 0-15,-1-2 0 0,-6-3 0 0,-1-1 1 16,-4-3 0-16,1-3-1 0,-3-4 1 15,0-1-1-15,1-1-1 0,0-6 1 16,-3-4-7-16,7-2-11 0,5 1-19 16,-1-1-33-16,8-5-68 0,5 2 31 15,2-3-88-15,0-6-196 0</inkml:trace>
  <inkml:trace contextRef="#ctx0" brushRef="#br0" timeOffset="112026.5735">30785 11359 452 0,'16'-42'163'16,"-1"0"-58"-16,5 5 40 0,5 4-93 15,12 10-6-15,8 4-15 0,9 5-17 16,7 8-7-16,6 6-20 0,-3 2-30 0,4 6-103 16,-10 7 63-16,-6 2-107 0,-7-4-350 15</inkml:trace>
  <inkml:trace contextRef="#ctx0" brushRef="#br0" timeOffset="116427.0611">32711 13058 48 0,'0'-8'93'16,"-1"-2"-12"-16,0 1-10 0,-1 0 5 15,2 1-16-15,-2 1-14 0,1 1-10 0,2 2-12 16,-4 0-7-16,3 0-8 0,0 0-5 16,0 2-2-16,-1-1-2 0,-1 2 0 15,-1 1 2-15,-3-1 2 0,-2 0 1 16,0 1 1-16,-1-1 1 0,0 1 0 16,-1 0 1-16,0-1-2 0,-2 1-3 15,-2 1-1-15,-2-1 0 0,0 3-2 0,0 1 1 16,-3 0-1-16,3 0 0 0,-2 1 2 15,2-1 3-15,-4 4 2 0,5-3 4 16,-1 4 2-16,4 1 2 0,-2-2 3 16,3 1-1-16,0 2-2 0,-1-1-2 15,0 0-2-15,5 0-3 0,0 0-2 16,3 4-1-16,2-5-1 0,1 2 0 16,0 5-1-16,2-4 2 0,0 0 0 15,1 0 0-15,0 0 1 0,7-5-1 16,1 3 1-16,1-2-2 0,-1 0 0 0,3 1-2 15,-3 0 0-15,-2-2 0 0,2 1-1 16,0-2-1-16,0-1 1 0,1 0 0 16,0-1 0-16,-2 0 0 0,1-2 0 15,-2-4 0-15,1 5 0 0,-4-4 0 16,3-5 1-16,-2-2 0 0,1-1 0 16,-1 0 0-16,1-1 0 0,-1 1 0 0,1-1 0 15,1 0-1-15,-1-1 0 0,1-2 0 16,1-2 0-16,-1 3-1 0,1-3 1 15,0 2 0-15,-2 0-1 0,1 1 0 16,2-1 1-16,-4-1-2 0,2 4 1 16,0 0-1-16,-2 1 1 0,-2 2-1 15,0 1 1-15,0-1-1 0,1 3 1 16,-4-1 0-16,1 0 0 0,0 2 0 16,-2 0 0-16,1 1 0 0,-1 2-1 0,0 3 1 15,1-1-2-15,1 3 4 0,-2 2 2 16,4 1 4-16,-1 4 4 0,1 4 6 15,1 0 4-15,-2 6 5 0,0 1 0 16,3 3 2-16,-2 0-1 0,1 1-3 16,1-5-2-16,-2 2-3 0,1-5-4 15,-2-3-2-15,0 1-4 0,4-3-1 0,-5-2-3 16,1-1 0-16,2 0-2 0,-2-5 1 16,0 0-6-16,-6-2-14 0,0 3-16 15,2-1-108-15,-4 0-28 0,-6 6 21 16,-7-5-141-16,-1-7-88 0</inkml:trace>
  <inkml:trace contextRef="#ctx0" brushRef="#br0" timeOffset="123198.7728">31779 12941 14 0,'-1'-1'4'0,"-2"1"12"16,0 1 7-16,-3 2 7 0,1 3 9 0,-3 3 12 15,-2-1 12-15,-2 3 10 0,0 1 4 16,0 0-1-16,-3-2-3 0,0 5-4 15,2 3-7-15,-5 0-10 0,2 5-11 16,4 3-7-16,-3 1-7 0,3 3-4 16,3 2-4-16,1 4-3 0,1-2-3 15,2-1-1-15,1-2-2 0,1 1 0 16,3-6-1-16,0 2-1 0,0-2-1 16,3-3-1-16,2-1 1 0,4-1 0 15,0-4-1-15,2 0 0 0,1-3 0 0,0-2 0 16,-1-5 0-16,-1-2 0 0,-2-5 2 15,2-1 0-15,-1-5 1 0,1-5-1 16,1-2 0-16,-2-5 0 0,1-2-2 16,-3-2-2-16,-1-3-1 0,0-2-2 15,-3 1-1-15,-1 3 1 0,0 3-1 0,-2 2 0 16,-2 7-1-16,-1 1 1 0,-3 2-1 16,0 5 1-16,0 3-2 0,0 4 1 15,-1-1-1-15,0 1 0 0,-3 4-4 16,0-1-10-16,4 3-13 0,0 2-123 15,4 5 73-15,0 3-95 0,1 3-432 16</inkml:trace>
  <inkml:trace contextRef="#ctx0" brushRef="#br0" timeOffset="124555.9294">22665 13186 4 0,'-6'-14'1'0,"2"1"-2"16,-2 1 1-16,2 4 0 0,-1 0-1 15,0 3 3-15,-1-1 6 0,-1 4 10 16,-2 1 12-16,-4 0 11 0,0 0 10 16,-3 1 7-16,-2 0 1 0,-1 1-4 0,5 0-9 15,-3-1-10-15,4 1-12 0,-3 0-10 16,3 3-7-16,0 4-5 0,-4 1-3 16,1 4-1-16,-3 2-4 0,0 0 0 15,-5 4 0-15,-1-2 0 0,-1 3 1 16,2 1 2-16,-3-3 4 0,3 3 4 15,1 3 3-15,1 0 0 0,3 4 2 16,4 3 0-16,1-1 2 0,2 0 2 16,5 4 4-16,-1-3 3 0,5 4 1 0,0 3 1 15,3 4 2-15,0-3-1 0,2-3-3 16,1 0-4-16,3-5-4 0,1 2-2 16,6-3-2-16,1 2-2 0,6-4-1 15,2-3-1-15,1-2 0 0,1-3 0 16,2-6 0-16,6 0 0 0,3-2-1 15,-1-5 0-15,5-1-2 0,0 1 0 16,-3-4-1-16,2-2 0 0,-3 0 0 0,7-1 0 16,-6-3 0-16,1-3 0 0,-4 1 0 15,5 0 0-15,-11-3 1 0,-4 2 0 16,-1 2 0-16,-7-5 2 0,-4 1-1 16,-3-2 5-16,1-4 4 0,-2-3 0 15,3 0 1-15,4-4 1 0,0-3-2 16,0-4 2-16,5 0-7 0,0-6-2 15,-6-8-3-15,5-4-1 0,1-1-1 0,-2-6-3 16,-6-1-1-16,-1 1-1 0,-8 7 0 16,-2 1 1-16,-7 5 0 0,-8-1 0 15,-6 5 4-15,-4-3 1 0,-4 4 0 16,-1 3 0-16,1 7-1 0,-5 2 0 16,-2 3-2-16,0 4-11 0,-2 2-11 15,0 0-26-15,3 6-35 0,0 6-34 16,2 0 6-16,1 1-73 0,0-1-58 15</inkml:trace>
  <inkml:trace contextRef="#ctx0" brushRef="#br0" timeOffset="127610.7592">30913 13124 315 0,'-6'-18'98'16,"1"0"-38"-16,2 8 29 0,0 4-62 16,3 5-11-16,1 1-3 0,2 8 1 15,-1-2 5-15,-1 3 8 0,3 2 12 0,-2 1 10 16,1 0 8-16,-4 4 5 0,0 1-3 16,2 1-8-16,2 3-9 0,-4 3-10 15,3 1-10-15,-3 4-8 0,5 0-6 16,-2-2-3-16,2 1-4 0,0-3 0 15,2-4-1-15,-1 1 1 0,2-3-1 16,-2-6 1-16,0-1 0 0,1-1 1 16,-1-5-1-16,2 2 0 0,0-2 0 15,-2 0 0-15,6 2-1 0,-1 4 0 0,-3 3 0 16,0 0 0-16,-1 1 0 0,-6 3 0 16,-1-3 2-16,-2 1 0 0,-2 1 1 15,-4-1 0-15,-4-5 2 0,-2 1-1 16,-4-5 1-16,-7-3 1 0,1 0-1 15,1-5-1-15,-2 0 0 0,1-2 0 16,0-6-1-16,2-3-8 0,-2-3-15 16,3-2-11-16,5-4-138 0,5 1 78 15,7-8-108-15,4-1-465 0</inkml:trace>
  <inkml:trace contextRef="#ctx0" brushRef="#br0" timeOffset="127755.9579">30902 13087 613 0,'19'-25'199'0,"2"-2"-100"0,-3-1 66 16,12 4-115-16,7 10-33 0,5 7-21 15,7 2-150-15,5 5-12 0,-2 4 31 16,-5 0-178-16,-11 0-58 0</inkml:trace>
  <inkml:trace contextRef="#ctx0" brushRef="#br0" timeOffset="128608.719">15760 12907 179 0,'-19'-12'35'0,"4"10"-79"16,-6 2 59-16,-1 0-73 0,-2 3-69 15</inkml:trace>
  <inkml:trace contextRef="#ctx0" brushRef="#br0" timeOffset="128978.0188">15513 12973 40 0,'-32'16'83'0,"3"3"-15"0,-4 0-9 15,1 5 4-15,-2 1-12 0,2 3-11 16,-2 0-7-16,4 4-6 0,1 4-3 0,4-4-3 15,0 6 0-15,5-4-1 16,-1 1-2-16,3-3 1 0,5 5 0 0,4 2-1 16,1 2-2-16,6 0 0 0,2 1-1 15,5-3 1-15,2-7-2 0,5 4-1 16,7-5-1-16,8 0-2 0,0-3-2 16,9 4-3-16,7-6-1 0,4 0-2 15,1-4 0-15,4-1 0 0,4-4-1 16,4-3 0-16,4-3 1 0,5-2-1 0,-4-6 1 15,-1-3 0-15,-6-1 0 0,-12-4 1 16,-1-3-1-16,1-2 1 0,-7-5 1 16,-5-2 0-16,0-4 0 0,-6-3 0 15,-4-7 1-15,-4 0-1 0,-2-4 0 16,-2-7 0-16,-5-2 0 0,-8-3-1 16,-3-4 1-16,-2-4-2 0,-6-1 1 0,-5-4 0 15,-9-1 0-15,-2 2 0 0,-3 3 2 16,-10 2 0-16,-4 7 0 0,1 8 0 15,-4 4-2-15,0 9 1 0,1 12-10 16,6 10-17-16,-4 4-35 0,-2 6-66 16,3 11 39-16,0 6-94 0,-5 1-209 15</inkml:trace>
  <inkml:trace contextRef="#ctx0" brushRef="#br0" timeOffset="130563.6129">30190 13096 326 0,'-1'-2'165'0,"0"-1"-57"15,1-1 18-15,2 4-54 0,0 3-24 16,5 2-14-16,-1 5-10 0,2 5-8 16,-3 7 3-16,2 1 1 0,-2 1-1 15,4 6 2-15,1 1 1 0,1-3-1 16,-3 0-2-16,1-3 0 0,-2-7-2 15,-2 1 0-15,-1-4-3 0,1-2-2 0,0 0-3 16,0-1-1-16,-1-3-3 0,-1 0-1 16,3-3-1-16,-2-1 0 0,0-2 1 15,1-2 0-15,-1-1 0 0,-2-3 0 16,3-2-4-16,0-1-1 0,1-3-3 16,1-3-3-16,4 3-4 0,-2-5-4 15,2-2-5-15,3-2-4 0,-1-2-5 16,0-7-7-16,1 0-3 0,1 2 3 0,-2-1 3 15,-2 1 4-15,-3 1 8 0,0 3 7 16,-7 5 13-16,1 1 9 0,-1 7 3 16,0 7 3-16,-1 1 4 0,-1 2 4 15,-1 9 5-15,3 7 0 0,-2 11-3 16,-2 3 1-16,0 9-1 0,-3-4-4 16,0 0-5-16,0-2-4 0,2 0-4 15,-1-1 1-15,3-4-12 0,2 2-13 16,-1-3-4-16,2 0-140 0,-3-2 80 0,-1-1-103 15,-4-9-476-15</inkml:trace>
  <inkml:trace contextRef="#ctx0" brushRef="#br0" timeOffset="131478.5747">29490 13070 157 0,'0'2'105'0,"5"2"-13"15,-4 2 4-15,-2 5-18 0,3 4-14 0,0 6-5 16,1 5-9-16,4 1-7 0,-3 8-3 16,1-3-4-16,0 2-2 0,-2-2 1 15,1 4-3-15,-1-5-1 0,-2 3-4 16,1-3-4-16,-2-2-3 0,0-6-4 16,-2 1-3-16,-2-3-3 0,-2-1-3 15,4-2-1-15,-2-3-1 0,-2-6 0 16,2-3-1-16,-1-3 0 0,4-3 0 0,-2-1-1 15,1-5-1-15,1-4-3 0,0-4-1 16,-3-7-4-16,2-5-2 0,-1-6-5 16,4-7-3-16,1 0-3 0,-3-6 2 15,-1-1 1-15,2 0 3 0,1 2 3 16,0 0 4-16,-3 8 5 0,0 4 6 16,2 9 3-16,-1 8 3 0,0 4 1 15,-2 6 0-15,1 5 2 0,-3 1 2 0,2 6 0 16,-6 7-2-16,-2 5-3 0,-5 6-1 15,-3 1 0-15,-1 5-3 0,0-3 2 16,2 0-13-16,3 1-7 0,5 3-149 16,0-1 90-16,5 6-103 0,-4-2-537 15</inkml:trace>
  <inkml:trace contextRef="#ctx0" brushRef="#br0" timeOffset="132607.5655">29229 14088 179 0,'-8'-2'104'15,"1"-2"-29"-15,2 1 8 0,2 1-30 16,3 1-17-16,1 0-10 0,2 0-4 15,-1 1-3-15,1-1 2 0,4 1 6 0,-3-2 7 16,4 1 5-16,1 1 2 0,1-2-2 16,-1 0-6-16,3-1-5 0,4-1-7 15,2 2-6-15,5 0-7 0,8 0-2 16,4 1-3-16,2 0-2 0,2-1 0 16,6-5-1-16,-2 2 0 0,6-3 0 15,3 1 0-15,2 1 0 0,1 1 1 0,0 1-1 16,2 2 0-16,-1 1 0 0,1-1 0 15,-2-1-1-15,3 1 1 0,2 1 0 16,3 1 0-16,5 0 0 0,1-2 0 16,-1 1 0-16,-2 0 1 0,-1 1-1 15,1-3 0-15,-2-1 1 0,6 2-1 16,-2-3 0-16,-2-2 1 0,-6 1 0 16,2-2-1-16,-8 0 1 0,-1-2 0 15,1 2-1-15,-1-2 2 0,0 0 2 16,-2-1 1-16,1 2 0 0,-1 0-1 0,-2 1 1 15,1-2 0-15,3 5-2 0,1 3-1 16,-2-2-1-16,0 3-1 0,-5 3 1 16,-2-2 0-16,-6-1 0 0,-2 1 0 15,1 0-1-15,-5 1 1 0,2-2 2 16,0 1 0-16,3-2 1 0,0 3-1 0,3-1 0 16,3 1 1-16,0 0-1 0,0 2-2 15,2-3 0-15,-1 2-1 0,-6-2 1 16,-1 1-1-16,-1 0 0 0,-5-1 1 15,-2-2 0-15,-1 3 0 0,-4-4 0 16,0 1 0-16,-3-2 1 0,1 0 0 16,-5-1 1-16,3 2 3 0,-5 0 2 15,8 0 3-15,-4 3 3 0,2-3 2 0,-3 1 1 16,3 2-2-16,-8-2-2 0,3 1-2 16,-5 0-3-16,2-2-3 0,-3-2-2 15,2 0 0-15,-3 5-2 0,-2-2 1 16,1 0-1-16,-2 0 0 0,-4 3-1 15,-1-1 3-15,-1 0-8 0,-1 0-12 16,-4 3-9-16,-5-2-136 0,-5 2 0 16,-6 2 11-16,-1 1-145 0,-8-6-22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6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1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4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3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0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8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0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F67A7-902B-4B6B-9E77-67C6EFEDBD9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6039-7F33-4ECC-A72E-DF766A54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customXml" Target="../ink/ink3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Programming (4)</a:t>
            </a:r>
            <a:br>
              <a:rPr lang="en-US" dirty="0" smtClean="0"/>
            </a:br>
            <a:r>
              <a:rPr lang="en-US" dirty="0" smtClean="0"/>
              <a:t>Longest Increasing Subsequence (LCS)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Dynamic programming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442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pattern we have seen is that the </a:t>
                </a:r>
                <a:r>
                  <a:rPr lang="en-US" dirty="0" err="1" smtClean="0"/>
                  <a:t>subproblems</a:t>
                </a:r>
                <a:r>
                  <a:rPr lang="en-US" dirty="0" smtClean="0"/>
                  <a:t> are of the same kind as the problem we want to solve but on a shorter/smaller instance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Each </a:t>
                </a:r>
                <a:r>
                  <a:rPr lang="en-US" dirty="0" err="1" smtClean="0"/>
                  <a:t>subproblem</a:t>
                </a:r>
                <a:r>
                  <a:rPr lang="en-US" dirty="0" smtClean="0"/>
                  <a:t> is solved based on a constant number of smaller </a:t>
                </a:r>
                <a:r>
                  <a:rPr lang="en-US" dirty="0" err="1" smtClean="0"/>
                  <a:t>subproblems</a:t>
                </a:r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 in our previous examples..)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This need not necessarily be the case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44200" cy="4351338"/>
              </a:xfrm>
              <a:blipFill>
                <a:blip r:embed="rId2"/>
                <a:stretch>
                  <a:fillRect l="-1192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4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Dynamic programming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44200" cy="11498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idea is to compute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L[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i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]</a:t>
                </a:r>
                <a:r>
                  <a:rPr lang="en-US" dirty="0" smtClean="0"/>
                  <a:t> = The length of the longest increasing subsequence ending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44200" cy="1149804"/>
              </a:xfrm>
              <a:blipFill>
                <a:blip r:embed="rId2"/>
                <a:stretch>
                  <a:fillRect l="-1192" t="-8466" b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9536595"/>
                  </p:ext>
                </p:extLst>
              </p:nvPr>
            </p:nvGraphicFramePr>
            <p:xfrm>
              <a:off x="2032000" y="3535425"/>
              <a:ext cx="812800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9536595"/>
                  </p:ext>
                </p:extLst>
              </p:nvPr>
            </p:nvGraphicFramePr>
            <p:xfrm>
              <a:off x="2032000" y="3535425"/>
              <a:ext cx="812800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52" t="-1639" r="-904511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52" t="-100000" r="-90451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465640" y="894600"/>
              <a:ext cx="9278640" cy="38714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63120" y="889920"/>
                <a:ext cx="9285120" cy="388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9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Dynamic programming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44200" cy="11498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idea is to compute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L[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i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]</a:t>
                </a:r>
                <a:r>
                  <a:rPr lang="en-US" dirty="0" smtClean="0"/>
                  <a:t> = The length of the longest increasing subsequence ending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44200" cy="1149804"/>
              </a:xfrm>
              <a:blipFill>
                <a:blip r:embed="rId2"/>
                <a:stretch>
                  <a:fillRect l="-1192" t="-8466" b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9640732"/>
                  </p:ext>
                </p:extLst>
              </p:nvPr>
            </p:nvGraphicFramePr>
            <p:xfrm>
              <a:off x="2032000" y="3535425"/>
              <a:ext cx="812800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9640732"/>
                  </p:ext>
                </p:extLst>
              </p:nvPr>
            </p:nvGraphicFramePr>
            <p:xfrm>
              <a:off x="2032000" y="3535425"/>
              <a:ext cx="812800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52" t="-1639" r="-904511" b="-3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52" t="-100000" r="-90451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816431" y="5584805"/>
                <a:ext cx="10744200" cy="94662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31" y="5584805"/>
                <a:ext cx="10744200" cy="9466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074760" y="4204800"/>
              <a:ext cx="8584560" cy="19274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69000" y="4196520"/>
                <a:ext cx="8598960" cy="194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818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the sequence itself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44200" cy="11498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idea is to compute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L[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i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]</a:t>
                </a:r>
                <a:r>
                  <a:rPr lang="en-US" dirty="0" smtClean="0"/>
                  <a:t> = The length of the longest increasing subsequence ending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44200" cy="1149804"/>
              </a:xfrm>
              <a:blipFill>
                <a:blip r:embed="rId2"/>
                <a:stretch>
                  <a:fillRect l="-1192" t="-8466" b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4348722"/>
                  </p:ext>
                </p:extLst>
              </p:nvPr>
            </p:nvGraphicFramePr>
            <p:xfrm>
              <a:off x="2032000" y="3535425"/>
              <a:ext cx="812800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P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4348722"/>
                  </p:ext>
                </p:extLst>
              </p:nvPr>
            </p:nvGraphicFramePr>
            <p:xfrm>
              <a:off x="2032000" y="3535425"/>
              <a:ext cx="812800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52" t="-1639" r="-904511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52" t="-100000" r="-904511" b="-2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P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889002" y="5512236"/>
                <a:ext cx="10744200" cy="11498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>
                    <a:solidFill>
                      <a:schemeClr val="accent1"/>
                    </a:solidFill>
                  </a:rPr>
                  <a:t>P[</a:t>
                </a:r>
                <a:r>
                  <a:rPr lang="en-US" dirty="0" err="1" smtClean="0">
                    <a:solidFill>
                      <a:schemeClr val="accent1"/>
                    </a:solidFill>
                  </a:rPr>
                  <a:t>i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] </a:t>
                </a:r>
                <a:r>
                  <a:rPr lang="en-US" dirty="0" smtClean="0"/>
                  <a:t>= The index of the element that precedes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in the longest sequence that ends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2" y="5512236"/>
                <a:ext cx="10744200" cy="1149804"/>
              </a:xfrm>
              <a:prstGeom prst="rect">
                <a:avLst/>
              </a:prstGeom>
              <a:blipFill>
                <a:blip r:embed="rId4"/>
                <a:stretch>
                  <a:fillRect l="-1192" t="-8466" r="-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1263600" y="3354840"/>
              <a:ext cx="10612080" cy="30142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61080" y="3352320"/>
                <a:ext cx="10625040" cy="301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88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Dynamic programming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44200" cy="11498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idea is to compute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L[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i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]</a:t>
                </a:r>
                <a:r>
                  <a:rPr lang="en-US" dirty="0" smtClean="0"/>
                  <a:t> = The length of the longest increasing subsequence ending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44200" cy="1149804"/>
              </a:xfrm>
              <a:blipFill>
                <a:blip r:embed="rId2"/>
                <a:stretch>
                  <a:fillRect l="-1192" t="-8466" b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5298934"/>
                  </p:ext>
                </p:extLst>
              </p:nvPr>
            </p:nvGraphicFramePr>
            <p:xfrm>
              <a:off x="2032000" y="3535425"/>
              <a:ext cx="812800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P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35298934"/>
                  </p:ext>
                </p:extLst>
              </p:nvPr>
            </p:nvGraphicFramePr>
            <p:xfrm>
              <a:off x="2032000" y="3535425"/>
              <a:ext cx="8128000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5105222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35381398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0428212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21578912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5344858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3864965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606849733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720600682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177579768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800500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52" t="-1639" r="-904511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3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5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7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8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chemeClr val="accent1"/>
                              </a:solidFill>
                            </a:rPr>
                            <a:t>9</a:t>
                          </a:r>
                          <a:endParaRPr lang="en-US" sz="1400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58368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52" t="-100000" r="-904511" b="-2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70078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L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2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3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1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b="1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5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92999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P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accent1"/>
                              </a:solidFill>
                            </a:rPr>
                            <a:t>6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4478259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889002" y="5512236"/>
                <a:ext cx="10744200" cy="11498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>
                    <a:solidFill>
                      <a:schemeClr val="accent1"/>
                    </a:solidFill>
                  </a:rPr>
                  <a:t>P[</a:t>
                </a:r>
                <a:r>
                  <a:rPr lang="en-US" dirty="0" err="1" smtClean="0">
                    <a:solidFill>
                      <a:schemeClr val="accent1"/>
                    </a:solidFill>
                  </a:rPr>
                  <a:t>i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] </a:t>
                </a:r>
                <a:r>
                  <a:rPr lang="en-US" dirty="0" smtClean="0"/>
                  <a:t>= The index of the element that precedes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in the longest sequence that ends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2" y="5512236"/>
                <a:ext cx="10744200" cy="1149804"/>
              </a:xfrm>
              <a:prstGeom prst="rect">
                <a:avLst/>
              </a:prstGeom>
              <a:blipFill>
                <a:blip r:embed="rId4"/>
                <a:stretch>
                  <a:fillRect l="-1192" t="-8466" r="-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70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input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Sequence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,⋯,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of integers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Example: 2</a:t>
                </a:r>
                <a:r>
                  <a:rPr lang="en-US" i="1" dirty="0"/>
                  <a:t>, </a:t>
                </a:r>
                <a:r>
                  <a:rPr lang="en-US" dirty="0"/>
                  <a:t>4</a:t>
                </a:r>
                <a:r>
                  <a:rPr lang="en-US" i="1" dirty="0"/>
                  <a:t>, </a:t>
                </a:r>
                <a:r>
                  <a:rPr lang="en-US" dirty="0"/>
                  <a:t>3</a:t>
                </a:r>
                <a:r>
                  <a:rPr lang="en-US" i="1" dirty="0"/>
                  <a:t>, </a:t>
                </a:r>
                <a:r>
                  <a:rPr lang="en-US" dirty="0"/>
                  <a:t>5</a:t>
                </a:r>
                <a:r>
                  <a:rPr lang="en-US" i="1" dirty="0"/>
                  <a:t>, </a:t>
                </a:r>
                <a:r>
                  <a:rPr lang="en-US" dirty="0"/>
                  <a:t>1</a:t>
                </a:r>
                <a:r>
                  <a:rPr lang="en-US" i="1" dirty="0"/>
                  <a:t>, </a:t>
                </a:r>
                <a:r>
                  <a:rPr lang="en-US" dirty="0"/>
                  <a:t>7</a:t>
                </a:r>
                <a:r>
                  <a:rPr lang="en-US" i="1" dirty="0"/>
                  <a:t>, </a:t>
                </a:r>
                <a:r>
                  <a:rPr lang="en-US" dirty="0"/>
                  <a:t>6</a:t>
                </a:r>
                <a:r>
                  <a:rPr lang="en-US" i="1" dirty="0"/>
                  <a:t>, </a:t>
                </a:r>
                <a:r>
                  <a:rPr lang="en-US" dirty="0"/>
                  <a:t>9</a:t>
                </a:r>
                <a:r>
                  <a:rPr lang="en-US" i="1" dirty="0"/>
                  <a:t>, </a:t>
                </a:r>
                <a:r>
                  <a:rPr lang="en-US" dirty="0" smtClean="0"/>
                  <a:t>8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6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Increasing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Increasing subsequence: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/>
              <a:t>, </a:t>
            </a:r>
            <a:r>
              <a:rPr lang="en-US" dirty="0"/>
              <a:t>4</a:t>
            </a:r>
            <a:r>
              <a:rPr lang="en-US" i="1" dirty="0"/>
              <a:t>, </a:t>
            </a:r>
            <a:r>
              <a:rPr lang="en-US" dirty="0"/>
              <a:t>3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i="1" dirty="0"/>
              <a:t>, </a:t>
            </a:r>
            <a:r>
              <a:rPr lang="en-US" dirty="0"/>
              <a:t>1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i="1" dirty="0"/>
              <a:t>, </a:t>
            </a:r>
            <a:r>
              <a:rPr lang="en-US" dirty="0"/>
              <a:t>6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i="1" dirty="0"/>
              <a:t>,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Longest</a:t>
            </a:r>
            <a:r>
              <a:rPr lang="en-US" dirty="0" smtClean="0"/>
              <a:t> Increasing subsequence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Longest</a:t>
            </a:r>
            <a:r>
              <a:rPr lang="en-US" dirty="0" smtClean="0"/>
              <a:t> Increasing subsequence: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/>
              <a:t>, </a:t>
            </a:r>
            <a:r>
              <a:rPr lang="en-US" dirty="0"/>
              <a:t>4</a:t>
            </a:r>
            <a:r>
              <a:rPr lang="en-US" i="1" dirty="0"/>
              <a:t>, </a:t>
            </a:r>
            <a:r>
              <a:rPr lang="en-US" dirty="0"/>
              <a:t>3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i="1" dirty="0"/>
              <a:t>, </a:t>
            </a:r>
            <a:r>
              <a:rPr lang="en-US" dirty="0"/>
              <a:t>1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i="1" dirty="0"/>
              <a:t>, </a:t>
            </a:r>
            <a:r>
              <a:rPr lang="en-US" dirty="0"/>
              <a:t>6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i="1" dirty="0"/>
              <a:t>,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5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Longest</a:t>
            </a:r>
            <a:r>
              <a:rPr lang="en-US" dirty="0" smtClean="0"/>
              <a:t> Increasing subsequence:  </a:t>
            </a:r>
            <a:r>
              <a:rPr lang="en-US" dirty="0" smtClean="0">
                <a:solidFill>
                  <a:srgbClr val="FF0000"/>
                </a:solidFill>
              </a:rPr>
              <a:t>2,</a:t>
            </a:r>
            <a:r>
              <a:rPr lang="en-US" i="1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i="1" dirty="0"/>
              <a:t>, </a:t>
            </a:r>
            <a:r>
              <a:rPr lang="en-US" dirty="0"/>
              <a:t>3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i="1" dirty="0"/>
              <a:t>, </a:t>
            </a:r>
            <a:r>
              <a:rPr lang="en-US" dirty="0"/>
              <a:t>1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i="1" dirty="0"/>
              <a:t>, </a:t>
            </a:r>
            <a:r>
              <a:rPr lang="en-US" dirty="0"/>
              <a:t>6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i="1" dirty="0"/>
              <a:t>,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Longest</a:t>
            </a:r>
            <a:r>
              <a:rPr lang="en-US" dirty="0" smtClean="0"/>
              <a:t> Increasing subsequence:  </a:t>
            </a:r>
            <a:r>
              <a:rPr lang="en-US" dirty="0" smtClean="0">
                <a:solidFill>
                  <a:srgbClr val="FF0000"/>
                </a:solidFill>
              </a:rPr>
              <a:t>2,</a:t>
            </a:r>
            <a:r>
              <a:rPr lang="en-US" i="1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i="1" dirty="0"/>
              <a:t>, </a:t>
            </a:r>
            <a:r>
              <a:rPr lang="en-US" dirty="0"/>
              <a:t>3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i="1" dirty="0"/>
              <a:t>, </a:t>
            </a:r>
            <a:r>
              <a:rPr lang="en-US" dirty="0"/>
              <a:t>1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i="1" dirty="0"/>
              <a:t>, </a:t>
            </a:r>
            <a:r>
              <a:rPr lang="en-US" dirty="0"/>
              <a:t>6</a:t>
            </a:r>
            <a:r>
              <a:rPr lang="en-US" i="1" dirty="0"/>
              <a:t>,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i="1" dirty="0"/>
              <a:t>, </a:t>
            </a:r>
            <a:r>
              <a:rPr lang="en-US" dirty="0" smtClean="0"/>
              <a:t>8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47486" y="2982686"/>
                <a:ext cx="11255828" cy="994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We want the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length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 smtClean="0"/>
                  <a:t> of this sequence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Then we want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indices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86" y="2982686"/>
                <a:ext cx="11255828" cy="994503"/>
              </a:xfrm>
              <a:prstGeom prst="rect">
                <a:avLst/>
              </a:prstGeom>
              <a:blipFill>
                <a:blip r:embed="rId2"/>
                <a:stretch>
                  <a:fillRect l="-1138" t="-6135" b="-1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4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Recursive solution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Suppose</a:t>
                </a:r>
                <a:r>
                  <a:rPr lang="en-US" dirty="0" smtClean="0"/>
                  <a:t> we computed the length of the LIS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Can we deduce the length of the LIS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Recursive solution 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442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Well, we really want to know what is the smallest integer that can end an </a:t>
                </a:r>
                <a:r>
                  <a:rPr lang="en-US" dirty="0" smtClean="0"/>
                  <a:t>LIS</a:t>
                </a:r>
                <a:r>
                  <a:rPr lang="en-US" dirty="0"/>
                  <a:t> </a:t>
                </a:r>
                <a:r>
                  <a:rPr lang="en-US" dirty="0" smtClean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But if we expect  to get this from the recursive call then we also have to compute this </a:t>
                </a:r>
              </a:p>
              <a:p>
                <a:pPr marL="0" indent="0">
                  <a:buNone/>
                </a:pPr>
                <a:r>
                  <a:rPr lang="en-US" dirty="0" smtClean="0"/>
                  <a:t>Suppose we know the smallest integer in an LIS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Can we compute the smallest integer in an LIS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We will come back to this reasoning</a:t>
                </a:r>
                <a:r>
                  <a:rPr lang="en-US" dirty="0" smtClean="0"/>
                  <a:t>…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44200" cy="4351338"/>
              </a:xfrm>
              <a:blipFill>
                <a:blip r:embed="rId2"/>
                <a:stretch>
                  <a:fillRect l="-1192" t="-2241" r="-1816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10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6010</TotalTime>
  <Words>452</Words>
  <Application>Microsoft Office PowerPoint</Application>
  <PresentationFormat>Widescreen</PresentationFormat>
  <Paragraphs>167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Dynamic Programming (4) Longest Increasing Subsequence (LCS)</vt:lpstr>
      <vt:lpstr>The input</vt:lpstr>
      <vt:lpstr>Increasing subsequence</vt:lpstr>
      <vt:lpstr>Compute </vt:lpstr>
      <vt:lpstr>Compute </vt:lpstr>
      <vt:lpstr>Compute </vt:lpstr>
      <vt:lpstr>Compute </vt:lpstr>
      <vt:lpstr>Recursive solution ?</vt:lpstr>
      <vt:lpstr>Recursive solution ?</vt:lpstr>
      <vt:lpstr>Dynamic programming </vt:lpstr>
      <vt:lpstr>Dynamic programming </vt:lpstr>
      <vt:lpstr>Dynamic programming </vt:lpstr>
      <vt:lpstr>Finding the sequence itself</vt:lpstr>
      <vt:lpstr>Dynamic programming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</dc:title>
  <dc:creator>Windows User</dc:creator>
  <cp:lastModifiedBy>Windows User</cp:lastModifiedBy>
  <cp:revision>106</cp:revision>
  <dcterms:created xsi:type="dcterms:W3CDTF">2020-04-04T16:06:59Z</dcterms:created>
  <dcterms:modified xsi:type="dcterms:W3CDTF">2020-04-17T08:00:36Z</dcterms:modified>
</cp:coreProperties>
</file>