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tags/tag170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79" r:id="rId2"/>
    <p:sldId id="280" r:id="rId3"/>
    <p:sldId id="282" r:id="rId4"/>
    <p:sldId id="283" r:id="rId5"/>
    <p:sldId id="281" r:id="rId6"/>
    <p:sldId id="284" r:id="rId7"/>
    <p:sldId id="285" r:id="rId8"/>
    <p:sldId id="286" r:id="rId9"/>
    <p:sldId id="287" r:id="rId10"/>
    <p:sldId id="288" r:id="rId11"/>
    <p:sldId id="266" r:id="rId12"/>
    <p:sldId id="273" r:id="rId13"/>
    <p:sldId id="274" r:id="rId14"/>
    <p:sldId id="290" r:id="rId15"/>
    <p:sldId id="268" r:id="rId16"/>
    <p:sldId id="291" r:id="rId17"/>
    <p:sldId id="271" r:id="rId18"/>
    <p:sldId id="270" r:id="rId19"/>
    <p:sldId id="272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1" d="100"/>
          <a:sy n="91" d="100"/>
        </p:scale>
        <p:origin x="-157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E21C-C408-40BC-92FD-A150F65F5BA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0E1C0-602E-4B97-8A30-C74AAF7B5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76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0475-4D0D-4381-9A6B-A764B07BB26D}" type="datetimeFigureOut">
              <a:rPr lang="he-IL" smtClean="0"/>
              <a:pPr/>
              <a:t>ג'/אדר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5D423-75AA-469F-957B-2BBFDB659AF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9" Type="http://schemas.openxmlformats.org/officeDocument/2006/relationships/tags" Target="../tags/tag50.xml"/><Relationship Id="rId21" Type="http://schemas.openxmlformats.org/officeDocument/2006/relationships/tags" Target="../tags/tag32.xml"/><Relationship Id="rId34" Type="http://schemas.openxmlformats.org/officeDocument/2006/relationships/tags" Target="../tags/tag45.xml"/><Relationship Id="rId42" Type="http://schemas.openxmlformats.org/officeDocument/2006/relationships/slideLayout" Target="../slideLayouts/slideLayout1.xml"/><Relationship Id="rId47" Type="http://schemas.openxmlformats.org/officeDocument/2006/relationships/image" Target="../media/image9.png"/><Relationship Id="rId50" Type="http://schemas.openxmlformats.org/officeDocument/2006/relationships/image" Target="../media/image4.png"/><Relationship Id="rId55" Type="http://schemas.openxmlformats.org/officeDocument/2006/relationships/image" Target="../media/image5.png"/><Relationship Id="rId63" Type="http://schemas.openxmlformats.org/officeDocument/2006/relationships/image" Target="../media/image23.png"/><Relationship Id="rId68" Type="http://schemas.openxmlformats.org/officeDocument/2006/relationships/image" Target="../media/image28.png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9" Type="http://schemas.openxmlformats.org/officeDocument/2006/relationships/tags" Target="../tags/tag40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40" Type="http://schemas.openxmlformats.org/officeDocument/2006/relationships/tags" Target="../tags/tag51.xml"/><Relationship Id="rId45" Type="http://schemas.openxmlformats.org/officeDocument/2006/relationships/image" Target="../media/image1.png"/><Relationship Id="rId53" Type="http://schemas.openxmlformats.org/officeDocument/2006/relationships/image" Target="../media/image14.png"/><Relationship Id="rId58" Type="http://schemas.openxmlformats.org/officeDocument/2006/relationships/image" Target="../media/image18.png"/><Relationship Id="rId66" Type="http://schemas.openxmlformats.org/officeDocument/2006/relationships/image" Target="../media/image26.png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49" Type="http://schemas.openxmlformats.org/officeDocument/2006/relationships/image" Target="../media/image11.png"/><Relationship Id="rId57" Type="http://schemas.openxmlformats.org/officeDocument/2006/relationships/image" Target="../media/image17.png"/><Relationship Id="rId61" Type="http://schemas.openxmlformats.org/officeDocument/2006/relationships/image" Target="../media/image21.png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4" Type="http://schemas.openxmlformats.org/officeDocument/2006/relationships/image" Target="../media/image7.png"/><Relationship Id="rId52" Type="http://schemas.openxmlformats.org/officeDocument/2006/relationships/image" Target="../media/image13.png"/><Relationship Id="rId60" Type="http://schemas.openxmlformats.org/officeDocument/2006/relationships/image" Target="../media/image20.png"/><Relationship Id="rId65" Type="http://schemas.openxmlformats.org/officeDocument/2006/relationships/image" Target="../media/image25.pn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43" Type="http://schemas.openxmlformats.org/officeDocument/2006/relationships/image" Target="../media/image6.png"/><Relationship Id="rId48" Type="http://schemas.openxmlformats.org/officeDocument/2006/relationships/image" Target="../media/image10.png"/><Relationship Id="rId56" Type="http://schemas.openxmlformats.org/officeDocument/2006/relationships/image" Target="../media/image16.png"/><Relationship Id="rId64" Type="http://schemas.openxmlformats.org/officeDocument/2006/relationships/image" Target="../media/image24.png"/><Relationship Id="rId69" Type="http://schemas.openxmlformats.org/officeDocument/2006/relationships/image" Target="../media/image29.png"/><Relationship Id="rId8" Type="http://schemas.openxmlformats.org/officeDocument/2006/relationships/tags" Target="../tags/tag19.xml"/><Relationship Id="rId51" Type="http://schemas.openxmlformats.org/officeDocument/2006/relationships/image" Target="../media/image12.png"/><Relationship Id="rId3" Type="http://schemas.openxmlformats.org/officeDocument/2006/relationships/tags" Target="../tags/tag14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46" Type="http://schemas.openxmlformats.org/officeDocument/2006/relationships/image" Target="../media/image8.png"/><Relationship Id="rId59" Type="http://schemas.openxmlformats.org/officeDocument/2006/relationships/image" Target="../media/image19.png"/><Relationship Id="rId67" Type="http://schemas.openxmlformats.org/officeDocument/2006/relationships/image" Target="../media/image27.png"/><Relationship Id="rId20" Type="http://schemas.openxmlformats.org/officeDocument/2006/relationships/tags" Target="../tags/tag31.xml"/><Relationship Id="rId41" Type="http://schemas.openxmlformats.org/officeDocument/2006/relationships/tags" Target="../tags/tag52.xml"/><Relationship Id="rId54" Type="http://schemas.openxmlformats.org/officeDocument/2006/relationships/image" Target="../media/image15.png"/><Relationship Id="rId6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tags" Target="../tags/tag78.xml"/><Relationship Id="rId39" Type="http://schemas.openxmlformats.org/officeDocument/2006/relationships/tags" Target="../tags/tag91.xml"/><Relationship Id="rId21" Type="http://schemas.openxmlformats.org/officeDocument/2006/relationships/tags" Target="../tags/tag73.xml"/><Relationship Id="rId34" Type="http://schemas.openxmlformats.org/officeDocument/2006/relationships/tags" Target="../tags/tag86.xml"/><Relationship Id="rId42" Type="http://schemas.openxmlformats.org/officeDocument/2006/relationships/slideLayout" Target="../slideLayouts/slideLayout1.xml"/><Relationship Id="rId47" Type="http://schemas.openxmlformats.org/officeDocument/2006/relationships/image" Target="../media/image9.png"/><Relationship Id="rId50" Type="http://schemas.openxmlformats.org/officeDocument/2006/relationships/image" Target="../media/image4.png"/><Relationship Id="rId55" Type="http://schemas.openxmlformats.org/officeDocument/2006/relationships/image" Target="../media/image5.png"/><Relationship Id="rId63" Type="http://schemas.openxmlformats.org/officeDocument/2006/relationships/image" Target="../media/image23.png"/><Relationship Id="rId68" Type="http://schemas.openxmlformats.org/officeDocument/2006/relationships/image" Target="../media/image28.png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9" Type="http://schemas.openxmlformats.org/officeDocument/2006/relationships/tags" Target="../tags/tag81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32" Type="http://schemas.openxmlformats.org/officeDocument/2006/relationships/tags" Target="../tags/tag84.xml"/><Relationship Id="rId37" Type="http://schemas.openxmlformats.org/officeDocument/2006/relationships/tags" Target="../tags/tag89.xml"/><Relationship Id="rId40" Type="http://schemas.openxmlformats.org/officeDocument/2006/relationships/tags" Target="../tags/tag92.xml"/><Relationship Id="rId45" Type="http://schemas.openxmlformats.org/officeDocument/2006/relationships/image" Target="../media/image1.png"/><Relationship Id="rId53" Type="http://schemas.openxmlformats.org/officeDocument/2006/relationships/image" Target="../media/image14.png"/><Relationship Id="rId58" Type="http://schemas.openxmlformats.org/officeDocument/2006/relationships/image" Target="../media/image18.png"/><Relationship Id="rId66" Type="http://schemas.openxmlformats.org/officeDocument/2006/relationships/image" Target="../media/image26.png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tags" Target="../tags/tag80.xml"/><Relationship Id="rId36" Type="http://schemas.openxmlformats.org/officeDocument/2006/relationships/tags" Target="../tags/tag88.xml"/><Relationship Id="rId49" Type="http://schemas.openxmlformats.org/officeDocument/2006/relationships/image" Target="../media/image11.png"/><Relationship Id="rId57" Type="http://schemas.openxmlformats.org/officeDocument/2006/relationships/image" Target="../media/image17.png"/><Relationship Id="rId61" Type="http://schemas.openxmlformats.org/officeDocument/2006/relationships/image" Target="../media/image21.png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31" Type="http://schemas.openxmlformats.org/officeDocument/2006/relationships/tags" Target="../tags/tag83.xml"/><Relationship Id="rId44" Type="http://schemas.openxmlformats.org/officeDocument/2006/relationships/image" Target="../media/image7.png"/><Relationship Id="rId52" Type="http://schemas.openxmlformats.org/officeDocument/2006/relationships/image" Target="../media/image13.png"/><Relationship Id="rId60" Type="http://schemas.openxmlformats.org/officeDocument/2006/relationships/image" Target="../media/image20.png"/><Relationship Id="rId65" Type="http://schemas.openxmlformats.org/officeDocument/2006/relationships/image" Target="../media/image25.png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tags" Target="../tags/tag79.xml"/><Relationship Id="rId30" Type="http://schemas.openxmlformats.org/officeDocument/2006/relationships/tags" Target="../tags/tag82.xml"/><Relationship Id="rId35" Type="http://schemas.openxmlformats.org/officeDocument/2006/relationships/tags" Target="../tags/tag87.xml"/><Relationship Id="rId43" Type="http://schemas.openxmlformats.org/officeDocument/2006/relationships/image" Target="../media/image6.png"/><Relationship Id="rId48" Type="http://schemas.openxmlformats.org/officeDocument/2006/relationships/image" Target="../media/image10.png"/><Relationship Id="rId56" Type="http://schemas.openxmlformats.org/officeDocument/2006/relationships/image" Target="../media/image16.png"/><Relationship Id="rId64" Type="http://schemas.openxmlformats.org/officeDocument/2006/relationships/image" Target="../media/image24.png"/><Relationship Id="rId69" Type="http://schemas.openxmlformats.org/officeDocument/2006/relationships/image" Target="../media/image29.png"/><Relationship Id="rId8" Type="http://schemas.openxmlformats.org/officeDocument/2006/relationships/tags" Target="../tags/tag60.xml"/><Relationship Id="rId51" Type="http://schemas.openxmlformats.org/officeDocument/2006/relationships/image" Target="../media/image12.png"/><Relationship Id="rId3" Type="http://schemas.openxmlformats.org/officeDocument/2006/relationships/tags" Target="../tags/tag55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tags" Target="../tags/tag77.xml"/><Relationship Id="rId33" Type="http://schemas.openxmlformats.org/officeDocument/2006/relationships/tags" Target="../tags/tag85.xml"/><Relationship Id="rId38" Type="http://schemas.openxmlformats.org/officeDocument/2006/relationships/tags" Target="../tags/tag90.xml"/><Relationship Id="rId46" Type="http://schemas.openxmlformats.org/officeDocument/2006/relationships/image" Target="../media/image8.png"/><Relationship Id="rId59" Type="http://schemas.openxmlformats.org/officeDocument/2006/relationships/image" Target="../media/image19.png"/><Relationship Id="rId67" Type="http://schemas.openxmlformats.org/officeDocument/2006/relationships/image" Target="../media/image27.png"/><Relationship Id="rId20" Type="http://schemas.openxmlformats.org/officeDocument/2006/relationships/tags" Target="../tags/tag72.xml"/><Relationship Id="rId41" Type="http://schemas.openxmlformats.org/officeDocument/2006/relationships/tags" Target="../tags/tag93.xml"/><Relationship Id="rId54" Type="http://schemas.openxmlformats.org/officeDocument/2006/relationships/image" Target="../media/image15.png"/><Relationship Id="rId6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26" Type="http://schemas.openxmlformats.org/officeDocument/2006/relationships/tags" Target="../tags/tag119.xml"/><Relationship Id="rId39" Type="http://schemas.openxmlformats.org/officeDocument/2006/relationships/tags" Target="../tags/tag132.xml"/><Relationship Id="rId21" Type="http://schemas.openxmlformats.org/officeDocument/2006/relationships/tags" Target="../tags/tag114.xml"/><Relationship Id="rId34" Type="http://schemas.openxmlformats.org/officeDocument/2006/relationships/tags" Target="../tags/tag127.xml"/><Relationship Id="rId42" Type="http://schemas.openxmlformats.org/officeDocument/2006/relationships/slideLayout" Target="../slideLayouts/slideLayout1.xml"/><Relationship Id="rId47" Type="http://schemas.openxmlformats.org/officeDocument/2006/relationships/image" Target="../media/image9.png"/><Relationship Id="rId50" Type="http://schemas.openxmlformats.org/officeDocument/2006/relationships/image" Target="../media/image4.png"/><Relationship Id="rId55" Type="http://schemas.openxmlformats.org/officeDocument/2006/relationships/image" Target="../media/image5.png"/><Relationship Id="rId63" Type="http://schemas.openxmlformats.org/officeDocument/2006/relationships/image" Target="../media/image23.png"/><Relationship Id="rId68" Type="http://schemas.openxmlformats.org/officeDocument/2006/relationships/image" Target="../media/image28.png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9" Type="http://schemas.openxmlformats.org/officeDocument/2006/relationships/tags" Target="../tags/tag122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24" Type="http://schemas.openxmlformats.org/officeDocument/2006/relationships/tags" Target="../tags/tag117.xml"/><Relationship Id="rId32" Type="http://schemas.openxmlformats.org/officeDocument/2006/relationships/tags" Target="../tags/tag125.xml"/><Relationship Id="rId37" Type="http://schemas.openxmlformats.org/officeDocument/2006/relationships/tags" Target="../tags/tag130.xml"/><Relationship Id="rId40" Type="http://schemas.openxmlformats.org/officeDocument/2006/relationships/tags" Target="../tags/tag133.xml"/><Relationship Id="rId45" Type="http://schemas.openxmlformats.org/officeDocument/2006/relationships/image" Target="../media/image1.png"/><Relationship Id="rId53" Type="http://schemas.openxmlformats.org/officeDocument/2006/relationships/image" Target="../media/image14.png"/><Relationship Id="rId58" Type="http://schemas.openxmlformats.org/officeDocument/2006/relationships/image" Target="../media/image18.png"/><Relationship Id="rId66" Type="http://schemas.openxmlformats.org/officeDocument/2006/relationships/image" Target="../media/image26.png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28" Type="http://schemas.openxmlformats.org/officeDocument/2006/relationships/tags" Target="../tags/tag121.xml"/><Relationship Id="rId36" Type="http://schemas.openxmlformats.org/officeDocument/2006/relationships/tags" Target="../tags/tag129.xml"/><Relationship Id="rId49" Type="http://schemas.openxmlformats.org/officeDocument/2006/relationships/image" Target="../media/image11.png"/><Relationship Id="rId57" Type="http://schemas.openxmlformats.org/officeDocument/2006/relationships/image" Target="../media/image17.png"/><Relationship Id="rId61" Type="http://schemas.openxmlformats.org/officeDocument/2006/relationships/image" Target="../media/image21.png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31" Type="http://schemas.openxmlformats.org/officeDocument/2006/relationships/tags" Target="../tags/tag124.xml"/><Relationship Id="rId44" Type="http://schemas.openxmlformats.org/officeDocument/2006/relationships/image" Target="../media/image7.png"/><Relationship Id="rId52" Type="http://schemas.openxmlformats.org/officeDocument/2006/relationships/image" Target="../media/image13.png"/><Relationship Id="rId60" Type="http://schemas.openxmlformats.org/officeDocument/2006/relationships/image" Target="../media/image20.png"/><Relationship Id="rId65" Type="http://schemas.openxmlformats.org/officeDocument/2006/relationships/image" Target="../media/image25.png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tags" Target="../tags/tag120.xml"/><Relationship Id="rId30" Type="http://schemas.openxmlformats.org/officeDocument/2006/relationships/tags" Target="../tags/tag123.xml"/><Relationship Id="rId35" Type="http://schemas.openxmlformats.org/officeDocument/2006/relationships/tags" Target="../tags/tag128.xml"/><Relationship Id="rId43" Type="http://schemas.openxmlformats.org/officeDocument/2006/relationships/image" Target="../media/image6.png"/><Relationship Id="rId48" Type="http://schemas.openxmlformats.org/officeDocument/2006/relationships/image" Target="../media/image10.png"/><Relationship Id="rId56" Type="http://schemas.openxmlformats.org/officeDocument/2006/relationships/image" Target="../media/image16.png"/><Relationship Id="rId64" Type="http://schemas.openxmlformats.org/officeDocument/2006/relationships/image" Target="../media/image24.png"/><Relationship Id="rId69" Type="http://schemas.openxmlformats.org/officeDocument/2006/relationships/image" Target="../media/image29.png"/><Relationship Id="rId8" Type="http://schemas.openxmlformats.org/officeDocument/2006/relationships/tags" Target="../tags/tag101.xml"/><Relationship Id="rId51" Type="http://schemas.openxmlformats.org/officeDocument/2006/relationships/image" Target="../media/image12.png"/><Relationship Id="rId3" Type="http://schemas.openxmlformats.org/officeDocument/2006/relationships/tags" Target="../tags/tag96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33" Type="http://schemas.openxmlformats.org/officeDocument/2006/relationships/tags" Target="../tags/tag126.xml"/><Relationship Id="rId38" Type="http://schemas.openxmlformats.org/officeDocument/2006/relationships/tags" Target="../tags/tag131.xml"/><Relationship Id="rId46" Type="http://schemas.openxmlformats.org/officeDocument/2006/relationships/image" Target="../media/image8.png"/><Relationship Id="rId59" Type="http://schemas.openxmlformats.org/officeDocument/2006/relationships/image" Target="../media/image19.png"/><Relationship Id="rId67" Type="http://schemas.openxmlformats.org/officeDocument/2006/relationships/image" Target="../media/image27.png"/><Relationship Id="rId20" Type="http://schemas.openxmlformats.org/officeDocument/2006/relationships/tags" Target="../tags/tag113.xml"/><Relationship Id="rId41" Type="http://schemas.openxmlformats.org/officeDocument/2006/relationships/tags" Target="../tags/tag134.xml"/><Relationship Id="rId54" Type="http://schemas.openxmlformats.org/officeDocument/2006/relationships/image" Target="../media/image15.png"/><Relationship Id="rId6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26" Type="http://schemas.openxmlformats.org/officeDocument/2006/relationships/tags" Target="../tags/tag160.xml"/><Relationship Id="rId39" Type="http://schemas.openxmlformats.org/officeDocument/2006/relationships/image" Target="../media/image11.png"/><Relationship Id="rId3" Type="http://schemas.openxmlformats.org/officeDocument/2006/relationships/tags" Target="../tags/tag137.xml"/><Relationship Id="rId21" Type="http://schemas.openxmlformats.org/officeDocument/2006/relationships/tags" Target="../tags/tag155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33" Type="http://schemas.openxmlformats.org/officeDocument/2006/relationships/image" Target="../media/image6.png"/><Relationship Id="rId38" Type="http://schemas.openxmlformats.org/officeDocument/2006/relationships/image" Target="../media/image10.png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tags" Target="../tags/tag154.xml"/><Relationship Id="rId29" Type="http://schemas.openxmlformats.org/officeDocument/2006/relationships/tags" Target="../tags/tag163.xml"/><Relationship Id="rId41" Type="http://schemas.openxmlformats.org/officeDocument/2006/relationships/image" Target="../media/image14.png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32" Type="http://schemas.openxmlformats.org/officeDocument/2006/relationships/slideLayout" Target="../slideLayouts/slideLayout1.xml"/><Relationship Id="rId37" Type="http://schemas.openxmlformats.org/officeDocument/2006/relationships/image" Target="../media/image9.png"/><Relationship Id="rId40" Type="http://schemas.openxmlformats.org/officeDocument/2006/relationships/image" Target="../media/image13.png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36" Type="http://schemas.openxmlformats.org/officeDocument/2006/relationships/image" Target="../media/image8.png"/><Relationship Id="rId10" Type="http://schemas.openxmlformats.org/officeDocument/2006/relationships/tags" Target="../tags/tag144.xml"/><Relationship Id="rId19" Type="http://schemas.openxmlformats.org/officeDocument/2006/relationships/tags" Target="../tags/tag153.xml"/><Relationship Id="rId31" Type="http://schemas.openxmlformats.org/officeDocument/2006/relationships/tags" Target="../tags/tag165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tags" Target="../tags/tag164.xml"/><Relationship Id="rId35" Type="http://schemas.openxmlformats.org/officeDocument/2006/relationships/image" Target="../media/image1.png"/><Relationship Id="rId4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26" Type="http://schemas.openxmlformats.org/officeDocument/2006/relationships/image" Target="../media/image10.png"/><Relationship Id="rId3" Type="http://schemas.openxmlformats.org/officeDocument/2006/relationships/tags" Target="../tags/tag168.xml"/><Relationship Id="rId21" Type="http://schemas.openxmlformats.org/officeDocument/2006/relationships/image" Target="../media/image12.png"/><Relationship Id="rId34" Type="http://schemas.openxmlformats.org/officeDocument/2006/relationships/image" Target="../media/image30.png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image" Target="../media/image9.png"/><Relationship Id="rId33" Type="http://schemas.openxmlformats.org/officeDocument/2006/relationships/image" Target="../media/image5.png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image" Target="../media/image16.png"/><Relationship Id="rId29" Type="http://schemas.openxmlformats.org/officeDocument/2006/relationships/image" Target="../media/image13.png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24" Type="http://schemas.openxmlformats.org/officeDocument/2006/relationships/image" Target="../media/image8.png"/><Relationship Id="rId32" Type="http://schemas.openxmlformats.org/officeDocument/2006/relationships/image" Target="../media/image4.png"/><Relationship Id="rId37" Type="http://schemas.openxmlformats.org/officeDocument/2006/relationships/image" Target="../media/image33.png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image" Target="../media/image7.png"/><Relationship Id="rId28" Type="http://schemas.openxmlformats.org/officeDocument/2006/relationships/image" Target="../media/image15.png"/><Relationship Id="rId36" Type="http://schemas.openxmlformats.org/officeDocument/2006/relationships/image" Target="../media/image32.png"/><Relationship Id="rId10" Type="http://schemas.openxmlformats.org/officeDocument/2006/relationships/tags" Target="../tags/tag175.xml"/><Relationship Id="rId19" Type="http://schemas.openxmlformats.org/officeDocument/2006/relationships/slideLayout" Target="../slideLayouts/slideLayout1.xml"/><Relationship Id="rId31" Type="http://schemas.openxmlformats.org/officeDocument/2006/relationships/image" Target="../media/image1.png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png"/><Relationship Id="rId35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913361"/>
            <a:ext cx="9144000" cy="1107996"/>
          </a:xfrm>
        </p:spPr>
        <p:txBody>
          <a:bodyPr>
            <a:spAutoFit/>
          </a:bodyPr>
          <a:lstStyle/>
          <a:p>
            <a:pPr eaLnBrk="1" hangingPunct="1"/>
            <a:r>
              <a:rPr lang="da-DK" alt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Algorithms</a:t>
            </a:r>
            <a:endParaRPr lang="en-US" altLang="en-US" sz="6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4321175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da-DK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 </a:t>
            </a:r>
            <a:r>
              <a:rPr lang="da-DK" alt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Zwick</a:t>
            </a:r>
          </a:p>
          <a:p>
            <a:pPr algn="ctr" eaLnBrk="1" hangingPunct="1"/>
            <a:r>
              <a:rPr lang="da-DK" altLang="en-US" sz="3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2014</a:t>
            </a:r>
            <a:endParaRPr lang="en-US" altLang="en-US" sz="3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94754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rgbClr val="009900"/>
                </a:solidFill>
                <a:ea typeface="+mn-ea"/>
              </a:rPr>
              <a:t>Directed </a:t>
            </a:r>
            <a:br>
              <a:rPr lang="en-US" sz="5400" dirty="0" smtClean="0">
                <a:solidFill>
                  <a:srgbClr val="009900"/>
                </a:solidFill>
                <a:ea typeface="+mn-ea"/>
              </a:rPr>
            </a:br>
            <a:r>
              <a:rPr lang="en-US" sz="5400" dirty="0" smtClean="0">
                <a:solidFill>
                  <a:srgbClr val="009900"/>
                </a:solidFill>
                <a:ea typeface="+mn-ea"/>
              </a:rPr>
              <a:t>Minimum Spanning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6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3488" y="4377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Cheapest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entering edges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88" y="1628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Lemma: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cycle composed of cheapest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edges, then there is a MDST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all edges of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except for one.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56"/>
          <p:cNvSpPr>
            <a:spLocks noChangeAspect="1" noChangeArrowheads="1"/>
          </p:cNvSpPr>
          <p:nvPr/>
        </p:nvSpPr>
        <p:spPr bwMode="auto">
          <a:xfrm>
            <a:off x="1115616" y="5606671"/>
            <a:ext cx="216176" cy="198593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9" name="Oval 56"/>
          <p:cNvSpPr>
            <a:spLocks noChangeAspect="1" noChangeArrowheads="1"/>
          </p:cNvSpPr>
          <p:nvPr/>
        </p:nvSpPr>
        <p:spPr bwMode="auto">
          <a:xfrm>
            <a:off x="5680518" y="573939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0" name="Oval 56"/>
          <p:cNvSpPr>
            <a:spLocks noChangeAspect="1" noChangeArrowheads="1"/>
          </p:cNvSpPr>
          <p:nvPr/>
        </p:nvSpPr>
        <p:spPr bwMode="auto">
          <a:xfrm>
            <a:off x="4608080" y="573939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6120096" y="4797152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5688200" y="3895379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4139952" y="481951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4608080" y="3895379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0" idx="1"/>
            <a:endCxn id="21" idx="4"/>
          </p:cNvCxnSpPr>
          <p:nvPr/>
        </p:nvCxnSpPr>
        <p:spPr>
          <a:xfrm flipH="1" flipV="1">
            <a:off x="4248040" y="5018104"/>
            <a:ext cx="391698" cy="7503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24256" y="3994675"/>
            <a:ext cx="863944" cy="0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0"/>
            <a:endCxn id="24" idx="3"/>
          </p:cNvCxnSpPr>
          <p:nvPr/>
        </p:nvCxnSpPr>
        <p:spPr>
          <a:xfrm flipV="1">
            <a:off x="4248040" y="4064889"/>
            <a:ext cx="391698" cy="754622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824256" y="5838687"/>
            <a:ext cx="8562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2" idx="4"/>
            <a:endCxn id="19" idx="7"/>
          </p:cNvCxnSpPr>
          <p:nvPr/>
        </p:nvCxnSpPr>
        <p:spPr>
          <a:xfrm flipH="1">
            <a:off x="5865036" y="4995745"/>
            <a:ext cx="363148" cy="772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3" idx="5"/>
            <a:endCxn id="22" idx="0"/>
          </p:cNvCxnSpPr>
          <p:nvPr/>
        </p:nvCxnSpPr>
        <p:spPr>
          <a:xfrm>
            <a:off x="5872718" y="4064889"/>
            <a:ext cx="355466" cy="732263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56"/>
          <p:cNvSpPr>
            <a:spLocks noChangeAspect="1" noChangeArrowheads="1"/>
          </p:cNvSpPr>
          <p:nvPr/>
        </p:nvSpPr>
        <p:spPr bwMode="auto">
          <a:xfrm>
            <a:off x="2123728" y="5344285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3131840" y="5081898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Arrow Connector 45"/>
          <p:cNvCxnSpPr>
            <a:stCxn id="16" idx="6"/>
            <a:endCxn id="44" idx="2"/>
          </p:cNvCxnSpPr>
          <p:nvPr/>
        </p:nvCxnSpPr>
        <p:spPr>
          <a:xfrm flipV="1">
            <a:off x="1331792" y="5443582"/>
            <a:ext cx="791936" cy="262386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6"/>
            <a:endCxn id="45" idx="2"/>
          </p:cNvCxnSpPr>
          <p:nvPr/>
        </p:nvCxnSpPr>
        <p:spPr>
          <a:xfrm flipV="1">
            <a:off x="2339904" y="5181195"/>
            <a:ext cx="791936" cy="262387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5" idx="6"/>
            <a:endCxn id="21" idx="2"/>
          </p:cNvCxnSpPr>
          <p:nvPr/>
        </p:nvCxnSpPr>
        <p:spPr>
          <a:xfrm flipV="1">
            <a:off x="3348016" y="4918808"/>
            <a:ext cx="791936" cy="262387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6"/>
          <p:cNvSpPr>
            <a:spLocks noChangeAspect="1" noChangeArrowheads="1"/>
          </p:cNvSpPr>
          <p:nvPr/>
        </p:nvSpPr>
        <p:spPr bwMode="auto">
          <a:xfrm>
            <a:off x="7092280" y="560667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/>
          <p:cNvCxnSpPr>
            <a:stCxn id="56" idx="1"/>
            <a:endCxn id="22" idx="5"/>
          </p:cNvCxnSpPr>
          <p:nvPr/>
        </p:nvCxnSpPr>
        <p:spPr>
          <a:xfrm flipH="1" flipV="1">
            <a:off x="6304614" y="4966662"/>
            <a:ext cx="819324" cy="669092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18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00622" y="1628800"/>
            <a:ext cx="5616624" cy="1080120"/>
            <a:chOff x="1312590" y="1196752"/>
            <a:chExt cx="5616624" cy="1080120"/>
          </a:xfrm>
        </p:grpSpPr>
        <p:sp>
          <p:nvSpPr>
            <p:cNvPr id="2" name="Oval 1"/>
            <p:cNvSpPr/>
            <p:nvPr/>
          </p:nvSpPr>
          <p:spPr>
            <a:xfrm>
              <a:off x="1312590" y="1376772"/>
              <a:ext cx="1152128" cy="7200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Oval 2"/>
            <p:cNvSpPr/>
            <p:nvPr/>
          </p:nvSpPr>
          <p:spPr>
            <a:xfrm>
              <a:off x="5345038" y="1196752"/>
              <a:ext cx="1584176" cy="10801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768974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2104678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Oval 4"/>
            <p:cNvSpPr/>
            <p:nvPr/>
          </p:nvSpPr>
          <p:spPr>
            <a:xfrm>
              <a:off x="2968774" y="1340768"/>
              <a:ext cx="1224136" cy="7920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3832870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184798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5561062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8" name="Curved Connector 17"/>
            <p:cNvCxnSpPr>
              <a:stCxn id="4" idx="0"/>
              <a:endCxn id="7" idx="0"/>
            </p:cNvCxnSpPr>
            <p:nvPr/>
          </p:nvCxnSpPr>
          <p:spPr>
            <a:xfrm rot="16200000" flipV="1">
              <a:off x="4372930" y="1196752"/>
              <a:ext cx="12700" cy="936104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6065118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6522318" y="1664804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8" name="Curved Connector 67"/>
            <p:cNvCxnSpPr>
              <a:stCxn id="8" idx="0"/>
              <a:endCxn id="6" idx="0"/>
            </p:cNvCxnSpPr>
            <p:nvPr/>
          </p:nvCxnSpPr>
          <p:spPr>
            <a:xfrm rot="16200000" flipV="1">
              <a:off x="2716746" y="1124744"/>
              <a:ext cx="12700" cy="108012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9" idx="2"/>
              <a:endCxn id="4" idx="6"/>
            </p:cNvCxnSpPr>
            <p:nvPr/>
          </p:nvCxnSpPr>
          <p:spPr>
            <a:xfrm flipH="1">
              <a:off x="4912990" y="1736812"/>
              <a:ext cx="64807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8" name="Picture 10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5849094" y="1484784"/>
            <a:ext cx="126492" cy="126492"/>
          </a:xfrm>
          <a:prstGeom prst="rect">
            <a:avLst/>
          </a:prstGeom>
          <a:noFill/>
          <a:ln/>
          <a:effectLst/>
        </p:spPr>
      </p:pic>
      <p:grpSp>
        <p:nvGrpSpPr>
          <p:cNvPr id="10" name="Group 9"/>
          <p:cNvGrpSpPr/>
          <p:nvPr/>
        </p:nvGrpSpPr>
        <p:grpSpPr>
          <a:xfrm>
            <a:off x="6327598" y="2090502"/>
            <a:ext cx="628440" cy="330386"/>
            <a:chOff x="6039566" y="1712432"/>
            <a:chExt cx="628440" cy="330386"/>
          </a:xfrm>
        </p:grpSpPr>
        <p:cxnSp>
          <p:nvCxnSpPr>
            <p:cNvPr id="50" name="Curved Connector 49"/>
            <p:cNvCxnSpPr>
              <a:stCxn id="48" idx="0"/>
              <a:endCxn id="49" idx="0"/>
            </p:cNvCxnSpPr>
            <p:nvPr/>
          </p:nvCxnSpPr>
          <p:spPr>
            <a:xfrm rot="5400000" flipH="1" flipV="1">
              <a:off x="6365726" y="1490182"/>
              <a:ext cx="12700" cy="457200"/>
            </a:xfrm>
            <a:prstGeom prst="curvedConnector3">
              <a:avLst>
                <a:gd name="adj1" fmla="val 5304425"/>
              </a:avLst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Picture 112" descr="TP_tmp.pn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6039566" y="1916832"/>
              <a:ext cx="177594" cy="125985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14" name="Picture 113" descr="TP_tmp.png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6516216" y="1916832"/>
              <a:ext cx="151790" cy="125986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12" name="Group 11"/>
          <p:cNvGrpSpPr/>
          <p:nvPr/>
        </p:nvGrpSpPr>
        <p:grpSpPr>
          <a:xfrm>
            <a:off x="1600622" y="2996952"/>
            <a:ext cx="5616624" cy="1224136"/>
            <a:chOff x="1312590" y="2708920"/>
            <a:chExt cx="5616624" cy="1224136"/>
          </a:xfrm>
        </p:grpSpPr>
        <p:sp>
          <p:nvSpPr>
            <p:cNvPr id="74" name="Oval 73"/>
            <p:cNvSpPr/>
            <p:nvPr/>
          </p:nvSpPr>
          <p:spPr>
            <a:xfrm>
              <a:off x="1312590" y="3032956"/>
              <a:ext cx="1152128" cy="7200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5" name="Oval 74"/>
            <p:cNvSpPr/>
            <p:nvPr/>
          </p:nvSpPr>
          <p:spPr>
            <a:xfrm>
              <a:off x="5345038" y="2852936"/>
              <a:ext cx="1584176" cy="10801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4768974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2104678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8" name="Oval 77"/>
            <p:cNvSpPr/>
            <p:nvPr/>
          </p:nvSpPr>
          <p:spPr>
            <a:xfrm>
              <a:off x="2968774" y="2996952"/>
              <a:ext cx="1224136" cy="7920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3832870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3184798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5561062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2" name="Curved Connector 81"/>
            <p:cNvCxnSpPr>
              <a:stCxn id="76" idx="0"/>
              <a:endCxn id="79" idx="0"/>
            </p:cNvCxnSpPr>
            <p:nvPr/>
          </p:nvCxnSpPr>
          <p:spPr>
            <a:xfrm rot="16200000" flipV="1">
              <a:off x="4372930" y="2852936"/>
              <a:ext cx="12700" cy="936104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stCxn id="80" idx="0"/>
              <a:endCxn id="77" idx="0"/>
            </p:cNvCxnSpPr>
            <p:nvPr/>
          </p:nvCxnSpPr>
          <p:spPr>
            <a:xfrm rot="16200000" flipV="1">
              <a:off x="2716746" y="2780928"/>
              <a:ext cx="12700" cy="108012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1" idx="2"/>
              <a:endCxn id="76" idx="6"/>
            </p:cNvCxnSpPr>
            <p:nvPr/>
          </p:nvCxnSpPr>
          <p:spPr>
            <a:xfrm flipH="1">
              <a:off x="4912990" y="3392996"/>
              <a:ext cx="64807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108" descr="TP_tmp.pn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5561062" y="2708920"/>
              <a:ext cx="126492" cy="126492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13" name="Group 12"/>
          <p:cNvGrpSpPr/>
          <p:nvPr/>
        </p:nvGrpSpPr>
        <p:grpSpPr>
          <a:xfrm>
            <a:off x="6785198" y="3609020"/>
            <a:ext cx="1027162" cy="378014"/>
            <a:chOff x="6497166" y="3320988"/>
            <a:chExt cx="1027162" cy="378014"/>
          </a:xfrm>
        </p:grpSpPr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7361262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2" name="Straight Arrow Connector 51"/>
            <p:cNvCxnSpPr>
              <a:stCxn id="47" idx="2"/>
              <a:endCxn id="84" idx="6"/>
            </p:cNvCxnSpPr>
            <p:nvPr/>
          </p:nvCxnSpPr>
          <p:spPr>
            <a:xfrm flipH="1">
              <a:off x="6666334" y="3392996"/>
              <a:ext cx="69492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6522318" y="33209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15" name="Picture 114" descr="TP_tmp.png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7346734" y="3573016"/>
              <a:ext cx="177594" cy="125985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16" name="Picture 115" descr="TP_tmp.png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6497166" y="3573016"/>
              <a:ext cx="151790" cy="125986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19" name="Group 18"/>
          <p:cNvGrpSpPr/>
          <p:nvPr/>
        </p:nvGrpSpPr>
        <p:grpSpPr>
          <a:xfrm>
            <a:off x="3760862" y="4869160"/>
            <a:ext cx="3185651" cy="726430"/>
            <a:chOff x="3472830" y="4725144"/>
            <a:chExt cx="3185651" cy="726430"/>
          </a:xfrm>
        </p:grpSpPr>
        <p:pic>
          <p:nvPicPr>
            <p:cNvPr id="110" name="Picture 109" descr="TP_tmp.pn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5561062" y="4725144"/>
              <a:ext cx="126492" cy="126492"/>
            </a:xfrm>
            <a:prstGeom prst="rect">
              <a:avLst/>
            </a:prstGeom>
            <a:noFill/>
            <a:ln/>
            <a:effectLst/>
          </p:spPr>
        </p:pic>
        <p:grpSp>
          <p:nvGrpSpPr>
            <p:cNvPr id="15" name="Group 14"/>
            <p:cNvGrpSpPr/>
            <p:nvPr/>
          </p:nvGrpSpPr>
          <p:grpSpPr>
            <a:xfrm>
              <a:off x="3472830" y="5097881"/>
              <a:ext cx="3185651" cy="353693"/>
              <a:chOff x="3472830" y="5097881"/>
              <a:chExt cx="3185651" cy="353693"/>
            </a:xfrm>
          </p:grpSpPr>
          <p:cxnSp>
            <p:nvCxnSpPr>
              <p:cNvPr id="54" name="Curved Connector 53"/>
              <p:cNvCxnSpPr>
                <a:stCxn id="96" idx="4"/>
                <a:endCxn id="97" idx="4"/>
              </p:cNvCxnSpPr>
              <p:nvPr/>
            </p:nvCxnSpPr>
            <p:spPr>
              <a:xfrm rot="16200000" flipH="1">
                <a:off x="5087584" y="3938482"/>
                <a:ext cx="12700" cy="3013484"/>
              </a:xfrm>
              <a:prstGeom prst="curvedConnector3">
                <a:avLst>
                  <a:gd name="adj1" fmla="val 4956165"/>
                </a:avLst>
              </a:prstGeom>
              <a:ln w="2540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7" name="Picture 116" descr="TP_tmp.png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4" cstate="print"/>
              <a:stretch>
                <a:fillRect/>
              </a:stretch>
            </p:blipFill>
            <p:spPr bwMode="auto">
              <a:xfrm>
                <a:off x="3472830" y="5097881"/>
                <a:ext cx="177594" cy="125985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18" name="Picture 117" descr="TP_tmp.png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15" cstate="print"/>
              <a:stretch>
                <a:fillRect/>
              </a:stretch>
            </p:blipFill>
            <p:spPr bwMode="auto">
              <a:xfrm>
                <a:off x="6506691" y="5097881"/>
                <a:ext cx="151790" cy="125986"/>
              </a:xfrm>
              <a:prstGeom prst="rect">
                <a:avLst/>
              </a:prstGeom>
              <a:noFill/>
              <a:ln/>
              <a:effectLst/>
            </p:spPr>
          </p:pic>
        </p:grpSp>
        <p:pic>
          <p:nvPicPr>
            <p:cNvPr id="120" name="Picture 119" descr="TP_tmp.pn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 bwMode="auto">
            <a:xfrm>
              <a:off x="3773258" y="4725144"/>
              <a:ext cx="101699" cy="201880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1600622" y="4977172"/>
            <a:ext cx="5616624" cy="1080120"/>
            <a:chOff x="1312590" y="4833156"/>
            <a:chExt cx="5616624" cy="1080120"/>
          </a:xfrm>
        </p:grpSpPr>
        <p:sp>
          <p:nvSpPr>
            <p:cNvPr id="87" name="Oval 86"/>
            <p:cNvSpPr/>
            <p:nvPr/>
          </p:nvSpPr>
          <p:spPr>
            <a:xfrm>
              <a:off x="1312590" y="5013176"/>
              <a:ext cx="1152128" cy="7200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8" name="Oval 87"/>
            <p:cNvSpPr/>
            <p:nvPr/>
          </p:nvSpPr>
          <p:spPr>
            <a:xfrm>
              <a:off x="5345038" y="4833156"/>
              <a:ext cx="1584176" cy="10801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4768974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2104678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1" name="Oval 90"/>
            <p:cNvSpPr/>
            <p:nvPr/>
          </p:nvSpPr>
          <p:spPr>
            <a:xfrm>
              <a:off x="2968774" y="4977172"/>
              <a:ext cx="1224136" cy="7920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832870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184798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5561062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95" name="Curved Connector 94"/>
            <p:cNvCxnSpPr>
              <a:stCxn id="89" idx="0"/>
              <a:endCxn id="92" idx="0"/>
            </p:cNvCxnSpPr>
            <p:nvPr/>
          </p:nvCxnSpPr>
          <p:spPr>
            <a:xfrm rot="16200000" flipV="1">
              <a:off x="4372930" y="4833156"/>
              <a:ext cx="12700" cy="936104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3508834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6522318" y="530120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98" name="Curved Connector 97"/>
            <p:cNvCxnSpPr>
              <a:stCxn id="93" idx="0"/>
              <a:endCxn id="90" idx="0"/>
            </p:cNvCxnSpPr>
            <p:nvPr/>
          </p:nvCxnSpPr>
          <p:spPr>
            <a:xfrm rot="16200000" flipV="1">
              <a:off x="2716746" y="4761148"/>
              <a:ext cx="12700" cy="108012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4" idx="2"/>
              <a:endCxn id="89" idx="6"/>
            </p:cNvCxnSpPr>
            <p:nvPr/>
          </p:nvCxnSpPr>
          <p:spPr>
            <a:xfrm flipH="1">
              <a:off x="4912990" y="5373216"/>
              <a:ext cx="64807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968774" y="4509120"/>
            <a:ext cx="4608512" cy="2016224"/>
            <a:chOff x="2680742" y="4365104"/>
            <a:chExt cx="4608512" cy="2016224"/>
          </a:xfrm>
        </p:grpSpPr>
        <p:sp>
          <p:nvSpPr>
            <p:cNvPr id="62" name="Oval 61"/>
            <p:cNvSpPr/>
            <p:nvPr/>
          </p:nvSpPr>
          <p:spPr>
            <a:xfrm>
              <a:off x="2680742" y="4365104"/>
              <a:ext cx="4608512" cy="2016224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22" name="Picture 121" descr="TP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7" cstate="print"/>
            <a:stretch>
              <a:fillRect/>
            </a:stretch>
          </p:blipFill>
          <p:spPr bwMode="auto">
            <a:xfrm>
              <a:off x="3113043" y="4437112"/>
              <a:ext cx="125986" cy="125986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70" name="Rectangle 4"/>
          <p:cNvSpPr txBox="1">
            <a:spLocks noChangeArrowheads="1"/>
          </p:cNvSpPr>
          <p:nvPr/>
        </p:nvSpPr>
        <p:spPr bwMode="auto">
          <a:xfrm>
            <a:off x="-3488" y="33265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Growing a path and </a:t>
            </a:r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contracting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 flipH="1">
            <a:off x="176368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3" cstate="print"/>
          <a:stretch>
            <a:fillRect/>
          </a:stretch>
        </p:blipFill>
        <p:spPr>
          <a:xfrm>
            <a:off x="1755304" y="2564904"/>
            <a:ext cx="152400" cy="126492"/>
          </a:xfrm>
          <a:prstGeom prst="rect">
            <a:avLst/>
          </a:prstGeom>
        </p:spPr>
      </p:pic>
      <p:sp>
        <p:nvSpPr>
          <p:cNvPr id="5" name="Oval 4"/>
          <p:cNvSpPr>
            <a:spLocks noChangeAspect="1"/>
          </p:cNvSpPr>
          <p:nvPr/>
        </p:nvSpPr>
        <p:spPr>
          <a:xfrm flipH="1">
            <a:off x="248376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Arrow Connector 5"/>
          <p:cNvCxnSpPr>
            <a:stCxn id="5" idx="6"/>
          </p:cNvCxnSpPr>
          <p:nvPr/>
        </p:nvCxnSpPr>
        <p:spPr>
          <a:xfrm flipH="1">
            <a:off x="190770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4" cstate="print"/>
          <a:stretch>
            <a:fillRect/>
          </a:stretch>
        </p:blipFill>
        <p:spPr bwMode="auto">
          <a:xfrm>
            <a:off x="2339752" y="2492896"/>
            <a:ext cx="178307" cy="254507"/>
          </a:xfrm>
          <a:prstGeom prst="rect">
            <a:avLst/>
          </a:prstGeom>
          <a:noFill/>
          <a:ln/>
          <a:effectLst/>
        </p:spPr>
      </p:pic>
      <p:cxnSp>
        <p:nvCxnSpPr>
          <p:cNvPr id="10" name="Curved Connector 9"/>
          <p:cNvCxnSpPr>
            <a:stCxn id="4" idx="0"/>
            <a:endCxn id="5" idx="0"/>
          </p:cNvCxnSpPr>
          <p:nvPr/>
        </p:nvCxnSpPr>
        <p:spPr>
          <a:xfrm rot="5400000" flipH="1" flipV="1">
            <a:off x="2183036" y="1988840"/>
            <a:ext cx="12700" cy="72008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flipH="1">
            <a:off x="1547664" y="1888257"/>
            <a:ext cx="1296144" cy="108012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5" cstate="print"/>
          <a:stretch>
            <a:fillRect/>
          </a:stretch>
        </p:blipFill>
        <p:spPr bwMode="auto">
          <a:xfrm>
            <a:off x="2573300" y="1772816"/>
            <a:ext cx="126492" cy="126492"/>
          </a:xfrm>
          <a:prstGeom prst="rect">
            <a:avLst/>
          </a:prstGeom>
          <a:noFill/>
          <a:ln/>
          <a:effectLst/>
        </p:spPr>
      </p:pic>
      <p:sp>
        <p:nvSpPr>
          <p:cNvPr id="15" name="Oval 14"/>
          <p:cNvSpPr>
            <a:spLocks noChangeAspect="1"/>
          </p:cNvSpPr>
          <p:nvPr/>
        </p:nvSpPr>
        <p:spPr>
          <a:xfrm flipH="1">
            <a:off x="320384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Straight Arrow Connector 15"/>
          <p:cNvCxnSpPr>
            <a:stCxn id="15" idx="6"/>
            <a:endCxn id="5" idx="2"/>
          </p:cNvCxnSpPr>
          <p:nvPr/>
        </p:nvCxnSpPr>
        <p:spPr>
          <a:xfrm flipH="1">
            <a:off x="262778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46" cstate="print"/>
          <a:stretch>
            <a:fillRect/>
          </a:stretch>
        </p:blipFill>
        <p:spPr bwMode="auto">
          <a:xfrm>
            <a:off x="3212736" y="2564904"/>
            <a:ext cx="178816" cy="178816"/>
          </a:xfrm>
          <a:prstGeom prst="rect">
            <a:avLst/>
          </a:prstGeom>
          <a:noFill/>
          <a:ln/>
          <a:effectLst/>
        </p:spPr>
      </p:pic>
      <p:sp>
        <p:nvSpPr>
          <p:cNvPr id="22" name="Oval 21"/>
          <p:cNvSpPr>
            <a:spLocks noChangeAspect="1"/>
          </p:cNvSpPr>
          <p:nvPr/>
        </p:nvSpPr>
        <p:spPr>
          <a:xfrm flipH="1">
            <a:off x="464400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 flipH="1">
            <a:off x="392392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" name="Straight Arrow Connector 23"/>
          <p:cNvCxnSpPr>
            <a:stCxn id="23" idx="6"/>
            <a:endCxn id="15" idx="2"/>
          </p:cNvCxnSpPr>
          <p:nvPr/>
        </p:nvCxnSpPr>
        <p:spPr>
          <a:xfrm flipH="1">
            <a:off x="334786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6"/>
            <a:endCxn id="23" idx="2"/>
          </p:cNvCxnSpPr>
          <p:nvPr/>
        </p:nvCxnSpPr>
        <p:spPr>
          <a:xfrm flipH="1">
            <a:off x="406794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7" cstate="print"/>
          <a:stretch>
            <a:fillRect/>
          </a:stretch>
        </p:blipFill>
        <p:spPr bwMode="auto">
          <a:xfrm>
            <a:off x="4067944" y="2511946"/>
            <a:ext cx="127214" cy="203849"/>
          </a:xfrm>
          <a:prstGeom prst="rect">
            <a:avLst/>
          </a:prstGeom>
          <a:noFill/>
          <a:ln/>
          <a:effectLst/>
        </p:spPr>
      </p:pic>
      <p:pic>
        <p:nvPicPr>
          <p:cNvPr id="34" name="Picture 33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48" cstate="print"/>
          <a:stretch>
            <a:fillRect/>
          </a:stretch>
        </p:blipFill>
        <p:spPr bwMode="auto">
          <a:xfrm>
            <a:off x="4613325" y="2564904"/>
            <a:ext cx="102691" cy="127214"/>
          </a:xfrm>
          <a:prstGeom prst="rect">
            <a:avLst/>
          </a:prstGeom>
          <a:noFill/>
          <a:ln/>
          <a:effectLst/>
        </p:spPr>
      </p:pic>
      <p:pic>
        <p:nvPicPr>
          <p:cNvPr id="35" name="Picture 34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49" cstate="print"/>
          <a:stretch>
            <a:fillRect/>
          </a:stretch>
        </p:blipFill>
        <p:spPr bwMode="auto">
          <a:xfrm>
            <a:off x="5515381" y="2521471"/>
            <a:ext cx="127214" cy="255961"/>
          </a:xfrm>
          <a:prstGeom prst="rect">
            <a:avLst/>
          </a:prstGeom>
          <a:noFill/>
          <a:ln/>
          <a:effectLst/>
        </p:spPr>
      </p:pic>
      <p:cxnSp>
        <p:nvCxnSpPr>
          <p:cNvPr id="37" name="Curved Connector 36"/>
          <p:cNvCxnSpPr>
            <a:stCxn id="15" idx="0"/>
            <a:endCxn id="22" idx="0"/>
          </p:cNvCxnSpPr>
          <p:nvPr/>
        </p:nvCxnSpPr>
        <p:spPr>
          <a:xfrm rot="5400000" flipH="1" flipV="1">
            <a:off x="3983236" y="1628800"/>
            <a:ext cx="12700" cy="144016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flipH="1">
            <a:off x="3059832" y="1888257"/>
            <a:ext cx="1872208" cy="108012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2" name="Picture 41" descr="TP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50" cstate="print"/>
          <a:stretch>
            <a:fillRect/>
          </a:stretch>
        </p:blipFill>
        <p:spPr bwMode="auto">
          <a:xfrm>
            <a:off x="3246165" y="1700808"/>
            <a:ext cx="101699" cy="201880"/>
          </a:xfrm>
          <a:prstGeom prst="rect">
            <a:avLst/>
          </a:prstGeom>
          <a:noFill/>
          <a:ln/>
          <a:effectLst/>
        </p:spPr>
      </p:pic>
      <p:sp>
        <p:nvSpPr>
          <p:cNvPr id="43" name="Oval 42"/>
          <p:cNvSpPr>
            <a:spLocks noChangeAspect="1"/>
          </p:cNvSpPr>
          <p:nvPr/>
        </p:nvSpPr>
        <p:spPr>
          <a:xfrm flipH="1">
            <a:off x="536408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4" name="Curved Connector 43"/>
          <p:cNvCxnSpPr>
            <a:stCxn id="5" idx="4"/>
            <a:endCxn id="23" idx="4"/>
          </p:cNvCxnSpPr>
          <p:nvPr/>
        </p:nvCxnSpPr>
        <p:spPr>
          <a:xfrm rot="16200000" flipH="1">
            <a:off x="3263156" y="1772816"/>
            <a:ext cx="12700" cy="1440160"/>
          </a:xfrm>
          <a:prstGeom prst="curvedConnector3">
            <a:avLst>
              <a:gd name="adj1" fmla="val 292500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 flipH="1">
            <a:off x="1331640" y="1484784"/>
            <a:ext cx="3816424" cy="1872208"/>
          </a:xfrm>
          <a:prstGeom prst="ellipse">
            <a:avLst/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3" name="Picture 52" descr="TP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51" cstate="print"/>
          <a:stretch>
            <a:fillRect/>
          </a:stretch>
        </p:blipFill>
        <p:spPr bwMode="auto">
          <a:xfrm>
            <a:off x="4442127" y="3212976"/>
            <a:ext cx="201881" cy="201881"/>
          </a:xfrm>
          <a:prstGeom prst="rect">
            <a:avLst/>
          </a:prstGeom>
          <a:noFill/>
          <a:ln/>
          <a:effectLst/>
        </p:spPr>
      </p:pic>
      <p:cxnSp>
        <p:nvCxnSpPr>
          <p:cNvPr id="54" name="Curved Connector 53"/>
          <p:cNvCxnSpPr>
            <a:stCxn id="43" idx="0"/>
            <a:endCxn id="5" idx="1"/>
          </p:cNvCxnSpPr>
          <p:nvPr/>
        </p:nvCxnSpPr>
        <p:spPr>
          <a:xfrm rot="5400000">
            <a:off x="4010850" y="944724"/>
            <a:ext cx="21091" cy="2829403"/>
          </a:xfrm>
          <a:prstGeom prst="curvedConnector3">
            <a:avLst>
              <a:gd name="adj1" fmla="val -406453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 flipH="1">
            <a:off x="752432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 flipH="1">
            <a:off x="680424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flipH="1">
            <a:off x="608416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9" name="Picture 68" descr="TP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52" cstate="print"/>
          <a:stretch>
            <a:fillRect/>
          </a:stretch>
        </p:blipFill>
        <p:spPr bwMode="auto">
          <a:xfrm>
            <a:off x="7736032" y="2564904"/>
            <a:ext cx="76328" cy="126704"/>
          </a:xfrm>
          <a:prstGeom prst="rect">
            <a:avLst/>
          </a:prstGeom>
          <a:noFill/>
          <a:ln/>
          <a:effectLst/>
        </p:spPr>
      </p:pic>
      <p:pic>
        <p:nvPicPr>
          <p:cNvPr id="68" name="Picture 67" descr="TP_tmp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53" cstate="print"/>
          <a:stretch>
            <a:fillRect/>
          </a:stretch>
        </p:blipFill>
        <p:spPr bwMode="auto">
          <a:xfrm>
            <a:off x="6668905" y="2555378"/>
            <a:ext cx="126705" cy="203033"/>
          </a:xfrm>
          <a:prstGeom prst="rect">
            <a:avLst/>
          </a:prstGeom>
          <a:noFill/>
          <a:ln/>
          <a:effectLst/>
        </p:spPr>
      </p:pic>
      <p:pic>
        <p:nvPicPr>
          <p:cNvPr id="67" name="Picture 66" descr="TP_tmp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54" cstate="print"/>
          <a:stretch>
            <a:fillRect/>
          </a:stretch>
        </p:blipFill>
        <p:spPr bwMode="auto">
          <a:xfrm>
            <a:off x="5955010" y="2583953"/>
            <a:ext cx="152656" cy="178608"/>
          </a:xfrm>
          <a:prstGeom prst="rect">
            <a:avLst/>
          </a:prstGeom>
          <a:noFill/>
          <a:ln/>
          <a:effectLst/>
        </p:spPr>
      </p:pic>
      <p:cxnSp>
        <p:nvCxnSpPr>
          <p:cNvPr id="70" name="Straight Arrow Connector 69"/>
          <p:cNvCxnSpPr>
            <a:stCxn id="62" idx="6"/>
            <a:endCxn id="63" idx="2"/>
          </p:cNvCxnSpPr>
          <p:nvPr/>
        </p:nvCxnSpPr>
        <p:spPr>
          <a:xfrm flipH="1">
            <a:off x="622818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3" idx="6"/>
            <a:endCxn id="43" idx="2"/>
          </p:cNvCxnSpPr>
          <p:nvPr/>
        </p:nvCxnSpPr>
        <p:spPr>
          <a:xfrm flipH="1">
            <a:off x="550810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43" idx="1"/>
            <a:endCxn id="62" idx="0"/>
          </p:cNvCxnSpPr>
          <p:nvPr/>
        </p:nvCxnSpPr>
        <p:spPr>
          <a:xfrm rot="5400000" flipH="1" flipV="1">
            <a:off x="6171089" y="1664805"/>
            <a:ext cx="21091" cy="1389243"/>
          </a:xfrm>
          <a:prstGeom prst="curvedConnector3">
            <a:avLst>
              <a:gd name="adj1" fmla="val 1183875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 flipH="1">
            <a:off x="5220072" y="1916832"/>
            <a:ext cx="1872208" cy="108012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" name="Picture 80" descr="TP_tmp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55" cstate="print"/>
          <a:stretch>
            <a:fillRect/>
          </a:stretch>
        </p:blipFill>
        <p:spPr bwMode="auto">
          <a:xfrm>
            <a:off x="5465956" y="1700808"/>
            <a:ext cx="126615" cy="126615"/>
          </a:xfrm>
          <a:prstGeom prst="rect">
            <a:avLst/>
          </a:prstGeom>
          <a:noFill/>
          <a:ln/>
          <a:effectLst/>
        </p:spPr>
      </p:pic>
      <p:cxnSp>
        <p:nvCxnSpPr>
          <p:cNvPr id="82" name="Curved Connector 81"/>
          <p:cNvCxnSpPr>
            <a:stCxn id="61" idx="5"/>
            <a:endCxn id="63" idx="4"/>
          </p:cNvCxnSpPr>
          <p:nvPr/>
        </p:nvCxnSpPr>
        <p:spPr>
          <a:xfrm rot="5400000">
            <a:off x="6840252" y="1787728"/>
            <a:ext cx="21091" cy="1389243"/>
          </a:xfrm>
          <a:prstGeom prst="curvedConnector3">
            <a:avLst>
              <a:gd name="adj1" fmla="val 1632374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22" idx="4"/>
            <a:endCxn id="61" idx="3"/>
          </p:cNvCxnSpPr>
          <p:nvPr/>
        </p:nvCxnSpPr>
        <p:spPr>
          <a:xfrm rot="5400000" flipH="1" flipV="1">
            <a:off x="6171088" y="1016732"/>
            <a:ext cx="21091" cy="2931237"/>
          </a:xfrm>
          <a:prstGeom prst="curvedConnector3">
            <a:avLst>
              <a:gd name="adj1" fmla="val -3786136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 flipH="1">
            <a:off x="971600" y="1196752"/>
            <a:ext cx="7056784" cy="24482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8" name="Picture 97" descr="TP_tmp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56" cstate="print"/>
          <a:stretch>
            <a:fillRect/>
          </a:stretch>
        </p:blipFill>
        <p:spPr bwMode="auto">
          <a:xfrm>
            <a:off x="2269270" y="1052736"/>
            <a:ext cx="227116" cy="227116"/>
          </a:xfrm>
          <a:prstGeom prst="rect">
            <a:avLst/>
          </a:prstGeom>
          <a:noFill/>
          <a:ln/>
          <a:effectLst/>
        </p:spPr>
      </p:pic>
      <p:pic>
        <p:nvPicPr>
          <p:cNvPr id="99" name="Picture 98" descr="TP_tmp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56" cstate="print"/>
          <a:stretch>
            <a:fillRect/>
          </a:stretch>
        </p:blipFill>
        <p:spPr bwMode="auto">
          <a:xfrm>
            <a:off x="3216863" y="4174708"/>
            <a:ext cx="227116" cy="227116"/>
          </a:xfrm>
          <a:prstGeom prst="rect">
            <a:avLst/>
          </a:prstGeom>
          <a:noFill/>
          <a:ln/>
          <a:effectLst/>
        </p:spPr>
      </p:pic>
      <p:pic>
        <p:nvPicPr>
          <p:cNvPr id="100" name="Picture 99" descr="TP_tmp.pn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3" cstate="print"/>
          <a:stretch>
            <a:fillRect/>
          </a:stretch>
        </p:blipFill>
        <p:spPr>
          <a:xfrm>
            <a:off x="899592" y="6338039"/>
            <a:ext cx="152400" cy="126492"/>
          </a:xfrm>
          <a:prstGeom prst="rect">
            <a:avLst/>
          </a:prstGeom>
        </p:spPr>
      </p:pic>
      <p:pic>
        <p:nvPicPr>
          <p:cNvPr id="101" name="Picture 100" descr="TP_tmp.pn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4" cstate="print"/>
          <a:stretch>
            <a:fillRect/>
          </a:stretch>
        </p:blipFill>
        <p:spPr bwMode="auto">
          <a:xfrm>
            <a:off x="1337283" y="6274032"/>
            <a:ext cx="178307" cy="254507"/>
          </a:xfrm>
          <a:prstGeom prst="rect">
            <a:avLst/>
          </a:prstGeom>
          <a:noFill/>
          <a:ln/>
          <a:effectLst/>
        </p:spPr>
      </p:pic>
      <p:pic>
        <p:nvPicPr>
          <p:cNvPr id="102" name="Picture 101" descr="TP_tmp.pn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5" cstate="print"/>
          <a:stretch>
            <a:fillRect/>
          </a:stretch>
        </p:blipFill>
        <p:spPr bwMode="auto">
          <a:xfrm>
            <a:off x="1131391" y="5628226"/>
            <a:ext cx="126492" cy="126492"/>
          </a:xfrm>
          <a:prstGeom prst="rect">
            <a:avLst/>
          </a:prstGeom>
          <a:noFill/>
          <a:ln/>
          <a:effectLst/>
        </p:spPr>
      </p:pic>
      <p:pic>
        <p:nvPicPr>
          <p:cNvPr id="103" name="Picture 102" descr="TP_tmp.pn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 cstate="print"/>
          <a:stretch>
            <a:fillRect/>
          </a:stretch>
        </p:blipFill>
        <p:spPr bwMode="auto">
          <a:xfrm>
            <a:off x="1800881" y="6311877"/>
            <a:ext cx="178816" cy="178816"/>
          </a:xfrm>
          <a:prstGeom prst="rect">
            <a:avLst/>
          </a:prstGeom>
          <a:noFill/>
          <a:ln/>
          <a:effectLst/>
        </p:spPr>
      </p:pic>
      <p:pic>
        <p:nvPicPr>
          <p:cNvPr id="104" name="Picture 103" descr="TP_tmp.pn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7" cstate="print"/>
          <a:stretch>
            <a:fillRect/>
          </a:stretch>
        </p:blipFill>
        <p:spPr bwMode="auto">
          <a:xfrm>
            <a:off x="2264988" y="6299361"/>
            <a:ext cx="127214" cy="203849"/>
          </a:xfrm>
          <a:prstGeom prst="rect">
            <a:avLst/>
          </a:prstGeom>
          <a:noFill/>
          <a:ln/>
          <a:effectLst/>
        </p:spPr>
      </p:pic>
      <p:pic>
        <p:nvPicPr>
          <p:cNvPr id="105" name="Picture 104" descr="TP_tmp.pn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8" cstate="print"/>
          <a:stretch>
            <a:fillRect/>
          </a:stretch>
        </p:blipFill>
        <p:spPr bwMode="auto">
          <a:xfrm>
            <a:off x="2677493" y="6337678"/>
            <a:ext cx="102691" cy="127214"/>
          </a:xfrm>
          <a:prstGeom prst="rect">
            <a:avLst/>
          </a:prstGeom>
          <a:noFill/>
          <a:ln/>
          <a:effectLst/>
        </p:spPr>
      </p:pic>
      <p:pic>
        <p:nvPicPr>
          <p:cNvPr id="106" name="Picture 105" descr="TP_tmp.pn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9" cstate="print"/>
          <a:stretch>
            <a:fillRect/>
          </a:stretch>
        </p:blipFill>
        <p:spPr bwMode="auto">
          <a:xfrm>
            <a:off x="2941002" y="5563492"/>
            <a:ext cx="127214" cy="255961"/>
          </a:xfrm>
          <a:prstGeom prst="rect">
            <a:avLst/>
          </a:prstGeom>
          <a:noFill/>
          <a:ln/>
          <a:effectLst/>
        </p:spPr>
      </p:pic>
      <p:pic>
        <p:nvPicPr>
          <p:cNvPr id="107" name="Picture 106" descr="TP_tmp.pn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0" cstate="print"/>
          <a:stretch>
            <a:fillRect/>
          </a:stretch>
        </p:blipFill>
        <p:spPr bwMode="auto">
          <a:xfrm>
            <a:off x="2277745" y="5590532"/>
            <a:ext cx="101699" cy="201880"/>
          </a:xfrm>
          <a:prstGeom prst="rect">
            <a:avLst/>
          </a:prstGeom>
          <a:noFill/>
          <a:ln/>
          <a:effectLst/>
        </p:spPr>
      </p:pic>
      <p:pic>
        <p:nvPicPr>
          <p:cNvPr id="108" name="Picture 107" descr="TP_tmp.pn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2" cstate="print"/>
          <a:stretch>
            <a:fillRect/>
          </a:stretch>
        </p:blipFill>
        <p:spPr bwMode="auto">
          <a:xfrm>
            <a:off x="4792088" y="4871460"/>
            <a:ext cx="76328" cy="126704"/>
          </a:xfrm>
          <a:prstGeom prst="rect">
            <a:avLst/>
          </a:prstGeom>
          <a:noFill/>
          <a:ln/>
          <a:effectLst/>
        </p:spPr>
      </p:pic>
      <p:pic>
        <p:nvPicPr>
          <p:cNvPr id="109" name="Picture 108" descr="TP_tmp.pn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3" cstate="print"/>
          <a:stretch>
            <a:fillRect/>
          </a:stretch>
        </p:blipFill>
        <p:spPr bwMode="auto">
          <a:xfrm>
            <a:off x="3661591" y="5589956"/>
            <a:ext cx="126705" cy="203033"/>
          </a:xfrm>
          <a:prstGeom prst="rect">
            <a:avLst/>
          </a:prstGeom>
          <a:noFill/>
          <a:ln/>
          <a:effectLst/>
        </p:spPr>
      </p:pic>
      <p:pic>
        <p:nvPicPr>
          <p:cNvPr id="110" name="Picture 109" descr="TP_tmp.pn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4" cstate="print"/>
          <a:stretch>
            <a:fillRect/>
          </a:stretch>
        </p:blipFill>
        <p:spPr bwMode="auto">
          <a:xfrm>
            <a:off x="3288576" y="5602168"/>
            <a:ext cx="152656" cy="178608"/>
          </a:xfrm>
          <a:prstGeom prst="rect">
            <a:avLst/>
          </a:prstGeom>
          <a:noFill/>
          <a:ln/>
          <a:effectLst/>
        </p:spPr>
      </p:pic>
      <p:pic>
        <p:nvPicPr>
          <p:cNvPr id="111" name="Picture 110" descr="TP_tmp.pn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5" cstate="print"/>
          <a:stretch>
            <a:fillRect/>
          </a:stretch>
        </p:blipFill>
        <p:spPr bwMode="auto">
          <a:xfrm>
            <a:off x="3267113" y="4871505"/>
            <a:ext cx="126615" cy="126615"/>
          </a:xfrm>
          <a:prstGeom prst="rect">
            <a:avLst/>
          </a:prstGeom>
          <a:noFill/>
          <a:ln/>
          <a:effectLst/>
        </p:spPr>
      </p:pic>
      <p:pic>
        <p:nvPicPr>
          <p:cNvPr id="112" name="Picture 111" descr="TP_tmp.pn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51" cstate="print"/>
          <a:stretch>
            <a:fillRect/>
          </a:stretch>
        </p:blipFill>
        <p:spPr bwMode="auto">
          <a:xfrm>
            <a:off x="1666873" y="4833872"/>
            <a:ext cx="201881" cy="201881"/>
          </a:xfrm>
          <a:prstGeom prst="rect">
            <a:avLst/>
          </a:prstGeom>
          <a:noFill/>
          <a:ln/>
          <a:effectLst/>
        </p:spPr>
      </p:pic>
      <p:cxnSp>
        <p:nvCxnSpPr>
          <p:cNvPr id="114" name="Straight Connector 113"/>
          <p:cNvCxnSpPr/>
          <p:nvPr/>
        </p:nvCxnSpPr>
        <p:spPr>
          <a:xfrm flipH="1" flipV="1">
            <a:off x="3500264" y="4401824"/>
            <a:ext cx="1296144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endCxn id="99" idx="2"/>
          </p:cNvCxnSpPr>
          <p:nvPr/>
        </p:nvCxnSpPr>
        <p:spPr>
          <a:xfrm flipH="1" flipV="1">
            <a:off x="3330421" y="4401824"/>
            <a:ext cx="25828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772072" y="4401824"/>
            <a:ext cx="1440160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3428256" y="5049896"/>
            <a:ext cx="288032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3356248" y="5049896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06" idx="0"/>
          </p:cNvCxnSpPr>
          <p:nvPr/>
        </p:nvCxnSpPr>
        <p:spPr>
          <a:xfrm flipV="1">
            <a:off x="3004609" y="5049896"/>
            <a:ext cx="279631" cy="5135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 flipV="1">
            <a:off x="1844080" y="5121904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1196008" y="5121904"/>
            <a:ext cx="432048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2420144" y="5841984"/>
            <a:ext cx="279631" cy="4225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2339734" y="5841984"/>
            <a:ext cx="8402" cy="4225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1988095" y="5841984"/>
            <a:ext cx="216025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1268016" y="5841984"/>
            <a:ext cx="144016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979984" y="5841984"/>
            <a:ext cx="14401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 descr="TP_tmp.pn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57" cstate="print"/>
          <a:stretch>
            <a:fillRect/>
          </a:stretch>
        </p:blipFill>
        <p:spPr bwMode="auto">
          <a:xfrm>
            <a:off x="5436471" y="3886676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73" name="Picture 72" descr="TP_tmp.pn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58" cstate="print"/>
          <a:stretch>
            <a:fillRect/>
          </a:stretch>
        </p:blipFill>
        <p:spPr bwMode="auto">
          <a:xfrm>
            <a:off x="5536997" y="6490365"/>
            <a:ext cx="1165862" cy="251003"/>
          </a:xfrm>
          <a:prstGeom prst="rect">
            <a:avLst/>
          </a:prstGeom>
          <a:noFill/>
          <a:ln/>
          <a:effectLst/>
        </p:spPr>
      </p:pic>
      <p:pic>
        <p:nvPicPr>
          <p:cNvPr id="74" name="Picture 73" descr="TP_tmp.pn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59" cstate="print"/>
          <a:stretch>
            <a:fillRect/>
          </a:stretch>
        </p:blipFill>
        <p:spPr bwMode="auto">
          <a:xfrm>
            <a:off x="5436721" y="4212363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75" name="Picture 74" descr="TP_tmp.png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60" cstate="print"/>
          <a:stretch>
            <a:fillRect/>
          </a:stretch>
        </p:blipFill>
        <p:spPr bwMode="auto">
          <a:xfrm>
            <a:off x="5474738" y="4537955"/>
            <a:ext cx="1279705" cy="251003"/>
          </a:xfrm>
          <a:prstGeom prst="rect">
            <a:avLst/>
          </a:prstGeom>
          <a:noFill/>
          <a:ln/>
          <a:effectLst/>
        </p:spPr>
      </p:pic>
      <p:pic>
        <p:nvPicPr>
          <p:cNvPr id="77" name="Picture 76" descr="TP_tmp.png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61" cstate="print"/>
          <a:stretch>
            <a:fillRect/>
          </a:stretch>
        </p:blipFill>
        <p:spPr bwMode="auto">
          <a:xfrm>
            <a:off x="5499905" y="4863455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78" name="Picture 77" descr="TP_tmp.png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62" cstate="print"/>
          <a:stretch>
            <a:fillRect/>
          </a:stretch>
        </p:blipFill>
        <p:spPr bwMode="auto">
          <a:xfrm>
            <a:off x="5499904" y="5188857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2" name="Picture 1" descr="TP_tmp.png"/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477271" y="5514259"/>
            <a:ext cx="1279707" cy="25100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3" name="Picture 82" descr="TP_tmp.png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64" cstate="print"/>
          <a:stretch>
            <a:fillRect/>
          </a:stretch>
        </p:blipFill>
        <p:spPr bwMode="auto">
          <a:xfrm>
            <a:off x="5474986" y="5839662"/>
            <a:ext cx="1279705" cy="251003"/>
          </a:xfrm>
          <a:prstGeom prst="rect">
            <a:avLst/>
          </a:prstGeom>
          <a:noFill/>
          <a:ln/>
          <a:effectLst/>
        </p:spPr>
      </p:pic>
      <p:pic>
        <p:nvPicPr>
          <p:cNvPr id="84" name="Picture 83" descr="TP_tmp.png"/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65" cstate="print"/>
          <a:stretch>
            <a:fillRect/>
          </a:stretch>
        </p:blipFill>
        <p:spPr bwMode="auto">
          <a:xfrm>
            <a:off x="5500144" y="6165064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85" name="Picture 84" descr="TP_tmp.png"/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66" cstate="print"/>
          <a:stretch>
            <a:fillRect/>
          </a:stretch>
        </p:blipFill>
        <p:spPr bwMode="auto">
          <a:xfrm>
            <a:off x="7320116" y="4030693"/>
            <a:ext cx="1303022" cy="251003"/>
          </a:xfrm>
          <a:prstGeom prst="rect">
            <a:avLst/>
          </a:prstGeom>
          <a:noFill/>
          <a:ln/>
          <a:effectLst/>
        </p:spPr>
      </p:pic>
      <p:pic>
        <p:nvPicPr>
          <p:cNvPr id="87" name="Picture 86" descr="TP_tmp.png"/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67" cstate="print"/>
          <a:stretch>
            <a:fillRect/>
          </a:stretch>
        </p:blipFill>
        <p:spPr bwMode="auto">
          <a:xfrm>
            <a:off x="7297484" y="5338331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88" name="Picture 87" descr="TP_tmp.png"/>
          <p:cNvPicPr>
            <a:picLocks noChangeAspect="1"/>
          </p:cNvPicPr>
          <p:nvPr>
            <p:custDataLst>
              <p:tags r:id="rId40"/>
            </p:custDataLst>
          </p:nvPr>
        </p:nvPicPr>
        <p:blipFill>
          <a:blip r:embed="rId68" cstate="print"/>
          <a:stretch>
            <a:fillRect/>
          </a:stretch>
        </p:blipFill>
        <p:spPr bwMode="auto">
          <a:xfrm>
            <a:off x="7366065" y="4690259"/>
            <a:ext cx="1211125" cy="251003"/>
          </a:xfrm>
          <a:prstGeom prst="rect">
            <a:avLst/>
          </a:prstGeom>
          <a:noFill/>
          <a:ln/>
          <a:effectLst/>
        </p:spPr>
      </p:pic>
      <p:pic>
        <p:nvPicPr>
          <p:cNvPr id="89" name="Picture 88" descr="TP_tmp.png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69" cstate="print"/>
          <a:stretch>
            <a:fillRect/>
          </a:stretch>
        </p:blipFill>
        <p:spPr bwMode="auto">
          <a:xfrm>
            <a:off x="7342748" y="4360476"/>
            <a:ext cx="1257759" cy="251003"/>
          </a:xfrm>
          <a:prstGeom prst="rect">
            <a:avLst/>
          </a:prstGeom>
          <a:noFill/>
          <a:ln/>
          <a:effectLst/>
        </p:spPr>
      </p:pic>
      <p:sp>
        <p:nvSpPr>
          <p:cNvPr id="90" name="Rectangle 4"/>
          <p:cNvSpPr txBox="1">
            <a:spLocks noChangeArrowheads="1"/>
          </p:cNvSpPr>
          <p:nvPr/>
        </p:nvSpPr>
        <p:spPr bwMode="auto">
          <a:xfrm>
            <a:off x="-3488" y="9100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Contraction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phase – An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3184311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5" grpId="0" animBg="1"/>
      <p:bldP spid="22" grpId="0" animBg="1"/>
      <p:bldP spid="23" grpId="0" animBg="1"/>
      <p:bldP spid="40" grpId="0" animBg="1"/>
      <p:bldP spid="43" grpId="0" animBg="1"/>
      <p:bldP spid="51" grpId="0" animBg="1"/>
      <p:bldP spid="61" grpId="0" animBg="1"/>
      <p:bldP spid="62" grpId="0" animBg="1"/>
      <p:bldP spid="63" grpId="0" animBg="1"/>
      <p:bldP spid="79" grpId="0" animBg="1"/>
      <p:bldP spid="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 flipH="1">
            <a:off x="176368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3" cstate="print"/>
          <a:stretch>
            <a:fillRect/>
          </a:stretch>
        </p:blipFill>
        <p:spPr>
          <a:xfrm>
            <a:off x="1755304" y="2564904"/>
            <a:ext cx="152400" cy="126492"/>
          </a:xfrm>
          <a:prstGeom prst="rect">
            <a:avLst/>
          </a:prstGeom>
        </p:spPr>
      </p:pic>
      <p:sp>
        <p:nvSpPr>
          <p:cNvPr id="5" name="Oval 4"/>
          <p:cNvSpPr>
            <a:spLocks noChangeAspect="1"/>
          </p:cNvSpPr>
          <p:nvPr/>
        </p:nvSpPr>
        <p:spPr>
          <a:xfrm flipH="1">
            <a:off x="248376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Arrow Connector 5"/>
          <p:cNvCxnSpPr>
            <a:stCxn id="5" idx="6"/>
          </p:cNvCxnSpPr>
          <p:nvPr/>
        </p:nvCxnSpPr>
        <p:spPr>
          <a:xfrm flipH="1">
            <a:off x="190770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4" cstate="print"/>
          <a:stretch>
            <a:fillRect/>
          </a:stretch>
        </p:blipFill>
        <p:spPr bwMode="auto">
          <a:xfrm>
            <a:off x="2339752" y="2492896"/>
            <a:ext cx="178307" cy="254507"/>
          </a:xfrm>
          <a:prstGeom prst="rect">
            <a:avLst/>
          </a:prstGeom>
          <a:noFill/>
          <a:ln/>
          <a:effectLst/>
        </p:spPr>
      </p:pic>
      <p:cxnSp>
        <p:nvCxnSpPr>
          <p:cNvPr id="10" name="Curved Connector 9"/>
          <p:cNvCxnSpPr>
            <a:stCxn id="4" idx="0"/>
            <a:endCxn id="5" idx="0"/>
          </p:cNvCxnSpPr>
          <p:nvPr/>
        </p:nvCxnSpPr>
        <p:spPr>
          <a:xfrm rot="5400000" flipH="1" flipV="1">
            <a:off x="2183036" y="1988840"/>
            <a:ext cx="12700" cy="72008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flipH="1">
            <a:off x="1547664" y="1888257"/>
            <a:ext cx="1296144" cy="108012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5" cstate="print"/>
          <a:stretch>
            <a:fillRect/>
          </a:stretch>
        </p:blipFill>
        <p:spPr bwMode="auto">
          <a:xfrm>
            <a:off x="2573300" y="1772816"/>
            <a:ext cx="126492" cy="126492"/>
          </a:xfrm>
          <a:prstGeom prst="rect">
            <a:avLst/>
          </a:prstGeom>
          <a:noFill/>
          <a:ln/>
          <a:effectLst/>
        </p:spPr>
      </p:pic>
      <p:sp>
        <p:nvSpPr>
          <p:cNvPr id="15" name="Oval 14"/>
          <p:cNvSpPr>
            <a:spLocks noChangeAspect="1"/>
          </p:cNvSpPr>
          <p:nvPr/>
        </p:nvSpPr>
        <p:spPr>
          <a:xfrm flipH="1">
            <a:off x="320384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Straight Arrow Connector 15"/>
          <p:cNvCxnSpPr>
            <a:stCxn id="15" idx="6"/>
            <a:endCxn id="5" idx="2"/>
          </p:cNvCxnSpPr>
          <p:nvPr/>
        </p:nvCxnSpPr>
        <p:spPr>
          <a:xfrm flipH="1">
            <a:off x="262778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46" cstate="print"/>
          <a:stretch>
            <a:fillRect/>
          </a:stretch>
        </p:blipFill>
        <p:spPr bwMode="auto">
          <a:xfrm>
            <a:off x="3212736" y="2564904"/>
            <a:ext cx="178816" cy="178816"/>
          </a:xfrm>
          <a:prstGeom prst="rect">
            <a:avLst/>
          </a:prstGeom>
          <a:noFill/>
          <a:ln/>
          <a:effectLst/>
        </p:spPr>
      </p:pic>
      <p:sp>
        <p:nvSpPr>
          <p:cNvPr id="22" name="Oval 21"/>
          <p:cNvSpPr>
            <a:spLocks noChangeAspect="1"/>
          </p:cNvSpPr>
          <p:nvPr/>
        </p:nvSpPr>
        <p:spPr>
          <a:xfrm flipH="1">
            <a:off x="464400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 flipH="1">
            <a:off x="3923928" y="2348880"/>
            <a:ext cx="144016" cy="144016"/>
          </a:xfrm>
          <a:prstGeom prst="ellipse">
            <a:avLst/>
          </a:prstGeom>
          <a:solidFill>
            <a:srgbClr val="7030A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" name="Straight Arrow Connector 23"/>
          <p:cNvCxnSpPr>
            <a:stCxn id="23" idx="6"/>
            <a:endCxn id="15" idx="2"/>
          </p:cNvCxnSpPr>
          <p:nvPr/>
        </p:nvCxnSpPr>
        <p:spPr>
          <a:xfrm flipH="1">
            <a:off x="334786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6"/>
            <a:endCxn id="23" idx="2"/>
          </p:cNvCxnSpPr>
          <p:nvPr/>
        </p:nvCxnSpPr>
        <p:spPr>
          <a:xfrm flipH="1">
            <a:off x="406794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7" cstate="print"/>
          <a:stretch>
            <a:fillRect/>
          </a:stretch>
        </p:blipFill>
        <p:spPr bwMode="auto">
          <a:xfrm>
            <a:off x="4067944" y="2511946"/>
            <a:ext cx="127214" cy="203849"/>
          </a:xfrm>
          <a:prstGeom prst="rect">
            <a:avLst/>
          </a:prstGeom>
          <a:noFill/>
          <a:ln/>
          <a:effectLst/>
        </p:spPr>
      </p:pic>
      <p:pic>
        <p:nvPicPr>
          <p:cNvPr id="34" name="Picture 33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48" cstate="print"/>
          <a:stretch>
            <a:fillRect/>
          </a:stretch>
        </p:blipFill>
        <p:spPr bwMode="auto">
          <a:xfrm>
            <a:off x="4613325" y="2564904"/>
            <a:ext cx="102691" cy="127214"/>
          </a:xfrm>
          <a:prstGeom prst="rect">
            <a:avLst/>
          </a:prstGeom>
          <a:noFill/>
          <a:ln/>
          <a:effectLst/>
        </p:spPr>
      </p:pic>
      <p:pic>
        <p:nvPicPr>
          <p:cNvPr id="35" name="Picture 34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49" cstate="print"/>
          <a:stretch>
            <a:fillRect/>
          </a:stretch>
        </p:blipFill>
        <p:spPr bwMode="auto">
          <a:xfrm>
            <a:off x="5515381" y="2521471"/>
            <a:ext cx="127214" cy="255961"/>
          </a:xfrm>
          <a:prstGeom prst="rect">
            <a:avLst/>
          </a:prstGeom>
          <a:noFill/>
          <a:ln/>
          <a:effectLst/>
        </p:spPr>
      </p:pic>
      <p:cxnSp>
        <p:nvCxnSpPr>
          <p:cNvPr id="37" name="Curved Connector 36"/>
          <p:cNvCxnSpPr>
            <a:stCxn id="15" idx="0"/>
            <a:endCxn id="22" idx="0"/>
          </p:cNvCxnSpPr>
          <p:nvPr/>
        </p:nvCxnSpPr>
        <p:spPr>
          <a:xfrm rot="5400000" flipH="1" flipV="1">
            <a:off x="3983236" y="1628800"/>
            <a:ext cx="12700" cy="144016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flipH="1">
            <a:off x="3059832" y="1888257"/>
            <a:ext cx="1872208" cy="108012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2" name="Picture 41" descr="TP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50" cstate="print"/>
          <a:stretch>
            <a:fillRect/>
          </a:stretch>
        </p:blipFill>
        <p:spPr bwMode="auto">
          <a:xfrm>
            <a:off x="3246165" y="1700808"/>
            <a:ext cx="101699" cy="201880"/>
          </a:xfrm>
          <a:prstGeom prst="rect">
            <a:avLst/>
          </a:prstGeom>
          <a:noFill/>
          <a:ln/>
          <a:effectLst/>
        </p:spPr>
      </p:pic>
      <p:sp>
        <p:nvSpPr>
          <p:cNvPr id="43" name="Oval 42"/>
          <p:cNvSpPr>
            <a:spLocks noChangeAspect="1"/>
          </p:cNvSpPr>
          <p:nvPr/>
        </p:nvSpPr>
        <p:spPr>
          <a:xfrm flipH="1">
            <a:off x="536408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4" name="Curved Connector 43"/>
          <p:cNvCxnSpPr>
            <a:stCxn id="5" idx="4"/>
            <a:endCxn id="23" idx="4"/>
          </p:cNvCxnSpPr>
          <p:nvPr/>
        </p:nvCxnSpPr>
        <p:spPr>
          <a:xfrm rot="16200000" flipH="1">
            <a:off x="3263156" y="1772816"/>
            <a:ext cx="12700" cy="1440160"/>
          </a:xfrm>
          <a:prstGeom prst="curvedConnector3">
            <a:avLst>
              <a:gd name="adj1" fmla="val 292500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 flipH="1">
            <a:off x="1331640" y="1484784"/>
            <a:ext cx="3816424" cy="1872208"/>
          </a:xfrm>
          <a:prstGeom prst="ellipse">
            <a:avLst/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3" name="Picture 52" descr="TP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51" cstate="print"/>
          <a:stretch>
            <a:fillRect/>
          </a:stretch>
        </p:blipFill>
        <p:spPr bwMode="auto">
          <a:xfrm>
            <a:off x="4442127" y="3212976"/>
            <a:ext cx="201881" cy="201881"/>
          </a:xfrm>
          <a:prstGeom prst="rect">
            <a:avLst/>
          </a:prstGeom>
          <a:noFill/>
          <a:ln/>
          <a:effectLst/>
        </p:spPr>
      </p:pic>
      <p:cxnSp>
        <p:nvCxnSpPr>
          <p:cNvPr id="54" name="Curved Connector 53"/>
          <p:cNvCxnSpPr>
            <a:stCxn id="43" idx="0"/>
            <a:endCxn id="5" idx="1"/>
          </p:cNvCxnSpPr>
          <p:nvPr/>
        </p:nvCxnSpPr>
        <p:spPr>
          <a:xfrm rot="5400000">
            <a:off x="4010850" y="944724"/>
            <a:ext cx="21091" cy="2829403"/>
          </a:xfrm>
          <a:prstGeom prst="curvedConnector3">
            <a:avLst>
              <a:gd name="adj1" fmla="val -406453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 flipH="1">
            <a:off x="752432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 flipH="1">
            <a:off x="680424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flipH="1">
            <a:off x="608416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9" name="Picture 68" descr="TP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52" cstate="print"/>
          <a:stretch>
            <a:fillRect/>
          </a:stretch>
        </p:blipFill>
        <p:spPr bwMode="auto">
          <a:xfrm>
            <a:off x="7736032" y="2564904"/>
            <a:ext cx="76328" cy="126704"/>
          </a:xfrm>
          <a:prstGeom prst="rect">
            <a:avLst/>
          </a:prstGeom>
          <a:noFill/>
          <a:ln/>
          <a:effectLst/>
        </p:spPr>
      </p:pic>
      <p:pic>
        <p:nvPicPr>
          <p:cNvPr id="68" name="Picture 67" descr="TP_tmp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53" cstate="print"/>
          <a:stretch>
            <a:fillRect/>
          </a:stretch>
        </p:blipFill>
        <p:spPr bwMode="auto">
          <a:xfrm>
            <a:off x="6668905" y="2555378"/>
            <a:ext cx="126705" cy="203033"/>
          </a:xfrm>
          <a:prstGeom prst="rect">
            <a:avLst/>
          </a:prstGeom>
          <a:noFill/>
          <a:ln/>
          <a:effectLst/>
        </p:spPr>
      </p:pic>
      <p:pic>
        <p:nvPicPr>
          <p:cNvPr id="67" name="Picture 66" descr="TP_tmp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54" cstate="print"/>
          <a:stretch>
            <a:fillRect/>
          </a:stretch>
        </p:blipFill>
        <p:spPr bwMode="auto">
          <a:xfrm>
            <a:off x="5955010" y="2583953"/>
            <a:ext cx="152656" cy="178608"/>
          </a:xfrm>
          <a:prstGeom prst="rect">
            <a:avLst/>
          </a:prstGeom>
          <a:noFill/>
          <a:ln/>
          <a:effectLst/>
        </p:spPr>
      </p:pic>
      <p:cxnSp>
        <p:nvCxnSpPr>
          <p:cNvPr id="70" name="Straight Arrow Connector 69"/>
          <p:cNvCxnSpPr>
            <a:stCxn id="62" idx="6"/>
            <a:endCxn id="63" idx="2"/>
          </p:cNvCxnSpPr>
          <p:nvPr/>
        </p:nvCxnSpPr>
        <p:spPr>
          <a:xfrm flipH="1">
            <a:off x="622818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3" idx="6"/>
            <a:endCxn id="43" idx="2"/>
          </p:cNvCxnSpPr>
          <p:nvPr/>
        </p:nvCxnSpPr>
        <p:spPr>
          <a:xfrm flipH="1">
            <a:off x="550810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43" idx="1"/>
            <a:endCxn id="62" idx="0"/>
          </p:cNvCxnSpPr>
          <p:nvPr/>
        </p:nvCxnSpPr>
        <p:spPr>
          <a:xfrm rot="5400000" flipH="1" flipV="1">
            <a:off x="6171089" y="1664805"/>
            <a:ext cx="21091" cy="1389243"/>
          </a:xfrm>
          <a:prstGeom prst="curvedConnector3">
            <a:avLst>
              <a:gd name="adj1" fmla="val 1183875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 flipH="1">
            <a:off x="5220072" y="1916832"/>
            <a:ext cx="1872208" cy="108012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" name="Picture 80" descr="TP_tmp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55" cstate="print"/>
          <a:stretch>
            <a:fillRect/>
          </a:stretch>
        </p:blipFill>
        <p:spPr bwMode="auto">
          <a:xfrm>
            <a:off x="5465956" y="1700808"/>
            <a:ext cx="126615" cy="126615"/>
          </a:xfrm>
          <a:prstGeom prst="rect">
            <a:avLst/>
          </a:prstGeom>
          <a:noFill/>
          <a:ln/>
          <a:effectLst/>
        </p:spPr>
      </p:pic>
      <p:cxnSp>
        <p:nvCxnSpPr>
          <p:cNvPr id="82" name="Curved Connector 81"/>
          <p:cNvCxnSpPr>
            <a:stCxn id="61" idx="5"/>
            <a:endCxn id="63" idx="4"/>
          </p:cNvCxnSpPr>
          <p:nvPr/>
        </p:nvCxnSpPr>
        <p:spPr>
          <a:xfrm rot="5400000">
            <a:off x="6840252" y="1787728"/>
            <a:ext cx="21091" cy="1389243"/>
          </a:xfrm>
          <a:prstGeom prst="curvedConnector3">
            <a:avLst>
              <a:gd name="adj1" fmla="val 1632374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22" idx="4"/>
            <a:endCxn id="61" idx="3"/>
          </p:cNvCxnSpPr>
          <p:nvPr/>
        </p:nvCxnSpPr>
        <p:spPr>
          <a:xfrm rot="16200000">
            <a:off x="6171089" y="1016733"/>
            <a:ext cx="21091" cy="2931237"/>
          </a:xfrm>
          <a:prstGeom prst="curvedConnector3">
            <a:avLst>
              <a:gd name="adj1" fmla="val -3914594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 flipH="1">
            <a:off x="971600" y="1196752"/>
            <a:ext cx="7056784" cy="24482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8" name="Picture 97" descr="TP_tmp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56" cstate="print"/>
          <a:stretch>
            <a:fillRect/>
          </a:stretch>
        </p:blipFill>
        <p:spPr bwMode="auto">
          <a:xfrm>
            <a:off x="2269270" y="1052736"/>
            <a:ext cx="227116" cy="227116"/>
          </a:xfrm>
          <a:prstGeom prst="rect">
            <a:avLst/>
          </a:prstGeom>
          <a:noFill/>
          <a:ln/>
          <a:effectLst/>
        </p:spPr>
      </p:pic>
      <p:pic>
        <p:nvPicPr>
          <p:cNvPr id="99" name="Picture 98" descr="TP_tmp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56" cstate="print"/>
          <a:stretch>
            <a:fillRect/>
          </a:stretch>
        </p:blipFill>
        <p:spPr bwMode="auto">
          <a:xfrm>
            <a:off x="3216863" y="4174708"/>
            <a:ext cx="227116" cy="227116"/>
          </a:xfrm>
          <a:prstGeom prst="rect">
            <a:avLst/>
          </a:prstGeom>
          <a:noFill/>
          <a:ln/>
          <a:effectLst/>
        </p:spPr>
      </p:pic>
      <p:pic>
        <p:nvPicPr>
          <p:cNvPr id="100" name="Picture 99" descr="TP_tmp.pn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3" cstate="print"/>
          <a:stretch>
            <a:fillRect/>
          </a:stretch>
        </p:blipFill>
        <p:spPr>
          <a:xfrm>
            <a:off x="899592" y="6338039"/>
            <a:ext cx="152400" cy="126492"/>
          </a:xfrm>
          <a:prstGeom prst="rect">
            <a:avLst/>
          </a:prstGeom>
        </p:spPr>
      </p:pic>
      <p:pic>
        <p:nvPicPr>
          <p:cNvPr id="101" name="Picture 100" descr="TP_tmp.pn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4" cstate="print"/>
          <a:stretch>
            <a:fillRect/>
          </a:stretch>
        </p:blipFill>
        <p:spPr bwMode="auto">
          <a:xfrm>
            <a:off x="1337283" y="6274032"/>
            <a:ext cx="178307" cy="254507"/>
          </a:xfrm>
          <a:prstGeom prst="rect">
            <a:avLst/>
          </a:prstGeom>
          <a:noFill/>
          <a:ln/>
          <a:effectLst/>
        </p:spPr>
      </p:pic>
      <p:pic>
        <p:nvPicPr>
          <p:cNvPr id="102" name="Picture 101" descr="TP_tmp.pn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5" cstate="print"/>
          <a:stretch>
            <a:fillRect/>
          </a:stretch>
        </p:blipFill>
        <p:spPr bwMode="auto">
          <a:xfrm>
            <a:off x="1131391" y="5628226"/>
            <a:ext cx="126492" cy="126492"/>
          </a:xfrm>
          <a:prstGeom prst="rect">
            <a:avLst/>
          </a:prstGeom>
          <a:noFill/>
          <a:ln/>
          <a:effectLst/>
        </p:spPr>
      </p:pic>
      <p:pic>
        <p:nvPicPr>
          <p:cNvPr id="103" name="Picture 102" descr="TP_tmp.pn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 cstate="print"/>
          <a:stretch>
            <a:fillRect/>
          </a:stretch>
        </p:blipFill>
        <p:spPr bwMode="auto">
          <a:xfrm>
            <a:off x="1800881" y="6311877"/>
            <a:ext cx="178816" cy="178816"/>
          </a:xfrm>
          <a:prstGeom prst="rect">
            <a:avLst/>
          </a:prstGeom>
          <a:noFill/>
          <a:ln/>
          <a:effectLst/>
        </p:spPr>
      </p:pic>
      <p:pic>
        <p:nvPicPr>
          <p:cNvPr id="104" name="Picture 103" descr="TP_tmp.pn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7" cstate="print"/>
          <a:stretch>
            <a:fillRect/>
          </a:stretch>
        </p:blipFill>
        <p:spPr bwMode="auto">
          <a:xfrm>
            <a:off x="2264988" y="6299361"/>
            <a:ext cx="127214" cy="203849"/>
          </a:xfrm>
          <a:prstGeom prst="rect">
            <a:avLst/>
          </a:prstGeom>
          <a:noFill/>
          <a:ln/>
          <a:effectLst/>
        </p:spPr>
      </p:pic>
      <p:pic>
        <p:nvPicPr>
          <p:cNvPr id="105" name="Picture 104" descr="TP_tmp.pn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8" cstate="print"/>
          <a:stretch>
            <a:fillRect/>
          </a:stretch>
        </p:blipFill>
        <p:spPr bwMode="auto">
          <a:xfrm>
            <a:off x="2677493" y="6337678"/>
            <a:ext cx="102691" cy="127214"/>
          </a:xfrm>
          <a:prstGeom prst="rect">
            <a:avLst/>
          </a:prstGeom>
          <a:noFill/>
          <a:ln/>
          <a:effectLst/>
        </p:spPr>
      </p:pic>
      <p:pic>
        <p:nvPicPr>
          <p:cNvPr id="106" name="Picture 105" descr="TP_tmp.pn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9" cstate="print"/>
          <a:stretch>
            <a:fillRect/>
          </a:stretch>
        </p:blipFill>
        <p:spPr bwMode="auto">
          <a:xfrm>
            <a:off x="2941002" y="5563492"/>
            <a:ext cx="127214" cy="255961"/>
          </a:xfrm>
          <a:prstGeom prst="rect">
            <a:avLst/>
          </a:prstGeom>
          <a:noFill/>
          <a:ln/>
          <a:effectLst/>
        </p:spPr>
      </p:pic>
      <p:pic>
        <p:nvPicPr>
          <p:cNvPr id="107" name="Picture 106" descr="TP_tmp.pn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0" cstate="print"/>
          <a:stretch>
            <a:fillRect/>
          </a:stretch>
        </p:blipFill>
        <p:spPr bwMode="auto">
          <a:xfrm>
            <a:off x="2277745" y="5590532"/>
            <a:ext cx="101699" cy="201880"/>
          </a:xfrm>
          <a:prstGeom prst="rect">
            <a:avLst/>
          </a:prstGeom>
          <a:noFill/>
          <a:ln/>
          <a:effectLst/>
        </p:spPr>
      </p:pic>
      <p:pic>
        <p:nvPicPr>
          <p:cNvPr id="108" name="Picture 107" descr="TP_tmp.pn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2" cstate="print"/>
          <a:stretch>
            <a:fillRect/>
          </a:stretch>
        </p:blipFill>
        <p:spPr bwMode="auto">
          <a:xfrm>
            <a:off x="4792088" y="4871460"/>
            <a:ext cx="76328" cy="126704"/>
          </a:xfrm>
          <a:prstGeom prst="rect">
            <a:avLst/>
          </a:prstGeom>
          <a:noFill/>
          <a:ln/>
          <a:effectLst/>
        </p:spPr>
      </p:pic>
      <p:pic>
        <p:nvPicPr>
          <p:cNvPr id="109" name="Picture 108" descr="TP_tmp.pn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3" cstate="print"/>
          <a:stretch>
            <a:fillRect/>
          </a:stretch>
        </p:blipFill>
        <p:spPr bwMode="auto">
          <a:xfrm>
            <a:off x="3661591" y="5589956"/>
            <a:ext cx="126705" cy="203033"/>
          </a:xfrm>
          <a:prstGeom prst="rect">
            <a:avLst/>
          </a:prstGeom>
          <a:noFill/>
          <a:ln/>
          <a:effectLst/>
        </p:spPr>
      </p:pic>
      <p:pic>
        <p:nvPicPr>
          <p:cNvPr id="110" name="Picture 109" descr="TP_tmp.pn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4" cstate="print"/>
          <a:stretch>
            <a:fillRect/>
          </a:stretch>
        </p:blipFill>
        <p:spPr bwMode="auto">
          <a:xfrm>
            <a:off x="3288576" y="5602168"/>
            <a:ext cx="152656" cy="178608"/>
          </a:xfrm>
          <a:prstGeom prst="rect">
            <a:avLst/>
          </a:prstGeom>
          <a:noFill/>
          <a:ln/>
          <a:effectLst/>
        </p:spPr>
      </p:pic>
      <p:pic>
        <p:nvPicPr>
          <p:cNvPr id="111" name="Picture 110" descr="TP_tmp.pn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5" cstate="print"/>
          <a:stretch>
            <a:fillRect/>
          </a:stretch>
        </p:blipFill>
        <p:spPr bwMode="auto">
          <a:xfrm>
            <a:off x="3267113" y="4871505"/>
            <a:ext cx="126615" cy="126615"/>
          </a:xfrm>
          <a:prstGeom prst="rect">
            <a:avLst/>
          </a:prstGeom>
          <a:noFill/>
          <a:ln/>
          <a:effectLst/>
        </p:spPr>
      </p:pic>
      <p:pic>
        <p:nvPicPr>
          <p:cNvPr id="112" name="Picture 111" descr="TP_tmp.pn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51" cstate="print"/>
          <a:stretch>
            <a:fillRect/>
          </a:stretch>
        </p:blipFill>
        <p:spPr bwMode="auto">
          <a:xfrm>
            <a:off x="1666873" y="4833872"/>
            <a:ext cx="201881" cy="201881"/>
          </a:xfrm>
          <a:prstGeom prst="rect">
            <a:avLst/>
          </a:prstGeom>
          <a:noFill/>
          <a:ln/>
          <a:effectLst/>
        </p:spPr>
      </p:pic>
      <p:cxnSp>
        <p:nvCxnSpPr>
          <p:cNvPr id="114" name="Straight Connector 113"/>
          <p:cNvCxnSpPr/>
          <p:nvPr/>
        </p:nvCxnSpPr>
        <p:spPr>
          <a:xfrm flipH="1" flipV="1">
            <a:off x="3500264" y="4401824"/>
            <a:ext cx="1296144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endCxn id="99" idx="2"/>
          </p:cNvCxnSpPr>
          <p:nvPr/>
        </p:nvCxnSpPr>
        <p:spPr>
          <a:xfrm flipH="1" flipV="1">
            <a:off x="3330421" y="4401824"/>
            <a:ext cx="25828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772072" y="4401824"/>
            <a:ext cx="1440160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3428256" y="5049896"/>
            <a:ext cx="288032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3356248" y="5049896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06" idx="0"/>
          </p:cNvCxnSpPr>
          <p:nvPr/>
        </p:nvCxnSpPr>
        <p:spPr>
          <a:xfrm flipV="1">
            <a:off x="3004609" y="5049896"/>
            <a:ext cx="279631" cy="5135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 flipV="1">
            <a:off x="1844080" y="5121904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1196008" y="5121904"/>
            <a:ext cx="432048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2420144" y="5841984"/>
            <a:ext cx="279631" cy="4225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2339734" y="5841984"/>
            <a:ext cx="8402" cy="4225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1988095" y="5841984"/>
            <a:ext cx="216025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1268016" y="5841984"/>
            <a:ext cx="144016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979984" y="5841984"/>
            <a:ext cx="14401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 descr="TP_tmp.pn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57" cstate="print"/>
          <a:stretch>
            <a:fillRect/>
          </a:stretch>
        </p:blipFill>
        <p:spPr bwMode="auto">
          <a:xfrm>
            <a:off x="5436471" y="3886676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73" name="Picture 72" descr="TP_tmp.pn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58" cstate="print"/>
          <a:stretch>
            <a:fillRect/>
          </a:stretch>
        </p:blipFill>
        <p:spPr bwMode="auto">
          <a:xfrm>
            <a:off x="5536997" y="6490365"/>
            <a:ext cx="1165862" cy="251003"/>
          </a:xfrm>
          <a:prstGeom prst="rect">
            <a:avLst/>
          </a:prstGeom>
          <a:noFill/>
          <a:ln/>
          <a:effectLst/>
        </p:spPr>
      </p:pic>
      <p:pic>
        <p:nvPicPr>
          <p:cNvPr id="74" name="Picture 73" descr="TP_tmp.pn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59" cstate="print"/>
          <a:stretch>
            <a:fillRect/>
          </a:stretch>
        </p:blipFill>
        <p:spPr bwMode="auto">
          <a:xfrm>
            <a:off x="5436721" y="4212363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75" name="Picture 74" descr="TP_tmp.png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60" cstate="print"/>
          <a:stretch>
            <a:fillRect/>
          </a:stretch>
        </p:blipFill>
        <p:spPr bwMode="auto">
          <a:xfrm>
            <a:off x="5474738" y="4537955"/>
            <a:ext cx="1279705" cy="251003"/>
          </a:xfrm>
          <a:prstGeom prst="rect">
            <a:avLst/>
          </a:prstGeom>
          <a:noFill/>
          <a:ln/>
          <a:effectLst/>
        </p:spPr>
      </p:pic>
      <p:pic>
        <p:nvPicPr>
          <p:cNvPr id="77" name="Picture 76" descr="TP_tmp.png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61" cstate="print"/>
          <a:stretch>
            <a:fillRect/>
          </a:stretch>
        </p:blipFill>
        <p:spPr bwMode="auto">
          <a:xfrm>
            <a:off x="5499905" y="4863455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78" name="Picture 77" descr="TP_tmp.png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62" cstate="print"/>
          <a:stretch>
            <a:fillRect/>
          </a:stretch>
        </p:blipFill>
        <p:spPr bwMode="auto">
          <a:xfrm>
            <a:off x="5499904" y="5188857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png"/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477271" y="5514259"/>
            <a:ext cx="1279707" cy="25100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3" name="Picture 82" descr="TP_tmp.png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64" cstate="print"/>
          <a:stretch>
            <a:fillRect/>
          </a:stretch>
        </p:blipFill>
        <p:spPr bwMode="auto">
          <a:xfrm>
            <a:off x="5474986" y="5839662"/>
            <a:ext cx="1279705" cy="251003"/>
          </a:xfrm>
          <a:prstGeom prst="rect">
            <a:avLst/>
          </a:prstGeom>
          <a:noFill/>
          <a:ln/>
          <a:effectLst/>
        </p:spPr>
      </p:pic>
      <p:pic>
        <p:nvPicPr>
          <p:cNvPr id="84" name="Picture 83" descr="TP_tmp.png"/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65" cstate="print"/>
          <a:stretch>
            <a:fillRect/>
          </a:stretch>
        </p:blipFill>
        <p:spPr bwMode="auto">
          <a:xfrm>
            <a:off x="5500144" y="6165064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85" name="Picture 84" descr="TP_tmp.png"/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66" cstate="print"/>
          <a:stretch>
            <a:fillRect/>
          </a:stretch>
        </p:blipFill>
        <p:spPr bwMode="auto">
          <a:xfrm>
            <a:off x="7320116" y="4030693"/>
            <a:ext cx="1303022" cy="251003"/>
          </a:xfrm>
          <a:prstGeom prst="rect">
            <a:avLst/>
          </a:prstGeom>
          <a:noFill/>
          <a:ln/>
          <a:effectLst/>
        </p:spPr>
      </p:pic>
      <p:pic>
        <p:nvPicPr>
          <p:cNvPr id="87" name="Picture 86" descr="TP_tmp.png"/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67" cstate="print"/>
          <a:stretch>
            <a:fillRect/>
          </a:stretch>
        </p:blipFill>
        <p:spPr bwMode="auto">
          <a:xfrm>
            <a:off x="7297484" y="5338331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88" name="Picture 87" descr="TP_tmp.png"/>
          <p:cNvPicPr>
            <a:picLocks noChangeAspect="1"/>
          </p:cNvPicPr>
          <p:nvPr>
            <p:custDataLst>
              <p:tags r:id="rId40"/>
            </p:custDataLst>
          </p:nvPr>
        </p:nvPicPr>
        <p:blipFill>
          <a:blip r:embed="rId68" cstate="print"/>
          <a:stretch>
            <a:fillRect/>
          </a:stretch>
        </p:blipFill>
        <p:spPr bwMode="auto">
          <a:xfrm>
            <a:off x="7366065" y="4690259"/>
            <a:ext cx="1211125" cy="251003"/>
          </a:xfrm>
          <a:prstGeom prst="rect">
            <a:avLst/>
          </a:prstGeom>
          <a:noFill/>
          <a:ln/>
          <a:effectLst/>
        </p:spPr>
      </p:pic>
      <p:pic>
        <p:nvPicPr>
          <p:cNvPr id="89" name="Picture 88" descr="TP_tmp.png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69" cstate="print"/>
          <a:stretch>
            <a:fillRect/>
          </a:stretch>
        </p:blipFill>
        <p:spPr bwMode="auto">
          <a:xfrm>
            <a:off x="7342748" y="4360476"/>
            <a:ext cx="1257759" cy="251003"/>
          </a:xfrm>
          <a:prstGeom prst="rect">
            <a:avLst/>
          </a:prstGeom>
          <a:noFill/>
          <a:ln/>
          <a:effectLst/>
        </p:spPr>
      </p:pic>
      <p:sp>
        <p:nvSpPr>
          <p:cNvPr id="91" name="Rectangle 4"/>
          <p:cNvSpPr txBox="1">
            <a:spLocks noChangeArrowheads="1"/>
          </p:cNvSpPr>
          <p:nvPr/>
        </p:nvSpPr>
        <p:spPr bwMode="auto">
          <a:xfrm>
            <a:off x="-3488" y="9100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Expansion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phase – An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3184311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1" grpId="0" animBg="1"/>
      <p:bldP spid="79" grpId="0" animBg="1"/>
      <p:bldP spid="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 flipH="1">
            <a:off x="176368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3" cstate="print"/>
          <a:stretch>
            <a:fillRect/>
          </a:stretch>
        </p:blipFill>
        <p:spPr>
          <a:xfrm>
            <a:off x="1755304" y="2564904"/>
            <a:ext cx="152400" cy="126492"/>
          </a:xfrm>
          <a:prstGeom prst="rect">
            <a:avLst/>
          </a:prstGeom>
        </p:spPr>
      </p:pic>
      <p:sp>
        <p:nvSpPr>
          <p:cNvPr id="5" name="Oval 4"/>
          <p:cNvSpPr>
            <a:spLocks noChangeAspect="1"/>
          </p:cNvSpPr>
          <p:nvPr/>
        </p:nvSpPr>
        <p:spPr>
          <a:xfrm flipH="1">
            <a:off x="248376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Arrow Connector 5"/>
          <p:cNvCxnSpPr>
            <a:stCxn id="5" idx="6"/>
          </p:cNvCxnSpPr>
          <p:nvPr/>
        </p:nvCxnSpPr>
        <p:spPr>
          <a:xfrm flipH="1">
            <a:off x="190770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4" cstate="print"/>
          <a:stretch>
            <a:fillRect/>
          </a:stretch>
        </p:blipFill>
        <p:spPr bwMode="auto">
          <a:xfrm>
            <a:off x="2339752" y="2492896"/>
            <a:ext cx="178307" cy="254507"/>
          </a:xfrm>
          <a:prstGeom prst="rect">
            <a:avLst/>
          </a:prstGeom>
          <a:noFill/>
          <a:ln/>
          <a:effectLst/>
        </p:spPr>
      </p:pic>
      <p:grpSp>
        <p:nvGrpSpPr>
          <p:cNvPr id="18" name="Group 17"/>
          <p:cNvGrpSpPr/>
          <p:nvPr/>
        </p:nvGrpSpPr>
        <p:grpSpPr>
          <a:xfrm>
            <a:off x="1547664" y="1772816"/>
            <a:ext cx="1296144" cy="1195561"/>
            <a:chOff x="1547664" y="1412776"/>
            <a:chExt cx="1296144" cy="1195561"/>
          </a:xfrm>
        </p:grpSpPr>
        <p:cxnSp>
          <p:nvCxnSpPr>
            <p:cNvPr id="10" name="Curved Connector 9"/>
            <p:cNvCxnSpPr>
              <a:stCxn id="4" idx="0"/>
              <a:endCxn id="5" idx="0"/>
            </p:cNvCxnSpPr>
            <p:nvPr/>
          </p:nvCxnSpPr>
          <p:spPr>
            <a:xfrm rot="5400000" flipH="1" flipV="1">
              <a:off x="2195736" y="1628800"/>
              <a:ext cx="12700" cy="72008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 flipH="1">
              <a:off x="1547664" y="1528217"/>
              <a:ext cx="1296144" cy="108012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4" name="Picture 13" descr="TP_tmp.png"/>
            <p:cNvPicPr>
              <a:picLocks noChangeAspect="1"/>
            </p:cNvPicPr>
            <p:nvPr>
              <p:custDataLst>
                <p:tags r:id="rId41"/>
              </p:custDataLst>
            </p:nvPr>
          </p:nvPicPr>
          <p:blipFill>
            <a:blip r:embed="rId45" cstate="print"/>
            <a:stretch>
              <a:fillRect/>
            </a:stretch>
          </p:blipFill>
          <p:spPr bwMode="auto">
            <a:xfrm>
              <a:off x="2573300" y="1412776"/>
              <a:ext cx="126492" cy="126492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15" name="Oval 14"/>
          <p:cNvSpPr>
            <a:spLocks noChangeAspect="1"/>
          </p:cNvSpPr>
          <p:nvPr/>
        </p:nvSpPr>
        <p:spPr>
          <a:xfrm flipH="1">
            <a:off x="320384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1" name="Picture 20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6" cstate="print"/>
          <a:stretch>
            <a:fillRect/>
          </a:stretch>
        </p:blipFill>
        <p:spPr bwMode="auto">
          <a:xfrm>
            <a:off x="3212736" y="2564904"/>
            <a:ext cx="178816" cy="178816"/>
          </a:xfrm>
          <a:prstGeom prst="rect">
            <a:avLst/>
          </a:prstGeom>
          <a:noFill/>
          <a:ln/>
          <a:effectLst/>
        </p:spPr>
      </p:pic>
      <p:sp>
        <p:nvSpPr>
          <p:cNvPr id="22" name="Oval 21"/>
          <p:cNvSpPr>
            <a:spLocks noChangeAspect="1"/>
          </p:cNvSpPr>
          <p:nvPr/>
        </p:nvSpPr>
        <p:spPr>
          <a:xfrm flipH="1">
            <a:off x="464400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 flipH="1">
            <a:off x="392392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" name="Straight Arrow Connector 23"/>
          <p:cNvCxnSpPr>
            <a:stCxn id="23" idx="6"/>
            <a:endCxn id="15" idx="2"/>
          </p:cNvCxnSpPr>
          <p:nvPr/>
        </p:nvCxnSpPr>
        <p:spPr>
          <a:xfrm flipH="1">
            <a:off x="334786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47" cstate="print"/>
          <a:stretch>
            <a:fillRect/>
          </a:stretch>
        </p:blipFill>
        <p:spPr bwMode="auto">
          <a:xfrm>
            <a:off x="4067944" y="2511946"/>
            <a:ext cx="127214" cy="203849"/>
          </a:xfrm>
          <a:prstGeom prst="rect">
            <a:avLst/>
          </a:prstGeom>
          <a:noFill/>
          <a:ln/>
          <a:effectLst/>
        </p:spPr>
      </p:pic>
      <p:pic>
        <p:nvPicPr>
          <p:cNvPr id="34" name="Picture 33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8" cstate="print"/>
          <a:stretch>
            <a:fillRect/>
          </a:stretch>
        </p:blipFill>
        <p:spPr bwMode="auto">
          <a:xfrm>
            <a:off x="4613325" y="2564904"/>
            <a:ext cx="102691" cy="127214"/>
          </a:xfrm>
          <a:prstGeom prst="rect">
            <a:avLst/>
          </a:prstGeom>
          <a:noFill/>
          <a:ln/>
          <a:effectLst/>
        </p:spPr>
      </p:pic>
      <p:pic>
        <p:nvPicPr>
          <p:cNvPr id="35" name="Picture 34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49" cstate="print"/>
          <a:stretch>
            <a:fillRect/>
          </a:stretch>
        </p:blipFill>
        <p:spPr bwMode="auto">
          <a:xfrm>
            <a:off x="5515381" y="2521471"/>
            <a:ext cx="127214" cy="255961"/>
          </a:xfrm>
          <a:prstGeom prst="rect">
            <a:avLst/>
          </a:prstGeom>
          <a:noFill/>
          <a:ln/>
          <a:effectLst/>
        </p:spPr>
      </p:pic>
      <p:cxnSp>
        <p:nvCxnSpPr>
          <p:cNvPr id="37" name="Curved Connector 36"/>
          <p:cNvCxnSpPr>
            <a:stCxn id="15" idx="0"/>
            <a:endCxn id="22" idx="0"/>
          </p:cNvCxnSpPr>
          <p:nvPr/>
        </p:nvCxnSpPr>
        <p:spPr>
          <a:xfrm rot="5400000" flipH="1" flipV="1">
            <a:off x="3983236" y="1628800"/>
            <a:ext cx="12700" cy="144016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059832" y="1700808"/>
            <a:ext cx="1872208" cy="1267569"/>
            <a:chOff x="3059832" y="1340768"/>
            <a:chExt cx="1872208" cy="1267569"/>
          </a:xfrm>
        </p:grpSpPr>
        <p:cxnSp>
          <p:nvCxnSpPr>
            <p:cNvPr id="25" name="Straight Arrow Connector 24"/>
            <p:cNvCxnSpPr>
              <a:stCxn id="22" idx="6"/>
              <a:endCxn id="23" idx="2"/>
            </p:cNvCxnSpPr>
            <p:nvPr/>
          </p:nvCxnSpPr>
          <p:spPr>
            <a:xfrm flipH="1">
              <a:off x="4067944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 flipH="1">
              <a:off x="3059832" y="1528217"/>
              <a:ext cx="1872208" cy="108012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42" name="Picture 41" descr="TP_tmp.png"/>
            <p:cNvPicPr>
              <a:picLocks noChangeAspect="1"/>
            </p:cNvPicPr>
            <p:nvPr>
              <p:custDataLst>
                <p:tags r:id="rId40"/>
              </p:custDataLst>
            </p:nvPr>
          </p:nvPicPr>
          <p:blipFill>
            <a:blip r:embed="rId50" cstate="print"/>
            <a:stretch>
              <a:fillRect/>
            </a:stretch>
          </p:blipFill>
          <p:spPr bwMode="auto">
            <a:xfrm>
              <a:off x="3246165" y="1340768"/>
              <a:ext cx="101699" cy="201880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43" name="Oval 42"/>
          <p:cNvSpPr>
            <a:spLocks noChangeAspect="1"/>
          </p:cNvSpPr>
          <p:nvPr/>
        </p:nvSpPr>
        <p:spPr>
          <a:xfrm flipH="1">
            <a:off x="536408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4" name="Curved Connector 43"/>
          <p:cNvCxnSpPr>
            <a:stCxn id="5" idx="4"/>
            <a:endCxn id="23" idx="4"/>
          </p:cNvCxnSpPr>
          <p:nvPr/>
        </p:nvCxnSpPr>
        <p:spPr>
          <a:xfrm rot="16200000" flipH="1">
            <a:off x="3263156" y="1772816"/>
            <a:ext cx="12700" cy="1440160"/>
          </a:xfrm>
          <a:prstGeom prst="curvedConnector3">
            <a:avLst>
              <a:gd name="adj1" fmla="val 292500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331640" y="1484784"/>
            <a:ext cx="3816424" cy="1930073"/>
            <a:chOff x="1331640" y="1124744"/>
            <a:chExt cx="3816424" cy="1930073"/>
          </a:xfrm>
        </p:grpSpPr>
        <p:cxnSp>
          <p:nvCxnSpPr>
            <p:cNvPr id="16" name="Straight Arrow Connector 15"/>
            <p:cNvCxnSpPr>
              <a:stCxn id="15" idx="6"/>
              <a:endCxn id="5" idx="2"/>
            </p:cNvCxnSpPr>
            <p:nvPr/>
          </p:nvCxnSpPr>
          <p:spPr>
            <a:xfrm flipH="1">
              <a:off x="2627784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 flipH="1">
              <a:off x="1331640" y="1124744"/>
              <a:ext cx="3816424" cy="1872208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53" name="Picture 52" descr="TP_tmp.png"/>
            <p:cNvPicPr>
              <a:picLocks noChangeAspect="1"/>
            </p:cNvPicPr>
            <p:nvPr>
              <p:custDataLst>
                <p:tags r:id="rId39"/>
              </p:custDataLst>
            </p:nvPr>
          </p:nvPicPr>
          <p:blipFill>
            <a:blip r:embed="rId51" cstate="print"/>
            <a:stretch>
              <a:fillRect/>
            </a:stretch>
          </p:blipFill>
          <p:spPr bwMode="auto">
            <a:xfrm>
              <a:off x="4442127" y="2852936"/>
              <a:ext cx="201881" cy="201881"/>
            </a:xfrm>
            <a:prstGeom prst="rect">
              <a:avLst/>
            </a:prstGeom>
            <a:noFill/>
            <a:ln/>
            <a:effectLst/>
          </p:spPr>
        </p:pic>
      </p:grpSp>
      <p:cxnSp>
        <p:nvCxnSpPr>
          <p:cNvPr id="54" name="Curved Connector 53"/>
          <p:cNvCxnSpPr>
            <a:stCxn id="43" idx="0"/>
            <a:endCxn id="5" idx="1"/>
          </p:cNvCxnSpPr>
          <p:nvPr/>
        </p:nvCxnSpPr>
        <p:spPr>
          <a:xfrm rot="5400000">
            <a:off x="4010850" y="944724"/>
            <a:ext cx="21091" cy="2829403"/>
          </a:xfrm>
          <a:prstGeom prst="curvedConnector3">
            <a:avLst>
              <a:gd name="adj1" fmla="val -406453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 flipH="1">
            <a:off x="752432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 flipH="1">
            <a:off x="6804248" y="2348880"/>
            <a:ext cx="144016" cy="144016"/>
          </a:xfrm>
          <a:prstGeom prst="ellipse">
            <a:avLst/>
          </a:prstGeom>
          <a:solidFill>
            <a:srgbClr val="7030A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flipH="1">
            <a:off x="6084168" y="2348880"/>
            <a:ext cx="144016" cy="144016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9" name="Picture 68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52" cstate="print"/>
          <a:stretch>
            <a:fillRect/>
          </a:stretch>
        </p:blipFill>
        <p:spPr bwMode="auto">
          <a:xfrm>
            <a:off x="7736032" y="2564904"/>
            <a:ext cx="76328" cy="126704"/>
          </a:xfrm>
          <a:prstGeom prst="rect">
            <a:avLst/>
          </a:prstGeom>
          <a:noFill/>
          <a:ln/>
          <a:effectLst/>
        </p:spPr>
      </p:pic>
      <p:pic>
        <p:nvPicPr>
          <p:cNvPr id="68" name="Picture 67" descr="TP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53" cstate="print"/>
          <a:stretch>
            <a:fillRect/>
          </a:stretch>
        </p:blipFill>
        <p:spPr bwMode="auto">
          <a:xfrm>
            <a:off x="6668905" y="2555378"/>
            <a:ext cx="126705" cy="203033"/>
          </a:xfrm>
          <a:prstGeom prst="rect">
            <a:avLst/>
          </a:prstGeom>
          <a:noFill/>
          <a:ln/>
          <a:effectLst/>
        </p:spPr>
      </p:pic>
      <p:pic>
        <p:nvPicPr>
          <p:cNvPr id="67" name="Picture 66" descr="TP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54" cstate="print"/>
          <a:stretch>
            <a:fillRect/>
          </a:stretch>
        </p:blipFill>
        <p:spPr bwMode="auto">
          <a:xfrm>
            <a:off x="5955010" y="2583953"/>
            <a:ext cx="152656" cy="178608"/>
          </a:xfrm>
          <a:prstGeom prst="rect">
            <a:avLst/>
          </a:prstGeom>
          <a:noFill/>
          <a:ln/>
          <a:effectLst/>
        </p:spPr>
      </p:pic>
      <p:cxnSp>
        <p:nvCxnSpPr>
          <p:cNvPr id="70" name="Straight Arrow Connector 69"/>
          <p:cNvCxnSpPr>
            <a:stCxn id="62" idx="6"/>
            <a:endCxn id="63" idx="2"/>
          </p:cNvCxnSpPr>
          <p:nvPr/>
        </p:nvCxnSpPr>
        <p:spPr>
          <a:xfrm flipH="1">
            <a:off x="622818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3" idx="6"/>
            <a:endCxn id="43" idx="2"/>
          </p:cNvCxnSpPr>
          <p:nvPr/>
        </p:nvCxnSpPr>
        <p:spPr>
          <a:xfrm flipH="1">
            <a:off x="5508104" y="242088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220072" y="1700808"/>
            <a:ext cx="1872208" cy="1296144"/>
            <a:chOff x="5220072" y="1340768"/>
            <a:chExt cx="1872208" cy="1296144"/>
          </a:xfrm>
        </p:grpSpPr>
        <p:grpSp>
          <p:nvGrpSpPr>
            <p:cNvPr id="2" name="Group 1"/>
            <p:cNvGrpSpPr/>
            <p:nvPr/>
          </p:nvGrpSpPr>
          <p:grpSpPr>
            <a:xfrm>
              <a:off x="5220072" y="1556792"/>
              <a:ext cx="1872208" cy="1080120"/>
              <a:chOff x="5220072" y="1556792"/>
              <a:chExt cx="1872208" cy="1080120"/>
            </a:xfrm>
          </p:grpSpPr>
          <p:cxnSp>
            <p:nvCxnSpPr>
              <p:cNvPr id="76" name="Curved Connector 75"/>
              <p:cNvCxnSpPr>
                <a:stCxn id="43" idx="1"/>
                <a:endCxn id="62" idx="0"/>
              </p:cNvCxnSpPr>
              <p:nvPr/>
            </p:nvCxnSpPr>
            <p:spPr>
              <a:xfrm rot="5400000" flipH="1" flipV="1">
                <a:off x="6171089" y="1304765"/>
                <a:ext cx="21091" cy="1389243"/>
              </a:xfrm>
              <a:prstGeom prst="curvedConnector3">
                <a:avLst>
                  <a:gd name="adj1" fmla="val 1183875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/>
              <p:cNvSpPr/>
              <p:nvPr/>
            </p:nvSpPr>
            <p:spPr>
              <a:xfrm flipH="1">
                <a:off x="5220072" y="1556792"/>
                <a:ext cx="1872208" cy="1080120"/>
              </a:xfrm>
              <a:prstGeom prst="ellipse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pic>
          <p:nvPicPr>
            <p:cNvPr id="81" name="Picture 80" descr="TP_tmp.png"/>
            <p:cNvPicPr>
              <a:picLocks noChangeAspect="1"/>
            </p:cNvPicPr>
            <p:nvPr>
              <p:custDataLst>
                <p:tags r:id="rId38"/>
              </p:custDataLst>
            </p:nvPr>
          </p:nvPicPr>
          <p:blipFill>
            <a:blip r:embed="rId55" cstate="print"/>
            <a:stretch>
              <a:fillRect/>
            </a:stretch>
          </p:blipFill>
          <p:spPr bwMode="auto">
            <a:xfrm>
              <a:off x="5465956" y="1340768"/>
              <a:ext cx="126615" cy="126615"/>
            </a:xfrm>
            <a:prstGeom prst="rect">
              <a:avLst/>
            </a:prstGeom>
            <a:noFill/>
            <a:ln/>
            <a:effectLst/>
          </p:spPr>
        </p:pic>
      </p:grpSp>
      <p:cxnSp>
        <p:nvCxnSpPr>
          <p:cNvPr id="86" name="Curved Connector 85"/>
          <p:cNvCxnSpPr>
            <a:stCxn id="22" idx="4"/>
            <a:endCxn id="61" idx="3"/>
          </p:cNvCxnSpPr>
          <p:nvPr/>
        </p:nvCxnSpPr>
        <p:spPr>
          <a:xfrm rot="16200000">
            <a:off x="6171089" y="1016733"/>
            <a:ext cx="21091" cy="2931237"/>
          </a:xfrm>
          <a:prstGeom prst="curvedConnector3">
            <a:avLst>
              <a:gd name="adj1" fmla="val -4082135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971600" y="1052736"/>
            <a:ext cx="7056784" cy="2592288"/>
            <a:chOff x="971600" y="692696"/>
            <a:chExt cx="7056784" cy="2592288"/>
          </a:xfrm>
        </p:grpSpPr>
        <p:grpSp>
          <p:nvGrpSpPr>
            <p:cNvPr id="29" name="Group 28"/>
            <p:cNvGrpSpPr/>
            <p:nvPr/>
          </p:nvGrpSpPr>
          <p:grpSpPr>
            <a:xfrm>
              <a:off x="971600" y="836712"/>
              <a:ext cx="7056784" cy="2448272"/>
              <a:chOff x="971600" y="836712"/>
              <a:chExt cx="7056784" cy="2448272"/>
            </a:xfrm>
          </p:grpSpPr>
          <p:cxnSp>
            <p:nvCxnSpPr>
              <p:cNvPr id="82" name="Curved Connector 81"/>
              <p:cNvCxnSpPr>
                <a:stCxn id="61" idx="5"/>
                <a:endCxn id="63" idx="4"/>
              </p:cNvCxnSpPr>
              <p:nvPr/>
            </p:nvCxnSpPr>
            <p:spPr>
              <a:xfrm rot="5400000">
                <a:off x="6840253" y="1427689"/>
                <a:ext cx="21091" cy="1389243"/>
              </a:xfrm>
              <a:prstGeom prst="curvedConnector3">
                <a:avLst>
                  <a:gd name="adj1" fmla="val 1845223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Oval 95"/>
              <p:cNvSpPr/>
              <p:nvPr/>
            </p:nvSpPr>
            <p:spPr>
              <a:xfrm flipH="1">
                <a:off x="971600" y="836712"/>
                <a:ext cx="7056784" cy="2448272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pic>
          <p:nvPicPr>
            <p:cNvPr id="98" name="Picture 97" descr="TP_tmp.png"/>
            <p:cNvPicPr>
              <a:picLocks noChangeAspect="1"/>
            </p:cNvPicPr>
            <p:nvPr>
              <p:custDataLst>
                <p:tags r:id="rId37"/>
              </p:custDataLst>
            </p:nvPr>
          </p:nvPicPr>
          <p:blipFill>
            <a:blip r:embed="rId56" cstate="print"/>
            <a:stretch>
              <a:fillRect/>
            </a:stretch>
          </p:blipFill>
          <p:spPr bwMode="auto">
            <a:xfrm>
              <a:off x="2269270" y="692696"/>
              <a:ext cx="227116" cy="227116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100" name="Picture 99" descr="TP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43" cstate="print"/>
          <a:stretch>
            <a:fillRect/>
          </a:stretch>
        </p:blipFill>
        <p:spPr>
          <a:xfrm>
            <a:off x="899592" y="6338039"/>
            <a:ext cx="152400" cy="126492"/>
          </a:xfrm>
          <a:prstGeom prst="rect">
            <a:avLst/>
          </a:prstGeom>
        </p:spPr>
      </p:pic>
      <p:pic>
        <p:nvPicPr>
          <p:cNvPr id="101" name="Picture 100" descr="TP_tmp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44" cstate="print"/>
          <a:stretch>
            <a:fillRect/>
          </a:stretch>
        </p:blipFill>
        <p:spPr bwMode="auto">
          <a:xfrm>
            <a:off x="1337283" y="6274032"/>
            <a:ext cx="178307" cy="254507"/>
          </a:xfrm>
          <a:prstGeom prst="rect">
            <a:avLst/>
          </a:prstGeom>
          <a:noFill/>
          <a:ln/>
          <a:effectLst/>
        </p:spPr>
      </p:pic>
      <p:pic>
        <p:nvPicPr>
          <p:cNvPr id="103" name="Picture 102" descr="TP_tmp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46" cstate="print"/>
          <a:stretch>
            <a:fillRect/>
          </a:stretch>
        </p:blipFill>
        <p:spPr bwMode="auto">
          <a:xfrm>
            <a:off x="1800881" y="6311877"/>
            <a:ext cx="178816" cy="178816"/>
          </a:xfrm>
          <a:prstGeom prst="rect">
            <a:avLst/>
          </a:prstGeom>
          <a:noFill/>
          <a:ln/>
          <a:effectLst/>
        </p:spPr>
      </p:pic>
      <p:pic>
        <p:nvPicPr>
          <p:cNvPr id="104" name="Picture 103" descr="TP_tmp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7" cstate="print"/>
          <a:stretch>
            <a:fillRect/>
          </a:stretch>
        </p:blipFill>
        <p:spPr bwMode="auto">
          <a:xfrm>
            <a:off x="2264988" y="6299361"/>
            <a:ext cx="127214" cy="203849"/>
          </a:xfrm>
          <a:prstGeom prst="rect">
            <a:avLst/>
          </a:prstGeom>
          <a:noFill/>
          <a:ln/>
          <a:effectLst/>
        </p:spPr>
      </p:pic>
      <p:pic>
        <p:nvPicPr>
          <p:cNvPr id="105" name="Picture 104" descr="TP_tmp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8" cstate="print"/>
          <a:stretch>
            <a:fillRect/>
          </a:stretch>
        </p:blipFill>
        <p:spPr bwMode="auto">
          <a:xfrm>
            <a:off x="2677493" y="6337678"/>
            <a:ext cx="102691" cy="127214"/>
          </a:xfrm>
          <a:prstGeom prst="rect">
            <a:avLst/>
          </a:prstGeom>
          <a:noFill/>
          <a:ln/>
          <a:effectLst/>
        </p:spPr>
      </p:pic>
      <p:pic>
        <p:nvPicPr>
          <p:cNvPr id="106" name="Picture 105" descr="TP_tmp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9" cstate="print"/>
          <a:stretch>
            <a:fillRect/>
          </a:stretch>
        </p:blipFill>
        <p:spPr bwMode="auto">
          <a:xfrm>
            <a:off x="2941002" y="5563492"/>
            <a:ext cx="127214" cy="255961"/>
          </a:xfrm>
          <a:prstGeom prst="rect">
            <a:avLst/>
          </a:prstGeom>
          <a:noFill/>
          <a:ln/>
          <a:effectLst/>
        </p:spPr>
      </p:pic>
      <p:pic>
        <p:nvPicPr>
          <p:cNvPr id="108" name="Picture 107" descr="TP_tmp.pn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52" cstate="print"/>
          <a:stretch>
            <a:fillRect/>
          </a:stretch>
        </p:blipFill>
        <p:spPr bwMode="auto">
          <a:xfrm>
            <a:off x="4792088" y="4871460"/>
            <a:ext cx="76328" cy="126704"/>
          </a:xfrm>
          <a:prstGeom prst="rect">
            <a:avLst/>
          </a:prstGeom>
          <a:noFill/>
          <a:ln/>
          <a:effectLst/>
        </p:spPr>
      </p:pic>
      <p:pic>
        <p:nvPicPr>
          <p:cNvPr id="109" name="Picture 108" descr="TP_tmp.pn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53" cstate="print"/>
          <a:stretch>
            <a:fillRect/>
          </a:stretch>
        </p:blipFill>
        <p:spPr bwMode="auto">
          <a:xfrm>
            <a:off x="3661591" y="5589956"/>
            <a:ext cx="126705" cy="203033"/>
          </a:xfrm>
          <a:prstGeom prst="rect">
            <a:avLst/>
          </a:prstGeom>
          <a:noFill/>
          <a:ln/>
          <a:effectLst/>
        </p:spPr>
      </p:pic>
      <p:pic>
        <p:nvPicPr>
          <p:cNvPr id="110" name="Picture 109" descr="TP_tmp.pn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54" cstate="print"/>
          <a:stretch>
            <a:fillRect/>
          </a:stretch>
        </p:blipFill>
        <p:spPr bwMode="auto">
          <a:xfrm>
            <a:off x="3288576" y="5602168"/>
            <a:ext cx="152656" cy="178608"/>
          </a:xfrm>
          <a:prstGeom prst="rect">
            <a:avLst/>
          </a:prstGeom>
          <a:noFill/>
          <a:ln/>
          <a:effectLst/>
        </p:spPr>
      </p:pic>
      <p:grpSp>
        <p:nvGrpSpPr>
          <p:cNvPr id="11" name="Group 10"/>
          <p:cNvGrpSpPr/>
          <p:nvPr/>
        </p:nvGrpSpPr>
        <p:grpSpPr>
          <a:xfrm>
            <a:off x="1772072" y="4174708"/>
            <a:ext cx="3024336" cy="1414532"/>
            <a:chOff x="1772072" y="3861048"/>
            <a:chExt cx="3024336" cy="1414532"/>
          </a:xfrm>
        </p:grpSpPr>
        <p:pic>
          <p:nvPicPr>
            <p:cNvPr id="99" name="Picture 98" descr="TP_tmp.png"/>
            <p:cNvPicPr>
              <a:picLocks noChangeAspect="1"/>
            </p:cNvPicPr>
            <p:nvPr>
              <p:custDataLst>
                <p:tags r:id="rId35"/>
              </p:custDataLst>
            </p:nvPr>
          </p:nvPicPr>
          <p:blipFill>
            <a:blip r:embed="rId56" cstate="print"/>
            <a:stretch>
              <a:fillRect/>
            </a:stretch>
          </p:blipFill>
          <p:spPr bwMode="auto">
            <a:xfrm>
              <a:off x="3216863" y="3861048"/>
              <a:ext cx="227116" cy="22711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11" name="Picture 110" descr="TP_tmp.png"/>
            <p:cNvPicPr>
              <a:picLocks noChangeAspect="1"/>
            </p:cNvPicPr>
            <p:nvPr>
              <p:custDataLst>
                <p:tags r:id="rId36"/>
              </p:custDataLst>
            </p:nvPr>
          </p:nvPicPr>
          <p:blipFill>
            <a:blip r:embed="rId55" cstate="print"/>
            <a:stretch>
              <a:fillRect/>
            </a:stretch>
          </p:blipFill>
          <p:spPr bwMode="auto">
            <a:xfrm>
              <a:off x="3267113" y="4557845"/>
              <a:ext cx="126615" cy="126615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14" name="Straight Connector 113"/>
            <p:cNvCxnSpPr/>
            <p:nvPr/>
          </p:nvCxnSpPr>
          <p:spPr>
            <a:xfrm flipH="1" flipV="1">
              <a:off x="3500264" y="4088164"/>
              <a:ext cx="1296144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endCxn id="99" idx="2"/>
            </p:cNvCxnSpPr>
            <p:nvPr/>
          </p:nvCxnSpPr>
          <p:spPr>
            <a:xfrm flipH="1" flipV="1">
              <a:off x="3330421" y="4088164"/>
              <a:ext cx="25828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772072" y="4088164"/>
              <a:ext cx="144016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 flipV="1">
              <a:off x="3428256" y="4736236"/>
              <a:ext cx="288032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3356248" y="4736236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3004609" y="4761984"/>
              <a:ext cx="279631" cy="513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196008" y="4833872"/>
            <a:ext cx="1152128" cy="720080"/>
            <a:chOff x="1196008" y="4520212"/>
            <a:chExt cx="1152128" cy="720080"/>
          </a:xfrm>
        </p:grpSpPr>
        <p:pic>
          <p:nvPicPr>
            <p:cNvPr id="112" name="Picture 111" descr="TP_tmp.png"/>
            <p:cNvPicPr>
              <a:picLocks noChangeAspect="1"/>
            </p:cNvPicPr>
            <p:nvPr>
              <p:custDataLst>
                <p:tags r:id="rId34"/>
              </p:custDataLst>
            </p:nvPr>
          </p:nvPicPr>
          <p:blipFill>
            <a:blip r:embed="rId51" cstate="print"/>
            <a:stretch>
              <a:fillRect/>
            </a:stretch>
          </p:blipFill>
          <p:spPr bwMode="auto">
            <a:xfrm>
              <a:off x="1666873" y="4520212"/>
              <a:ext cx="201881" cy="201881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34" name="Straight Connector 133"/>
            <p:cNvCxnSpPr/>
            <p:nvPr/>
          </p:nvCxnSpPr>
          <p:spPr>
            <a:xfrm flipH="1" flipV="1">
              <a:off x="1844080" y="4808244"/>
              <a:ext cx="504056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1196008" y="4808244"/>
              <a:ext cx="432048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988095" y="5590532"/>
            <a:ext cx="711680" cy="683500"/>
            <a:chOff x="1988095" y="5276872"/>
            <a:chExt cx="711680" cy="683500"/>
          </a:xfrm>
        </p:grpSpPr>
        <p:pic>
          <p:nvPicPr>
            <p:cNvPr id="107" name="Picture 106" descr="TP_tmp.png"/>
            <p:cNvPicPr>
              <a:picLocks noChangeAspect="1"/>
            </p:cNvPicPr>
            <p:nvPr>
              <p:custDataLst>
                <p:tags r:id="rId33"/>
              </p:custDataLst>
            </p:nvPr>
          </p:nvPicPr>
          <p:blipFill>
            <a:blip r:embed="rId50" cstate="print"/>
            <a:stretch>
              <a:fillRect/>
            </a:stretch>
          </p:blipFill>
          <p:spPr bwMode="auto">
            <a:xfrm>
              <a:off x="2277745" y="5276872"/>
              <a:ext cx="101699" cy="201880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41" name="Straight Connector 140"/>
            <p:cNvCxnSpPr/>
            <p:nvPr/>
          </p:nvCxnSpPr>
          <p:spPr>
            <a:xfrm flipH="1" flipV="1">
              <a:off x="2420144" y="5528324"/>
              <a:ext cx="279631" cy="4225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2339734" y="5528324"/>
              <a:ext cx="8402" cy="4225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1988095" y="5528324"/>
              <a:ext cx="216025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979984" y="5628226"/>
            <a:ext cx="432048" cy="645806"/>
            <a:chOff x="979984" y="5314566"/>
            <a:chExt cx="432048" cy="645806"/>
          </a:xfrm>
        </p:grpSpPr>
        <p:pic>
          <p:nvPicPr>
            <p:cNvPr id="102" name="Picture 101" descr="TP_tmp.png"/>
            <p:cNvPicPr>
              <a:picLocks noChangeAspect="1"/>
            </p:cNvPicPr>
            <p:nvPr>
              <p:custDataLst>
                <p:tags r:id="rId32"/>
              </p:custDataLst>
            </p:nvPr>
          </p:nvPicPr>
          <p:blipFill>
            <a:blip r:embed="rId45" cstate="print"/>
            <a:stretch>
              <a:fillRect/>
            </a:stretch>
          </p:blipFill>
          <p:spPr bwMode="auto">
            <a:xfrm>
              <a:off x="1131391" y="5314566"/>
              <a:ext cx="126492" cy="126492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49" name="Straight Connector 148"/>
            <p:cNvCxnSpPr/>
            <p:nvPr/>
          </p:nvCxnSpPr>
          <p:spPr>
            <a:xfrm flipH="1" flipV="1">
              <a:off x="1268016" y="5528324"/>
              <a:ext cx="144016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979984" y="5528324"/>
              <a:ext cx="144016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71" descr="TP_tmp.pn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57" cstate="print"/>
          <a:stretch>
            <a:fillRect/>
          </a:stretch>
        </p:blipFill>
        <p:spPr bwMode="auto">
          <a:xfrm>
            <a:off x="5436471" y="3886676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73" name="Picture 72" descr="TP_tmp.pn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58" cstate="print"/>
          <a:stretch>
            <a:fillRect/>
          </a:stretch>
        </p:blipFill>
        <p:spPr bwMode="auto">
          <a:xfrm>
            <a:off x="5536997" y="6490365"/>
            <a:ext cx="1165862" cy="251003"/>
          </a:xfrm>
          <a:prstGeom prst="rect">
            <a:avLst/>
          </a:prstGeom>
          <a:noFill/>
          <a:ln/>
          <a:effectLst/>
        </p:spPr>
      </p:pic>
      <p:pic>
        <p:nvPicPr>
          <p:cNvPr id="74" name="Picture 73" descr="TP_tmp.pn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59" cstate="print"/>
          <a:stretch>
            <a:fillRect/>
          </a:stretch>
        </p:blipFill>
        <p:spPr bwMode="auto">
          <a:xfrm>
            <a:off x="5436721" y="4212363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75" name="Picture 74" descr="TP_tmp.pn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60" cstate="print"/>
          <a:stretch>
            <a:fillRect/>
          </a:stretch>
        </p:blipFill>
        <p:spPr bwMode="auto">
          <a:xfrm>
            <a:off x="5474738" y="4537955"/>
            <a:ext cx="1279705" cy="251003"/>
          </a:xfrm>
          <a:prstGeom prst="rect">
            <a:avLst/>
          </a:prstGeom>
          <a:noFill/>
          <a:ln/>
          <a:effectLst/>
        </p:spPr>
      </p:pic>
      <p:pic>
        <p:nvPicPr>
          <p:cNvPr id="77" name="Picture 76" descr="TP_tmp.pn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61" cstate="print"/>
          <a:stretch>
            <a:fillRect/>
          </a:stretch>
        </p:blipFill>
        <p:spPr bwMode="auto">
          <a:xfrm>
            <a:off x="5499905" y="4863455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78" name="Picture 77" descr="TP_tmp.pn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62" cstate="print"/>
          <a:stretch>
            <a:fillRect/>
          </a:stretch>
        </p:blipFill>
        <p:spPr bwMode="auto">
          <a:xfrm>
            <a:off x="5499904" y="5188857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45" name="Picture 44" descr="TP_tmp.pn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477271" y="5514259"/>
            <a:ext cx="1279707" cy="25100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3" name="Picture 82" descr="TP_tmp.pn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64" cstate="print"/>
          <a:stretch>
            <a:fillRect/>
          </a:stretch>
        </p:blipFill>
        <p:spPr bwMode="auto">
          <a:xfrm>
            <a:off x="5474986" y="5839662"/>
            <a:ext cx="1279705" cy="251003"/>
          </a:xfrm>
          <a:prstGeom prst="rect">
            <a:avLst/>
          </a:prstGeom>
          <a:noFill/>
          <a:ln/>
          <a:effectLst/>
        </p:spPr>
      </p:pic>
      <p:pic>
        <p:nvPicPr>
          <p:cNvPr id="84" name="Picture 83" descr="TP_tmp.pn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65" cstate="print"/>
          <a:stretch>
            <a:fillRect/>
          </a:stretch>
        </p:blipFill>
        <p:spPr bwMode="auto">
          <a:xfrm>
            <a:off x="5500144" y="6165064"/>
            <a:ext cx="1234442" cy="251003"/>
          </a:xfrm>
          <a:prstGeom prst="rect">
            <a:avLst/>
          </a:prstGeom>
          <a:noFill/>
          <a:ln/>
          <a:effectLst/>
        </p:spPr>
      </p:pic>
      <p:pic>
        <p:nvPicPr>
          <p:cNvPr id="85" name="Picture 84" descr="TP_tmp.pn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66" cstate="print"/>
          <a:stretch>
            <a:fillRect/>
          </a:stretch>
        </p:blipFill>
        <p:spPr bwMode="auto">
          <a:xfrm>
            <a:off x="7320116" y="4030693"/>
            <a:ext cx="1303022" cy="251003"/>
          </a:xfrm>
          <a:prstGeom prst="rect">
            <a:avLst/>
          </a:prstGeom>
          <a:noFill/>
          <a:ln/>
          <a:effectLst/>
        </p:spPr>
      </p:pic>
      <p:pic>
        <p:nvPicPr>
          <p:cNvPr id="87" name="Picture 86" descr="TP_tmp.pn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67" cstate="print"/>
          <a:stretch>
            <a:fillRect/>
          </a:stretch>
        </p:blipFill>
        <p:spPr bwMode="auto">
          <a:xfrm>
            <a:off x="7297484" y="5338331"/>
            <a:ext cx="1348286" cy="251003"/>
          </a:xfrm>
          <a:prstGeom prst="rect">
            <a:avLst/>
          </a:prstGeom>
          <a:noFill/>
          <a:ln/>
          <a:effectLst/>
        </p:spPr>
      </p:pic>
      <p:pic>
        <p:nvPicPr>
          <p:cNvPr id="88" name="Picture 87" descr="TP_tmp.pn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68" cstate="print"/>
          <a:stretch>
            <a:fillRect/>
          </a:stretch>
        </p:blipFill>
        <p:spPr bwMode="auto">
          <a:xfrm>
            <a:off x="7366065" y="4690259"/>
            <a:ext cx="1211125" cy="251003"/>
          </a:xfrm>
          <a:prstGeom prst="rect">
            <a:avLst/>
          </a:prstGeom>
          <a:noFill/>
          <a:ln/>
          <a:effectLst/>
        </p:spPr>
      </p:pic>
      <p:pic>
        <p:nvPicPr>
          <p:cNvPr id="89" name="Picture 88" descr="TP_tmp.pn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69" cstate="print"/>
          <a:stretch>
            <a:fillRect/>
          </a:stretch>
        </p:blipFill>
        <p:spPr bwMode="auto">
          <a:xfrm>
            <a:off x="7342748" y="4360476"/>
            <a:ext cx="1257759" cy="251003"/>
          </a:xfrm>
          <a:prstGeom prst="rect">
            <a:avLst/>
          </a:prstGeom>
          <a:noFill/>
          <a:ln/>
          <a:effectLst/>
        </p:spPr>
      </p:pic>
      <p:sp>
        <p:nvSpPr>
          <p:cNvPr id="97" name="Rectangle 4"/>
          <p:cNvSpPr txBox="1">
            <a:spLocks noChangeArrowheads="1"/>
          </p:cNvSpPr>
          <p:nvPr/>
        </p:nvSpPr>
        <p:spPr bwMode="auto">
          <a:xfrm>
            <a:off x="-3488" y="11663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Expansion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phase – Another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3751094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1"/>
          <p:cNvGrpSpPr/>
          <p:nvPr/>
        </p:nvGrpSpPr>
        <p:grpSpPr>
          <a:xfrm flipH="1">
            <a:off x="1187624" y="1340768"/>
            <a:ext cx="6264696" cy="1296144"/>
            <a:chOff x="1187624" y="1340768"/>
            <a:chExt cx="6264696" cy="1296144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709228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8" name="Picture 7" descr="TP_tmp.png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33" cstate="print"/>
            <a:stretch>
              <a:fillRect/>
            </a:stretch>
          </p:blipFill>
          <p:spPr>
            <a:xfrm flipH="1">
              <a:off x="7092280" y="2204864"/>
              <a:ext cx="152400" cy="126492"/>
            </a:xfrm>
            <a:prstGeom prst="rect">
              <a:avLst/>
            </a:prstGeom>
          </p:spPr>
        </p:pic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637220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Straight Arrow Connector 5"/>
            <p:cNvCxnSpPr>
              <a:stCxn id="5" idx="6"/>
            </p:cNvCxnSpPr>
            <p:nvPr/>
          </p:nvCxnSpPr>
          <p:spPr>
            <a:xfrm>
              <a:off x="651621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TP_tmp.png"/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4" cstate="print"/>
            <a:stretch>
              <a:fillRect/>
            </a:stretch>
          </p:blipFill>
          <p:spPr bwMode="auto">
            <a:xfrm flipH="1">
              <a:off x="6481925" y="2132856"/>
              <a:ext cx="178307" cy="254507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0" name="Curved Connector 9"/>
            <p:cNvCxnSpPr>
              <a:stCxn id="4" idx="0"/>
              <a:endCxn id="5" idx="0"/>
            </p:cNvCxnSpPr>
            <p:nvPr/>
          </p:nvCxnSpPr>
          <p:spPr>
            <a:xfrm rot="16200000" flipV="1">
              <a:off x="6804248" y="1628800"/>
              <a:ext cx="12700" cy="72008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6156176" y="1528217"/>
              <a:ext cx="1296144" cy="108012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4" name="Picture 13" descr="TP_tmp.png"/>
            <p:cNvPicPr>
              <a:picLocks noChangeAspect="1"/>
            </p:cNvPicPr>
            <p:nvPr>
              <p:custDataLst>
                <p:tags r:id="rId23"/>
              </p:custDataLst>
            </p:nvPr>
          </p:nvPicPr>
          <p:blipFill>
            <a:blip r:embed="rId35" cstate="print"/>
            <a:stretch>
              <a:fillRect/>
            </a:stretch>
          </p:blipFill>
          <p:spPr bwMode="auto">
            <a:xfrm flipH="1">
              <a:off x="6300192" y="1412776"/>
              <a:ext cx="126492" cy="126492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565212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6" name="Straight Arrow Connector 15"/>
            <p:cNvCxnSpPr>
              <a:stCxn id="15" idx="6"/>
              <a:endCxn id="5" idx="2"/>
            </p:cNvCxnSpPr>
            <p:nvPr/>
          </p:nvCxnSpPr>
          <p:spPr>
            <a:xfrm>
              <a:off x="579613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0" descr="TP_tmp.png"/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>
            <a:blip r:embed="rId36" cstate="print"/>
            <a:stretch>
              <a:fillRect/>
            </a:stretch>
          </p:blipFill>
          <p:spPr bwMode="auto">
            <a:xfrm flipH="1">
              <a:off x="5608432" y="2204864"/>
              <a:ext cx="178816" cy="17881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21196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932040" y="1988840"/>
              <a:ext cx="144016" cy="144016"/>
            </a:xfrm>
            <a:prstGeom prst="ellipse">
              <a:avLst/>
            </a:prstGeom>
            <a:solidFill>
              <a:srgbClr val="7030A0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4" name="Straight Arrow Connector 23"/>
            <p:cNvCxnSpPr>
              <a:stCxn id="23" idx="6"/>
              <a:endCxn id="15" idx="2"/>
            </p:cNvCxnSpPr>
            <p:nvPr/>
          </p:nvCxnSpPr>
          <p:spPr>
            <a:xfrm>
              <a:off x="507605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35" descr="TP_tmp.png"/>
            <p:cNvPicPr>
              <a:picLocks noChangeAspect="1"/>
            </p:cNvPicPr>
            <p:nvPr>
              <p:custDataLst>
                <p:tags r:id="rId25"/>
              </p:custDataLst>
            </p:nvPr>
          </p:nvPicPr>
          <p:blipFill>
            <a:blip r:embed="rId37" cstate="print"/>
            <a:stretch>
              <a:fillRect/>
            </a:stretch>
          </p:blipFill>
          <p:spPr bwMode="auto">
            <a:xfrm flipH="1">
              <a:off x="4804826" y="2151906"/>
              <a:ext cx="127214" cy="203849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34" name="Picture 33" descr="TP_tmp.png"/>
            <p:cNvPicPr>
              <a:picLocks noChangeAspect="1"/>
            </p:cNvPicPr>
            <p:nvPr>
              <p:custDataLst>
                <p:tags r:id="rId26"/>
              </p:custDataLst>
            </p:nvPr>
          </p:nvPicPr>
          <p:blipFill>
            <a:blip r:embed="rId38" cstate="print"/>
            <a:stretch>
              <a:fillRect/>
            </a:stretch>
          </p:blipFill>
          <p:spPr bwMode="auto">
            <a:xfrm flipH="1">
              <a:off x="4283968" y="2204864"/>
              <a:ext cx="102691" cy="12721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35" name="Picture 34" descr="TP_tmp.png"/>
            <p:cNvPicPr>
              <a:picLocks noChangeAspect="1"/>
            </p:cNvPicPr>
            <p:nvPr>
              <p:custDataLst>
                <p:tags r:id="rId27"/>
              </p:custDataLst>
            </p:nvPr>
          </p:nvPicPr>
          <p:blipFill>
            <a:blip r:embed="rId39" cstate="print"/>
            <a:stretch>
              <a:fillRect/>
            </a:stretch>
          </p:blipFill>
          <p:spPr bwMode="auto">
            <a:xfrm flipH="1">
              <a:off x="3357389" y="2161431"/>
              <a:ext cx="127214" cy="255961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37" name="Curved Connector 36"/>
            <p:cNvCxnSpPr>
              <a:stCxn id="15" idx="0"/>
              <a:endCxn id="22" idx="0"/>
            </p:cNvCxnSpPr>
            <p:nvPr/>
          </p:nvCxnSpPr>
          <p:spPr>
            <a:xfrm rot="16200000" flipV="1">
              <a:off x="5004048" y="1268760"/>
              <a:ext cx="12700" cy="144016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349188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133164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205172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277180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69" name="Picture 68" descr="TP_tmp.png"/>
            <p:cNvPicPr>
              <a:picLocks noChangeAspect="1"/>
            </p:cNvPicPr>
            <p:nvPr>
              <p:custDataLst>
                <p:tags r:id="rId28"/>
              </p:custDataLst>
            </p:nvPr>
          </p:nvPicPr>
          <p:blipFill>
            <a:blip r:embed="rId40" cstate="print"/>
            <a:stretch>
              <a:fillRect/>
            </a:stretch>
          </p:blipFill>
          <p:spPr bwMode="auto">
            <a:xfrm flipH="1">
              <a:off x="1187624" y="2204864"/>
              <a:ext cx="76328" cy="12670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8" name="Picture 67" descr="TP_tmp.png"/>
            <p:cNvPicPr>
              <a:picLocks noChangeAspect="1"/>
            </p:cNvPicPr>
            <p:nvPr>
              <p:custDataLst>
                <p:tags r:id="rId29"/>
              </p:custDataLst>
            </p:nvPr>
          </p:nvPicPr>
          <p:blipFill>
            <a:blip r:embed="rId41" cstate="print"/>
            <a:stretch>
              <a:fillRect/>
            </a:stretch>
          </p:blipFill>
          <p:spPr bwMode="auto">
            <a:xfrm flipH="1">
              <a:off x="2204374" y="2195338"/>
              <a:ext cx="126705" cy="203033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7" name="Picture 66" descr="TP_tmp.png"/>
            <p:cNvPicPr>
              <a:picLocks noChangeAspect="1"/>
            </p:cNvPicPr>
            <p:nvPr>
              <p:custDataLst>
                <p:tags r:id="rId30"/>
              </p:custDataLst>
            </p:nvPr>
          </p:nvPicPr>
          <p:blipFill>
            <a:blip r:embed="rId42" cstate="print"/>
            <a:stretch>
              <a:fillRect/>
            </a:stretch>
          </p:blipFill>
          <p:spPr bwMode="auto">
            <a:xfrm flipH="1">
              <a:off x="2892318" y="2223913"/>
              <a:ext cx="152656" cy="178608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70" name="Straight Arrow Connector 69"/>
            <p:cNvCxnSpPr>
              <a:stCxn id="62" idx="6"/>
              <a:endCxn id="63" idx="2"/>
            </p:cNvCxnSpPr>
            <p:nvPr/>
          </p:nvCxnSpPr>
          <p:spPr>
            <a:xfrm>
              <a:off x="219573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3" idx="6"/>
              <a:endCxn id="43" idx="2"/>
            </p:cNvCxnSpPr>
            <p:nvPr/>
          </p:nvCxnSpPr>
          <p:spPr>
            <a:xfrm>
              <a:off x="291581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>
              <a:stCxn id="43" idx="0"/>
              <a:endCxn id="62" idx="0"/>
            </p:cNvCxnSpPr>
            <p:nvPr/>
          </p:nvCxnSpPr>
          <p:spPr>
            <a:xfrm rot="16200000" flipV="1">
              <a:off x="2843808" y="1268760"/>
              <a:ext cx="12700" cy="144016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1907704" y="1556792"/>
              <a:ext cx="1872208" cy="108012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81" name="Picture 80" descr="TP_tmp.png"/>
            <p:cNvPicPr>
              <a:picLocks noChangeAspect="1"/>
            </p:cNvPicPr>
            <p:nvPr>
              <p:custDataLst>
                <p:tags r:id="rId31"/>
              </p:custDataLst>
            </p:nvPr>
          </p:nvPicPr>
          <p:blipFill>
            <a:blip r:embed="rId43" cstate="print"/>
            <a:stretch>
              <a:fillRect/>
            </a:stretch>
          </p:blipFill>
          <p:spPr bwMode="auto">
            <a:xfrm flipH="1">
              <a:off x="3407413" y="1340768"/>
              <a:ext cx="126615" cy="126615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82" name="Curved Connector 81"/>
            <p:cNvCxnSpPr>
              <a:stCxn id="61" idx="5"/>
              <a:endCxn id="63" idx="4"/>
            </p:cNvCxnSpPr>
            <p:nvPr/>
          </p:nvCxnSpPr>
          <p:spPr>
            <a:xfrm rot="16200000" flipH="1">
              <a:off x="2138641" y="1427688"/>
              <a:ext cx="21091" cy="1389243"/>
            </a:xfrm>
            <a:prstGeom prst="curvedConnector3">
              <a:avLst>
                <a:gd name="adj1" fmla="val 1632374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urved Connector 85"/>
            <p:cNvCxnSpPr>
              <a:stCxn id="22" idx="4"/>
              <a:endCxn id="61" idx="3"/>
            </p:cNvCxnSpPr>
            <p:nvPr/>
          </p:nvCxnSpPr>
          <p:spPr>
            <a:xfrm rot="5400000" flipH="1">
              <a:off x="2807804" y="656693"/>
              <a:ext cx="21091" cy="2931237"/>
            </a:xfrm>
            <a:prstGeom prst="curvedConnector3">
              <a:avLst>
                <a:gd name="adj1" fmla="val -3567755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22"/>
          <p:cNvGrpSpPr/>
          <p:nvPr/>
        </p:nvGrpSpPr>
        <p:grpSpPr>
          <a:xfrm flipH="1">
            <a:off x="1475656" y="5290669"/>
            <a:ext cx="3392760" cy="905345"/>
            <a:chOff x="1475656" y="5290669"/>
            <a:chExt cx="3392760" cy="905345"/>
          </a:xfrm>
        </p:grpSpPr>
        <p:pic>
          <p:nvPicPr>
            <p:cNvPr id="73" name="Picture 72" descr="TP_tmp.pn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33" cstate="print"/>
            <a:stretch>
              <a:fillRect/>
            </a:stretch>
          </p:blipFill>
          <p:spPr>
            <a:xfrm flipH="1">
              <a:off x="4716016" y="6004787"/>
              <a:ext cx="152400" cy="126492"/>
            </a:xfrm>
            <a:prstGeom prst="rect">
              <a:avLst/>
            </a:prstGeom>
          </p:spPr>
        </p:pic>
        <p:pic>
          <p:nvPicPr>
            <p:cNvPr id="74" name="Picture 73" descr="TP_tmp.png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34" cstate="print"/>
            <a:stretch>
              <a:fillRect/>
            </a:stretch>
          </p:blipFill>
          <p:spPr bwMode="auto">
            <a:xfrm flipH="1">
              <a:off x="4266408" y="5940780"/>
              <a:ext cx="178307" cy="254507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75" name="Picture 74" descr="TP_tmp.pn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35" cstate="print"/>
            <a:stretch>
              <a:fillRect/>
            </a:stretch>
          </p:blipFill>
          <p:spPr bwMode="auto">
            <a:xfrm flipH="1">
              <a:off x="4517120" y="5290730"/>
              <a:ext cx="126492" cy="12649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77" name="Picture 76" descr="TP_tmp.pn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36" cstate="print"/>
            <a:stretch>
              <a:fillRect/>
            </a:stretch>
          </p:blipFill>
          <p:spPr bwMode="auto">
            <a:xfrm flipH="1">
              <a:off x="3816288" y="5978625"/>
              <a:ext cx="178816" cy="17881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78" name="Picture 77" descr="TP_tmp.pn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37" cstate="print"/>
            <a:stretch>
              <a:fillRect/>
            </a:stretch>
          </p:blipFill>
          <p:spPr bwMode="auto">
            <a:xfrm flipH="1">
              <a:off x="3417770" y="5966109"/>
              <a:ext cx="127214" cy="203849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80" name="Picture 79" descr="TP_tmp.png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38" cstate="print"/>
            <a:stretch>
              <a:fillRect/>
            </a:stretch>
          </p:blipFill>
          <p:spPr bwMode="auto">
            <a:xfrm flipH="1">
              <a:off x="3043775" y="6004426"/>
              <a:ext cx="102691" cy="12721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83" name="Picture 82" descr="TP_tmp.png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39" cstate="print"/>
            <a:stretch>
              <a:fillRect/>
            </a:stretch>
          </p:blipFill>
          <p:spPr bwMode="auto">
            <a:xfrm flipH="1">
              <a:off x="2645257" y="5940053"/>
              <a:ext cx="127214" cy="255961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85" name="Picture 84" descr="TP_tmp.png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40" cstate="print"/>
            <a:stretch>
              <a:fillRect/>
            </a:stretch>
          </p:blipFill>
          <p:spPr bwMode="auto">
            <a:xfrm flipH="1">
              <a:off x="1475656" y="6004681"/>
              <a:ext cx="76328" cy="12670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87" name="Picture 86" descr="TP_tmp.png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41" cstate="print"/>
            <a:stretch>
              <a:fillRect/>
            </a:stretch>
          </p:blipFill>
          <p:spPr bwMode="auto">
            <a:xfrm flipH="1">
              <a:off x="1823288" y="5966517"/>
              <a:ext cx="126705" cy="203033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88" name="Picture 87" descr="TP_tmp.pn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42" cstate="print"/>
            <a:stretch>
              <a:fillRect/>
            </a:stretch>
          </p:blipFill>
          <p:spPr bwMode="auto">
            <a:xfrm flipH="1">
              <a:off x="2221297" y="5978729"/>
              <a:ext cx="152656" cy="178608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89" name="Picture 88" descr="TP_tmp.png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43" cstate="print"/>
            <a:stretch>
              <a:fillRect/>
            </a:stretch>
          </p:blipFill>
          <p:spPr bwMode="auto">
            <a:xfrm flipH="1">
              <a:off x="2234317" y="5290669"/>
              <a:ext cx="126615" cy="126615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94" name="Straight Connector 93"/>
            <p:cNvCxnSpPr/>
            <p:nvPr/>
          </p:nvCxnSpPr>
          <p:spPr>
            <a:xfrm flipV="1">
              <a:off x="1979712" y="5445224"/>
              <a:ext cx="216024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2339752" y="5517232"/>
              <a:ext cx="0" cy="4320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3" idx="0"/>
            </p:cNvCxnSpPr>
            <p:nvPr/>
          </p:nvCxnSpPr>
          <p:spPr>
            <a:xfrm flipH="1" flipV="1">
              <a:off x="2411760" y="5445225"/>
              <a:ext cx="297104" cy="4948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4355976" y="5528324"/>
              <a:ext cx="144016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 flipV="1">
              <a:off x="4644008" y="5528324"/>
              <a:ext cx="144016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1"/>
          <p:cNvGrpSpPr/>
          <p:nvPr/>
        </p:nvGrpSpPr>
        <p:grpSpPr>
          <a:xfrm flipH="1">
            <a:off x="1187624" y="3926706"/>
            <a:ext cx="6057056" cy="434902"/>
            <a:chOff x="1187624" y="1982490"/>
            <a:chExt cx="6057056" cy="434902"/>
          </a:xfrm>
        </p:grpSpPr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709228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27" name="Picture 126" descr="TP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33" cstate="print"/>
            <a:stretch>
              <a:fillRect/>
            </a:stretch>
          </p:blipFill>
          <p:spPr>
            <a:xfrm flipH="1">
              <a:off x="7092280" y="2204864"/>
              <a:ext cx="152400" cy="126492"/>
            </a:xfrm>
            <a:prstGeom prst="rect">
              <a:avLst/>
            </a:prstGeom>
          </p:spPr>
        </p:pic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637220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30" name="Straight Arrow Connector 129"/>
            <p:cNvCxnSpPr>
              <a:stCxn id="129" idx="6"/>
            </p:cNvCxnSpPr>
            <p:nvPr/>
          </p:nvCxnSpPr>
          <p:spPr>
            <a:xfrm>
              <a:off x="651621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2" name="Picture 131" descr="TP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34" cstate="print"/>
            <a:stretch>
              <a:fillRect/>
            </a:stretch>
          </p:blipFill>
          <p:spPr bwMode="auto">
            <a:xfrm flipH="1">
              <a:off x="6481925" y="2132856"/>
              <a:ext cx="178307" cy="254507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565212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39" name="Straight Arrow Connector 138"/>
            <p:cNvCxnSpPr>
              <a:stCxn id="138" idx="6"/>
              <a:endCxn id="129" idx="2"/>
            </p:cNvCxnSpPr>
            <p:nvPr/>
          </p:nvCxnSpPr>
          <p:spPr>
            <a:xfrm>
              <a:off x="579613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0" name="Picture 139" descr="TP_tmp.pn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36" cstate="print"/>
            <a:stretch>
              <a:fillRect/>
            </a:stretch>
          </p:blipFill>
          <p:spPr bwMode="auto">
            <a:xfrm flipH="1">
              <a:off x="5608432" y="2204864"/>
              <a:ext cx="178816" cy="17881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421196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4932040" y="1988840"/>
              <a:ext cx="144016" cy="144016"/>
            </a:xfrm>
            <a:prstGeom prst="ellipse">
              <a:avLst/>
            </a:prstGeom>
            <a:solidFill>
              <a:srgbClr val="7030A0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46" name="Straight Arrow Connector 145"/>
            <p:cNvCxnSpPr>
              <a:stCxn id="145" idx="6"/>
              <a:endCxn id="138" idx="2"/>
            </p:cNvCxnSpPr>
            <p:nvPr/>
          </p:nvCxnSpPr>
          <p:spPr>
            <a:xfrm>
              <a:off x="507605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7" name="Picture 146" descr="TP_tmp.pn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37" cstate="print"/>
            <a:stretch>
              <a:fillRect/>
            </a:stretch>
          </p:blipFill>
          <p:spPr bwMode="auto">
            <a:xfrm flipH="1">
              <a:off x="4804826" y="2151906"/>
              <a:ext cx="127214" cy="203849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48" name="Picture 147" descr="TP_tmp.png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38" cstate="print"/>
            <a:stretch>
              <a:fillRect/>
            </a:stretch>
          </p:blipFill>
          <p:spPr bwMode="auto">
            <a:xfrm flipH="1">
              <a:off x="4283968" y="2204864"/>
              <a:ext cx="102691" cy="12721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50" name="Picture 149" descr="TP_tmp.png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39" cstate="print"/>
            <a:stretch>
              <a:fillRect/>
            </a:stretch>
          </p:blipFill>
          <p:spPr bwMode="auto">
            <a:xfrm flipH="1">
              <a:off x="3357389" y="2161431"/>
              <a:ext cx="127214" cy="255961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51" name="Curved Connector 150"/>
            <p:cNvCxnSpPr>
              <a:stCxn id="138" idx="0"/>
              <a:endCxn id="144" idx="0"/>
            </p:cNvCxnSpPr>
            <p:nvPr/>
          </p:nvCxnSpPr>
          <p:spPr>
            <a:xfrm rot="16200000" flipV="1">
              <a:off x="5004048" y="1268760"/>
              <a:ext cx="12700" cy="144016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349188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133164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205172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771800" y="1988840"/>
              <a:ext cx="144016" cy="144016"/>
            </a:xfrm>
            <a:prstGeom prst="ellipse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57" name="Picture 156" descr="TP_tmp.png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40" cstate="print"/>
            <a:stretch>
              <a:fillRect/>
            </a:stretch>
          </p:blipFill>
          <p:spPr bwMode="auto">
            <a:xfrm flipH="1">
              <a:off x="1187624" y="2204864"/>
              <a:ext cx="76328" cy="12670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58" name="Picture 157" descr="TP_tmp.png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41" cstate="print"/>
            <a:stretch>
              <a:fillRect/>
            </a:stretch>
          </p:blipFill>
          <p:spPr bwMode="auto">
            <a:xfrm flipH="1">
              <a:off x="2204374" y="2195338"/>
              <a:ext cx="126705" cy="203033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59" name="Picture 158" descr="TP_tmp.pn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42" cstate="print"/>
            <a:stretch>
              <a:fillRect/>
            </a:stretch>
          </p:blipFill>
          <p:spPr bwMode="auto">
            <a:xfrm flipH="1">
              <a:off x="2892318" y="2223913"/>
              <a:ext cx="152656" cy="178608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61" name="Straight Arrow Connector 160"/>
            <p:cNvCxnSpPr>
              <a:stCxn id="156" idx="6"/>
              <a:endCxn id="153" idx="2"/>
            </p:cNvCxnSpPr>
            <p:nvPr/>
          </p:nvCxnSpPr>
          <p:spPr>
            <a:xfrm>
              <a:off x="2915816" y="20608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urved Connector 161"/>
            <p:cNvCxnSpPr>
              <a:stCxn id="153" idx="0"/>
              <a:endCxn id="155" idx="0"/>
            </p:cNvCxnSpPr>
            <p:nvPr/>
          </p:nvCxnSpPr>
          <p:spPr>
            <a:xfrm rot="16200000" flipV="1">
              <a:off x="2843808" y="1268760"/>
              <a:ext cx="12700" cy="144016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urved Connector 164"/>
            <p:cNvCxnSpPr>
              <a:stCxn id="154" idx="5"/>
              <a:endCxn id="156" idx="4"/>
            </p:cNvCxnSpPr>
            <p:nvPr/>
          </p:nvCxnSpPr>
          <p:spPr>
            <a:xfrm rot="16200000" flipH="1">
              <a:off x="2138641" y="1427688"/>
              <a:ext cx="21091" cy="1389243"/>
            </a:xfrm>
            <a:prstGeom prst="curvedConnector3">
              <a:avLst>
                <a:gd name="adj1" fmla="val 1632374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urved Connector 165"/>
            <p:cNvCxnSpPr>
              <a:stCxn id="144" idx="4"/>
              <a:endCxn id="154" idx="3"/>
            </p:cNvCxnSpPr>
            <p:nvPr/>
          </p:nvCxnSpPr>
          <p:spPr>
            <a:xfrm rot="5400000" flipH="1">
              <a:off x="2807804" y="656693"/>
              <a:ext cx="21091" cy="2931237"/>
            </a:xfrm>
            <a:prstGeom prst="curvedConnector3">
              <a:avLst>
                <a:gd name="adj1" fmla="val -3567755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roup 261"/>
          <p:cNvGrpSpPr/>
          <p:nvPr/>
        </p:nvGrpSpPr>
        <p:grpSpPr>
          <a:xfrm>
            <a:off x="1043608" y="548679"/>
            <a:ext cx="7776864" cy="6120681"/>
            <a:chOff x="1043608" y="548679"/>
            <a:chExt cx="7776864" cy="6120681"/>
          </a:xfrm>
        </p:grpSpPr>
        <p:sp>
          <p:nvSpPr>
            <p:cNvPr id="96" name="Oval 95"/>
            <p:cNvSpPr/>
            <p:nvPr/>
          </p:nvSpPr>
          <p:spPr>
            <a:xfrm flipH="1">
              <a:off x="1043608" y="548680"/>
              <a:ext cx="7776864" cy="61206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98" name="Picture 97" descr="TP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7668344" y="1124744"/>
              <a:ext cx="227116" cy="227116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209" name="Curved Connector 162"/>
            <p:cNvCxnSpPr>
              <a:endCxn id="97" idx="6"/>
            </p:cNvCxnSpPr>
            <p:nvPr/>
          </p:nvCxnSpPr>
          <p:spPr>
            <a:xfrm>
              <a:off x="2195736" y="692696"/>
              <a:ext cx="1504783" cy="705175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219"/>
            <p:cNvGrpSpPr/>
            <p:nvPr/>
          </p:nvGrpSpPr>
          <p:grpSpPr>
            <a:xfrm>
              <a:off x="2555776" y="548679"/>
              <a:ext cx="3960440" cy="3888433"/>
              <a:chOff x="899592" y="548679"/>
              <a:chExt cx="3960440" cy="3888433"/>
            </a:xfrm>
          </p:grpSpPr>
          <p:sp>
            <p:nvSpPr>
              <p:cNvPr id="51" name="Oval 50"/>
              <p:cNvSpPr/>
              <p:nvPr/>
            </p:nvSpPr>
            <p:spPr>
              <a:xfrm flipH="1">
                <a:off x="899592" y="692696"/>
                <a:ext cx="3960440" cy="3744416"/>
              </a:xfrm>
              <a:prstGeom prst="ellipse">
                <a:avLst/>
              </a:prstGeom>
              <a:noFill/>
              <a:ln w="19050">
                <a:solidFill>
                  <a:srgbClr val="00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53" name="Picture 52" descr="TP_tmp.png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21" cstate="print"/>
              <a:stretch>
                <a:fillRect/>
              </a:stretch>
            </p:blipFill>
            <p:spPr bwMode="auto">
              <a:xfrm>
                <a:off x="4211960" y="836712"/>
                <a:ext cx="201881" cy="201881"/>
              </a:xfrm>
              <a:prstGeom prst="rect">
                <a:avLst/>
              </a:prstGeom>
              <a:noFill/>
              <a:ln/>
              <a:effectLst/>
            </p:spPr>
          </p:pic>
          <p:grpSp>
            <p:nvGrpSpPr>
              <p:cNvPr id="192" name="Group 191"/>
              <p:cNvGrpSpPr/>
              <p:nvPr/>
            </p:nvGrpSpPr>
            <p:grpSpPr>
              <a:xfrm>
                <a:off x="1763688" y="908720"/>
                <a:ext cx="1296144" cy="1440160"/>
                <a:chOff x="1457966" y="4212035"/>
                <a:chExt cx="1296144" cy="1440160"/>
              </a:xfrm>
            </p:grpSpPr>
            <p:pic>
              <p:nvPicPr>
                <p:cNvPr id="8" name="Picture 7" descr="TP_tmp.png"/>
                <p:cNvPicPr>
                  <a:picLocks noChangeAspect="1"/>
                </p:cNvPicPr>
                <p:nvPr>
                  <p:custDataLst>
                    <p:tags r:id="rId15"/>
                  </p:custDataLst>
                </p:nvPr>
              </p:nvPicPr>
              <p:blipFill>
                <a:blip r:embed="rId22" cstate="print"/>
                <a:stretch>
                  <a:fillRect/>
                </a:stretch>
              </p:blipFill>
              <p:spPr>
                <a:xfrm>
                  <a:off x="1745582" y="4409953"/>
                  <a:ext cx="152400" cy="126492"/>
                </a:xfrm>
                <a:prstGeom prst="rect">
                  <a:avLst/>
                </a:prstGeom>
              </p:spPr>
            </p:pic>
            <p:pic>
              <p:nvPicPr>
                <p:cNvPr id="9" name="Picture 8" descr="TP_tmp.png"/>
                <p:cNvPicPr>
                  <a:picLocks noChangeAspect="1"/>
                </p:cNvPicPr>
                <p:nvPr>
                  <p:custDataLst>
                    <p:tags r:id="rId16"/>
                  </p:custDataLst>
                </p:nvPr>
              </p:nvPicPr>
              <p:blipFill>
                <a:blip r:embed="rId23" cstate="print"/>
                <a:stretch>
                  <a:fillRect/>
                </a:stretch>
              </p:blipFill>
              <p:spPr bwMode="auto">
                <a:xfrm>
                  <a:off x="2285850" y="4346998"/>
                  <a:ext cx="178307" cy="254507"/>
                </a:xfrm>
                <a:prstGeom prst="rect">
                  <a:avLst/>
                </a:prstGeom>
                <a:noFill/>
                <a:ln/>
                <a:effectLst/>
              </p:spPr>
            </p:pic>
            <p:sp>
              <p:nvSpPr>
                <p:cNvPr id="12" name="Oval 11"/>
                <p:cNvSpPr/>
                <p:nvPr/>
              </p:nvSpPr>
              <p:spPr>
                <a:xfrm flipH="1">
                  <a:off x="1457966" y="4212035"/>
                  <a:ext cx="1296144" cy="1440160"/>
                </a:xfrm>
                <a:prstGeom prst="ellipse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pic>
              <p:nvPicPr>
                <p:cNvPr id="21" name="Picture 20" descr="TP_tmp.png"/>
                <p:cNvPicPr>
                  <a:picLocks noChangeAspect="1"/>
                </p:cNvPicPr>
                <p:nvPr>
                  <p:custDataLst>
                    <p:tags r:id="rId17"/>
                  </p:custDataLst>
                </p:nvPr>
              </p:nvPicPr>
              <p:blipFill>
                <a:blip r:embed="rId24" cstate="print"/>
                <a:stretch>
                  <a:fillRect/>
                </a:stretch>
              </p:blipFill>
              <p:spPr bwMode="auto">
                <a:xfrm>
                  <a:off x="2285434" y="5337004"/>
                  <a:ext cx="178816" cy="178816"/>
                </a:xfrm>
                <a:prstGeom prst="rect">
                  <a:avLst/>
                </a:prstGeom>
                <a:noFill/>
                <a:ln/>
                <a:effectLst/>
              </p:spPr>
            </p:pic>
            <p:pic>
              <p:nvPicPr>
                <p:cNvPr id="36" name="Picture 35" descr="TP_tmp.png"/>
                <p:cNvPicPr>
                  <a:picLocks noChangeAspect="1"/>
                </p:cNvPicPr>
                <p:nvPr>
                  <p:custDataLst>
                    <p:tags r:id="rId18"/>
                  </p:custDataLst>
                </p:nvPr>
              </p:nvPicPr>
              <p:blipFill>
                <a:blip r:embed="rId25" cstate="print"/>
                <a:stretch>
                  <a:fillRect/>
                </a:stretch>
              </p:blipFill>
              <p:spPr bwMode="auto">
                <a:xfrm>
                  <a:off x="1754635" y="5301208"/>
                  <a:ext cx="127214" cy="203849"/>
                </a:xfrm>
                <a:prstGeom prst="rect">
                  <a:avLst/>
                </a:prstGeom>
                <a:noFill/>
                <a:ln/>
                <a:effectLst/>
              </p:spPr>
            </p:pic>
            <p:grpSp>
              <p:nvGrpSpPr>
                <p:cNvPr id="95" name="Group 94"/>
                <p:cNvGrpSpPr/>
                <p:nvPr/>
              </p:nvGrpSpPr>
              <p:grpSpPr>
                <a:xfrm>
                  <a:off x="1738613" y="4629178"/>
                  <a:ext cx="720080" cy="144016"/>
                  <a:chOff x="1979712" y="4149080"/>
                  <a:chExt cx="720080" cy="144016"/>
                </a:xfrm>
              </p:grpSpPr>
              <p:sp>
                <p:nvSpPr>
                  <p:cNvPr id="97" name="Oval 96"/>
                  <p:cNvSpPr>
                    <a:spLocks noChangeAspect="1"/>
                  </p:cNvSpPr>
                  <p:nvPr/>
                </p:nvSpPr>
                <p:spPr>
                  <a:xfrm flipH="1">
                    <a:off x="1979712" y="4149080"/>
                    <a:ext cx="144016" cy="144016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13" name="Oval 112"/>
                  <p:cNvSpPr>
                    <a:spLocks noChangeAspect="1"/>
                  </p:cNvSpPr>
                  <p:nvPr/>
                </p:nvSpPr>
                <p:spPr>
                  <a:xfrm flipH="1">
                    <a:off x="2555776" y="4149080"/>
                    <a:ext cx="144016" cy="144016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grpSp>
              <p:nvGrpSpPr>
                <p:cNvPr id="122" name="Group 121"/>
                <p:cNvGrpSpPr/>
                <p:nvPr/>
              </p:nvGrpSpPr>
              <p:grpSpPr>
                <a:xfrm>
                  <a:off x="1738613" y="5112343"/>
                  <a:ext cx="720080" cy="144016"/>
                  <a:chOff x="1979712" y="4149080"/>
                  <a:chExt cx="720080" cy="144016"/>
                </a:xfrm>
              </p:grpSpPr>
              <p:sp>
                <p:nvSpPr>
                  <p:cNvPr id="123" name="Oval 122"/>
                  <p:cNvSpPr>
                    <a:spLocks noChangeAspect="1"/>
                  </p:cNvSpPr>
                  <p:nvPr/>
                </p:nvSpPr>
                <p:spPr>
                  <a:xfrm flipH="1">
                    <a:off x="1979712" y="4149080"/>
                    <a:ext cx="144016" cy="144016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24" name="Oval 123"/>
                  <p:cNvSpPr>
                    <a:spLocks noChangeAspect="1"/>
                  </p:cNvSpPr>
                  <p:nvPr/>
                </p:nvSpPr>
                <p:spPr>
                  <a:xfrm flipH="1">
                    <a:off x="2555776" y="4149080"/>
                    <a:ext cx="144016" cy="144016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cxnSp>
              <p:nvCxnSpPr>
                <p:cNvPr id="126" name="Straight Arrow Connector 125"/>
                <p:cNvCxnSpPr>
                  <a:stCxn id="123" idx="0"/>
                  <a:endCxn id="97" idx="4"/>
                </p:cNvCxnSpPr>
                <p:nvPr/>
              </p:nvCxnSpPr>
              <p:spPr>
                <a:xfrm flipV="1">
                  <a:off x="1810621" y="4773194"/>
                  <a:ext cx="0" cy="33914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stCxn id="97" idx="2"/>
                  <a:endCxn id="113" idx="6"/>
                </p:cNvCxnSpPr>
                <p:nvPr/>
              </p:nvCxnSpPr>
              <p:spPr>
                <a:xfrm>
                  <a:off x="1882629" y="4701186"/>
                  <a:ext cx="432048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stCxn id="113" idx="4"/>
                  <a:endCxn id="124" idx="0"/>
                </p:cNvCxnSpPr>
                <p:nvPr/>
              </p:nvCxnSpPr>
              <p:spPr>
                <a:xfrm>
                  <a:off x="2386685" y="4773194"/>
                  <a:ext cx="0" cy="33914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Arrow Connector 138"/>
                <p:cNvCxnSpPr>
                  <a:stCxn id="124" idx="6"/>
                  <a:endCxn id="123" idx="2"/>
                </p:cNvCxnSpPr>
                <p:nvPr/>
              </p:nvCxnSpPr>
              <p:spPr>
                <a:xfrm flipH="1">
                  <a:off x="1882629" y="5184351"/>
                  <a:ext cx="432048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4" name="Picture 33" descr="TP_tmp.png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26" cstate="print"/>
              <a:stretch>
                <a:fillRect/>
              </a:stretch>
            </p:blipFill>
            <p:spPr bwMode="auto">
              <a:xfrm>
                <a:off x="4082110" y="2599812"/>
                <a:ext cx="102691" cy="127214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35" name="Picture 34" descr="TP_tmp.png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27" cstate="print"/>
              <a:stretch>
                <a:fillRect/>
              </a:stretch>
            </p:blipFill>
            <p:spPr bwMode="auto">
              <a:xfrm>
                <a:off x="4337870" y="2825777"/>
                <a:ext cx="127214" cy="255961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67" name="Picture 66" descr="TP_tmp.png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28" cstate="print"/>
              <a:stretch>
                <a:fillRect/>
              </a:stretch>
            </p:blipFill>
            <p:spPr bwMode="auto">
              <a:xfrm>
                <a:off x="3419872" y="3050854"/>
                <a:ext cx="152656" cy="178608"/>
              </a:xfrm>
              <a:prstGeom prst="rect">
                <a:avLst/>
              </a:prstGeom>
              <a:noFill/>
              <a:ln/>
              <a:effectLst/>
            </p:spPr>
          </p:pic>
          <p:sp>
            <p:nvSpPr>
              <p:cNvPr id="147" name="Oval 146"/>
              <p:cNvSpPr/>
              <p:nvPr/>
            </p:nvSpPr>
            <p:spPr>
              <a:xfrm flipH="1">
                <a:off x="3347864" y="2420888"/>
                <a:ext cx="1296144" cy="1224136"/>
              </a:xfrm>
              <a:prstGeom prst="ellipse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 flipH="1">
                <a:off x="3914875" y="2727026"/>
                <a:ext cx="144016" cy="144016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55" name="Group 154"/>
              <p:cNvGrpSpPr/>
              <p:nvPr/>
            </p:nvGrpSpPr>
            <p:grpSpPr>
              <a:xfrm>
                <a:off x="3628511" y="3068960"/>
                <a:ext cx="720080" cy="144016"/>
                <a:chOff x="1979712" y="4149080"/>
                <a:chExt cx="720080" cy="144016"/>
              </a:xfrm>
            </p:grpSpPr>
            <p:sp>
              <p:nvSpPr>
                <p:cNvPr id="156" name="Oval 155"/>
                <p:cNvSpPr>
                  <a:spLocks noChangeAspect="1"/>
                </p:cNvSpPr>
                <p:nvPr/>
              </p:nvSpPr>
              <p:spPr>
                <a:xfrm flipH="1">
                  <a:off x="1979712" y="4149080"/>
                  <a:ext cx="144016" cy="144016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57" name="Oval 156"/>
                <p:cNvSpPr>
                  <a:spLocks noChangeAspect="1"/>
                </p:cNvSpPr>
                <p:nvPr/>
              </p:nvSpPr>
              <p:spPr>
                <a:xfrm flipH="1">
                  <a:off x="2555776" y="4149080"/>
                  <a:ext cx="144016" cy="144016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163" name="Curved Connector 162"/>
              <p:cNvCxnSpPr>
                <a:stCxn id="153" idx="2"/>
                <a:endCxn id="157" idx="0"/>
              </p:cNvCxnSpPr>
              <p:nvPr/>
            </p:nvCxnSpPr>
            <p:spPr>
              <a:xfrm>
                <a:off x="4058891" y="2799034"/>
                <a:ext cx="217692" cy="269926"/>
              </a:xfrm>
              <a:prstGeom prst="curvedConnector2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2"/>
              <p:cNvCxnSpPr>
                <a:stCxn id="157" idx="4"/>
                <a:endCxn id="156" idx="4"/>
              </p:cNvCxnSpPr>
              <p:nvPr/>
            </p:nvCxnSpPr>
            <p:spPr>
              <a:xfrm rot="5400000">
                <a:off x="3988551" y="2924944"/>
                <a:ext cx="12700" cy="576064"/>
              </a:xfrm>
              <a:prstGeom prst="curvedConnector3">
                <a:avLst>
                  <a:gd name="adj1" fmla="val 1372276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2"/>
              <p:cNvCxnSpPr>
                <a:stCxn id="156" idx="0"/>
                <a:endCxn id="153" idx="6"/>
              </p:cNvCxnSpPr>
              <p:nvPr/>
            </p:nvCxnSpPr>
            <p:spPr>
              <a:xfrm rot="5400000" flipH="1" flipV="1">
                <a:off x="3672734" y="2826819"/>
                <a:ext cx="269926" cy="214356"/>
              </a:xfrm>
              <a:prstGeom prst="curvedConnector2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Group 193"/>
              <p:cNvGrpSpPr/>
              <p:nvPr/>
            </p:nvGrpSpPr>
            <p:grpSpPr>
              <a:xfrm>
                <a:off x="1403648" y="3140968"/>
                <a:ext cx="1296144" cy="792088"/>
                <a:chOff x="6228184" y="4797152"/>
                <a:chExt cx="1296144" cy="792088"/>
              </a:xfrm>
            </p:grpSpPr>
            <p:pic>
              <p:nvPicPr>
                <p:cNvPr id="69" name="Picture 68" descr="TP_tmp.png"/>
                <p:cNvPicPr>
                  <a:picLocks noChangeAspect="1"/>
                </p:cNvPicPr>
                <p:nvPr>
                  <p:custDataLst>
                    <p:tags r:id="rId13"/>
                  </p:custDataLst>
                </p:nvPr>
              </p:nvPicPr>
              <p:blipFill>
                <a:blip r:embed="rId29" cstate="print"/>
                <a:stretch>
                  <a:fillRect/>
                </a:stretch>
              </p:blipFill>
              <p:spPr bwMode="auto">
                <a:xfrm>
                  <a:off x="7245349" y="5013176"/>
                  <a:ext cx="76328" cy="126704"/>
                </a:xfrm>
                <a:prstGeom prst="rect">
                  <a:avLst/>
                </a:prstGeom>
                <a:noFill/>
                <a:ln/>
                <a:effectLst/>
              </p:spPr>
            </p:pic>
            <p:pic>
              <p:nvPicPr>
                <p:cNvPr id="68" name="Picture 67" descr="TP_tmp.png"/>
                <p:cNvPicPr>
                  <a:picLocks noChangeAspect="1"/>
                </p:cNvPicPr>
                <p:nvPr>
                  <p:custDataLst>
                    <p:tags r:id="rId14"/>
                  </p:custDataLst>
                </p:nvPr>
              </p:nvPicPr>
              <p:blipFill>
                <a:blip r:embed="rId30" cstate="print"/>
                <a:stretch>
                  <a:fillRect/>
                </a:stretch>
              </p:blipFill>
              <p:spPr bwMode="auto">
                <a:xfrm>
                  <a:off x="6461519" y="4941168"/>
                  <a:ext cx="126705" cy="203033"/>
                </a:xfrm>
                <a:prstGeom prst="rect">
                  <a:avLst/>
                </a:prstGeom>
                <a:noFill/>
                <a:ln/>
                <a:effectLst/>
              </p:spPr>
            </p:pic>
            <p:sp>
              <p:nvSpPr>
                <p:cNvPr id="178" name="Oval 177"/>
                <p:cNvSpPr/>
                <p:nvPr/>
              </p:nvSpPr>
              <p:spPr>
                <a:xfrm flipH="1">
                  <a:off x="6228184" y="4797152"/>
                  <a:ext cx="1296144" cy="792088"/>
                </a:xfrm>
                <a:prstGeom prst="ellipse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6508831" y="5157192"/>
                  <a:ext cx="720080" cy="144016"/>
                  <a:chOff x="1979712" y="4149080"/>
                  <a:chExt cx="720080" cy="144016"/>
                </a:xfrm>
              </p:grpSpPr>
              <p:sp>
                <p:nvSpPr>
                  <p:cNvPr id="181" name="Oval 180"/>
                  <p:cNvSpPr>
                    <a:spLocks noChangeAspect="1"/>
                  </p:cNvSpPr>
                  <p:nvPr/>
                </p:nvSpPr>
                <p:spPr>
                  <a:xfrm flipH="1">
                    <a:off x="1979712" y="4149080"/>
                    <a:ext cx="144016" cy="144016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82" name="Oval 181"/>
                  <p:cNvSpPr>
                    <a:spLocks noChangeAspect="1"/>
                  </p:cNvSpPr>
                  <p:nvPr/>
                </p:nvSpPr>
                <p:spPr>
                  <a:xfrm flipH="1">
                    <a:off x="2555776" y="4149080"/>
                    <a:ext cx="144016" cy="144016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cxnSp>
              <p:nvCxnSpPr>
                <p:cNvPr id="184" name="Curved Connector 162"/>
                <p:cNvCxnSpPr>
                  <a:stCxn id="182" idx="4"/>
                  <a:endCxn id="181" idx="4"/>
                </p:cNvCxnSpPr>
                <p:nvPr/>
              </p:nvCxnSpPr>
              <p:spPr>
                <a:xfrm rot="5400000">
                  <a:off x="6868871" y="5013176"/>
                  <a:ext cx="12700" cy="576064"/>
                </a:xfrm>
                <a:prstGeom prst="curvedConnector3">
                  <a:avLst>
                    <a:gd name="adj1" fmla="val 1300993"/>
                  </a:avLst>
                </a:prstGeom>
                <a:ln w="1905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Curved Connector 162"/>
                <p:cNvCxnSpPr>
                  <a:stCxn id="181" idx="0"/>
                  <a:endCxn id="182" idx="0"/>
                </p:cNvCxnSpPr>
                <p:nvPr/>
              </p:nvCxnSpPr>
              <p:spPr>
                <a:xfrm rot="5400000" flipH="1" flipV="1">
                  <a:off x="6868871" y="4869160"/>
                  <a:ext cx="12700" cy="576064"/>
                </a:xfrm>
                <a:prstGeom prst="curvedConnector3">
                  <a:avLst>
                    <a:gd name="adj1" fmla="val 1229701"/>
                  </a:avLst>
                </a:prstGeom>
                <a:ln w="1905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95" name="Picture 194" descr="TP_tmp.png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31" cstate="print"/>
              <a:stretch>
                <a:fillRect/>
              </a:stretch>
            </p:blipFill>
            <p:spPr bwMode="auto">
              <a:xfrm>
                <a:off x="2915816" y="908720"/>
                <a:ext cx="126492" cy="126492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96" name="Picture 195" descr="TP_tmp.png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32" cstate="print"/>
              <a:stretch>
                <a:fillRect/>
              </a:stretch>
            </p:blipFill>
            <p:spPr bwMode="auto">
              <a:xfrm>
                <a:off x="4067944" y="2132856"/>
                <a:ext cx="101699" cy="201880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97" name="Picture 196" descr="TP_tmp.png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33" cstate="print"/>
              <a:stretch>
                <a:fillRect/>
              </a:stretch>
            </p:blipFill>
            <p:spPr bwMode="auto">
              <a:xfrm>
                <a:off x="2411760" y="2996952"/>
                <a:ext cx="126615" cy="126615"/>
              </a:xfrm>
              <a:prstGeom prst="rect">
                <a:avLst/>
              </a:prstGeom>
              <a:noFill/>
              <a:ln/>
              <a:effectLst/>
            </p:spPr>
          </p:pic>
          <p:cxnSp>
            <p:nvCxnSpPr>
              <p:cNvPr id="198" name="Curved Connector 162"/>
              <p:cNvCxnSpPr>
                <a:stCxn id="113" idx="2"/>
                <a:endCxn id="153" idx="0"/>
              </p:cNvCxnSpPr>
              <p:nvPr/>
            </p:nvCxnSpPr>
            <p:spPr>
              <a:xfrm>
                <a:off x="2764415" y="1397871"/>
                <a:ext cx="1222468" cy="1329155"/>
              </a:xfrm>
              <a:prstGeom prst="curvedConnector2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Curved Connector 162"/>
              <p:cNvCxnSpPr>
                <a:stCxn id="156" idx="5"/>
                <a:endCxn id="182" idx="2"/>
              </p:cNvCxnSpPr>
              <p:nvPr/>
            </p:nvCxnSpPr>
            <p:spPr>
              <a:xfrm rot="5400000">
                <a:off x="2836424" y="2759837"/>
                <a:ext cx="381131" cy="1245227"/>
              </a:xfrm>
              <a:prstGeom prst="curvedConnector2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162"/>
              <p:cNvCxnSpPr>
                <a:stCxn id="181" idx="6"/>
                <a:endCxn id="123" idx="6"/>
              </p:cNvCxnSpPr>
              <p:nvPr/>
            </p:nvCxnSpPr>
            <p:spPr>
              <a:xfrm rot="10800000" flipH="1">
                <a:off x="1684295" y="1881036"/>
                <a:ext cx="360040" cy="1691980"/>
              </a:xfrm>
              <a:prstGeom prst="curvedConnector3">
                <a:avLst>
                  <a:gd name="adj1" fmla="val -63493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3" name="Picture 212" descr="TP_tmp.png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34" cstate="print"/>
              <a:stretch>
                <a:fillRect/>
              </a:stretch>
            </p:blipFill>
            <p:spPr bwMode="auto">
              <a:xfrm>
                <a:off x="1043860" y="548679"/>
                <a:ext cx="125986" cy="125986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215" name="Picture 214" descr="TP_tmp.png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35" cstate="print"/>
              <a:stretch>
                <a:fillRect/>
              </a:stretch>
            </p:blipFill>
            <p:spPr bwMode="auto">
              <a:xfrm>
                <a:off x="2167245" y="1583535"/>
                <a:ext cx="201073" cy="176884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217" name="Picture 216" descr="TP_tmp.png"/>
              <p:cNvPicPr>
                <a:picLocks noChangeAspect="1"/>
              </p:cNvPicPr>
              <p:nvPr>
                <p:custDataLst>
                  <p:tags r:id="rId12"/>
                </p:custDataLst>
              </p:nvPr>
            </p:nvPicPr>
            <p:blipFill>
              <a:blip r:embed="rId36" cstate="print"/>
              <a:stretch>
                <a:fillRect/>
              </a:stretch>
            </p:blipFill>
            <p:spPr bwMode="auto">
              <a:xfrm>
                <a:off x="1556968" y="2511001"/>
                <a:ext cx="200570" cy="176441"/>
              </a:xfrm>
              <a:prstGeom prst="rect">
                <a:avLst/>
              </a:prstGeom>
              <a:noFill/>
              <a:ln/>
              <a:effectLst/>
            </p:spPr>
          </p:pic>
        </p:grpSp>
        <p:sp>
          <p:nvSpPr>
            <p:cNvPr id="218" name="Oval 217"/>
            <p:cNvSpPr/>
            <p:nvPr/>
          </p:nvSpPr>
          <p:spPr>
            <a:xfrm flipH="1">
              <a:off x="6030682" y="3501008"/>
              <a:ext cx="2232248" cy="2088232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9" name="Oval 218"/>
            <p:cNvSpPr/>
            <p:nvPr/>
          </p:nvSpPr>
          <p:spPr>
            <a:xfrm flipH="1">
              <a:off x="1979712" y="4221088"/>
              <a:ext cx="1512168" cy="1440160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1" name="Oval 220"/>
            <p:cNvSpPr>
              <a:spLocks noChangeAspect="1"/>
            </p:cNvSpPr>
            <p:nvPr/>
          </p:nvSpPr>
          <p:spPr>
            <a:xfrm flipH="1">
              <a:off x="2339752" y="4797152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22" name="Curved Connector 162"/>
            <p:cNvCxnSpPr>
              <a:stCxn id="221" idx="0"/>
              <a:endCxn id="181" idx="5"/>
            </p:cNvCxnSpPr>
            <p:nvPr/>
          </p:nvCxnSpPr>
          <p:spPr>
            <a:xfrm rot="5400000" flipH="1" flipV="1">
              <a:off x="2300056" y="3735638"/>
              <a:ext cx="1173219" cy="949810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0" name="Picture 239" descr="TP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37" cstate="print"/>
            <a:stretch>
              <a:fillRect/>
            </a:stretch>
          </p:blipFill>
          <p:spPr bwMode="auto">
            <a:xfrm>
              <a:off x="2844058" y="3933056"/>
              <a:ext cx="200068" cy="17600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42" name="Oval 241"/>
            <p:cNvSpPr>
              <a:spLocks noChangeAspect="1"/>
            </p:cNvSpPr>
            <p:nvPr/>
          </p:nvSpPr>
          <p:spPr>
            <a:xfrm flipH="1">
              <a:off x="7308304" y="4221088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43" name="Curved Connector 162"/>
            <p:cNvCxnSpPr>
              <a:stCxn id="157" idx="2"/>
              <a:endCxn id="242" idx="0"/>
            </p:cNvCxnSpPr>
            <p:nvPr/>
          </p:nvCxnSpPr>
          <p:spPr>
            <a:xfrm>
              <a:off x="6004775" y="3140968"/>
              <a:ext cx="1375537" cy="1080120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/>
            <p:cNvSpPr>
              <a:spLocks noChangeAspect="1"/>
            </p:cNvSpPr>
            <p:nvPr/>
          </p:nvSpPr>
          <p:spPr>
            <a:xfrm flipH="1">
              <a:off x="3131840" y="5013176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46" name="Curved Connector 162"/>
            <p:cNvCxnSpPr>
              <a:stCxn id="247" idx="4"/>
              <a:endCxn id="245" idx="4"/>
            </p:cNvCxnSpPr>
            <p:nvPr/>
          </p:nvCxnSpPr>
          <p:spPr>
            <a:xfrm rot="5400000">
              <a:off x="4860032" y="3356992"/>
              <a:ext cx="144016" cy="3456384"/>
            </a:xfrm>
            <a:prstGeom prst="curvedConnector3">
              <a:avLst>
                <a:gd name="adj1" fmla="val 390747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Oval 246"/>
            <p:cNvSpPr>
              <a:spLocks noChangeAspect="1"/>
            </p:cNvSpPr>
            <p:nvPr/>
          </p:nvSpPr>
          <p:spPr>
            <a:xfrm flipH="1">
              <a:off x="6588224" y="4869160"/>
              <a:ext cx="144016" cy="14401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xmlns="" val="1460892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38053" y="1628800"/>
            <a:ext cx="5467894" cy="144016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330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58115" y="106615"/>
            <a:ext cx="6427766" cy="6706703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xmlns="" val="38311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66632" y="652764"/>
            <a:ext cx="4010739" cy="226838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565037" y="3443518"/>
            <a:ext cx="4013925" cy="2906235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xmlns="" val="2747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95810" y="2569541"/>
            <a:ext cx="34397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8790" y="3104460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4747" y="5035793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95380" y="2367025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2324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Directed minimum spanning trees</a:t>
            </a:r>
          </a:p>
        </p:txBody>
      </p:sp>
    </p:spTree>
    <p:extLst>
      <p:ext uri="{BB962C8B-B14F-4D97-AF65-F5344CB8AC3E}">
        <p14:creationId xmlns:p14="http://schemas.microsoft.com/office/powerpoint/2010/main" xmlns="" val="18805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67744" y="922409"/>
            <a:ext cx="4825375" cy="171450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268368" y="3501008"/>
            <a:ext cx="4824125" cy="2508240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xmlns="" val="8669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09745" y="1196752"/>
            <a:ext cx="5524510" cy="406337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1495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99826" y="1412775"/>
            <a:ext cx="6892444" cy="39693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6951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82060" y="2569541"/>
            <a:ext cx="173716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48058" y="2996952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75578" y="5013176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8064" y="2132856"/>
            <a:ext cx="5473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2324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Directed minimum spanning trees</a:t>
            </a:r>
          </a:p>
        </p:txBody>
      </p:sp>
    </p:spTree>
    <p:extLst>
      <p:ext uri="{BB962C8B-B14F-4D97-AF65-F5344CB8AC3E}">
        <p14:creationId xmlns:p14="http://schemas.microsoft.com/office/powerpoint/2010/main" xmlns="" val="12498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82060" y="2569541"/>
            <a:ext cx="173716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48058" y="2996952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75578" y="5013176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00192" y="1772816"/>
            <a:ext cx="38200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8064" y="2132856"/>
            <a:ext cx="5473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2324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Directed minimum spanning trees</a:t>
            </a:r>
          </a:p>
        </p:txBody>
      </p:sp>
    </p:spTree>
    <p:extLst>
      <p:ext uri="{BB962C8B-B14F-4D97-AF65-F5344CB8AC3E}">
        <p14:creationId xmlns:p14="http://schemas.microsoft.com/office/powerpoint/2010/main" xmlns="" val="13781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12776"/>
            <a:ext cx="9144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Lemma: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conditions are equivalent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spcBef>
                <a:spcPts val="18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directed spanning tree of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rooted at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rtl="0">
              <a:spcBef>
                <a:spcPts val="18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indegree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0,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indegree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every other vertex of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1, and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acyclic,</a:t>
            </a:r>
          </a:p>
          <a:p>
            <a:pPr algn="ctr" rt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contains no directed cycles.</a:t>
            </a:r>
          </a:p>
          <a:p>
            <a:pPr algn="ctr" rtl="0">
              <a:spcBef>
                <a:spcPts val="18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indegree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0,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indegree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every other vertex of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1, and there are</a:t>
            </a:r>
          </a:p>
          <a:p>
            <a:pPr algn="ctr" rt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directed paths in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all other vertices.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2324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Directed spanning trees</a:t>
            </a:r>
          </a:p>
        </p:txBody>
      </p:sp>
    </p:spTree>
    <p:extLst>
      <p:ext uri="{BB962C8B-B14F-4D97-AF65-F5344CB8AC3E}">
        <p14:creationId xmlns:p14="http://schemas.microsoft.com/office/powerpoint/2010/main" xmlns="" val="24011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3488" y="4377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Directed spanning trees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3784024" y="4361157"/>
            <a:ext cx="1152128" cy="136815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123728" y="2178037"/>
            <a:ext cx="4876800" cy="3555219"/>
          </a:xfrm>
          <a:custGeom>
            <a:avLst/>
            <a:gdLst>
              <a:gd name="connsiteX0" fmla="*/ 2743200 w 5471160"/>
              <a:gd name="connsiteY0" fmla="*/ 0 h 3505200"/>
              <a:gd name="connsiteX1" fmla="*/ 0 w 5471160"/>
              <a:gd name="connsiteY1" fmla="*/ 3474720 h 3505200"/>
              <a:gd name="connsiteX2" fmla="*/ 1645920 w 5471160"/>
              <a:gd name="connsiteY2" fmla="*/ 3444240 h 3505200"/>
              <a:gd name="connsiteX3" fmla="*/ 2834640 w 5471160"/>
              <a:gd name="connsiteY3" fmla="*/ 1539240 h 3505200"/>
              <a:gd name="connsiteX4" fmla="*/ 3916680 w 5471160"/>
              <a:gd name="connsiteY4" fmla="*/ 3505200 h 3505200"/>
              <a:gd name="connsiteX5" fmla="*/ 5471160 w 5471160"/>
              <a:gd name="connsiteY5" fmla="*/ 3505200 h 3505200"/>
              <a:gd name="connsiteX6" fmla="*/ 2926080 w 5471160"/>
              <a:gd name="connsiteY6" fmla="*/ 15240 h 3505200"/>
              <a:gd name="connsiteX0" fmla="*/ 2743200 w 5471160"/>
              <a:gd name="connsiteY0" fmla="*/ 0 h 3505200"/>
              <a:gd name="connsiteX1" fmla="*/ 0 w 5471160"/>
              <a:gd name="connsiteY1" fmla="*/ 3474720 h 3505200"/>
              <a:gd name="connsiteX2" fmla="*/ 1981200 w 5471160"/>
              <a:gd name="connsiteY2" fmla="*/ 3505200 h 3505200"/>
              <a:gd name="connsiteX3" fmla="*/ 2834640 w 5471160"/>
              <a:gd name="connsiteY3" fmla="*/ 1539240 h 3505200"/>
              <a:gd name="connsiteX4" fmla="*/ 3916680 w 5471160"/>
              <a:gd name="connsiteY4" fmla="*/ 3505200 h 3505200"/>
              <a:gd name="connsiteX5" fmla="*/ 5471160 w 5471160"/>
              <a:gd name="connsiteY5" fmla="*/ 3505200 h 3505200"/>
              <a:gd name="connsiteX6" fmla="*/ 2926080 w 5471160"/>
              <a:gd name="connsiteY6" fmla="*/ 15240 h 3505200"/>
              <a:gd name="connsiteX0" fmla="*/ 2743200 w 5471160"/>
              <a:gd name="connsiteY0" fmla="*/ 0 h 3535680"/>
              <a:gd name="connsiteX1" fmla="*/ 0 w 5471160"/>
              <a:gd name="connsiteY1" fmla="*/ 3474720 h 3535680"/>
              <a:gd name="connsiteX2" fmla="*/ 1981200 w 5471160"/>
              <a:gd name="connsiteY2" fmla="*/ 3505200 h 3535680"/>
              <a:gd name="connsiteX3" fmla="*/ 2834640 w 5471160"/>
              <a:gd name="connsiteY3" fmla="*/ 1539240 h 3535680"/>
              <a:gd name="connsiteX4" fmla="*/ 3657600 w 5471160"/>
              <a:gd name="connsiteY4" fmla="*/ 3535680 h 3535680"/>
              <a:gd name="connsiteX5" fmla="*/ 5471160 w 5471160"/>
              <a:gd name="connsiteY5" fmla="*/ 3505200 h 3535680"/>
              <a:gd name="connsiteX6" fmla="*/ 2926080 w 5471160"/>
              <a:gd name="connsiteY6" fmla="*/ 15240 h 3535680"/>
              <a:gd name="connsiteX0" fmla="*/ 2743200 w 5471160"/>
              <a:gd name="connsiteY0" fmla="*/ 0 h 3555219"/>
              <a:gd name="connsiteX1" fmla="*/ 0 w 5471160"/>
              <a:gd name="connsiteY1" fmla="*/ 3474720 h 3555219"/>
              <a:gd name="connsiteX2" fmla="*/ 1981200 w 5471160"/>
              <a:gd name="connsiteY2" fmla="*/ 3505200 h 3555219"/>
              <a:gd name="connsiteX3" fmla="*/ 2834640 w 5471160"/>
              <a:gd name="connsiteY3" fmla="*/ 1539240 h 3555219"/>
              <a:gd name="connsiteX4" fmla="*/ 3657600 w 5471160"/>
              <a:gd name="connsiteY4" fmla="*/ 3535680 h 3555219"/>
              <a:gd name="connsiteX5" fmla="*/ 5471160 w 5471160"/>
              <a:gd name="connsiteY5" fmla="*/ 3505200 h 3555219"/>
              <a:gd name="connsiteX6" fmla="*/ 5455920 w 5471160"/>
              <a:gd name="connsiteY6" fmla="*/ 3550920 h 3555219"/>
              <a:gd name="connsiteX7" fmla="*/ 2926080 w 5471160"/>
              <a:gd name="connsiteY7" fmla="*/ 15240 h 3555219"/>
              <a:gd name="connsiteX0" fmla="*/ 2148840 w 4876800"/>
              <a:gd name="connsiteY0" fmla="*/ 0 h 3555219"/>
              <a:gd name="connsiteX1" fmla="*/ 0 w 4876800"/>
              <a:gd name="connsiteY1" fmla="*/ 3505200 h 3555219"/>
              <a:gd name="connsiteX2" fmla="*/ 1386840 w 4876800"/>
              <a:gd name="connsiteY2" fmla="*/ 3505200 h 3555219"/>
              <a:gd name="connsiteX3" fmla="*/ 2240280 w 4876800"/>
              <a:gd name="connsiteY3" fmla="*/ 1539240 h 3555219"/>
              <a:gd name="connsiteX4" fmla="*/ 3063240 w 4876800"/>
              <a:gd name="connsiteY4" fmla="*/ 3535680 h 3555219"/>
              <a:gd name="connsiteX5" fmla="*/ 4876800 w 4876800"/>
              <a:gd name="connsiteY5" fmla="*/ 3505200 h 3555219"/>
              <a:gd name="connsiteX6" fmla="*/ 4861560 w 4876800"/>
              <a:gd name="connsiteY6" fmla="*/ 3550920 h 3555219"/>
              <a:gd name="connsiteX7" fmla="*/ 2331720 w 4876800"/>
              <a:gd name="connsiteY7" fmla="*/ 15240 h 355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0" h="3555219">
                <a:moveTo>
                  <a:pt x="2148840" y="0"/>
                </a:moveTo>
                <a:lnTo>
                  <a:pt x="0" y="3505200"/>
                </a:lnTo>
                <a:lnTo>
                  <a:pt x="1386840" y="3505200"/>
                </a:lnTo>
                <a:lnTo>
                  <a:pt x="2240280" y="1539240"/>
                </a:lnTo>
                <a:lnTo>
                  <a:pt x="3063240" y="3535680"/>
                </a:lnTo>
                <a:lnTo>
                  <a:pt x="4876800" y="3505200"/>
                </a:lnTo>
                <a:cubicBezTo>
                  <a:pt x="4861560" y="3479800"/>
                  <a:pt x="4876800" y="3576320"/>
                  <a:pt x="4861560" y="3550920"/>
                </a:cubicBezTo>
                <a:lnTo>
                  <a:pt x="2331720" y="15240"/>
                </a:ln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4252000" y="2033334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4252000" y="4306580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252000" y="3658508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5836176" y="5045233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1" name="Straight Arrow Connector 10"/>
          <p:cNvCxnSpPr>
            <a:stCxn id="8" idx="4"/>
            <a:endCxn id="7" idx="0"/>
          </p:cNvCxnSpPr>
          <p:nvPr/>
        </p:nvCxnSpPr>
        <p:spPr>
          <a:xfrm>
            <a:off x="4360088" y="3857101"/>
            <a:ext cx="0" cy="4494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endCxn id="7" idx="6"/>
          </p:cNvCxnSpPr>
          <p:nvPr/>
        </p:nvCxnSpPr>
        <p:spPr>
          <a:xfrm rot="10800000">
            <a:off x="4468176" y="4405877"/>
            <a:ext cx="1368000" cy="738652"/>
          </a:xfrm>
          <a:prstGeom prst="curvedConnector3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56"/>
          <p:cNvSpPr>
            <a:spLocks noChangeAspect="1" noChangeArrowheads="1"/>
          </p:cNvSpPr>
          <p:nvPr/>
        </p:nvSpPr>
        <p:spPr bwMode="auto">
          <a:xfrm>
            <a:off x="4035976" y="5314692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8" name="Curved Connector 17"/>
          <p:cNvCxnSpPr>
            <a:stCxn id="17" idx="2"/>
            <a:endCxn id="7" idx="2"/>
          </p:cNvCxnSpPr>
          <p:nvPr/>
        </p:nvCxnSpPr>
        <p:spPr>
          <a:xfrm rot="10800000" flipH="1">
            <a:off x="4035976" y="4405877"/>
            <a:ext cx="216024" cy="1008112"/>
          </a:xfrm>
          <a:prstGeom prst="curvedConnector3">
            <a:avLst>
              <a:gd name="adj1" fmla="val -183425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78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3488" y="4377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Cheapest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entering edges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88" y="1628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cheapest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edge entering each vertex,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than the specified root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72" y="292494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If, magically, we get a directed spanning tree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rooted at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then it is of course an optimal tree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059680" y="4653136"/>
            <a:ext cx="2880472" cy="1494738"/>
            <a:chOff x="3059680" y="4653136"/>
            <a:chExt cx="2880472" cy="1494738"/>
          </a:xfrm>
        </p:grpSpPr>
        <p:sp>
          <p:nvSpPr>
            <p:cNvPr id="16" name="Oval 56"/>
            <p:cNvSpPr>
              <a:spLocks noChangeAspect="1" noChangeArrowheads="1"/>
            </p:cNvSpPr>
            <p:nvPr/>
          </p:nvSpPr>
          <p:spPr bwMode="auto">
            <a:xfrm>
              <a:off x="3059680" y="5157193"/>
              <a:ext cx="216176" cy="198593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9" name="Oval 56"/>
            <p:cNvSpPr>
              <a:spLocks noChangeAspect="1" noChangeArrowheads="1"/>
            </p:cNvSpPr>
            <p:nvPr/>
          </p:nvSpPr>
          <p:spPr bwMode="auto">
            <a:xfrm>
              <a:off x="5723976" y="5301209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0" name="Oval 56"/>
            <p:cNvSpPr>
              <a:spLocks noChangeAspect="1" noChangeArrowheads="1"/>
            </p:cNvSpPr>
            <p:nvPr/>
          </p:nvSpPr>
          <p:spPr bwMode="auto">
            <a:xfrm>
              <a:off x="4499688" y="5211770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1" name="Oval 56"/>
            <p:cNvSpPr>
              <a:spLocks noChangeAspect="1" noChangeArrowheads="1"/>
            </p:cNvSpPr>
            <p:nvPr/>
          </p:nvSpPr>
          <p:spPr bwMode="auto">
            <a:xfrm>
              <a:off x="3851768" y="5949281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2" name="Oval 56"/>
            <p:cNvSpPr>
              <a:spLocks noChangeAspect="1" noChangeArrowheads="1"/>
            </p:cNvSpPr>
            <p:nvPr/>
          </p:nvSpPr>
          <p:spPr bwMode="auto">
            <a:xfrm>
              <a:off x="4931736" y="5949281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3" name="Oval 56"/>
            <p:cNvSpPr>
              <a:spLocks noChangeAspect="1" noChangeArrowheads="1"/>
            </p:cNvSpPr>
            <p:nvPr/>
          </p:nvSpPr>
          <p:spPr bwMode="auto">
            <a:xfrm>
              <a:off x="4859880" y="4653136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4" name="Oval 56"/>
            <p:cNvSpPr>
              <a:spLocks noChangeAspect="1" noChangeArrowheads="1"/>
            </p:cNvSpPr>
            <p:nvPr/>
          </p:nvSpPr>
          <p:spPr bwMode="auto">
            <a:xfrm>
              <a:off x="3779760" y="4653137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cxnSp>
          <p:nvCxnSpPr>
            <p:cNvPr id="25" name="Straight Arrow Connector 24"/>
            <p:cNvCxnSpPr>
              <a:stCxn id="16" idx="7"/>
              <a:endCxn id="24" idx="3"/>
            </p:cNvCxnSpPr>
            <p:nvPr/>
          </p:nvCxnSpPr>
          <p:spPr>
            <a:xfrm flipV="1">
              <a:off x="3244198" y="4822647"/>
              <a:ext cx="567220" cy="3636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4" idx="6"/>
              <a:endCxn id="23" idx="2"/>
            </p:cNvCxnSpPr>
            <p:nvPr/>
          </p:nvCxnSpPr>
          <p:spPr>
            <a:xfrm flipV="1">
              <a:off x="3995936" y="4752433"/>
              <a:ext cx="863944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3" idx="5"/>
              <a:endCxn id="19" idx="2"/>
            </p:cNvCxnSpPr>
            <p:nvPr/>
          </p:nvCxnSpPr>
          <p:spPr>
            <a:xfrm>
              <a:off x="5044398" y="4822646"/>
              <a:ext cx="679578" cy="5778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6" idx="5"/>
              <a:endCxn id="21" idx="1"/>
            </p:cNvCxnSpPr>
            <p:nvPr/>
          </p:nvCxnSpPr>
          <p:spPr>
            <a:xfrm>
              <a:off x="3244198" y="5326703"/>
              <a:ext cx="639228" cy="6516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1" idx="7"/>
              <a:endCxn id="20" idx="3"/>
            </p:cNvCxnSpPr>
            <p:nvPr/>
          </p:nvCxnSpPr>
          <p:spPr>
            <a:xfrm flipV="1">
              <a:off x="4036286" y="5381280"/>
              <a:ext cx="495060" cy="5970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1" idx="6"/>
              <a:endCxn id="22" idx="2"/>
            </p:cNvCxnSpPr>
            <p:nvPr/>
          </p:nvCxnSpPr>
          <p:spPr>
            <a:xfrm>
              <a:off x="4067944" y="6048578"/>
              <a:ext cx="8637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80733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3488" y="4377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Cheapest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entering edges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88" y="1628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cheapest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edge entering each vertex,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than the specified root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72" y="292494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may, of course, get cycles…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59680" y="4437112"/>
            <a:ext cx="2880472" cy="1494738"/>
            <a:chOff x="3059680" y="4437112"/>
            <a:chExt cx="2880472" cy="1494738"/>
          </a:xfrm>
        </p:grpSpPr>
        <p:sp>
          <p:nvSpPr>
            <p:cNvPr id="16" name="Oval 56"/>
            <p:cNvSpPr>
              <a:spLocks noChangeAspect="1" noChangeArrowheads="1"/>
            </p:cNvSpPr>
            <p:nvPr/>
          </p:nvSpPr>
          <p:spPr bwMode="auto">
            <a:xfrm>
              <a:off x="3059680" y="5085185"/>
              <a:ext cx="216176" cy="198593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9" name="Oval 56"/>
            <p:cNvSpPr>
              <a:spLocks noChangeAspect="1" noChangeArrowheads="1"/>
            </p:cNvSpPr>
            <p:nvPr/>
          </p:nvSpPr>
          <p:spPr bwMode="auto">
            <a:xfrm>
              <a:off x="5723976" y="5085185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0" name="Oval 56"/>
            <p:cNvSpPr>
              <a:spLocks noChangeAspect="1" noChangeArrowheads="1"/>
            </p:cNvSpPr>
            <p:nvPr/>
          </p:nvSpPr>
          <p:spPr bwMode="auto">
            <a:xfrm>
              <a:off x="4355976" y="5085185"/>
              <a:ext cx="216176" cy="19859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039976" y="4437112"/>
              <a:ext cx="216176" cy="1494738"/>
              <a:chOff x="4967816" y="4437112"/>
              <a:chExt cx="216176" cy="1494738"/>
            </a:xfrm>
          </p:grpSpPr>
          <p:sp>
            <p:nvSpPr>
              <p:cNvPr id="22" name="Oval 56"/>
              <p:cNvSpPr>
                <a:spLocks noChangeAspect="1" noChangeArrowheads="1"/>
              </p:cNvSpPr>
              <p:nvPr/>
            </p:nvSpPr>
            <p:spPr bwMode="auto">
              <a:xfrm>
                <a:off x="4967816" y="5733257"/>
                <a:ext cx="216176" cy="19859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3" name="Oval 56"/>
              <p:cNvSpPr>
                <a:spLocks noChangeAspect="1" noChangeArrowheads="1"/>
              </p:cNvSpPr>
              <p:nvPr/>
            </p:nvSpPr>
            <p:spPr bwMode="auto">
              <a:xfrm>
                <a:off x="4967816" y="4437112"/>
                <a:ext cx="216176" cy="19859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5764" y="4437113"/>
              <a:ext cx="216176" cy="1494737"/>
              <a:chOff x="3815764" y="4437113"/>
              <a:chExt cx="216176" cy="1494737"/>
            </a:xfrm>
          </p:grpSpPr>
          <p:sp>
            <p:nvSpPr>
              <p:cNvPr id="21" name="Oval 56"/>
              <p:cNvSpPr>
                <a:spLocks noChangeAspect="1" noChangeArrowheads="1"/>
              </p:cNvSpPr>
              <p:nvPr/>
            </p:nvSpPr>
            <p:spPr bwMode="auto">
              <a:xfrm>
                <a:off x="3815764" y="5733257"/>
                <a:ext cx="216176" cy="19859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4" name="Oval 56"/>
              <p:cNvSpPr>
                <a:spLocks noChangeAspect="1" noChangeArrowheads="1"/>
              </p:cNvSpPr>
              <p:nvPr/>
            </p:nvSpPr>
            <p:spPr bwMode="auto">
              <a:xfrm>
                <a:off x="3815764" y="4437113"/>
                <a:ext cx="216176" cy="19859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25" name="Straight Arrow Connector 24"/>
            <p:cNvCxnSpPr>
              <a:stCxn id="16" idx="7"/>
              <a:endCxn id="24" idx="3"/>
            </p:cNvCxnSpPr>
            <p:nvPr/>
          </p:nvCxnSpPr>
          <p:spPr>
            <a:xfrm flipV="1">
              <a:off x="3244198" y="4606623"/>
              <a:ext cx="603224" cy="5076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0" idx="0"/>
              <a:endCxn id="23" idx="2"/>
            </p:cNvCxnSpPr>
            <p:nvPr/>
          </p:nvCxnSpPr>
          <p:spPr>
            <a:xfrm flipV="1">
              <a:off x="4464064" y="4536409"/>
              <a:ext cx="575912" cy="5487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3" idx="5"/>
              <a:endCxn id="19" idx="1"/>
            </p:cNvCxnSpPr>
            <p:nvPr/>
          </p:nvCxnSpPr>
          <p:spPr>
            <a:xfrm>
              <a:off x="5224494" y="4606622"/>
              <a:ext cx="531140" cy="5076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6" idx="5"/>
              <a:endCxn id="21" idx="1"/>
            </p:cNvCxnSpPr>
            <p:nvPr/>
          </p:nvCxnSpPr>
          <p:spPr>
            <a:xfrm>
              <a:off x="3244198" y="5254695"/>
              <a:ext cx="603224" cy="5076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2" idx="1"/>
              <a:endCxn id="20" idx="5"/>
            </p:cNvCxnSpPr>
            <p:nvPr/>
          </p:nvCxnSpPr>
          <p:spPr>
            <a:xfrm flipH="1" flipV="1">
              <a:off x="4540494" y="5254695"/>
              <a:ext cx="531140" cy="5076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3"/>
              <a:endCxn id="22" idx="7"/>
            </p:cNvCxnSpPr>
            <p:nvPr/>
          </p:nvCxnSpPr>
          <p:spPr>
            <a:xfrm flipH="1">
              <a:off x="5224494" y="5254695"/>
              <a:ext cx="531140" cy="5076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484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3488" y="4377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Cheapest</a:t>
            </a:r>
            <a:r>
              <a:rPr lang="en-US" sz="4800" kern="0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entering edges</a:t>
            </a:r>
          </a:p>
        </p:txBody>
      </p:sp>
      <p:sp>
        <p:nvSpPr>
          <p:cNvPr id="16" name="Oval 56"/>
          <p:cNvSpPr>
            <a:spLocks noChangeAspect="1" noChangeArrowheads="1"/>
          </p:cNvSpPr>
          <p:nvPr/>
        </p:nvSpPr>
        <p:spPr bwMode="auto">
          <a:xfrm>
            <a:off x="1115616" y="5606671"/>
            <a:ext cx="216176" cy="198593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9" name="Oval 56"/>
          <p:cNvSpPr>
            <a:spLocks noChangeAspect="1" noChangeArrowheads="1"/>
          </p:cNvSpPr>
          <p:nvPr/>
        </p:nvSpPr>
        <p:spPr bwMode="auto">
          <a:xfrm>
            <a:off x="5680518" y="573939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0" name="Oval 56"/>
          <p:cNvSpPr>
            <a:spLocks noChangeAspect="1" noChangeArrowheads="1"/>
          </p:cNvSpPr>
          <p:nvPr/>
        </p:nvSpPr>
        <p:spPr bwMode="auto">
          <a:xfrm>
            <a:off x="4608080" y="573939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6120096" y="4797152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5688200" y="3895379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4139952" y="4819511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4608080" y="3895379"/>
            <a:ext cx="216176" cy="19859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0" idx="1"/>
            <a:endCxn id="21" idx="4"/>
          </p:cNvCxnSpPr>
          <p:nvPr/>
        </p:nvCxnSpPr>
        <p:spPr>
          <a:xfrm flipH="1" flipV="1">
            <a:off x="4248040" y="5018104"/>
            <a:ext cx="391698" cy="7503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24256" y="3994675"/>
            <a:ext cx="8639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0"/>
            <a:endCxn id="24" idx="3"/>
          </p:cNvCxnSpPr>
          <p:nvPr/>
        </p:nvCxnSpPr>
        <p:spPr>
          <a:xfrm flipV="1">
            <a:off x="4248040" y="4064889"/>
            <a:ext cx="391698" cy="7546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824256" y="5838687"/>
            <a:ext cx="8562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2" idx="4"/>
            <a:endCxn id="19" idx="7"/>
          </p:cNvCxnSpPr>
          <p:nvPr/>
        </p:nvCxnSpPr>
        <p:spPr>
          <a:xfrm flipH="1">
            <a:off x="5865036" y="4995745"/>
            <a:ext cx="363148" cy="772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3" idx="5"/>
            <a:endCxn id="22" idx="0"/>
          </p:cNvCxnSpPr>
          <p:nvPr/>
        </p:nvCxnSpPr>
        <p:spPr>
          <a:xfrm>
            <a:off x="5872718" y="4064889"/>
            <a:ext cx="355466" cy="7322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-3488" y="1628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Lemma: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cycle composed of cheapest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edges, then there is a MDST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all edges of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except for one.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87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u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8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v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alpha] = (\beta,\alph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497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iota] = (\epsilon,\io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02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beta] = (\alph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508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gamma] = (\delta,\gamm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7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delta] = (\epsilon,\del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48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epsilon] = (\gamma,\epsilon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15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zeta] = (\eta,\z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6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eta] = (\theta,\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5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theta] = (\iota,\th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56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a] = (\gamm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75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A] = (\zet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4936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c] = (\iota,\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415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b] = (\beta,\del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58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_1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2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_3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507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_2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47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pagestyle{empty}&#10;\usepackage[ruled,vlined]{algorithm2e}&#10;&#10;\newcommand{\CONTRACT}{\mbox{\tt contract}}&#10;\newcommand{\EXPAND}{\mbox{\tt expand}}&#10;&#10;\begin{document}&#10;\parbox{2.3in}{&#10;\begin{function}[H]&#10;%\SetVline&#10;\DontPrintSemicolon&#10;% $s\gets$ arbitrary vertex \;&#10;$\CONTRACT(G)$ \;&#10;\Return{$\EXPAND(r)$}&#10;% $T\gets \EXPAND(r)$ \;&#10;% \Return{$T$}&#10;\caption{MDST(\mbox{$G=(V,E,w),r$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7"/>
  <p:tag name="PICTUREFILESIZE" val="2422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IT}{\mbox{\tt init}}&#10;\newcommand{\VERTEX}{\mbox{\tt vertex}}&#10;\newcommand{\Initialize}{\mbox{\tt initialize}}&#10;\newcommand{\ExtractMin}{\mbox{{\tt extract}-{\tt min}}}&#10;\newcommand{\Insert}{\mbox{{\tt insert}}}&#10;\newcommand{\Meld}{\mbox{\tt meld}}&#10;&#10;\newcommand{\FIND}{{\tt find}}&#10;\newcommand{\UNITE}{{\tt unite}}&#10;&#10;\newcommand{\NULL}{\mbox{\it null}}&#10;&#10;\begin{document}&#10;\parbox{3.5in}{&#10;\begin{function}[H]&#10;%\SetVline&#10;\DontPrintSemicolon&#10;% $n\gets |V|$ \;&#10;\BlankLine&#10;$\Initialize()$ \;&#10;&#10;% \ForEach{$u\in V$}&#10;% {&#10; %   $\INIT(u)$&#10;%}&#10;&#10;% \ForEach{$(u,v)\in E$}&#10;% {&#10;%    $\Insert(P[v],(u,v))$&#10;%}&#10;&#10;% \BlankLine&#10;$a\gets$ arbitrary vertex \;&#10;&#10;\BlankLine&#10;\While{$P[a]\ne\emptyset$}&#10;{&#10;    $(u,v) \gets \ExtractMin(P[a])$ \;&#10;    $b \gets \FIND(u)$ \;&#10;    \If{$a\ne b$}&#10;    {&#10;        $in[a] \gets (u,v)$ \; $prev[a] \gets b$ \;&#10;        \eIf(\tcp*[h]{\rm Path extended}){$in[u]=\NULL$}&#10;        {&#10;            % /* The path is extended */ \;&#10;            $a\gets b$&#10;        }&#10; (\tcp*[h]{\rm New cycle formed})&#10;        {&#10;            % /* A new cycle is formed */ \;&#10;            $c\gets \VERTEX()$ \; $child[c]\gets a$ \;&#10;            \While{$parent[a]=\NULL$}&#10;            {&#10;                % $\HANG(a,c)$ \;&#10;                $parent[a] \gets c$ \;&#10;                $\mbox{\it offset}[a] \gets -w[in[a]]$ \;&#10;                % $\Insert(children[c],a)$ \;&#10;                $P[c] \gets \Meld(P[c],P[a])$ \;&#10;                $a\gets prev[a]$ \;&#10;                % \BlankLine&#10;                % $n\gets n-1$&#10;            }&#10;  $a\gets c$&#10;        }&#10;    }&#10;}&#10;&#10;\caption{Contract(\mbox{$G=(V,E,w)$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152846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IT}{\mbox{\tt init}}&#10;\newcommand{\InitVertex}{\mbox{{\tt init}-{\tt vertex}}}&#10;&#10;\newcommand{\VERTEX}{\mbox{\tt vertex}}&#10;\newcommand{\Initialize}{\mbox{\tt initialize}}&#10;\newcommand{\ExtractMin}{\mbox{{\tt extract}-{\tt min}}}&#10;\newcommand{\Insert}{\mbox{{\tt insert}}}&#10;\newcommand{\Meld}{\mbox{\tt meld}}&#10;&#10;\newcommand{\FIND}{{\tt find}}&#10;\newcommand{\UNITE}{{\tt unite}}&#10;&#10;\newcommand{\NULL}{\mbox{\it null}}&#10;&#10;\begin{document}&#10;\parbox{2in}{&#10;\begin{function}[H]&#10;\DontPrintSemicolon&#10;&#10;\BlankLine&#10;\ForEach{$u\in V$}&#10;{&#10;    $\InitVertex(u)$&#10;}&#10;&#10;\BlankLine&#10;\ForEach{$(u,v)\in E$}&#10;{&#10;    $\Insert(P[v],(u,v))$&#10;}&#10;\caption{initialize(\mbox{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5"/>
  <p:tag name="PICTUREFILESIZE" val="35794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IT}{\mbox{\tt init}}&#10;\newcommand{\VERTEX}{\mbox{\tt vertex}}&#10;\newcommand{\Initialize}{\mbox{\tt initialize}}&#10;\newcommand{\ExtractMin}{\mbox{{\tt extract}-{\tt min}}}&#10;\newcommand{\Insert}{\mbox{{\tt insert}}}&#10;\newcommand{\Meld}{\mbox{\tt meld}}&#10;\newcommand{\PriorityQueue}{\mbox{{\tt priority}-{\tt queue}}}&#10;&#10;\newcommand{\FIND}{{\tt find}}&#10;\newcommand{\UNITE}{{\tt unite}}&#10;&#10;\newcommand{\NULL}{\mbox{\it null}}&#10;&#10;\begin{document}&#10;&#10;\parbox{2in}{&#10;\begin{function}[H]&#10;\DontPrintSemicolon&#10;&#10;\BlankLine&#10;$in[u]\gets \NULL$ \;&#10;$\mbox{\it offset}[u]\gets 0$ \;&#10;$prev[u]\gets \NULL$ \;&#10;$parent[u]\gets \NULL$ \;&#10;$child[u]\gets \NULL$ \;&#10;\BlankLine&#10;$P[u] \gets \PriorityQueue()$&#10;\BlankLine&#10;\caption{init-vertex(\mbox{$u$})}&#10;\end{function}&#10;}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5"/>
  <p:tag name="PICTUREFILESIZE" val="4459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IT}{\mbox{\tt init}}&#10;\newcommand{\InitVertex}{\mbox{{\tt init}-{\tt vertex}}}&#10;&#10;\newcommand{\VERTEX}{\mbox{\tt vertex}}&#10;\newcommand{\Initialize}{\mbox{\tt initialize}}&#10;\newcommand{\ExtractMin}{\mbox{{\tt extract}-{\tt min}}}&#10;\newcommand{\Insert}{\mbox{{\tt insert}}}&#10;\newcommand{\Meld}{\mbox{\tt meld}}&#10;&#10;\newcommand{\FIND}{{\tt find}}&#10;\newcommand{\UNITE}{{\tt unite}}&#10;&#10;\newcommand{\NULL}{\mbox{\it null}}&#10;&#10;\begin{document}&#10;\parbox{2.1in}{&#10;\begin{function}[H]&#10;%\SetVline&#10;\DontPrintSemicolon&#10;% $v\gets u$ \;&#10;\While{$parent[u]\ne\NULL$}&#10;{&#10;    $u \gets parent[u]$&#10;}&#10;\Return{$u$}&#10;\caption{find(\mbox{$u$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25666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IT}{\mbox{\tt init}}&#10;\newcommand{\InitVertex}{\mbox{{\tt init}-{\tt vertex}}}&#10;&#10;\newcommand{\VERTEX}{\mbox{\tt vertex}}&#10;\newcommand{\Initialize}{\mbox{\tt initialize}}&#10;\newcommand{\ExtractMin}{\mbox{{\tt extract}-{\tt min}}}&#10;\newcommand{\Insert}{\mbox{{\tt insert}}}&#10;\newcommand{\Meld}{\mbox{\tt meld}}&#10;&#10;\newcommand{\FIND}{{\tt find}}&#10;\newcommand{\UNITE}{{\tt unite}}&#10;&#10;\newcommand{\NULL}{\mbox{\it null}}&#10;&#10;\begin{document}&#10;\parbox{2.1in}{&#10;\begin{function}[H]&#10;%\SetVline&#10;\DontPrintSemicolon&#10;$w \gets w[u,v]$ \;&#10;\While{$parent[v]\ne\NULL$}&#10;{&#10;    $w \gets w + \mbox{\it offset}[v]$ \;&#10;    $v \gets parent[v]$&#10;}&#10;\Return{$w$}&#10;\caption{weight(\mbox{$u,v$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3726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sert}{\mbox{{\tt insert}}}&#10;\newcommand{\Extract}{\mbox{{\tt extract}}}&#10;&#10;\newcommand{\NULL}{\mbox{\it null}}&#10;\newcommand{\dismantle}{\mbox{\tt dismantle}}&#10;&#10;\begin{document}&#10;&#10;\parbox{2.4in}{&#10;\begin{function}[H]&#10;\DontPrintSemicolon&#10;$R\gets \emptyset$ \;&#10;$\dismantle(r)$ \;&#10;\BlankLine&#10;\While{$R\ne\emptyset$}&#10;{&#10;    $c \gets \Extract(R)$ \;&#10;    $(u,v) \gets in[c]$ \;&#10;    $in[v] \gets (u,v)$ \;&#10;    $\dismantle(v)$ \;&#10;}&#10;\BlankLine&#10;\Return{$\{ in[u] \mid u\in V\setminus\{r\} \}$}&#10;\caption{expand(\mbox{$r$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5472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Insert}{\mbox{{\tt insert}}}&#10;\newcommand{\Extract}{\mbox{{\tt extract}}}&#10;&#10;\newcommand{\NULL}{\mbox{\it null}}&#10;\newcommand{\dismantle}{\mbox{\tt dismantle}}&#10;&#10;\begin{document}&#10;&#10;\parbox{3in}{&#10;\begin{function}[H]&#10;%\SetVline&#10;\DontPrintSemicolon&#10;\While{$parent[u]\ne\NULL$}&#10;{&#10;   $v\gets prev[u]$ \;&#10;    \While{$v\ne u$}&#10;    {&#10;        $parent[v] \gets \NULL$ \;&#10;        \If{$child[v]\ne\NULL$}{$\Insert(R,v)$}&#10;        $v \gets prev[v]$&#10;    }&#10;    $u,parent[u] \gets parent[u],null$ \;&#10;}&#10;\caption{dismantle(\mbox{$u$}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698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alpha] = (\beta,\alph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497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iota] = (\epsilon,\io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02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beta] = (\alph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508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gamma] = (\delta,\gamm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7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delta] = (\epsilon,\del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48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epsilon] = (\gamma,\epsilon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15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zeta] = (\eta,\z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6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eta] = (\theta,\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5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theta] = (\iota,\th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5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a] = (\gamm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7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u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8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A] = (\zet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493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c] = (\iota,\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415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b] = (\beta,\del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58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v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cal A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46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u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8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27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io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2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v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8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37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alpha] = (\beta,\alph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497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iota] = (\epsilon,\io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02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beta] = (\alph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508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gamma] = (\delta,\gamm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7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delta] = (\epsilon,\del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48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epsilon] = (\gamma,\epsilon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15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zeta] = (\eta,\z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6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eta] = (\theta,\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455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\theta] = (\iota,\th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5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25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a] = (\gamm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75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A] = (\zeta,\b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9"/>
  <p:tag name="PICTUREFILESIZE" val="493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c] = (\iota,\e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415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&#10;in[b] = (\beta,\delta)&#10;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58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alph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32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48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amm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9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del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4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4"/>
  <p:tag name="PICTUREFILESIZE" val="114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zeta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5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265</Words>
  <Application>Microsoft Office PowerPoint</Application>
  <PresentationFormat>On-screen Show (4:3)</PresentationFormat>
  <Paragraphs>82</Paragraphs>
  <Slides>22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Analysis of Algorithms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Uri Zwick</dc:creator>
  <cp:lastModifiedBy>Uri Zwick</cp:lastModifiedBy>
  <cp:revision>90</cp:revision>
  <dcterms:created xsi:type="dcterms:W3CDTF">2013-03-18T20:44:06Z</dcterms:created>
  <dcterms:modified xsi:type="dcterms:W3CDTF">2014-03-05T12:22:03Z</dcterms:modified>
</cp:coreProperties>
</file>