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90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66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781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20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12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994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714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56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652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423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33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651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2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954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130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6168-9DBD-4599-ABA2-0EFFD9CE20F0}" type="datetimeFigureOut">
              <a:rPr lang="he-IL" smtClean="0"/>
              <a:t>י'/סיון/תשע"ה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334B91-C05A-4FF0-BF82-DDEE3613E7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17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589213" y="1371601"/>
            <a:ext cx="8915399" cy="2349500"/>
          </a:xfrm>
        </p:spPr>
        <p:txBody>
          <a:bodyPr/>
          <a:lstStyle/>
          <a:p>
            <a:pPr algn="ctr"/>
            <a:r>
              <a:rPr lang="en-US" dirty="0" smtClean="0"/>
              <a:t>Effect </a:t>
            </a:r>
            <a:r>
              <a:rPr lang="en-US" dirty="0"/>
              <a:t>of Brain </a:t>
            </a:r>
            <a:r>
              <a:rPr lang="en-US" dirty="0" smtClean="0"/>
              <a:t>Stimulation </a:t>
            </a:r>
            <a:r>
              <a:rPr lang="en-US" dirty="0"/>
              <a:t>on Attention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Itai Admi</a:t>
            </a:r>
          </a:p>
          <a:p>
            <a:r>
              <a:rPr lang="en-US" dirty="0" smtClean="0"/>
              <a:t>Guy Rosenmann</a:t>
            </a:r>
          </a:p>
          <a:p>
            <a:r>
              <a:rPr lang="en-US" dirty="0" err="1" smtClean="0"/>
              <a:t>Yair</a:t>
            </a:r>
            <a:r>
              <a:rPr lang="en-US" dirty="0" smtClean="0"/>
              <a:t> Levi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653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Introduction to ADHD &amp;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11300"/>
            <a:ext cx="8915400" cy="3777622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ADHD (Attention deficit hyperactivity disorder): one of the most common childhood brain disorders </a:t>
            </a:r>
            <a:r>
              <a:rPr lang="en-US" dirty="0"/>
              <a:t>.</a:t>
            </a:r>
            <a:r>
              <a:rPr lang="en-US" dirty="0" smtClean="0"/>
              <a:t> Affects about 10% of school-age children. </a:t>
            </a:r>
          </a:p>
          <a:p>
            <a:pPr algn="just" rtl="0"/>
            <a:r>
              <a:rPr lang="en-US" dirty="0" smtClean="0"/>
              <a:t>ADD (Attention deficit disorder): Similar to ADHD, </a:t>
            </a:r>
            <a:r>
              <a:rPr lang="en-US" dirty="0"/>
              <a:t>without </a:t>
            </a:r>
            <a:r>
              <a:rPr lang="en-US" dirty="0" smtClean="0"/>
              <a:t>hyperactivity. </a:t>
            </a:r>
            <a:r>
              <a:rPr lang="en-US" dirty="0"/>
              <a:t>children are more socially withdrawn, and may be described as “daydreamers”.</a:t>
            </a:r>
          </a:p>
          <a:p>
            <a:pPr algn="just" rtl="0"/>
            <a:r>
              <a:rPr lang="en-US" dirty="0" smtClean="0"/>
              <a:t>Similar but different …</a:t>
            </a:r>
          </a:p>
          <a:p>
            <a:pPr marL="0" indent="0" algn="just" rtl="0">
              <a:buNone/>
            </a:pPr>
            <a:endParaRPr lang="en-US" dirty="0"/>
          </a:p>
        </p:txBody>
      </p:sp>
      <p:pic>
        <p:nvPicPr>
          <p:cNvPr id="1026" name="Picture 2" descr="http://cdn2.hubspot.net/hub/302518/file-567537431-jpg/ADHD-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99" y="4221088"/>
            <a:ext cx="3387725" cy="21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sZf51BG_XFE/UPvcgq4n1cI/AAAAAAAAACE/yAVTIEnmJnA/s320/adhd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21089"/>
            <a:ext cx="3530600" cy="21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18668" y="624110"/>
            <a:ext cx="8911687" cy="1280890"/>
          </a:xfrm>
        </p:spPr>
        <p:txBody>
          <a:bodyPr/>
          <a:lstStyle/>
          <a:p>
            <a:r>
              <a:rPr lang="en-US" dirty="0" smtClean="0"/>
              <a:t>Problem</a:t>
            </a:r>
            <a:r>
              <a:rPr lang="en-US" dirty="0"/>
              <a:t> </a:t>
            </a:r>
            <a:r>
              <a:rPr lang="en-US" dirty="0" smtClean="0"/>
              <a:t>Description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18668" y="1536402"/>
            <a:ext cx="5132388" cy="4399645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In modern times, the percentage of people diagnosed with ADD or ADHD is constantly increasing. As a result, the u</a:t>
            </a:r>
            <a:r>
              <a:rPr lang="en-US" dirty="0"/>
              <a:t>se of central nervous system </a:t>
            </a:r>
            <a:r>
              <a:rPr lang="en-US" dirty="0" smtClean="0"/>
              <a:t>stimulant (Ritalin, </a:t>
            </a:r>
            <a:r>
              <a:rPr lang="en-US" dirty="0" err="1" smtClean="0"/>
              <a:t>Concerta</a:t>
            </a:r>
            <a:r>
              <a:rPr lang="en-US" dirty="0" smtClean="0"/>
              <a:t>, etc..) is more common. </a:t>
            </a:r>
          </a:p>
          <a:p>
            <a:pPr algn="just" rtl="0"/>
            <a:r>
              <a:rPr lang="en-US" dirty="0" smtClean="0"/>
              <a:t>Patients have no indications for the right time to take the drug and sometimes take more than needed – causing strong side </a:t>
            </a:r>
            <a:r>
              <a:rPr lang="en-US" dirty="0"/>
              <a:t>effects (anxiety, dizziness, sleep problems and many </a:t>
            </a:r>
            <a:r>
              <a:rPr lang="en-US" dirty="0" smtClean="0"/>
              <a:t>more).</a:t>
            </a:r>
          </a:p>
          <a:p>
            <a:pPr algn="just" rtl="0"/>
            <a:r>
              <a:rPr lang="en-US" dirty="0" smtClean="0"/>
              <a:t>There is no quick and efficient way to monitor patients. </a:t>
            </a:r>
            <a:endParaRPr lang="he-IL" dirty="0"/>
          </a:p>
        </p:txBody>
      </p:sp>
      <p:pic>
        <p:nvPicPr>
          <p:cNvPr id="2050" name="Picture 2" descr="matrix morpheus blue pill 4494sho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26" y="4090203"/>
            <a:ext cx="4062413" cy="26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bs.org/wgbh/pages/frontline/shows/medicating/art/statsch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47" y="624110"/>
            <a:ext cx="4187825" cy="34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1" y="1379950"/>
            <a:ext cx="6604215" cy="4551293"/>
          </a:xfrm>
        </p:spPr>
        <p:txBody>
          <a:bodyPr>
            <a:normAutofit/>
          </a:bodyPr>
          <a:lstStyle/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Analyze brain activity using the EEG box in order to enable fast</a:t>
            </a:r>
            <a:r>
              <a:rPr lang="en-US" dirty="0"/>
              <a:t>, easy and reliable diagnosis of </a:t>
            </a:r>
            <a:r>
              <a:rPr lang="en-US" dirty="0" smtClean="0"/>
              <a:t>ADD/ADHD. </a:t>
            </a:r>
            <a:r>
              <a:rPr lang="en-US" dirty="0"/>
              <a:t>A simple and quick way to diagnose patients would help treat only the ones who need help.</a:t>
            </a:r>
            <a:endParaRPr lang="he-IL" dirty="0"/>
          </a:p>
          <a:p>
            <a:pPr marL="0" indent="0" algn="just" rtl="0">
              <a:buNone/>
            </a:pPr>
            <a:endParaRPr lang="en-US" dirty="0" smtClean="0"/>
          </a:p>
          <a:p>
            <a:pPr marL="0" indent="0" algn="just" rtl="0">
              <a:buNone/>
            </a:pPr>
            <a:endParaRPr lang="en-US" dirty="0" smtClean="0"/>
          </a:p>
          <a:p>
            <a:pPr marL="0" indent="0" algn="just" rtl="0">
              <a:buNone/>
            </a:pPr>
            <a:endParaRPr lang="en-US" dirty="0"/>
          </a:p>
          <a:p>
            <a:pPr algn="just" rtl="0"/>
            <a:r>
              <a:rPr lang="en-US" dirty="0" smtClean="0"/>
              <a:t>Maximize the medicine effect while reducing the overall usage</a:t>
            </a:r>
            <a:r>
              <a:rPr lang="en-US" dirty="0"/>
              <a:t> </a:t>
            </a:r>
            <a:r>
              <a:rPr lang="en-US" dirty="0" smtClean="0"/>
              <a:t>by indicating the right time to use the drug.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95" y="3655596"/>
            <a:ext cx="2777066" cy="2082800"/>
          </a:xfrm>
          <a:prstGeom prst="rect">
            <a:avLst/>
          </a:prstGeom>
        </p:spPr>
      </p:pic>
      <p:pic>
        <p:nvPicPr>
          <p:cNvPr id="3074" name="Picture 2" descr="http://www.growingyourbaby.com/wp-content/uploads/2012/08/5-month-old-Ricky-Kimber-autism-testing-500x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95" y="1669503"/>
            <a:ext cx="2563102" cy="17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890584"/>
            <a:ext cx="8915400" cy="3777622"/>
          </a:xfrm>
        </p:spPr>
        <p:txBody>
          <a:bodyPr/>
          <a:lstStyle/>
          <a:p>
            <a:pPr algn="just" rtl="0"/>
            <a:r>
              <a:rPr lang="en-US" dirty="0" smtClean="0"/>
              <a:t>We will collect brain activity data from </a:t>
            </a:r>
            <a:r>
              <a:rPr lang="en-US" dirty="0"/>
              <a:t>3</a:t>
            </a:r>
            <a:r>
              <a:rPr lang="en-US" dirty="0" smtClean="0"/>
              <a:t> groups: control group and Ritalin/</a:t>
            </a:r>
            <a:r>
              <a:rPr lang="en-US" dirty="0" err="1" smtClean="0"/>
              <a:t>Concerta</a:t>
            </a:r>
            <a:r>
              <a:rPr lang="en-US" dirty="0" smtClean="0"/>
              <a:t> divided to ADD &amp; ADHD groups. </a:t>
            </a:r>
          </a:p>
          <a:p>
            <a:pPr algn="just" rtl="0"/>
            <a:r>
              <a:rPr lang="en-US" dirty="0" smtClean="0"/>
              <a:t>Each participant will play a game measuring his level of attention for several minutes, while connected to the EEG box.</a:t>
            </a:r>
          </a:p>
          <a:p>
            <a:pPr algn="just" rtl="0"/>
            <a:r>
              <a:rPr lang="en-US" dirty="0" smtClean="0"/>
              <a:t>After collecting data from as many users as possible, we will analyze the results from the game and the EEG box. </a:t>
            </a:r>
          </a:p>
          <a:p>
            <a:pPr algn="l" rtl="0"/>
            <a:endParaRPr lang="en-US" dirty="0" smtClean="0"/>
          </a:p>
        </p:txBody>
      </p:sp>
      <p:pic>
        <p:nvPicPr>
          <p:cNvPr id="4098" name="Picture 2" descr="http://i1226.photobucket.com/albums/ee405/hipqo1/jigsaw_puppet_i_want_to_play_a_game0_zps5bf6ad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021560"/>
            <a:ext cx="4215362" cy="25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15873"/>
            <a:ext cx="8911687" cy="1280890"/>
          </a:xfrm>
        </p:spPr>
        <p:txBody>
          <a:bodyPr/>
          <a:lstStyle/>
          <a:p>
            <a:r>
              <a:rPr lang="en-US" dirty="0" smtClean="0"/>
              <a:t>Our Solution - THE App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75" y="1667815"/>
            <a:ext cx="2491925" cy="4432303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32" y="1669798"/>
            <a:ext cx="2490809" cy="443032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34" y="1667815"/>
            <a:ext cx="2491924" cy="443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89212" y="618633"/>
            <a:ext cx="8911687" cy="1280890"/>
          </a:xfrm>
        </p:spPr>
        <p:txBody>
          <a:bodyPr/>
          <a:lstStyle/>
          <a:p>
            <a:pPr rtl="0"/>
            <a:r>
              <a:rPr lang="en-US" dirty="0"/>
              <a:t>Our </a:t>
            </a:r>
            <a:r>
              <a:rPr lang="en-US" dirty="0" smtClean="0"/>
              <a:t>Solution - Analyzing Results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4114800"/>
            <a:ext cx="8915400" cy="1816100"/>
          </a:xfrm>
        </p:spPr>
        <p:txBody>
          <a:bodyPr/>
          <a:lstStyle/>
          <a:p>
            <a:pPr algn="just" rtl="0"/>
            <a:r>
              <a:rPr lang="en-US" dirty="0" smtClean="0"/>
              <a:t>Use results as a POC of a new diagnostic tool for ADD/ADHD. This tool will result a much more fast and reliable diagnosis.</a:t>
            </a:r>
          </a:p>
          <a:p>
            <a:pPr algn="just" rtl="0"/>
            <a:r>
              <a:rPr lang="en-US" dirty="0" smtClean="0"/>
              <a:t>As the technology advances and EEG boxes will become more convenient for personal daily use, patients can use it as a monitor. The monitor will inform the best time to consume the medicine. </a:t>
            </a: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pic>
        <p:nvPicPr>
          <p:cNvPr id="5122" name="Picture 2" descr="http://zamurai.com/news/wp-content/uploads/Sheldon_Whiteboarding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9" y="1404255"/>
            <a:ext cx="5046163" cy="25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pPr algn="just" rtl="0"/>
            <a:r>
              <a:rPr lang="en-US" dirty="0" smtClean="0"/>
              <a:t>Licensed </a:t>
            </a:r>
            <a:r>
              <a:rPr lang="en-US" dirty="0"/>
              <a:t>clinicians, such as psychologists, physicians (including psychiatrists, neurologists, pediatricians, and family practitioners), nurse clinicians, and </a:t>
            </a:r>
            <a:r>
              <a:rPr lang="en-US" dirty="0" smtClean="0"/>
              <a:t>many more</a:t>
            </a:r>
            <a:r>
              <a:rPr lang="en-US" dirty="0"/>
              <a:t> </a:t>
            </a:r>
            <a:r>
              <a:rPr lang="en-US" dirty="0" smtClean="0"/>
              <a:t>– in order to diagnose patients.</a:t>
            </a:r>
            <a:endParaRPr lang="en-US" dirty="0"/>
          </a:p>
          <a:p>
            <a:pPr algn="just" rtl="0"/>
            <a:r>
              <a:rPr lang="en-US" dirty="0" smtClean="0"/>
              <a:t>Daily consumers of concentration drugs.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89" y="3055551"/>
            <a:ext cx="360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397000"/>
            <a:ext cx="6381793" cy="4285622"/>
          </a:xfrm>
        </p:spPr>
        <p:txBody>
          <a:bodyPr>
            <a:normAutofit/>
          </a:bodyPr>
          <a:lstStyle/>
          <a:p>
            <a:pPr algn="just" rtl="0"/>
            <a:r>
              <a:rPr lang="en-US" dirty="0" smtClean="0"/>
              <a:t>Game Development (in final stages) – a game with adjustable difficulty, which patients will play during EEG monitoring time. </a:t>
            </a:r>
          </a:p>
          <a:p>
            <a:pPr algn="just" rtl="0"/>
            <a:r>
              <a:rPr lang="en-US" dirty="0" smtClean="0"/>
              <a:t>Collecting brain activity data from different participants, while they play the game (preferably ADD/ADHD diagnosed).</a:t>
            </a:r>
          </a:p>
          <a:p>
            <a:pPr marL="2743200" algn="just" rtl="0"/>
            <a:r>
              <a:rPr lang="en-US" dirty="0" smtClean="0"/>
              <a:t>Analyzing collected data from the EEG box and the game. Concluding results.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9607614" y="1456269"/>
            <a:ext cx="1282808" cy="64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week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07613" y="2474671"/>
            <a:ext cx="1282808" cy="64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3-4 </a:t>
            </a:r>
            <a:r>
              <a:rPr lang="en-US" dirty="0" smtClean="0"/>
              <a:t>weeks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607613" y="3498852"/>
            <a:ext cx="1282808" cy="64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1-2 weeks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10249017" y="2106086"/>
            <a:ext cx="1" cy="368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10249017" y="3124488"/>
            <a:ext cx="0" cy="3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" r="13164"/>
          <a:stretch/>
        </p:blipFill>
        <p:spPr>
          <a:xfrm>
            <a:off x="86739" y="3324626"/>
            <a:ext cx="4889156" cy="34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עשן מתפתל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</TotalTime>
  <Words>444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Gisha</vt:lpstr>
      <vt:lpstr>Wingdings 3</vt:lpstr>
      <vt:lpstr>עשן מתפתל</vt:lpstr>
      <vt:lpstr>Effect of Brain Stimulation on Attention</vt:lpstr>
      <vt:lpstr>Introduction to ADHD &amp; ADD</vt:lpstr>
      <vt:lpstr>Problem Description</vt:lpstr>
      <vt:lpstr>Our goals</vt:lpstr>
      <vt:lpstr>Our Solution</vt:lpstr>
      <vt:lpstr>Our Solution - THE App</vt:lpstr>
      <vt:lpstr>Our Solution - Analyzing Results</vt:lpstr>
      <vt:lpstr>Potential Users</vt:lpstr>
      <vt:lpstr>Timeline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Brain Stimulation on Attention</dc:title>
  <dc:creator>itai admi</dc:creator>
  <cp:lastModifiedBy>Guy Rosenmann</cp:lastModifiedBy>
  <cp:revision>58</cp:revision>
  <dcterms:created xsi:type="dcterms:W3CDTF">2015-05-09T11:51:09Z</dcterms:created>
  <dcterms:modified xsi:type="dcterms:W3CDTF">2015-05-28T13:42:11Z</dcterms:modified>
</cp:coreProperties>
</file>