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57" r:id="rId3"/>
    <p:sldId id="277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2928" y="-2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4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9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2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1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1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9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3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1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F3EA-E3ED-3F40-8D68-5456B6EAB176}" type="datetimeFigureOut">
              <a:rPr lang="en-US" smtClean="0"/>
              <a:t>25/02/14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0CE2-16F0-824D-A4AA-89A4056E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0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Paper Title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928" y="3886199"/>
            <a:ext cx="7086600" cy="21051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Authors names</a:t>
            </a:r>
            <a:endParaRPr lang="en-US" dirty="0" smtClean="0"/>
          </a:p>
          <a:p>
            <a:r>
              <a:rPr lang="en-US" dirty="0" smtClean="0"/>
              <a:t>Conference and Year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 </a:t>
            </a:r>
            <a:r>
              <a:rPr lang="en-US" dirty="0" smtClean="0"/>
              <a:t>Your Name</a:t>
            </a:r>
            <a:endParaRPr lang="en-US" dirty="0" smtClean="0"/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9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Suggested Solution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Your </a:t>
            </a:r>
            <a:r>
              <a:rPr lang="en-US" i="1" dirty="0" smtClean="0"/>
              <a:t>own</a:t>
            </a:r>
            <a:r>
              <a:rPr lang="en-US" dirty="0" smtClean="0"/>
              <a:t> conclusions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0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area</a:t>
            </a:r>
          </a:p>
          <a:p>
            <a:r>
              <a:rPr lang="en-US" dirty="0" smtClean="0"/>
              <a:t>Technical challenged addressed</a:t>
            </a:r>
          </a:p>
          <a:p>
            <a:r>
              <a:rPr lang="en-US" dirty="0" smtClean="0"/>
              <a:t>Why is it important</a:t>
            </a:r>
          </a:p>
          <a:p>
            <a:r>
              <a:rPr lang="en-US" dirty="0" smtClean="0"/>
              <a:t>What is the main insight</a:t>
            </a:r>
          </a:p>
          <a:p>
            <a:r>
              <a:rPr lang="en-US" dirty="0" smtClean="0"/>
              <a:t>How is main insight utilized (high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4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description</a:t>
            </a:r>
          </a:p>
          <a:p>
            <a:pPr lvl="1"/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Complexity</a:t>
            </a:r>
          </a:p>
          <a:p>
            <a:endParaRPr lang="en-US" dirty="0" smtClean="0"/>
          </a:p>
          <a:p>
            <a:r>
              <a:rPr lang="en-US" dirty="0" smtClean="0"/>
              <a:t>Choose key subset of details</a:t>
            </a:r>
          </a:p>
          <a:p>
            <a:r>
              <a:rPr lang="en-US" dirty="0" smtClean="0"/>
              <a:t>Use examples +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0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Benchmarks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9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solutions are out there</a:t>
            </a:r>
          </a:p>
          <a:p>
            <a:r>
              <a:rPr lang="en-US" dirty="0" smtClean="0"/>
              <a:t>How do they compare</a:t>
            </a:r>
          </a:p>
          <a:p>
            <a:pPr lvl="1"/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done</a:t>
            </a:r>
          </a:p>
          <a:p>
            <a:r>
              <a:rPr lang="en-US" dirty="0" smtClean="0"/>
              <a:t>Why is it important</a:t>
            </a:r>
          </a:p>
          <a:p>
            <a:r>
              <a:rPr lang="en-US" dirty="0" smtClean="0"/>
              <a:t>Novel idea</a:t>
            </a:r>
          </a:p>
          <a:p>
            <a:r>
              <a:rPr lang="en-US" dirty="0" smtClean="0"/>
              <a:t>What we learned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5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own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Surprise 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9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100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Paper Title </vt:lpstr>
      <vt:lpstr>Outline of talk</vt:lpstr>
      <vt:lpstr>Introduction</vt:lpstr>
      <vt:lpstr>Solution</vt:lpstr>
      <vt:lpstr>Evaluation </vt:lpstr>
      <vt:lpstr>Related work</vt:lpstr>
      <vt:lpstr>Conclusions</vt:lpstr>
      <vt:lpstr>Your own conclusion</vt:lpstr>
    </vt:vector>
  </TitlesOfParts>
  <Company>Tel Aviv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</dc:title>
  <dc:creator>Noam Rinetzky</dc:creator>
  <cp:lastModifiedBy>Noam Rinetzky</cp:lastModifiedBy>
  <cp:revision>74</cp:revision>
  <dcterms:created xsi:type="dcterms:W3CDTF">2014-02-16T10:41:37Z</dcterms:created>
  <dcterms:modified xsi:type="dcterms:W3CDTF">2014-02-25T08:46:18Z</dcterms:modified>
</cp:coreProperties>
</file>