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5" r:id="rId18"/>
    <p:sldId id="270" r:id="rId19"/>
    <p:sldId id="271" r:id="rId20"/>
    <p:sldId id="272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92" r:id="rId36"/>
    <p:sldId id="291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3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7.wmf"/><Relationship Id="rId4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image" Target="../media/image80.wmf"/><Relationship Id="rId7" Type="http://schemas.openxmlformats.org/officeDocument/2006/relationships/image" Target="../media/image84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7.wmf"/><Relationship Id="rId4" Type="http://schemas.openxmlformats.org/officeDocument/2006/relationships/image" Target="../media/image9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7" Type="http://schemas.openxmlformats.org/officeDocument/2006/relationships/image" Target="../media/image108.wmf"/><Relationship Id="rId2" Type="http://schemas.openxmlformats.org/officeDocument/2006/relationships/image" Target="../media/image103.wmf"/><Relationship Id="rId1" Type="http://schemas.openxmlformats.org/officeDocument/2006/relationships/image" Target="../media/image97.wmf"/><Relationship Id="rId6" Type="http://schemas.openxmlformats.org/officeDocument/2006/relationships/image" Target="../media/image107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7" Type="http://schemas.openxmlformats.org/officeDocument/2006/relationships/image" Target="../media/image115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image" Target="../media/image118.wmf"/><Relationship Id="rId7" Type="http://schemas.openxmlformats.org/officeDocument/2006/relationships/image" Target="../media/image122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21.wmf"/><Relationship Id="rId5" Type="http://schemas.openxmlformats.org/officeDocument/2006/relationships/image" Target="../media/image120.wmf"/><Relationship Id="rId10" Type="http://schemas.openxmlformats.org/officeDocument/2006/relationships/image" Target="../media/image125.wmf"/><Relationship Id="rId4" Type="http://schemas.openxmlformats.org/officeDocument/2006/relationships/image" Target="../media/image119.wmf"/><Relationship Id="rId9" Type="http://schemas.openxmlformats.org/officeDocument/2006/relationships/image" Target="../media/image12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7" Type="http://schemas.openxmlformats.org/officeDocument/2006/relationships/image" Target="../media/image129.wmf"/><Relationship Id="rId2" Type="http://schemas.openxmlformats.org/officeDocument/2006/relationships/image" Target="../media/image110.wmf"/><Relationship Id="rId1" Type="http://schemas.openxmlformats.org/officeDocument/2006/relationships/image" Target="../media/image126.wmf"/><Relationship Id="rId6" Type="http://schemas.openxmlformats.org/officeDocument/2006/relationships/image" Target="../media/image114.wmf"/><Relationship Id="rId5" Type="http://schemas.openxmlformats.org/officeDocument/2006/relationships/image" Target="../media/image128.wmf"/><Relationship Id="rId4" Type="http://schemas.openxmlformats.org/officeDocument/2006/relationships/image" Target="../media/image127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3" Type="http://schemas.openxmlformats.org/officeDocument/2006/relationships/image" Target="../media/image131.wmf"/><Relationship Id="rId7" Type="http://schemas.openxmlformats.org/officeDocument/2006/relationships/image" Target="../media/image134.wmf"/><Relationship Id="rId2" Type="http://schemas.openxmlformats.org/officeDocument/2006/relationships/image" Target="../media/image110.wmf"/><Relationship Id="rId1" Type="http://schemas.openxmlformats.org/officeDocument/2006/relationships/image" Target="../media/image130.wmf"/><Relationship Id="rId6" Type="http://schemas.openxmlformats.org/officeDocument/2006/relationships/image" Target="../media/image133.wmf"/><Relationship Id="rId5" Type="http://schemas.openxmlformats.org/officeDocument/2006/relationships/image" Target="../media/image132.wmf"/><Relationship Id="rId10" Type="http://schemas.openxmlformats.org/officeDocument/2006/relationships/image" Target="../media/image125.wmf"/><Relationship Id="rId4" Type="http://schemas.openxmlformats.org/officeDocument/2006/relationships/image" Target="../media/image111.wmf"/><Relationship Id="rId9" Type="http://schemas.openxmlformats.org/officeDocument/2006/relationships/image" Target="../media/image136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3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Relationship Id="rId6" Type="http://schemas.openxmlformats.org/officeDocument/2006/relationships/image" Target="../media/image142.wmf"/><Relationship Id="rId5" Type="http://schemas.openxmlformats.org/officeDocument/2006/relationships/image" Target="../media/image141.wmf"/><Relationship Id="rId4" Type="http://schemas.openxmlformats.org/officeDocument/2006/relationships/image" Target="../media/image140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8.wmf"/><Relationship Id="rId1" Type="http://schemas.openxmlformats.org/officeDocument/2006/relationships/image" Target="../media/image143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wmf"/><Relationship Id="rId7" Type="http://schemas.openxmlformats.org/officeDocument/2006/relationships/image" Target="../media/image148.wmf"/><Relationship Id="rId2" Type="http://schemas.openxmlformats.org/officeDocument/2006/relationships/image" Target="../media/image139.wmf"/><Relationship Id="rId1" Type="http://schemas.openxmlformats.org/officeDocument/2006/relationships/image" Target="../media/image144.wmf"/><Relationship Id="rId6" Type="http://schemas.openxmlformats.org/officeDocument/2006/relationships/image" Target="../media/image147.wmf"/><Relationship Id="rId5" Type="http://schemas.openxmlformats.org/officeDocument/2006/relationships/image" Target="../media/image146.wmf"/><Relationship Id="rId4" Type="http://schemas.openxmlformats.org/officeDocument/2006/relationships/image" Target="../media/image138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wmf"/><Relationship Id="rId2" Type="http://schemas.openxmlformats.org/officeDocument/2006/relationships/image" Target="../media/image150.wmf"/><Relationship Id="rId1" Type="http://schemas.openxmlformats.org/officeDocument/2006/relationships/image" Target="../media/image149.wmf"/><Relationship Id="rId5" Type="http://schemas.openxmlformats.org/officeDocument/2006/relationships/image" Target="../media/image153.wmf"/><Relationship Id="rId4" Type="http://schemas.openxmlformats.org/officeDocument/2006/relationships/image" Target="../media/image15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image" Target="../media/image7.wmf"/><Relationship Id="rId4" Type="http://schemas.openxmlformats.org/officeDocument/2006/relationships/image" Target="../media/image9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wmf"/><Relationship Id="rId2" Type="http://schemas.openxmlformats.org/officeDocument/2006/relationships/image" Target="../media/image156.wmf"/><Relationship Id="rId1" Type="http://schemas.openxmlformats.org/officeDocument/2006/relationships/image" Target="../media/image155.wmf"/><Relationship Id="rId4" Type="http://schemas.openxmlformats.org/officeDocument/2006/relationships/image" Target="../media/image158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6.wmf"/><Relationship Id="rId3" Type="http://schemas.openxmlformats.org/officeDocument/2006/relationships/image" Target="../media/image161.wmf"/><Relationship Id="rId7" Type="http://schemas.openxmlformats.org/officeDocument/2006/relationships/image" Target="../media/image165.wmf"/><Relationship Id="rId2" Type="http://schemas.openxmlformats.org/officeDocument/2006/relationships/image" Target="../media/image160.wmf"/><Relationship Id="rId1" Type="http://schemas.openxmlformats.org/officeDocument/2006/relationships/image" Target="../media/image159.wmf"/><Relationship Id="rId6" Type="http://schemas.openxmlformats.org/officeDocument/2006/relationships/image" Target="../media/image164.wmf"/><Relationship Id="rId5" Type="http://schemas.openxmlformats.org/officeDocument/2006/relationships/image" Target="../media/image163.wmf"/><Relationship Id="rId4" Type="http://schemas.openxmlformats.org/officeDocument/2006/relationships/image" Target="../media/image162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9.wmf"/><Relationship Id="rId7" Type="http://schemas.openxmlformats.org/officeDocument/2006/relationships/image" Target="../media/image173.wmf"/><Relationship Id="rId2" Type="http://schemas.openxmlformats.org/officeDocument/2006/relationships/image" Target="../media/image168.wmf"/><Relationship Id="rId1" Type="http://schemas.openxmlformats.org/officeDocument/2006/relationships/image" Target="../media/image167.wmf"/><Relationship Id="rId6" Type="http://schemas.openxmlformats.org/officeDocument/2006/relationships/image" Target="../media/image172.wmf"/><Relationship Id="rId5" Type="http://schemas.openxmlformats.org/officeDocument/2006/relationships/image" Target="../media/image171.wmf"/><Relationship Id="rId4" Type="http://schemas.openxmlformats.org/officeDocument/2006/relationships/image" Target="../media/image170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wmf"/><Relationship Id="rId3" Type="http://schemas.openxmlformats.org/officeDocument/2006/relationships/image" Target="../media/image176.wmf"/><Relationship Id="rId7" Type="http://schemas.openxmlformats.org/officeDocument/2006/relationships/image" Target="../media/image180.wmf"/><Relationship Id="rId2" Type="http://schemas.openxmlformats.org/officeDocument/2006/relationships/image" Target="../media/image175.wmf"/><Relationship Id="rId1" Type="http://schemas.openxmlformats.org/officeDocument/2006/relationships/image" Target="../media/image174.wmf"/><Relationship Id="rId6" Type="http://schemas.openxmlformats.org/officeDocument/2006/relationships/image" Target="../media/image179.wmf"/><Relationship Id="rId5" Type="http://schemas.openxmlformats.org/officeDocument/2006/relationships/image" Target="../media/image178.wmf"/><Relationship Id="rId10" Type="http://schemas.openxmlformats.org/officeDocument/2006/relationships/image" Target="../media/image183.wmf"/><Relationship Id="rId4" Type="http://schemas.openxmlformats.org/officeDocument/2006/relationships/image" Target="../media/image177.wmf"/><Relationship Id="rId9" Type="http://schemas.openxmlformats.org/officeDocument/2006/relationships/image" Target="../media/image182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wmf"/><Relationship Id="rId3" Type="http://schemas.openxmlformats.org/officeDocument/2006/relationships/image" Target="../media/image186.wmf"/><Relationship Id="rId7" Type="http://schemas.openxmlformats.org/officeDocument/2006/relationships/image" Target="../media/image189.wmf"/><Relationship Id="rId2" Type="http://schemas.openxmlformats.org/officeDocument/2006/relationships/image" Target="../media/image185.wmf"/><Relationship Id="rId1" Type="http://schemas.openxmlformats.org/officeDocument/2006/relationships/image" Target="../media/image184.wmf"/><Relationship Id="rId6" Type="http://schemas.openxmlformats.org/officeDocument/2006/relationships/image" Target="../media/image188.wmf"/><Relationship Id="rId5" Type="http://schemas.openxmlformats.org/officeDocument/2006/relationships/image" Target="../media/image175.wmf"/><Relationship Id="rId4" Type="http://schemas.openxmlformats.org/officeDocument/2006/relationships/image" Target="../media/image187.wmf"/><Relationship Id="rId9" Type="http://schemas.openxmlformats.org/officeDocument/2006/relationships/image" Target="../media/image191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3.wmf"/><Relationship Id="rId2" Type="http://schemas.openxmlformats.org/officeDocument/2006/relationships/image" Target="../media/image175.wmf"/><Relationship Id="rId1" Type="http://schemas.openxmlformats.org/officeDocument/2006/relationships/image" Target="../media/image192.wmf"/><Relationship Id="rId6" Type="http://schemas.openxmlformats.org/officeDocument/2006/relationships/image" Target="../media/image196.wmf"/><Relationship Id="rId5" Type="http://schemas.openxmlformats.org/officeDocument/2006/relationships/image" Target="../media/image195.wmf"/><Relationship Id="rId4" Type="http://schemas.openxmlformats.org/officeDocument/2006/relationships/image" Target="../media/image194.wmf"/></Relationships>
</file>

<file path=ppt/drawings/_rels/vmlDrawing3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3.wmf"/><Relationship Id="rId3" Type="http://schemas.openxmlformats.org/officeDocument/2006/relationships/image" Target="../media/image198.wmf"/><Relationship Id="rId7" Type="http://schemas.openxmlformats.org/officeDocument/2006/relationships/image" Target="../media/image202.wmf"/><Relationship Id="rId2" Type="http://schemas.openxmlformats.org/officeDocument/2006/relationships/image" Target="../media/image175.wmf"/><Relationship Id="rId1" Type="http://schemas.openxmlformats.org/officeDocument/2006/relationships/image" Target="../media/image197.wmf"/><Relationship Id="rId6" Type="http://schemas.openxmlformats.org/officeDocument/2006/relationships/image" Target="../media/image201.wmf"/><Relationship Id="rId5" Type="http://schemas.openxmlformats.org/officeDocument/2006/relationships/image" Target="../media/image200.wmf"/><Relationship Id="rId10" Type="http://schemas.openxmlformats.org/officeDocument/2006/relationships/image" Target="../media/image205.wmf"/><Relationship Id="rId4" Type="http://schemas.openxmlformats.org/officeDocument/2006/relationships/image" Target="../media/image199.wmf"/><Relationship Id="rId9" Type="http://schemas.openxmlformats.org/officeDocument/2006/relationships/image" Target="../media/image204.wmf"/></Relationships>
</file>

<file path=ppt/drawings/_rels/vmlDrawing3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2.wmf"/><Relationship Id="rId3" Type="http://schemas.openxmlformats.org/officeDocument/2006/relationships/image" Target="../media/image207.wmf"/><Relationship Id="rId7" Type="http://schemas.openxmlformats.org/officeDocument/2006/relationships/image" Target="../media/image211.wmf"/><Relationship Id="rId2" Type="http://schemas.openxmlformats.org/officeDocument/2006/relationships/image" Target="../media/image206.wmf"/><Relationship Id="rId1" Type="http://schemas.openxmlformats.org/officeDocument/2006/relationships/image" Target="../media/image175.wmf"/><Relationship Id="rId6" Type="http://schemas.openxmlformats.org/officeDocument/2006/relationships/image" Target="../media/image210.wmf"/><Relationship Id="rId5" Type="http://schemas.openxmlformats.org/officeDocument/2006/relationships/image" Target="../media/image209.wmf"/><Relationship Id="rId4" Type="http://schemas.openxmlformats.org/officeDocument/2006/relationships/image" Target="../media/image208.wmf"/><Relationship Id="rId9" Type="http://schemas.openxmlformats.org/officeDocument/2006/relationships/image" Target="../media/image213.wmf"/></Relationships>
</file>

<file path=ppt/drawings/_rels/vmlDrawing3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1.wmf"/><Relationship Id="rId3" Type="http://schemas.openxmlformats.org/officeDocument/2006/relationships/image" Target="../media/image216.wmf"/><Relationship Id="rId7" Type="http://schemas.openxmlformats.org/officeDocument/2006/relationships/image" Target="../media/image220.wmf"/><Relationship Id="rId2" Type="http://schemas.openxmlformats.org/officeDocument/2006/relationships/image" Target="../media/image215.wmf"/><Relationship Id="rId1" Type="http://schemas.openxmlformats.org/officeDocument/2006/relationships/image" Target="../media/image214.wmf"/><Relationship Id="rId6" Type="http://schemas.openxmlformats.org/officeDocument/2006/relationships/image" Target="../media/image219.wmf"/><Relationship Id="rId11" Type="http://schemas.openxmlformats.org/officeDocument/2006/relationships/image" Target="../media/image224.wmf"/><Relationship Id="rId5" Type="http://schemas.openxmlformats.org/officeDocument/2006/relationships/image" Target="../media/image218.wmf"/><Relationship Id="rId10" Type="http://schemas.openxmlformats.org/officeDocument/2006/relationships/image" Target="../media/image223.wmf"/><Relationship Id="rId4" Type="http://schemas.openxmlformats.org/officeDocument/2006/relationships/image" Target="../media/image217.wmf"/><Relationship Id="rId9" Type="http://schemas.openxmlformats.org/officeDocument/2006/relationships/image" Target="../media/image222.wmf"/></Relationships>
</file>

<file path=ppt/drawings/_rels/vmlDrawing3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1.wmf"/><Relationship Id="rId3" Type="http://schemas.openxmlformats.org/officeDocument/2006/relationships/image" Target="../media/image226.wmf"/><Relationship Id="rId7" Type="http://schemas.openxmlformats.org/officeDocument/2006/relationships/image" Target="../media/image230.wmf"/><Relationship Id="rId2" Type="http://schemas.openxmlformats.org/officeDocument/2006/relationships/image" Target="../media/image225.wmf"/><Relationship Id="rId1" Type="http://schemas.openxmlformats.org/officeDocument/2006/relationships/image" Target="../media/image214.wmf"/><Relationship Id="rId6" Type="http://schemas.openxmlformats.org/officeDocument/2006/relationships/image" Target="../media/image229.wmf"/><Relationship Id="rId5" Type="http://schemas.openxmlformats.org/officeDocument/2006/relationships/image" Target="../media/image228.wmf"/><Relationship Id="rId4" Type="http://schemas.openxmlformats.org/officeDocument/2006/relationships/image" Target="../media/image2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8.wmf"/><Relationship Id="rId4" Type="http://schemas.openxmlformats.org/officeDocument/2006/relationships/image" Target="../media/image12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3.wmf"/><Relationship Id="rId2" Type="http://schemas.openxmlformats.org/officeDocument/2006/relationships/image" Target="../media/image232.wmf"/><Relationship Id="rId1" Type="http://schemas.openxmlformats.org/officeDocument/2006/relationships/image" Target="../media/image214.wmf"/><Relationship Id="rId5" Type="http://schemas.openxmlformats.org/officeDocument/2006/relationships/image" Target="../media/image235.wmf"/><Relationship Id="rId4" Type="http://schemas.openxmlformats.org/officeDocument/2006/relationships/image" Target="../media/image234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7.wmf"/><Relationship Id="rId2" Type="http://schemas.openxmlformats.org/officeDocument/2006/relationships/image" Target="../media/image236.wmf"/><Relationship Id="rId1" Type="http://schemas.openxmlformats.org/officeDocument/2006/relationships/image" Target="../media/image214.wmf"/><Relationship Id="rId6" Type="http://schemas.openxmlformats.org/officeDocument/2006/relationships/image" Target="../media/image240.wmf"/><Relationship Id="rId5" Type="http://schemas.openxmlformats.org/officeDocument/2006/relationships/image" Target="../media/image239.wmf"/><Relationship Id="rId4" Type="http://schemas.openxmlformats.org/officeDocument/2006/relationships/image" Target="../media/image238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2.wmf"/><Relationship Id="rId2" Type="http://schemas.openxmlformats.org/officeDocument/2006/relationships/image" Target="../media/image241.wmf"/><Relationship Id="rId1" Type="http://schemas.openxmlformats.org/officeDocument/2006/relationships/image" Target="../media/image214.wmf"/><Relationship Id="rId6" Type="http://schemas.openxmlformats.org/officeDocument/2006/relationships/image" Target="../media/image245.wmf"/><Relationship Id="rId5" Type="http://schemas.openxmlformats.org/officeDocument/2006/relationships/image" Target="../media/image244.wmf"/><Relationship Id="rId4" Type="http://schemas.openxmlformats.org/officeDocument/2006/relationships/image" Target="../media/image243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7.wmf"/><Relationship Id="rId2" Type="http://schemas.openxmlformats.org/officeDocument/2006/relationships/image" Target="../media/image246.wmf"/><Relationship Id="rId1" Type="http://schemas.openxmlformats.org/officeDocument/2006/relationships/image" Target="../media/image214.wmf"/><Relationship Id="rId4" Type="http://schemas.openxmlformats.org/officeDocument/2006/relationships/image" Target="../media/image248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wmf"/><Relationship Id="rId2" Type="http://schemas.openxmlformats.org/officeDocument/2006/relationships/image" Target="../media/image249.wmf"/><Relationship Id="rId1" Type="http://schemas.openxmlformats.org/officeDocument/2006/relationships/image" Target="../media/image21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7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3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C9A6B9C-3855-4336-A5FE-00B21E114A32}" type="datetimeFigureOut">
              <a:rPr lang="he-IL" smtClean="0"/>
              <a:pPr/>
              <a:t>כ"ב/ניסן/תשע"ב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FBB03A-DC10-4899-9A5F-4F55613A2758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להבין את האי-</a:t>
            </a:r>
            <a:r>
              <a:rPr lang="he-IL" dirty="0" err="1" smtClean="0"/>
              <a:t>שיוויון</a:t>
            </a:r>
            <a:r>
              <a:rPr lang="he-IL" dirty="0" smtClean="0"/>
              <a:t> </a:t>
            </a:r>
            <a:r>
              <a:rPr lang="he-IL" dirty="0" smtClean="0"/>
              <a:t>האחרון 4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16</a:t>
            </a:fld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17</a:t>
            </a:fld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18</a:t>
            </a:fld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19</a:t>
            </a:fld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20</a:t>
            </a:fld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21</a:t>
            </a:fld>
            <a:endParaRPr lang="he-I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להדגיש שאין פה תלות בגודל של </a:t>
            </a:r>
            <a:r>
              <a:rPr lang="en-US" dirty="0" smtClean="0"/>
              <a:t>x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22</a:t>
            </a:fld>
            <a:endParaRPr lang="he-I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23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לחשוב אם באמת ללכת על ההוכחות בע"פ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להדגיש שאין פה תלות בגודל של </a:t>
            </a:r>
            <a:r>
              <a:rPr lang="en-US" dirty="0" smtClean="0"/>
              <a:t>x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24</a:t>
            </a:fld>
            <a:endParaRPr lang="he-I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25</a:t>
            </a:fld>
            <a:endParaRPr lang="he-I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26</a:t>
            </a:fld>
            <a:endParaRPr lang="he-I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27</a:t>
            </a:fld>
            <a:endParaRPr lang="he-I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28</a:t>
            </a:fld>
            <a:endParaRPr lang="he-I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29</a:t>
            </a:fld>
            <a:endParaRPr lang="he-I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30</a:t>
            </a:fld>
            <a:endParaRPr lang="he-I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31</a:t>
            </a:fld>
            <a:endParaRPr lang="he-I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32</a:t>
            </a:fld>
            <a:endParaRPr lang="he-I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להבין את </a:t>
            </a:r>
            <a:r>
              <a:rPr lang="he-IL" dirty="0" err="1" smtClean="0"/>
              <a:t>הצ'רנוף</a:t>
            </a:r>
            <a:r>
              <a:rPr lang="he-IL" dirty="0" smtClean="0"/>
              <a:t> הזה?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33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לחשוב אם באמת ללכת על </a:t>
            </a:r>
            <a:r>
              <a:rPr lang="he-IL" smtClean="0"/>
              <a:t>ההוכחות בע"פ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34</a:t>
            </a:fld>
            <a:endParaRPr lang="he-I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35</a:t>
            </a:fld>
            <a:endParaRPr lang="he-I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36</a:t>
            </a:fld>
            <a:endParaRPr lang="he-I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37</a:t>
            </a:fld>
            <a:endParaRPr lang="he-I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לבדוק</a:t>
            </a:r>
            <a:r>
              <a:rPr lang="he-IL" baseline="0" dirty="0" smtClean="0"/>
              <a:t> אי התאמה בין </a:t>
            </a:r>
            <a:r>
              <a:rPr lang="he-IL" baseline="0" dirty="0" err="1" smtClean="0"/>
              <a:t>האוו</a:t>
            </a:r>
            <a:r>
              <a:rPr lang="he-IL" baseline="0" dirty="0" smtClean="0"/>
              <a:t> לנוסחא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38</a:t>
            </a:fld>
            <a:endParaRPr lang="he-I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39</a:t>
            </a:fld>
            <a:endParaRPr lang="he-I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לרשום את </a:t>
            </a:r>
            <a:r>
              <a:rPr lang="en-US" dirty="0" smtClean="0"/>
              <a:t>m</a:t>
            </a:r>
            <a:r>
              <a:rPr lang="he-IL" baseline="0" dirty="0" smtClean="0"/>
              <a:t> בצד של הלוח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40</a:t>
            </a:fld>
            <a:endParaRPr lang="he-I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לרשום את </a:t>
            </a:r>
            <a:r>
              <a:rPr lang="en-US" dirty="0" smtClean="0"/>
              <a:t>m</a:t>
            </a:r>
            <a:r>
              <a:rPr lang="he-IL" baseline="0" smtClean="0"/>
              <a:t> בצד של הלוח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41</a:t>
            </a:fld>
            <a:endParaRPr lang="he-I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לרשום את </a:t>
            </a:r>
            <a:r>
              <a:rPr lang="en-US" dirty="0" smtClean="0"/>
              <a:t>m</a:t>
            </a:r>
            <a:r>
              <a:rPr lang="he-IL" baseline="0" dirty="0" smtClean="0"/>
              <a:t> בצד של הלוח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42</a:t>
            </a:fld>
            <a:endParaRPr lang="he-I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לרשום את </a:t>
            </a:r>
            <a:r>
              <a:rPr lang="en-US" dirty="0" smtClean="0"/>
              <a:t>m</a:t>
            </a:r>
            <a:r>
              <a:rPr lang="he-IL" baseline="0" dirty="0" smtClean="0"/>
              <a:t> בצד של הלוח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43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baseline="0" dirty="0" smtClean="0"/>
              <a:t>אולי כדאי להבין את הנקודה הראשונה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לרשום את </a:t>
            </a:r>
            <a:r>
              <a:rPr lang="en-US" dirty="0" smtClean="0"/>
              <a:t>m</a:t>
            </a:r>
            <a:r>
              <a:rPr lang="he-IL" baseline="0" dirty="0" smtClean="0"/>
              <a:t> בצד של הלוח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44</a:t>
            </a:fld>
            <a:endParaRPr lang="he-I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לרשום את </a:t>
            </a:r>
            <a:r>
              <a:rPr lang="en-US" dirty="0" smtClean="0"/>
              <a:t>m</a:t>
            </a:r>
            <a:r>
              <a:rPr lang="he-IL" baseline="0" dirty="0" smtClean="0"/>
              <a:t> בצד של הלוח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45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baseline="0" dirty="0" smtClean="0"/>
              <a:t>אולי כדאי להבין את </a:t>
            </a:r>
            <a:r>
              <a:rPr lang="he-IL" baseline="0" smtClean="0"/>
              <a:t>הנקודה הראשונה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baseline="0" dirty="0" smtClean="0"/>
              <a:t>אולי כדאי להבין את </a:t>
            </a:r>
            <a:r>
              <a:rPr lang="he-IL" baseline="0" smtClean="0"/>
              <a:t>הנקודה הראשונה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אחרי שעברתי</a:t>
            </a:r>
            <a:r>
              <a:rPr lang="he-IL" baseline="0" dirty="0" smtClean="0"/>
              <a:t> על השקופית הזאת לתת את הדוגמאות של מימדי ה</a:t>
            </a:r>
            <a:r>
              <a:rPr lang="en-US" baseline="0" dirty="0" smtClean="0"/>
              <a:t>VC</a:t>
            </a:r>
            <a:r>
              <a:rPr lang="he-IL" baseline="0" dirty="0" smtClean="0"/>
              <a:t> של אינטרוולים,דיסקים וצורות קמורות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מה</a:t>
            </a:r>
            <a:r>
              <a:rPr lang="he-IL" baseline="0" dirty="0" smtClean="0"/>
              <a:t> לעשות עם למה 5.13?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מה</a:t>
            </a:r>
            <a:r>
              <a:rPr lang="he-IL" baseline="0" dirty="0" smtClean="0"/>
              <a:t> לעשות </a:t>
            </a:r>
            <a:r>
              <a:rPr lang="he-IL" baseline="0" smtClean="0"/>
              <a:t>עם למה 5.13?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BB03A-DC10-4899-9A5F-4F55613A2758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C908-93D9-4EAA-AE25-1F7AC0BC4867}" type="datetimeFigureOut">
              <a:rPr lang="he-IL" smtClean="0"/>
              <a:pPr/>
              <a:t>כ"ב/ניסן/תשע"ב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FF8-BD16-463A-B414-37D7978CA7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C908-93D9-4EAA-AE25-1F7AC0BC4867}" type="datetimeFigureOut">
              <a:rPr lang="he-IL" smtClean="0"/>
              <a:pPr/>
              <a:t>כ"ב/ניסן/תשע"ב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FF8-BD16-463A-B414-37D7978CA7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C908-93D9-4EAA-AE25-1F7AC0BC4867}" type="datetimeFigureOut">
              <a:rPr lang="he-IL" smtClean="0"/>
              <a:pPr/>
              <a:t>כ"ב/ניסן/תשע"ב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FF8-BD16-463A-B414-37D7978CA7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C908-93D9-4EAA-AE25-1F7AC0BC4867}" type="datetimeFigureOut">
              <a:rPr lang="he-IL" smtClean="0"/>
              <a:pPr/>
              <a:t>כ"ב/ניסן/תשע"ב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FF8-BD16-463A-B414-37D7978CA7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C908-93D9-4EAA-AE25-1F7AC0BC4867}" type="datetimeFigureOut">
              <a:rPr lang="he-IL" smtClean="0"/>
              <a:pPr/>
              <a:t>כ"ב/ניסן/תשע"ב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FF8-BD16-463A-B414-37D7978CA7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C908-93D9-4EAA-AE25-1F7AC0BC4867}" type="datetimeFigureOut">
              <a:rPr lang="he-IL" smtClean="0"/>
              <a:pPr/>
              <a:t>כ"ב/ניסן/תשע"ב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FF8-BD16-463A-B414-37D7978CA7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C908-93D9-4EAA-AE25-1F7AC0BC4867}" type="datetimeFigureOut">
              <a:rPr lang="he-IL" smtClean="0"/>
              <a:pPr/>
              <a:t>כ"ב/ניסן/תשע"ב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FF8-BD16-463A-B414-37D7978CA7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C908-93D9-4EAA-AE25-1F7AC0BC4867}" type="datetimeFigureOut">
              <a:rPr lang="he-IL" smtClean="0"/>
              <a:pPr/>
              <a:t>כ"ב/ניסן/תשע"ב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FF8-BD16-463A-B414-37D7978CA7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C908-93D9-4EAA-AE25-1F7AC0BC4867}" type="datetimeFigureOut">
              <a:rPr lang="he-IL" smtClean="0"/>
              <a:pPr/>
              <a:t>כ"ב/ניסן/תשע"ב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FF8-BD16-463A-B414-37D7978CA7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C908-93D9-4EAA-AE25-1F7AC0BC4867}" type="datetimeFigureOut">
              <a:rPr lang="he-IL" smtClean="0"/>
              <a:pPr/>
              <a:t>כ"ב/ניסן/תשע"ב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FF8-BD16-463A-B414-37D7978CA7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C908-93D9-4EAA-AE25-1F7AC0BC4867}" type="datetimeFigureOut">
              <a:rPr lang="he-IL" smtClean="0"/>
              <a:pPr/>
              <a:t>כ"ב/ניסן/תשע"ב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4FF8-BD16-463A-B414-37D7978CA7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AC908-93D9-4EAA-AE25-1F7AC0BC4867}" type="datetimeFigureOut">
              <a:rPr lang="he-IL" smtClean="0"/>
              <a:pPr/>
              <a:t>כ"ב/ניסן/תשע"ב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14FF8-BD16-463A-B414-37D7978CA767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74.bin"/><Relationship Id="rId12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3.bin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2.bin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2.bin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1.bin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0.bin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89.bin"/><Relationship Id="rId10" Type="http://schemas.openxmlformats.org/officeDocument/2006/relationships/oleObject" Target="../embeddings/oleObject94.bin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9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8.bin"/><Relationship Id="rId5" Type="http://schemas.openxmlformats.org/officeDocument/2006/relationships/oleObject" Target="../embeddings/oleObject97.bin"/><Relationship Id="rId4" Type="http://schemas.openxmlformats.org/officeDocument/2006/relationships/oleObject" Target="../embeddings/oleObject9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3.bin"/><Relationship Id="rId5" Type="http://schemas.openxmlformats.org/officeDocument/2006/relationships/oleObject" Target="../embeddings/oleObject102.bin"/><Relationship Id="rId4" Type="http://schemas.openxmlformats.org/officeDocument/2006/relationships/oleObject" Target="../embeddings/oleObject10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10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06.bin"/><Relationship Id="rId5" Type="http://schemas.openxmlformats.org/officeDocument/2006/relationships/oleObject" Target="../embeddings/oleObject105.bin"/><Relationship Id="rId4" Type="http://schemas.openxmlformats.org/officeDocument/2006/relationships/oleObject" Target="../embeddings/oleObject10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10.bin"/><Relationship Id="rId5" Type="http://schemas.openxmlformats.org/officeDocument/2006/relationships/oleObject" Target="../embeddings/oleObject109.bin"/><Relationship Id="rId4" Type="http://schemas.openxmlformats.org/officeDocument/2006/relationships/oleObject" Target="../embeddings/oleObject108.bin"/><Relationship Id="rId9" Type="http://schemas.openxmlformats.org/officeDocument/2006/relationships/oleObject" Target="../embeddings/oleObject11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1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16.bin"/><Relationship Id="rId5" Type="http://schemas.openxmlformats.org/officeDocument/2006/relationships/oleObject" Target="../embeddings/oleObject115.bin"/><Relationship Id="rId10" Type="http://schemas.openxmlformats.org/officeDocument/2006/relationships/oleObject" Target="../embeddings/oleObject120.bin"/><Relationship Id="rId4" Type="http://schemas.openxmlformats.org/officeDocument/2006/relationships/oleObject" Target="../embeddings/oleObject114.bin"/><Relationship Id="rId9" Type="http://schemas.openxmlformats.org/officeDocument/2006/relationships/oleObject" Target="../embeddings/oleObject11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1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23.bin"/><Relationship Id="rId5" Type="http://schemas.openxmlformats.org/officeDocument/2006/relationships/oleObject" Target="../embeddings/oleObject122.bin"/><Relationship Id="rId10" Type="http://schemas.openxmlformats.org/officeDocument/2006/relationships/oleObject" Target="../embeddings/oleObject127.bin"/><Relationship Id="rId4" Type="http://schemas.openxmlformats.org/officeDocument/2006/relationships/oleObject" Target="../embeddings/oleObject121.bin"/><Relationship Id="rId9" Type="http://schemas.openxmlformats.org/officeDocument/2006/relationships/oleObject" Target="../embeddings/oleObject12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13" Type="http://schemas.openxmlformats.org/officeDocument/2006/relationships/oleObject" Target="../embeddings/oleObject137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131.bin"/><Relationship Id="rId12" Type="http://schemas.openxmlformats.org/officeDocument/2006/relationships/oleObject" Target="../embeddings/oleObject1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30.bin"/><Relationship Id="rId11" Type="http://schemas.openxmlformats.org/officeDocument/2006/relationships/oleObject" Target="../embeddings/oleObject135.bin"/><Relationship Id="rId5" Type="http://schemas.openxmlformats.org/officeDocument/2006/relationships/oleObject" Target="../embeddings/oleObject129.bin"/><Relationship Id="rId10" Type="http://schemas.openxmlformats.org/officeDocument/2006/relationships/oleObject" Target="../embeddings/oleObject134.bin"/><Relationship Id="rId4" Type="http://schemas.openxmlformats.org/officeDocument/2006/relationships/oleObject" Target="../embeddings/oleObject128.bin"/><Relationship Id="rId9" Type="http://schemas.openxmlformats.org/officeDocument/2006/relationships/oleObject" Target="../embeddings/oleObject133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40.bin"/><Relationship Id="rId5" Type="http://schemas.openxmlformats.org/officeDocument/2006/relationships/oleObject" Target="../embeddings/oleObject139.bin"/><Relationship Id="rId10" Type="http://schemas.openxmlformats.org/officeDocument/2006/relationships/oleObject" Target="../embeddings/oleObject144.bin"/><Relationship Id="rId4" Type="http://schemas.openxmlformats.org/officeDocument/2006/relationships/oleObject" Target="../embeddings/oleObject138.bin"/><Relationship Id="rId9" Type="http://schemas.openxmlformats.org/officeDocument/2006/relationships/oleObject" Target="../embeddings/oleObject14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9.bin"/><Relationship Id="rId13" Type="http://schemas.openxmlformats.org/officeDocument/2006/relationships/oleObject" Target="../embeddings/oleObject154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48.bin"/><Relationship Id="rId12" Type="http://schemas.openxmlformats.org/officeDocument/2006/relationships/oleObject" Target="../embeddings/oleObject1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47.bin"/><Relationship Id="rId11" Type="http://schemas.openxmlformats.org/officeDocument/2006/relationships/oleObject" Target="../embeddings/oleObject152.bin"/><Relationship Id="rId5" Type="http://schemas.openxmlformats.org/officeDocument/2006/relationships/oleObject" Target="../embeddings/oleObject146.bin"/><Relationship Id="rId15" Type="http://schemas.openxmlformats.org/officeDocument/2006/relationships/oleObject" Target="../embeddings/oleObject156.bin"/><Relationship Id="rId10" Type="http://schemas.openxmlformats.org/officeDocument/2006/relationships/oleObject" Target="../embeddings/oleObject151.bin"/><Relationship Id="rId4" Type="http://schemas.openxmlformats.org/officeDocument/2006/relationships/oleObject" Target="../embeddings/oleObject145.bin"/><Relationship Id="rId9" Type="http://schemas.openxmlformats.org/officeDocument/2006/relationships/oleObject" Target="../embeddings/oleObject150.bin"/><Relationship Id="rId14" Type="http://schemas.openxmlformats.org/officeDocument/2006/relationships/oleObject" Target="../embeddings/oleObject155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157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2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60.bin"/><Relationship Id="rId5" Type="http://schemas.openxmlformats.org/officeDocument/2006/relationships/oleObject" Target="../embeddings/oleObject159.bin"/><Relationship Id="rId4" Type="http://schemas.openxmlformats.org/officeDocument/2006/relationships/oleObject" Target="../embeddings/oleObject158.bin"/><Relationship Id="rId9" Type="http://schemas.openxmlformats.org/officeDocument/2006/relationships/oleObject" Target="../embeddings/oleObject16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66.bin"/><Relationship Id="rId5" Type="http://schemas.openxmlformats.org/officeDocument/2006/relationships/oleObject" Target="../embeddings/oleObject165.bin"/><Relationship Id="rId4" Type="http://schemas.openxmlformats.org/officeDocument/2006/relationships/oleObject" Target="../embeddings/oleObject164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1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170.bin"/><Relationship Id="rId12" Type="http://schemas.openxmlformats.org/officeDocument/2006/relationships/oleObject" Target="../embeddings/oleObject1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69.bin"/><Relationship Id="rId11" Type="http://schemas.openxmlformats.org/officeDocument/2006/relationships/oleObject" Target="../embeddings/oleObject174.bin"/><Relationship Id="rId5" Type="http://schemas.openxmlformats.org/officeDocument/2006/relationships/oleObject" Target="../embeddings/oleObject168.bin"/><Relationship Id="rId10" Type="http://schemas.openxmlformats.org/officeDocument/2006/relationships/oleObject" Target="../embeddings/oleObject173.bin"/><Relationship Id="rId4" Type="http://schemas.openxmlformats.org/officeDocument/2006/relationships/oleObject" Target="../embeddings/oleObject167.bin"/><Relationship Id="rId9" Type="http://schemas.openxmlformats.org/officeDocument/2006/relationships/oleObject" Target="../embeddings/oleObject17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9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1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77.bin"/><Relationship Id="rId5" Type="http://schemas.openxmlformats.org/officeDocument/2006/relationships/image" Target="../media/image154.png"/><Relationship Id="rId4" Type="http://schemas.openxmlformats.org/officeDocument/2006/relationships/oleObject" Target="../embeddings/oleObject176.bin"/><Relationship Id="rId9" Type="http://schemas.openxmlformats.org/officeDocument/2006/relationships/oleObject" Target="../embeddings/oleObject180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5.bin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1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83.bin"/><Relationship Id="rId5" Type="http://schemas.openxmlformats.org/officeDocument/2006/relationships/oleObject" Target="../embeddings/oleObject182.bin"/><Relationship Id="rId4" Type="http://schemas.openxmlformats.org/officeDocument/2006/relationships/oleObject" Target="../embeddings/oleObject181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0.bin"/><Relationship Id="rId13" Type="http://schemas.openxmlformats.org/officeDocument/2006/relationships/oleObject" Target="../embeddings/oleObject195.bin"/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189.bin"/><Relationship Id="rId12" Type="http://schemas.openxmlformats.org/officeDocument/2006/relationships/oleObject" Target="../embeddings/oleObject1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88.bin"/><Relationship Id="rId11" Type="http://schemas.openxmlformats.org/officeDocument/2006/relationships/oleObject" Target="../embeddings/oleObject193.bin"/><Relationship Id="rId5" Type="http://schemas.openxmlformats.org/officeDocument/2006/relationships/oleObject" Target="../embeddings/oleObject187.bin"/><Relationship Id="rId10" Type="http://schemas.openxmlformats.org/officeDocument/2006/relationships/oleObject" Target="../embeddings/oleObject192.bin"/><Relationship Id="rId4" Type="http://schemas.openxmlformats.org/officeDocument/2006/relationships/oleObject" Target="../embeddings/oleObject186.bin"/><Relationship Id="rId9" Type="http://schemas.openxmlformats.org/officeDocument/2006/relationships/oleObject" Target="../embeddings/oleObject191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0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1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98.bin"/><Relationship Id="rId5" Type="http://schemas.openxmlformats.org/officeDocument/2006/relationships/oleObject" Target="../embeddings/oleObject197.bin"/><Relationship Id="rId10" Type="http://schemas.openxmlformats.org/officeDocument/2006/relationships/oleObject" Target="../embeddings/oleObject202.bin"/><Relationship Id="rId4" Type="http://schemas.openxmlformats.org/officeDocument/2006/relationships/oleObject" Target="../embeddings/oleObject196.bin"/><Relationship Id="rId9" Type="http://schemas.openxmlformats.org/officeDocument/2006/relationships/oleObject" Target="../embeddings/oleObject201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7.bin"/><Relationship Id="rId13" Type="http://schemas.openxmlformats.org/officeDocument/2006/relationships/oleObject" Target="../embeddings/oleObject212.bin"/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206.bin"/><Relationship Id="rId12" Type="http://schemas.openxmlformats.org/officeDocument/2006/relationships/oleObject" Target="../embeddings/oleObject2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205.bin"/><Relationship Id="rId11" Type="http://schemas.openxmlformats.org/officeDocument/2006/relationships/oleObject" Target="../embeddings/oleObject210.bin"/><Relationship Id="rId5" Type="http://schemas.openxmlformats.org/officeDocument/2006/relationships/oleObject" Target="../embeddings/oleObject204.bin"/><Relationship Id="rId10" Type="http://schemas.openxmlformats.org/officeDocument/2006/relationships/oleObject" Target="../embeddings/oleObject209.bin"/><Relationship Id="rId4" Type="http://schemas.openxmlformats.org/officeDocument/2006/relationships/oleObject" Target="../embeddings/oleObject203.bin"/><Relationship Id="rId9" Type="http://schemas.openxmlformats.org/officeDocument/2006/relationships/oleObject" Target="../embeddings/oleObject208.bin"/><Relationship Id="rId14" Type="http://schemas.openxmlformats.org/officeDocument/2006/relationships/oleObject" Target="../embeddings/oleObject213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8.bin"/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217.bin"/><Relationship Id="rId12" Type="http://schemas.openxmlformats.org/officeDocument/2006/relationships/oleObject" Target="../embeddings/oleObject2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216.bin"/><Relationship Id="rId11" Type="http://schemas.openxmlformats.org/officeDocument/2006/relationships/oleObject" Target="../embeddings/oleObject221.bin"/><Relationship Id="rId5" Type="http://schemas.openxmlformats.org/officeDocument/2006/relationships/oleObject" Target="../embeddings/oleObject215.bin"/><Relationship Id="rId10" Type="http://schemas.openxmlformats.org/officeDocument/2006/relationships/oleObject" Target="../embeddings/oleObject220.bin"/><Relationship Id="rId4" Type="http://schemas.openxmlformats.org/officeDocument/2006/relationships/oleObject" Target="../embeddings/oleObject214.bin"/><Relationship Id="rId9" Type="http://schemas.openxmlformats.org/officeDocument/2006/relationships/oleObject" Target="../embeddings/oleObject219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7.bin"/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2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225.bin"/><Relationship Id="rId5" Type="http://schemas.openxmlformats.org/officeDocument/2006/relationships/oleObject" Target="../embeddings/oleObject224.bin"/><Relationship Id="rId4" Type="http://schemas.openxmlformats.org/officeDocument/2006/relationships/oleObject" Target="../embeddings/oleObject223.bin"/><Relationship Id="rId9" Type="http://schemas.openxmlformats.org/officeDocument/2006/relationships/oleObject" Target="../embeddings/oleObject228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3.bin"/><Relationship Id="rId13" Type="http://schemas.openxmlformats.org/officeDocument/2006/relationships/oleObject" Target="../embeddings/oleObject238.bin"/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232.bin"/><Relationship Id="rId12" Type="http://schemas.openxmlformats.org/officeDocument/2006/relationships/oleObject" Target="../embeddings/oleObject2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231.bin"/><Relationship Id="rId11" Type="http://schemas.openxmlformats.org/officeDocument/2006/relationships/oleObject" Target="../embeddings/oleObject236.bin"/><Relationship Id="rId5" Type="http://schemas.openxmlformats.org/officeDocument/2006/relationships/oleObject" Target="../embeddings/oleObject230.bin"/><Relationship Id="rId10" Type="http://schemas.openxmlformats.org/officeDocument/2006/relationships/oleObject" Target="../embeddings/oleObject235.bin"/><Relationship Id="rId4" Type="http://schemas.openxmlformats.org/officeDocument/2006/relationships/oleObject" Target="../embeddings/oleObject229.bin"/><Relationship Id="rId9" Type="http://schemas.openxmlformats.org/officeDocument/2006/relationships/oleObject" Target="../embeddings/oleObject234.bin"/><Relationship Id="rId14" Type="http://schemas.openxmlformats.org/officeDocument/2006/relationships/oleObject" Target="../embeddings/oleObject239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4.bin"/><Relationship Id="rId13" Type="http://schemas.openxmlformats.org/officeDocument/2006/relationships/oleObject" Target="../embeddings/oleObject249.bin"/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oleObject243.bin"/><Relationship Id="rId12" Type="http://schemas.openxmlformats.org/officeDocument/2006/relationships/oleObject" Target="../embeddings/oleObject2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242.bin"/><Relationship Id="rId11" Type="http://schemas.openxmlformats.org/officeDocument/2006/relationships/oleObject" Target="../embeddings/oleObject247.bin"/><Relationship Id="rId5" Type="http://schemas.openxmlformats.org/officeDocument/2006/relationships/oleObject" Target="../embeddings/oleObject241.bin"/><Relationship Id="rId10" Type="http://schemas.openxmlformats.org/officeDocument/2006/relationships/oleObject" Target="../embeddings/oleObject246.bin"/><Relationship Id="rId4" Type="http://schemas.openxmlformats.org/officeDocument/2006/relationships/oleObject" Target="../embeddings/oleObject240.bin"/><Relationship Id="rId9" Type="http://schemas.openxmlformats.org/officeDocument/2006/relationships/oleObject" Target="../embeddings/oleObject245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4.bin"/><Relationship Id="rId13" Type="http://schemas.openxmlformats.org/officeDocument/2006/relationships/oleObject" Target="../embeddings/oleObject259.bin"/><Relationship Id="rId3" Type="http://schemas.openxmlformats.org/officeDocument/2006/relationships/notesSlide" Target="../notesSlides/notesSlide35.xml"/><Relationship Id="rId7" Type="http://schemas.openxmlformats.org/officeDocument/2006/relationships/oleObject" Target="../embeddings/oleObject253.bin"/><Relationship Id="rId12" Type="http://schemas.openxmlformats.org/officeDocument/2006/relationships/oleObject" Target="../embeddings/oleObject2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252.bin"/><Relationship Id="rId11" Type="http://schemas.openxmlformats.org/officeDocument/2006/relationships/oleObject" Target="../embeddings/oleObject257.bin"/><Relationship Id="rId5" Type="http://schemas.openxmlformats.org/officeDocument/2006/relationships/oleObject" Target="../embeddings/oleObject251.bin"/><Relationship Id="rId10" Type="http://schemas.openxmlformats.org/officeDocument/2006/relationships/oleObject" Target="../embeddings/oleObject256.bin"/><Relationship Id="rId4" Type="http://schemas.openxmlformats.org/officeDocument/2006/relationships/oleObject" Target="../embeddings/oleObject250.bin"/><Relationship Id="rId9" Type="http://schemas.openxmlformats.org/officeDocument/2006/relationships/oleObject" Target="../embeddings/oleObject255.bin"/><Relationship Id="rId14" Type="http://schemas.openxmlformats.org/officeDocument/2006/relationships/oleObject" Target="../embeddings/oleObject26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5.bin"/><Relationship Id="rId3" Type="http://schemas.openxmlformats.org/officeDocument/2006/relationships/notesSlide" Target="../notesSlides/notesSlide36.xml"/><Relationship Id="rId7" Type="http://schemas.openxmlformats.org/officeDocument/2006/relationships/oleObject" Target="../embeddings/oleObject2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263.bin"/><Relationship Id="rId11" Type="http://schemas.openxmlformats.org/officeDocument/2006/relationships/oleObject" Target="../embeddings/oleObject268.bin"/><Relationship Id="rId5" Type="http://schemas.openxmlformats.org/officeDocument/2006/relationships/oleObject" Target="../embeddings/oleObject262.bin"/><Relationship Id="rId10" Type="http://schemas.openxmlformats.org/officeDocument/2006/relationships/oleObject" Target="../embeddings/oleObject267.bin"/><Relationship Id="rId4" Type="http://schemas.openxmlformats.org/officeDocument/2006/relationships/oleObject" Target="../embeddings/oleObject261.bin"/><Relationship Id="rId9" Type="http://schemas.openxmlformats.org/officeDocument/2006/relationships/oleObject" Target="../embeddings/oleObject266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3.bin"/><Relationship Id="rId3" Type="http://schemas.openxmlformats.org/officeDocument/2006/relationships/notesSlide" Target="../notesSlides/notesSlide37.xml"/><Relationship Id="rId7" Type="http://schemas.openxmlformats.org/officeDocument/2006/relationships/oleObject" Target="../embeddings/oleObject2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271.bin"/><Relationship Id="rId5" Type="http://schemas.openxmlformats.org/officeDocument/2006/relationships/oleObject" Target="../embeddings/oleObject270.bin"/><Relationship Id="rId4" Type="http://schemas.openxmlformats.org/officeDocument/2006/relationships/oleObject" Target="../embeddings/oleObject269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8.bin"/><Relationship Id="rId3" Type="http://schemas.openxmlformats.org/officeDocument/2006/relationships/notesSlide" Target="../notesSlides/notesSlide38.xml"/><Relationship Id="rId7" Type="http://schemas.openxmlformats.org/officeDocument/2006/relationships/oleObject" Target="../embeddings/oleObject2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276.bin"/><Relationship Id="rId5" Type="http://schemas.openxmlformats.org/officeDocument/2006/relationships/oleObject" Target="../embeddings/oleObject275.bin"/><Relationship Id="rId4" Type="http://schemas.openxmlformats.org/officeDocument/2006/relationships/oleObject" Target="../embeddings/oleObject274.bin"/><Relationship Id="rId9" Type="http://schemas.openxmlformats.org/officeDocument/2006/relationships/oleObject" Target="../embeddings/oleObject279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4.bin"/><Relationship Id="rId3" Type="http://schemas.openxmlformats.org/officeDocument/2006/relationships/notesSlide" Target="../notesSlides/notesSlide39.xml"/><Relationship Id="rId7" Type="http://schemas.openxmlformats.org/officeDocument/2006/relationships/oleObject" Target="../embeddings/oleObject2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282.bin"/><Relationship Id="rId5" Type="http://schemas.openxmlformats.org/officeDocument/2006/relationships/oleObject" Target="../embeddings/oleObject281.bin"/><Relationship Id="rId4" Type="http://schemas.openxmlformats.org/officeDocument/2006/relationships/oleObject" Target="../embeddings/oleObject280.bin"/><Relationship Id="rId9" Type="http://schemas.openxmlformats.org/officeDocument/2006/relationships/oleObject" Target="../embeddings/oleObject285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oleObject" Target="../embeddings/oleObject2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288.bin"/><Relationship Id="rId5" Type="http://schemas.openxmlformats.org/officeDocument/2006/relationships/oleObject" Target="../embeddings/oleObject287.bin"/><Relationship Id="rId4" Type="http://schemas.openxmlformats.org/officeDocument/2006/relationships/oleObject" Target="../embeddings/oleObject286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292.bin"/><Relationship Id="rId5" Type="http://schemas.openxmlformats.org/officeDocument/2006/relationships/oleObject" Target="../embeddings/oleObject291.bin"/><Relationship Id="rId4" Type="http://schemas.openxmlformats.org/officeDocument/2006/relationships/oleObject" Target="../embeddings/oleObject29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8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Relationship Id="rId14" Type="http://schemas.openxmlformats.org/officeDocument/2006/relationships/oleObject" Target="../embeddings/oleObject2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oleObject" Target="../embeddings/oleObject4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Relationship Id="rId14" Type="http://schemas.openxmlformats.org/officeDocument/2006/relationships/oleObject" Target="../embeddings/oleObject4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4.bin"/><Relationship Id="rId12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3.bin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2.bin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 Complexity, Sampling, and</a:t>
            </a:r>
            <a:br>
              <a:rPr lang="en-US" dirty="0" smtClean="0"/>
            </a:br>
            <a:r>
              <a:rPr lang="en-US" dirty="0" smtClean="0"/>
              <a:t>  -Nets  and    -Samples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907704" y="3010904"/>
          <a:ext cx="458233" cy="504056"/>
        </p:xfrm>
        <a:graphic>
          <a:graphicData uri="http://schemas.openxmlformats.org/presentationml/2006/ole">
            <p:oleObj spid="_x0000_s1027" name="Equation" r:id="rId3" imgW="126720" imgH="13968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761285" y="3025980"/>
          <a:ext cx="458787" cy="503237"/>
        </p:xfrm>
        <a:graphic>
          <a:graphicData uri="http://schemas.openxmlformats.org/presentationml/2006/ole">
            <p:oleObj spid="_x0000_s1028" name="Equation" r:id="rId4" imgW="126720" imgH="139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Sauer’s Lemma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Notice: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By induction. </a:t>
            </a:r>
          </a:p>
          <a:p>
            <a:pPr algn="l" rtl="0">
              <a:buNone/>
            </a:pPr>
            <a:endParaRPr lang="en-US" dirty="0" smtClean="0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2339752" y="1628775"/>
          <a:ext cx="3629025" cy="576263"/>
        </p:xfrm>
        <a:graphic>
          <a:graphicData uri="http://schemas.openxmlformats.org/presentationml/2006/ole">
            <p:oleObj spid="_x0000_s12290" name="Equation" r:id="rId4" imgW="1600200" imgH="253800" progId="Equation.DSMT4">
              <p:embed/>
            </p:oleObj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930275" y="2781300"/>
          <a:ext cx="7170738" cy="576263"/>
        </p:xfrm>
        <a:graphic>
          <a:graphicData uri="http://schemas.openxmlformats.org/presentationml/2006/ole">
            <p:oleObj spid="_x0000_s12299" name="Equation" r:id="rId5" imgW="31622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More Definitions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Let                    be a range space. We define its </a:t>
            </a:r>
            <a:r>
              <a:rPr lang="en-US" b="1" dirty="0" smtClean="0"/>
              <a:t>shatter function</a:t>
            </a:r>
            <a:r>
              <a:rPr lang="en-US" dirty="0" smtClean="0"/>
              <a:t> to be: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We define the </a:t>
            </a:r>
            <a:r>
              <a:rPr lang="en-US" b="1" dirty="0" smtClean="0"/>
              <a:t>shattering dimension</a:t>
            </a:r>
            <a:r>
              <a:rPr lang="en-US" dirty="0" smtClean="0"/>
              <a:t> as the smallest       such that </a:t>
            </a:r>
            <a:endParaRPr lang="en-US" dirty="0"/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1547664" y="1700808"/>
          <a:ext cx="1558035" cy="461640"/>
        </p:xfrm>
        <a:graphic>
          <a:graphicData uri="http://schemas.openxmlformats.org/presentationml/2006/ole">
            <p:oleObj spid="_x0000_s13314" name="Equation" r:id="rId4" imgW="685800" imgH="203040" progId="Equation.DSMT4">
              <p:embed/>
            </p:oleObj>
          </a:graphicData>
        </a:graphic>
      </p:graphicFrame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3131840" y="2576190"/>
          <a:ext cx="2452687" cy="1212850"/>
        </p:xfrm>
        <a:graphic>
          <a:graphicData uri="http://schemas.openxmlformats.org/presentationml/2006/ole">
            <p:oleObj spid="_x0000_s13325" name="Equation" r:id="rId5" imgW="1079280" imgH="533160" progId="Equation.DSMT4">
              <p:embed/>
            </p:oleObj>
          </a:graphicData>
        </a:graphic>
      </p:graphicFrame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2411760" y="4437112"/>
          <a:ext cx="317500" cy="403225"/>
        </p:xfrm>
        <a:graphic>
          <a:graphicData uri="http://schemas.openxmlformats.org/presentationml/2006/ole">
            <p:oleObj spid="_x0000_s13326" name="Equation" r:id="rId6" imgW="139680" imgH="177480" progId="Equation.DSMT4">
              <p:embed/>
            </p:oleObj>
          </a:graphicData>
        </a:graphic>
      </p:graphicFrame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4499992" y="4365104"/>
          <a:ext cx="2797175" cy="549275"/>
        </p:xfrm>
        <a:graphic>
          <a:graphicData uri="http://schemas.openxmlformats.org/presentationml/2006/ole">
            <p:oleObj spid="_x0000_s13327" name="Equation" r:id="rId7" imgW="123156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Let             , we have that                            .          As such                 and by its definition   </a:t>
            </a:r>
            <a:endParaRPr lang="en-US" dirty="0"/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1619672" y="1643063"/>
          <a:ext cx="981075" cy="577850"/>
        </p:xfrm>
        <a:graphic>
          <a:graphicData uri="http://schemas.openxmlformats.org/presentationml/2006/ole">
            <p:oleObj spid="_x0000_s14338" name="Equation" r:id="rId4" imgW="431640" imgH="253800" progId="Equation.DSMT4">
              <p:embed/>
            </p:oleObj>
          </a:graphicData>
        </a:graphic>
      </p:graphicFrame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7017593" y="2205038"/>
          <a:ext cx="866775" cy="403225"/>
        </p:xfrm>
        <a:graphic>
          <a:graphicData uri="http://schemas.openxmlformats.org/presentationml/2006/ole">
            <p:oleObj spid="_x0000_s14340" name="Equation" r:id="rId5" imgW="380880" imgH="177480" progId="Equation.DSMT4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2915815" y="260648"/>
          <a:ext cx="2468845" cy="1152128"/>
        </p:xfrm>
        <a:graphic>
          <a:graphicData uri="http://schemas.openxmlformats.org/presentationml/2006/ole">
            <p:oleObj spid="_x0000_s14342" name="Equation" r:id="rId6" imgW="380880" imgH="177480" progId="Equation.DSMT4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5071640" y="1556792"/>
          <a:ext cx="2452688" cy="693738"/>
        </p:xfrm>
        <a:graphic>
          <a:graphicData uri="http://schemas.openxmlformats.org/presentationml/2006/ole">
            <p:oleObj spid="_x0000_s14343" name="Equation" r:id="rId7" imgW="1079280" imgH="304560" progId="Equation.DSMT4">
              <p:embed/>
            </p:oleObj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2267744" y="2060575"/>
          <a:ext cx="1298575" cy="693738"/>
        </p:xfrm>
        <a:graphic>
          <a:graphicData uri="http://schemas.openxmlformats.org/presentationml/2006/ole">
            <p:oleObj spid="_x0000_s14345" name="Equation" r:id="rId8" imgW="57132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Let               be the largest set shattered by          and            , so </a:t>
            </a:r>
          </a:p>
          <a:p>
            <a:pPr algn="l" rtl="0"/>
            <a:endParaRPr lang="en-US" dirty="0"/>
          </a:p>
          <a:p>
            <a:pPr algn="l" rtl="0">
              <a:buNone/>
            </a:pPr>
            <a:r>
              <a:rPr lang="en-US" dirty="0" smtClean="0"/>
              <a:t>                                         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Assuming </a:t>
            </a:r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1562100" y="1714500"/>
          <a:ext cx="1096963" cy="433388"/>
        </p:xfrm>
        <a:graphic>
          <a:graphicData uri="http://schemas.openxmlformats.org/presentationml/2006/ole">
            <p:oleObj spid="_x0000_s15362" name="Equation" r:id="rId4" imgW="482400" imgH="190440" progId="Equation.DSMT4">
              <p:embed/>
            </p:oleObj>
          </a:graphicData>
        </a:graphic>
      </p:graphicFrame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7956376" y="1700213"/>
          <a:ext cx="317500" cy="403225"/>
        </p:xfrm>
        <a:graphic>
          <a:graphicData uri="http://schemas.openxmlformats.org/presentationml/2006/ole">
            <p:oleObj spid="_x0000_s15363" name="Equation" r:id="rId5" imgW="139680" imgH="177480" progId="Equation.DSMT4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1301204" y="177800"/>
          <a:ext cx="6007100" cy="1317625"/>
        </p:xfrm>
        <a:graphic>
          <a:graphicData uri="http://schemas.openxmlformats.org/presentationml/2006/ole">
            <p:oleObj spid="_x0000_s15364" name="Equation" r:id="rId6" imgW="927000" imgH="203040" progId="Equation.DSMT4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3341910" y="2087190"/>
          <a:ext cx="3462338" cy="693738"/>
        </p:xfrm>
        <a:graphic>
          <a:graphicData uri="http://schemas.openxmlformats.org/presentationml/2006/ole">
            <p:oleObj spid="_x0000_s15365" name="Equation" r:id="rId7" imgW="1523880" imgH="304560" progId="Equation.DSMT4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1631404" y="2105025"/>
          <a:ext cx="1068388" cy="576263"/>
        </p:xfrm>
        <a:graphic>
          <a:graphicData uri="http://schemas.openxmlformats.org/presentationml/2006/ole">
            <p:oleObj spid="_x0000_s15368" name="Equation" r:id="rId8" imgW="469800" imgH="253800" progId="Equation.DSMT4">
              <p:embed/>
            </p:oleObj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346200" y="2751138"/>
          <a:ext cx="3000375" cy="463550"/>
        </p:xfrm>
        <a:graphic>
          <a:graphicData uri="http://schemas.openxmlformats.org/presentationml/2006/ole">
            <p:oleObj spid="_x0000_s15369" name="Equation" r:id="rId9" imgW="1320480" imgH="203040" progId="Equation.DSMT4">
              <p:embed/>
            </p:oleObj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1341438" y="3406502"/>
          <a:ext cx="2279650" cy="1390650"/>
        </p:xfrm>
        <a:graphic>
          <a:graphicData uri="http://schemas.openxmlformats.org/presentationml/2006/ole">
            <p:oleObj spid="_x0000_s15370" name="Equation" r:id="rId10" imgW="1002960" imgH="609480" progId="Equation.DSMT4">
              <p:embed/>
            </p:oleObj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6166172" y="3973562"/>
          <a:ext cx="2654300" cy="463550"/>
        </p:xfrm>
        <a:graphic>
          <a:graphicData uri="http://schemas.openxmlformats.org/presentationml/2006/ole">
            <p:oleObj spid="_x0000_s15372" name="Equation" r:id="rId11" imgW="1168200" imgH="203040" progId="Equation.DSMT4">
              <p:embed/>
            </p:oleObj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1317946" y="4993605"/>
          <a:ext cx="7502526" cy="955675"/>
        </p:xfrm>
        <a:graphic>
          <a:graphicData uri="http://schemas.openxmlformats.org/presentationml/2006/ole">
            <p:oleObj spid="_x0000_s15373" name="Equation" r:id="rId12" imgW="330192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We Need Shattering Dimension?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Let                                               be a range space.    The shattering dimension of       is 3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Proof: Consider any set     of     points, then               :       </a:t>
            </a:r>
          </a:p>
          <a:p>
            <a:pPr lvl="1" algn="l" rtl="0"/>
            <a:r>
              <a:rPr lang="en-US" dirty="0" smtClean="0"/>
              <a:t> </a:t>
            </a:r>
          </a:p>
          <a:p>
            <a:pPr lvl="1" algn="l" rtl="0"/>
            <a:endParaRPr lang="en-US" dirty="0"/>
          </a:p>
          <a:p>
            <a:pPr lvl="1" algn="l" rtl="0"/>
            <a:r>
              <a:rPr lang="en-US" dirty="0" smtClean="0"/>
              <a:t> </a:t>
            </a:r>
          </a:p>
          <a:p>
            <a:pPr lvl="1" algn="l" rtl="0"/>
            <a:endParaRPr lang="en-US" dirty="0"/>
          </a:p>
          <a:p>
            <a:pPr lvl="1" algn="l" rtl="0"/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1115616" y="1671638"/>
          <a:ext cx="4037013" cy="519112"/>
        </p:xfrm>
        <a:graphic>
          <a:graphicData uri="http://schemas.openxmlformats.org/presentationml/2006/ole">
            <p:oleObj spid="_x0000_s16386" name="Equation" r:id="rId4" imgW="1777680" imgH="228600" progId="Equation.DSMT4">
              <p:embed/>
            </p:oleObj>
          </a:graphicData>
        </a:graphic>
      </p:graphicFrame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5220072" y="2175836"/>
          <a:ext cx="317500" cy="403225"/>
        </p:xfrm>
        <a:graphic>
          <a:graphicData uri="http://schemas.openxmlformats.org/presentationml/2006/ole">
            <p:oleObj spid="_x0000_s16388" name="Equation" r:id="rId5" imgW="139680" imgH="177480" progId="Equation.DSMT4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4297371" y="3342822"/>
          <a:ext cx="346075" cy="374650"/>
        </p:xfrm>
        <a:graphic>
          <a:graphicData uri="http://schemas.openxmlformats.org/presentationml/2006/ole">
            <p:oleObj spid="_x0000_s16390" name="Equation" r:id="rId6" imgW="152280" imgH="164880" progId="Equation.DSMT4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5148064" y="3415166"/>
          <a:ext cx="287338" cy="315912"/>
        </p:xfrm>
        <a:graphic>
          <a:graphicData uri="http://schemas.openxmlformats.org/presentationml/2006/ole">
            <p:oleObj spid="_x0000_s16391" name="Equation" r:id="rId7" imgW="126720" imgH="139680" progId="Equation.DSMT4">
              <p:embed/>
            </p:oleObj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7524328" y="3197364"/>
          <a:ext cx="1441450" cy="692150"/>
        </p:xfrm>
        <a:graphic>
          <a:graphicData uri="http://schemas.openxmlformats.org/presentationml/2006/ole">
            <p:oleObj spid="_x0000_s16393" name="Equation" r:id="rId8" imgW="634680" imgH="304560" progId="Equation.DSMT4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899592" y="3687763"/>
          <a:ext cx="3228975" cy="808037"/>
        </p:xfrm>
        <a:graphic>
          <a:graphicData uri="http://schemas.openxmlformats.org/presentationml/2006/ole">
            <p:oleObj spid="_x0000_s16394" name="Equation" r:id="rId9" imgW="1422360" imgH="355320" progId="Equation.DSMT4">
              <p:embed/>
            </p:oleObj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896367" y="4608513"/>
          <a:ext cx="3603625" cy="1039812"/>
        </p:xfrm>
        <a:graphic>
          <a:graphicData uri="http://schemas.openxmlformats.org/presentationml/2006/ole">
            <p:oleObj spid="_x0000_s16396" name="Equation" r:id="rId10" imgW="1587240" imgH="457200" progId="Equation.DSMT4">
              <p:embed/>
            </p:oleObj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899592" y="5629547"/>
          <a:ext cx="4813300" cy="1039813"/>
        </p:xfrm>
        <a:graphic>
          <a:graphicData uri="http://schemas.openxmlformats.org/presentationml/2006/ole">
            <p:oleObj spid="_x0000_s16397" name="Equation" r:id="rId11" imgW="212076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Mixing Range Spaces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Let                           be range spaces with finite VC dimensions             .</a:t>
            </a:r>
          </a:p>
          <a:p>
            <a:pPr algn="l" rtl="0"/>
            <a:r>
              <a:rPr lang="en-US" dirty="0" smtClean="0"/>
              <a:t>Let                   be a function that maps k-</a:t>
            </a:r>
            <a:r>
              <a:rPr lang="en-US" dirty="0" err="1" smtClean="0"/>
              <a:t>tuples</a:t>
            </a:r>
            <a:r>
              <a:rPr lang="en-US" dirty="0" smtClean="0"/>
              <a:t> of sets           , into a subset of X by </a:t>
            </a:r>
          </a:p>
          <a:p>
            <a:pPr algn="l" rtl="0"/>
            <a:r>
              <a:rPr lang="en-US" dirty="0" smtClean="0"/>
              <a:t>Consider the range set</a:t>
            </a:r>
          </a:p>
          <a:p>
            <a:pPr algn="l" rtl="0"/>
            <a:r>
              <a:rPr lang="en-US" dirty="0" smtClean="0"/>
              <a:t>Theorem: The associated range space                     has a VC dimension bounded by                 , where </a:t>
            </a:r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1462088" y="1514475"/>
          <a:ext cx="2278062" cy="720725"/>
        </p:xfrm>
        <a:graphic>
          <a:graphicData uri="http://schemas.openxmlformats.org/presentationml/2006/ole">
            <p:oleObj spid="_x0000_s21506" name="Equation" r:id="rId4" imgW="1002960" imgH="317160" progId="Equation.DSMT4">
              <p:embed/>
            </p:oleObj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3403374" y="2161884"/>
          <a:ext cx="1154112" cy="519113"/>
        </p:xfrm>
        <a:graphic>
          <a:graphicData uri="http://schemas.openxmlformats.org/presentationml/2006/ole">
            <p:oleObj spid="_x0000_s21507" name="Equation" r:id="rId5" imgW="507960" imgH="228600" progId="Equation.DSMT4">
              <p:embed/>
            </p:oleObj>
          </a:graphicData>
        </a:graphic>
      </p:graphicFrame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1547664" y="2736850"/>
          <a:ext cx="1528763" cy="519113"/>
        </p:xfrm>
        <a:graphic>
          <a:graphicData uri="http://schemas.openxmlformats.org/presentationml/2006/ole">
            <p:oleObj spid="_x0000_s21508" name="Equation" r:id="rId6" imgW="672840" imgH="228600" progId="Equation.DSMT4">
              <p:embed/>
            </p:oleObj>
          </a:graphicData>
        </a:graphic>
      </p:graphicFrame>
      <p:graphicFrame>
        <p:nvGraphicFramePr>
          <p:cNvPr id="18450" name="Object 18"/>
          <p:cNvGraphicFramePr>
            <a:graphicFrameLocks noChangeAspect="1"/>
          </p:cNvGraphicFramePr>
          <p:nvPr/>
        </p:nvGraphicFramePr>
        <p:xfrm>
          <a:off x="2109788" y="3198813"/>
          <a:ext cx="922337" cy="549275"/>
        </p:xfrm>
        <a:graphic>
          <a:graphicData uri="http://schemas.openxmlformats.org/presentationml/2006/ole">
            <p:oleObj spid="_x0000_s21509" name="Equation" r:id="rId7" imgW="406080" imgH="241200" progId="Equation.DSMT4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6614368" y="3198813"/>
          <a:ext cx="1270000" cy="547687"/>
        </p:xfrm>
        <a:graphic>
          <a:graphicData uri="http://schemas.openxmlformats.org/presentationml/2006/ole">
            <p:oleObj spid="_x0000_s21510" name="Equation" r:id="rId8" imgW="558720" imgH="241200" progId="Equation.DSMT4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4702175" y="3717925"/>
          <a:ext cx="3430588" cy="692150"/>
        </p:xfrm>
        <a:graphic>
          <a:graphicData uri="http://schemas.openxmlformats.org/presentationml/2006/ole">
            <p:oleObj spid="_x0000_s21511" name="Equation" r:id="rId9" imgW="1511280" imgH="304560" progId="Equation.DSMT4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6300192" y="4926013"/>
          <a:ext cx="1527175" cy="461962"/>
        </p:xfrm>
        <a:graphic>
          <a:graphicData uri="http://schemas.openxmlformats.org/presentationml/2006/ole">
            <p:oleObj spid="_x0000_s21513" name="Equation" r:id="rId10" imgW="672840" imgH="203040" progId="Equation.DSMT4">
              <p:embed/>
            </p:oleObj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2066429" y="5387188"/>
          <a:ext cx="1641475" cy="519112"/>
        </p:xfrm>
        <a:graphic>
          <a:graphicData uri="http://schemas.openxmlformats.org/presentationml/2006/ole">
            <p:oleObj spid="_x0000_s21515" name="Equation" r:id="rId11" imgW="7236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012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Assume                      is being shattered by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 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Assume </a:t>
            </a:r>
            <a:endParaRPr lang="en-US" dirty="0"/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207964" y="1628775"/>
          <a:ext cx="1931988" cy="577850"/>
        </p:xfrm>
        <a:graphic>
          <a:graphicData uri="http://schemas.openxmlformats.org/presentationml/2006/ole">
            <p:oleObj spid="_x0000_s22530" name="Equation" r:id="rId4" imgW="850680" imgH="253800" progId="Equation.DSMT4">
              <p:embed/>
            </p:oleObj>
          </a:graphicData>
        </a:graphic>
      </p:graphicFrame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827584" y="2675229"/>
          <a:ext cx="5622925" cy="2020887"/>
        </p:xfrm>
        <a:graphic>
          <a:graphicData uri="http://schemas.openxmlformats.org/presentationml/2006/ole">
            <p:oleObj spid="_x0000_s22532" name="Equation" r:id="rId5" imgW="2476440" imgH="888840" progId="Equation.DSMT4">
              <p:embed/>
            </p:oleObj>
          </a:graphicData>
        </a:graphic>
      </p:graphicFrame>
      <p:graphicFrame>
        <p:nvGraphicFramePr>
          <p:cNvPr id="18450" name="Object 18"/>
          <p:cNvGraphicFramePr>
            <a:graphicFrameLocks noChangeAspect="1"/>
          </p:cNvGraphicFramePr>
          <p:nvPr/>
        </p:nvGraphicFramePr>
        <p:xfrm>
          <a:off x="7740352" y="1700213"/>
          <a:ext cx="317500" cy="374650"/>
        </p:xfrm>
        <a:graphic>
          <a:graphicData uri="http://schemas.openxmlformats.org/presentationml/2006/ole">
            <p:oleObj spid="_x0000_s22533" name="Equation" r:id="rId6" imgW="139680" imgH="164880" progId="Equation.DSMT4">
              <p:embed/>
            </p:oleObj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2339752" y="5199285"/>
          <a:ext cx="2709862" cy="461963"/>
        </p:xfrm>
        <a:graphic>
          <a:graphicData uri="http://schemas.openxmlformats.org/presentationml/2006/ole">
            <p:oleObj spid="_x0000_s22539" name="Equation" r:id="rId7" imgW="1193760" imgH="203040" progId="Equation.DSMT4">
              <p:embed/>
            </p:oleObj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899592" y="6135688"/>
          <a:ext cx="5189538" cy="461962"/>
        </p:xfrm>
        <a:graphic>
          <a:graphicData uri="http://schemas.openxmlformats.org/presentationml/2006/ole">
            <p:oleObj spid="_x0000_s22540" name="Equation" r:id="rId8" imgW="22860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01208"/>
          </a:xfrm>
        </p:spPr>
        <p:txBody>
          <a:bodyPr>
            <a:norm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Setting                gives us:</a:t>
            </a:r>
          </a:p>
        </p:txBody>
      </p:sp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869082" y="1556792"/>
          <a:ext cx="2190750" cy="461963"/>
        </p:xfrm>
        <a:graphic>
          <a:graphicData uri="http://schemas.openxmlformats.org/presentationml/2006/ole">
            <p:oleObj spid="_x0000_s23558" name="Equation" r:id="rId4" imgW="965160" imgH="203040" progId="Equation.DSMT4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2267744" y="2319338"/>
          <a:ext cx="1181100" cy="403225"/>
        </p:xfrm>
        <a:graphic>
          <a:graphicData uri="http://schemas.openxmlformats.org/presentationml/2006/ole">
            <p:oleObj spid="_x0000_s23559" name="Equation" r:id="rId5" imgW="520560" imgH="177480" progId="Equation.DSMT4">
              <p:embed/>
            </p:oleObj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911175" y="3019524"/>
          <a:ext cx="2652713" cy="2425700"/>
        </p:xfrm>
        <a:graphic>
          <a:graphicData uri="http://schemas.openxmlformats.org/presentationml/2006/ole">
            <p:oleObj spid="_x0000_s23560" name="Equation" r:id="rId6" imgW="1168200" imgH="1066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Range Spaces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Let                    be a range space.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Let           , We define 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The </a:t>
            </a:r>
            <a:r>
              <a:rPr lang="en-US" b="1" dirty="0" smtClean="0"/>
              <a:t>dual range space</a:t>
            </a:r>
            <a:r>
              <a:rPr lang="en-US" dirty="0" smtClean="0"/>
              <a:t> is </a:t>
            </a:r>
            <a:endParaRPr lang="en-US" dirty="0"/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1547664" y="1700808"/>
          <a:ext cx="1558035" cy="461640"/>
        </p:xfrm>
        <a:graphic>
          <a:graphicData uri="http://schemas.openxmlformats.org/presentationml/2006/ole">
            <p:oleObj spid="_x0000_s18434" name="Equation" r:id="rId4" imgW="685800" imgH="203040" progId="Equation.DSMT4">
              <p:embed/>
            </p:oleObj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1547664" y="2852936"/>
          <a:ext cx="952500" cy="461963"/>
        </p:xfrm>
        <a:graphic>
          <a:graphicData uri="http://schemas.openxmlformats.org/presentationml/2006/ole">
            <p:oleObj spid="_x0000_s18448" name="Equation" r:id="rId5" imgW="419040" imgH="203040" progId="Equation.DSMT4">
              <p:embed/>
            </p:oleObj>
          </a:graphicData>
        </a:graphic>
      </p:graphicFrame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4437980" y="2767013"/>
          <a:ext cx="2654300" cy="635000"/>
        </p:xfrm>
        <a:graphic>
          <a:graphicData uri="http://schemas.openxmlformats.org/presentationml/2006/ole">
            <p:oleObj spid="_x0000_s18449" name="Equation" r:id="rId6" imgW="1168200" imgH="279360" progId="Equation.DSMT4">
              <p:embed/>
            </p:oleObj>
          </a:graphicData>
        </a:graphic>
      </p:graphicFrame>
      <p:graphicFrame>
        <p:nvGraphicFramePr>
          <p:cNvPr id="18450" name="Object 18"/>
          <p:cNvGraphicFramePr>
            <a:graphicFrameLocks noChangeAspect="1"/>
          </p:cNvGraphicFramePr>
          <p:nvPr/>
        </p:nvGraphicFramePr>
        <p:xfrm>
          <a:off x="2411760" y="4653136"/>
          <a:ext cx="4325938" cy="635000"/>
        </p:xfrm>
        <a:graphic>
          <a:graphicData uri="http://schemas.openxmlformats.org/presentationml/2006/ole">
            <p:oleObj spid="_x0000_s18450" name="Equation" r:id="rId7" imgW="190476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Assume                         is shattered by     , then there are       points creating the following matrix:</a:t>
            </a:r>
          </a:p>
          <a:p>
            <a:pPr algn="l" rtl="0">
              <a:buNone/>
            </a:pPr>
            <a:r>
              <a:rPr lang="en-US" dirty="0" smtClean="0"/>
              <a:t>             </a:t>
            </a:r>
            <a:endParaRPr lang="en-US" dirty="0"/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2498725" y="0"/>
          <a:ext cx="4305523" cy="1532993"/>
        </p:xfrm>
        <a:graphic>
          <a:graphicData uri="http://schemas.openxmlformats.org/presentationml/2006/ole">
            <p:oleObj spid="_x0000_s19462" name="Equation" r:id="rId4" imgW="571320" imgH="203040" progId="Equation.DSMT4">
              <p:embed/>
            </p:oleObj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2308101" y="1584325"/>
          <a:ext cx="2047875" cy="636588"/>
        </p:xfrm>
        <a:graphic>
          <a:graphicData uri="http://schemas.openxmlformats.org/presentationml/2006/ole">
            <p:oleObj spid="_x0000_s19465" name="Equation" r:id="rId5" imgW="901440" imgH="279360" progId="Equation.DSMT4">
              <p:embed/>
            </p:oleObj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7049095" y="1673225"/>
          <a:ext cx="403225" cy="461963"/>
        </p:xfrm>
        <a:graphic>
          <a:graphicData uri="http://schemas.openxmlformats.org/presentationml/2006/ole">
            <p:oleObj spid="_x0000_s19467" name="Equation" r:id="rId6" imgW="177480" imgH="203040" progId="Equation.DSMT4">
              <p:embed/>
            </p:oleObj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2497286" y="2060848"/>
          <a:ext cx="490538" cy="490537"/>
        </p:xfrm>
        <a:graphic>
          <a:graphicData uri="http://schemas.openxmlformats.org/presentationml/2006/ole">
            <p:oleObj spid="_x0000_s19468" name="Equation" r:id="rId7" imgW="215640" imgH="215640" progId="Equation.DSMT4">
              <p:embed/>
            </p:oleObj>
          </a:graphicData>
        </a:graphic>
      </p:graphicFrame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409575" y="3227388"/>
          <a:ext cx="3951288" cy="2892425"/>
        </p:xfrm>
        <a:graphic>
          <a:graphicData uri="http://schemas.openxmlformats.org/presentationml/2006/ole">
            <p:oleObj spid="_x0000_s19469" name="Equation" r:id="rId8" imgW="1739880" imgH="1269720" progId="Equation.DSMT4">
              <p:embed/>
            </p:oleObj>
          </a:graphicData>
        </a:graphic>
      </p:graphicFrame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5748338" y="3313113"/>
          <a:ext cx="2047875" cy="2719387"/>
        </p:xfrm>
        <a:graphic>
          <a:graphicData uri="http://schemas.openxmlformats.org/presentationml/2006/ole">
            <p:oleObj spid="_x0000_s19470" name="Equation" r:id="rId9" imgW="901440" imgH="1193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Spaces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 range space      is  a pair            , where      is a ground set, it’s elements called </a:t>
            </a:r>
            <a:r>
              <a:rPr lang="en-US" b="1" dirty="0" smtClean="0"/>
              <a:t>points</a:t>
            </a:r>
            <a:r>
              <a:rPr lang="en-US" dirty="0" smtClean="0"/>
              <a:t> and      is a family of subsets of     , it’s elements called </a:t>
            </a:r>
            <a:r>
              <a:rPr lang="en-US" b="1" dirty="0" smtClean="0"/>
              <a:t>ranges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For example: </a:t>
            </a:r>
            <a:endParaRPr lang="he-IL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203848" y="1628800"/>
          <a:ext cx="576064" cy="504056"/>
        </p:xfrm>
        <a:graphic>
          <a:graphicData uri="http://schemas.openxmlformats.org/presentationml/2006/ole">
            <p:oleObj spid="_x0000_s2050" name="Equation" r:id="rId3" imgW="139680" imgH="17748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220072" y="1700807"/>
          <a:ext cx="1008112" cy="460851"/>
        </p:xfrm>
        <a:graphic>
          <a:graphicData uri="http://schemas.openxmlformats.org/presentationml/2006/ole">
            <p:oleObj spid="_x0000_s2051" name="Equation" r:id="rId4" imgW="444240" imgH="20304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7553356" y="1715322"/>
          <a:ext cx="360040" cy="360041"/>
        </p:xfrm>
        <a:graphic>
          <a:graphicData uri="http://schemas.openxmlformats.org/presentationml/2006/ole">
            <p:oleObj spid="_x0000_s2052" name="Equation" r:id="rId5" imgW="177480" imgH="16488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956376" y="2204864"/>
          <a:ext cx="360040" cy="360040"/>
        </p:xfrm>
        <a:graphic>
          <a:graphicData uri="http://schemas.openxmlformats.org/presentationml/2006/ole">
            <p:oleObj spid="_x0000_s2053" name="Equation" r:id="rId6" imgW="152280" imgH="16488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860032" y="2708920"/>
          <a:ext cx="360363" cy="358775"/>
        </p:xfrm>
        <a:graphic>
          <a:graphicData uri="http://schemas.openxmlformats.org/presentationml/2006/ole">
            <p:oleObj spid="_x0000_s2054" name="Equation" r:id="rId7" imgW="177480" imgH="164880" progId="Equation.DSMT4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203848" y="4293096"/>
          <a:ext cx="4249373" cy="546348"/>
        </p:xfrm>
        <a:graphic>
          <a:graphicData uri="http://schemas.openxmlformats.org/presentationml/2006/ole">
            <p:oleObj spid="_x0000_s2055" name="Equation" r:id="rId8" imgW="1777680" imgH="228600" progId="Equation.DSMT4">
              <p:embed/>
            </p:oleObj>
          </a:graphicData>
        </a:graphic>
      </p:graphicFrame>
      <p:sp>
        <p:nvSpPr>
          <p:cNvPr id="16" name="אליפסה 15"/>
          <p:cNvSpPr/>
          <p:nvPr/>
        </p:nvSpPr>
        <p:spPr>
          <a:xfrm>
            <a:off x="6876256" y="501317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אליפסה 16"/>
          <p:cNvSpPr/>
          <p:nvPr/>
        </p:nvSpPr>
        <p:spPr>
          <a:xfrm>
            <a:off x="7092280" y="551723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אליפסה 17"/>
          <p:cNvSpPr/>
          <p:nvPr/>
        </p:nvSpPr>
        <p:spPr>
          <a:xfrm>
            <a:off x="7668344" y="5661248"/>
            <a:ext cx="100811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מחבר חץ ישר 10"/>
          <p:cNvCxnSpPr/>
          <p:nvPr/>
        </p:nvCxnSpPr>
        <p:spPr>
          <a:xfrm>
            <a:off x="6804248" y="5805264"/>
            <a:ext cx="18722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 flipV="1">
            <a:off x="7676728" y="4941168"/>
            <a:ext cx="0" cy="16645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set of          points represented by the columns of M’ is shattered by   </a:t>
            </a:r>
          </a:p>
          <a:p>
            <a:pPr algn="l" rtl="0">
              <a:buNone/>
            </a:pPr>
            <a:r>
              <a:rPr lang="en-US" dirty="0" smtClean="0"/>
              <a:t>             </a:t>
            </a:r>
            <a:endParaRPr lang="en-US" dirty="0"/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2498725" y="0"/>
          <a:ext cx="4305523" cy="1532993"/>
        </p:xfrm>
        <a:graphic>
          <a:graphicData uri="http://schemas.openxmlformats.org/presentationml/2006/ole">
            <p:oleObj spid="_x0000_s20482" name="Equation" r:id="rId4" imgW="571320" imgH="203040" progId="Equation.DSMT4">
              <p:embed/>
            </p:oleObj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2627139" y="1641475"/>
          <a:ext cx="720725" cy="520700"/>
        </p:xfrm>
        <a:graphic>
          <a:graphicData uri="http://schemas.openxmlformats.org/presentationml/2006/ole">
            <p:oleObj spid="_x0000_s20483" name="Equation" r:id="rId5" imgW="317160" imgH="228600" progId="Equation.DSMT4">
              <p:embed/>
            </p:oleObj>
          </a:graphicData>
        </a:graphic>
      </p:graphicFrame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5748338" y="3313113"/>
          <a:ext cx="2047875" cy="2719387"/>
        </p:xfrm>
        <a:graphic>
          <a:graphicData uri="http://schemas.openxmlformats.org/presentationml/2006/ole">
            <p:oleObj spid="_x0000_s20487" name="Equation" r:id="rId6" imgW="901440" imgH="1193760" progId="Equation.DSMT4">
              <p:embed/>
            </p:oleObj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5940152" y="2159000"/>
          <a:ext cx="317500" cy="404813"/>
        </p:xfrm>
        <a:graphic>
          <a:graphicData uri="http://schemas.openxmlformats.org/presentationml/2006/ole">
            <p:oleObj spid="_x0000_s20488" name="Equation" r:id="rId7" imgW="139680" imgH="177480" progId="Equation.DSMT4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827584" y="2997200"/>
          <a:ext cx="2020887" cy="636588"/>
        </p:xfrm>
        <a:graphic>
          <a:graphicData uri="http://schemas.openxmlformats.org/presentationml/2006/ole">
            <p:oleObj spid="_x0000_s20489" name="Equation" r:id="rId8" imgW="888840" imgH="279360" progId="Equation.DSMT4">
              <p:embed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827584" y="3713163"/>
          <a:ext cx="2106613" cy="520700"/>
        </p:xfrm>
        <a:graphic>
          <a:graphicData uri="http://schemas.openxmlformats.org/presentationml/2006/ole">
            <p:oleObj spid="_x0000_s20490" name="Equation" r:id="rId9" imgW="927000" imgH="228600" progId="Equation.DSMT4">
              <p:embed/>
            </p:oleObj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1025525" y="4394200"/>
          <a:ext cx="1703388" cy="463550"/>
        </p:xfrm>
        <a:graphic>
          <a:graphicData uri="http://schemas.openxmlformats.org/presentationml/2006/ole">
            <p:oleObj spid="_x0000_s20491" name="Equation" r:id="rId10" imgW="7491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5012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Let                    be a range space, and let     be a finite subset of points. A subset            is an                   for    if : </a:t>
            </a:r>
          </a:p>
        </p:txBody>
      </p:sp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2290763" y="260350"/>
          <a:ext cx="4532312" cy="1190625"/>
        </p:xfrm>
        <a:graphic>
          <a:graphicData uri="http://schemas.openxmlformats.org/presentationml/2006/ole">
            <p:oleObj spid="_x0000_s24578" name="Equation" r:id="rId4" imgW="774360" imgH="203040" progId="Equation.DSMT4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1013647" y="1700808"/>
          <a:ext cx="1555750" cy="460375"/>
        </p:xfrm>
        <a:graphic>
          <a:graphicData uri="http://schemas.openxmlformats.org/presentationml/2006/ole">
            <p:oleObj spid="_x0000_s24579" name="Equation" r:id="rId5" imgW="685800" imgH="203040" progId="Equation.DSMT4">
              <p:embed/>
            </p:oleObj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6947371" y="1759006"/>
          <a:ext cx="288925" cy="317500"/>
        </p:xfrm>
        <a:graphic>
          <a:graphicData uri="http://schemas.openxmlformats.org/presentationml/2006/ole">
            <p:oleObj spid="_x0000_s24580" name="Equation" r:id="rId6" imgW="126720" imgH="139680" progId="Equation.DSMT4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774072" y="2176378"/>
          <a:ext cx="923925" cy="433388"/>
        </p:xfrm>
        <a:graphic>
          <a:graphicData uri="http://schemas.openxmlformats.org/presentationml/2006/ole">
            <p:oleObj spid="_x0000_s24581" name="Equation" r:id="rId7" imgW="406080" imgH="190440" progId="Equation.DSMT4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6588224" y="2176463"/>
          <a:ext cx="1617663" cy="461962"/>
        </p:xfrm>
        <a:graphic>
          <a:graphicData uri="http://schemas.openxmlformats.org/presentationml/2006/ole">
            <p:oleObj spid="_x0000_s24582" name="Equation" r:id="rId8" imgW="711000" imgH="203040" progId="Equation.DSMT4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8797019" y="2262920"/>
          <a:ext cx="288925" cy="317500"/>
        </p:xfrm>
        <a:graphic>
          <a:graphicData uri="http://schemas.openxmlformats.org/presentationml/2006/ole">
            <p:oleObj spid="_x0000_s24583" name="Equation" r:id="rId9" imgW="126720" imgH="139680" progId="Equation.DSMT4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2533377" y="3383335"/>
          <a:ext cx="3406775" cy="693737"/>
        </p:xfrm>
        <a:graphic>
          <a:graphicData uri="http://schemas.openxmlformats.org/presentationml/2006/ole">
            <p:oleObj spid="_x0000_s24584" name="Equation" r:id="rId10" imgW="149832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28998"/>
          </a:xfrm>
        </p:spPr>
        <p:txBody>
          <a:bodyPr>
            <a:noAutofit/>
          </a:bodyPr>
          <a:lstStyle/>
          <a:p>
            <a:r>
              <a:rPr lang="en-US" sz="5400" dirty="0" smtClean="0"/>
              <a:t>The                              Theorem</a:t>
            </a:r>
            <a:endParaRPr lang="he-IL" sz="5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5012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There is a positive constant     such that if            is any range space with VC dimension at most   ,           is a finite subset and              then a random subset of cardinality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is an                   for     with probability at least 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5004048" y="1772103"/>
          <a:ext cx="260350" cy="315913"/>
        </p:xfrm>
        <a:graphic>
          <a:graphicData uri="http://schemas.openxmlformats.org/presentationml/2006/ole">
            <p:oleObj spid="_x0000_s26627" name="Equation" r:id="rId4" imgW="114120" imgH="139680" progId="Equation.DSMT4">
              <p:embed/>
            </p:oleObj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7264762" y="1657828"/>
          <a:ext cx="1009650" cy="461963"/>
        </p:xfrm>
        <a:graphic>
          <a:graphicData uri="http://schemas.openxmlformats.org/presentationml/2006/ole">
            <p:oleObj spid="_x0000_s26628" name="Equation" r:id="rId5" imgW="444240" imgH="203040" progId="Equation.DSMT4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804988" y="231775"/>
          <a:ext cx="4160837" cy="1190625"/>
        </p:xfrm>
        <a:graphic>
          <a:graphicData uri="http://schemas.openxmlformats.org/presentationml/2006/ole">
            <p:oleObj spid="_x0000_s26629" name="Equation" r:id="rId6" imgW="711000" imgH="203040" progId="Equation.DSMT4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7668344" y="2174196"/>
          <a:ext cx="317500" cy="403225"/>
        </p:xfrm>
        <a:graphic>
          <a:graphicData uri="http://schemas.openxmlformats.org/presentationml/2006/ole">
            <p:oleObj spid="_x0000_s26630" name="Equation" r:id="rId7" imgW="139680" imgH="177480" progId="Equation.DSMT4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8043460" y="2161884"/>
          <a:ext cx="981075" cy="431800"/>
        </p:xfrm>
        <a:graphic>
          <a:graphicData uri="http://schemas.openxmlformats.org/presentationml/2006/ole">
            <p:oleObj spid="_x0000_s26631" name="Equation" r:id="rId8" imgW="431640" imgH="190440" progId="Equation.DSMT4">
              <p:embed/>
            </p:oleObj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3853089" y="2651578"/>
          <a:ext cx="1154113" cy="460375"/>
        </p:xfrm>
        <a:graphic>
          <a:graphicData uri="http://schemas.openxmlformats.org/presentationml/2006/ole">
            <p:oleObj spid="_x0000_s26632" name="Equation" r:id="rId9" imgW="507960" imgH="203040" progId="Equation.DSMT4">
              <p:embed/>
            </p:oleObj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2938438" y="3616499"/>
          <a:ext cx="3433762" cy="1036637"/>
        </p:xfrm>
        <a:graphic>
          <a:graphicData uri="http://schemas.openxmlformats.org/presentationml/2006/ole">
            <p:oleObj spid="_x0000_s26633" name="Equation" r:id="rId10" imgW="1511280" imgH="457200" progId="Equation.DSMT4">
              <p:embed/>
            </p:oleObj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1261153" y="4912860"/>
          <a:ext cx="1585912" cy="460375"/>
        </p:xfrm>
        <a:graphic>
          <a:graphicData uri="http://schemas.openxmlformats.org/presentationml/2006/ole">
            <p:oleObj spid="_x0000_s26634" name="Equation" r:id="rId11" imgW="698400" imgH="203040" progId="Equation.DSMT4">
              <p:embed/>
            </p:oleObj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3489400" y="4999224"/>
          <a:ext cx="290512" cy="315913"/>
        </p:xfrm>
        <a:graphic>
          <a:graphicData uri="http://schemas.openxmlformats.org/presentationml/2006/ole">
            <p:oleObj spid="_x0000_s26635" name="Equation" r:id="rId12" imgW="126720" imgH="139680" progId="Equation.DSMT4">
              <p:embed/>
            </p:oleObj>
          </a:graphicData>
        </a:graphic>
      </p:graphicFrame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7883525" y="4913313"/>
          <a:ext cx="725488" cy="460375"/>
        </p:xfrm>
        <a:graphic>
          <a:graphicData uri="http://schemas.openxmlformats.org/presentationml/2006/ole">
            <p:oleObj spid="_x0000_s26636" name="Equation" r:id="rId13" imgW="3171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5012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Let                    be a range space, and let     be a finite subset of points. A subset            is an              for     if: </a:t>
            </a:r>
          </a:p>
        </p:txBody>
      </p:sp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2959100" y="334963"/>
          <a:ext cx="3195638" cy="1041400"/>
        </p:xfrm>
        <a:graphic>
          <a:graphicData uri="http://schemas.openxmlformats.org/presentationml/2006/ole">
            <p:oleObj spid="_x0000_s27650" name="Equation" r:id="rId4" imgW="545760" imgH="177480" progId="Equation.DSMT4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1013647" y="1700808"/>
          <a:ext cx="1555750" cy="460375"/>
        </p:xfrm>
        <a:graphic>
          <a:graphicData uri="http://schemas.openxmlformats.org/presentationml/2006/ole">
            <p:oleObj spid="_x0000_s27651" name="Equation" r:id="rId5" imgW="685800" imgH="203040" progId="Equation.DSMT4">
              <p:embed/>
            </p:oleObj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6947371" y="1759006"/>
          <a:ext cx="288925" cy="317500"/>
        </p:xfrm>
        <a:graphic>
          <a:graphicData uri="http://schemas.openxmlformats.org/presentationml/2006/ole">
            <p:oleObj spid="_x0000_s27652" name="Equation" r:id="rId6" imgW="126720" imgH="139680" progId="Equation.DSMT4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745038" y="2176463"/>
          <a:ext cx="981075" cy="433387"/>
        </p:xfrm>
        <a:graphic>
          <a:graphicData uri="http://schemas.openxmlformats.org/presentationml/2006/ole">
            <p:oleObj spid="_x0000_s27653" name="Equation" r:id="rId7" imgW="431640" imgH="190440" progId="Equation.DSMT4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6588224" y="2205038"/>
          <a:ext cx="1127125" cy="403225"/>
        </p:xfrm>
        <a:graphic>
          <a:graphicData uri="http://schemas.openxmlformats.org/presentationml/2006/ole">
            <p:oleObj spid="_x0000_s27654" name="Equation" r:id="rId8" imgW="495000" imgH="177480" progId="Equation.DSMT4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8316416" y="2262920"/>
          <a:ext cx="288925" cy="317500"/>
        </p:xfrm>
        <a:graphic>
          <a:graphicData uri="http://schemas.openxmlformats.org/presentationml/2006/ole">
            <p:oleObj spid="_x0000_s27655" name="Equation" r:id="rId9" imgW="126720" imgH="139680" progId="Equation.DSMT4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2000250" y="3382963"/>
          <a:ext cx="4475163" cy="693737"/>
        </p:xfrm>
        <a:graphic>
          <a:graphicData uri="http://schemas.openxmlformats.org/presentationml/2006/ole">
            <p:oleObj spid="_x0000_s27656" name="Equation" r:id="rId10" imgW="196848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28998"/>
          </a:xfrm>
        </p:spPr>
        <p:txBody>
          <a:bodyPr>
            <a:noAutofit/>
          </a:bodyPr>
          <a:lstStyle/>
          <a:p>
            <a:r>
              <a:rPr lang="en-US" sz="5400" dirty="0" smtClean="0"/>
              <a:t>The                    Theorem</a:t>
            </a:r>
            <a:endParaRPr lang="he-IL" sz="5400" dirty="0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2436813" y="227360"/>
          <a:ext cx="2897187" cy="1041400"/>
        </p:xfrm>
        <a:graphic>
          <a:graphicData uri="http://schemas.openxmlformats.org/presentationml/2006/ole">
            <p:oleObj spid="_x0000_s28676" name="Equation" r:id="rId4" imgW="495000" imgH="177480" progId="Equation.DSMT4">
              <p:embed/>
            </p:oleObj>
          </a:graphicData>
        </a:graphic>
      </p:graphicFrame>
      <p:sp>
        <p:nvSpPr>
          <p:cNvPr id="15" name="מציין מיקום תוכן 2"/>
          <p:cNvSpPr txBox="1">
            <a:spLocks/>
          </p:cNvSpPr>
          <p:nvPr/>
        </p:nvSpPr>
        <p:spPr>
          <a:xfrm>
            <a:off x="0" y="1600200"/>
            <a:ext cx="9144000" cy="550120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                   be a range space of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VC dimension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 let     be a finite subset of points.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Suppose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      be a set obtained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     random independent draws from    , where: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baseline="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Then      is an              with probability at least  </a:t>
            </a:r>
            <a:endParaRPr lang="en-US" sz="3200" baseline="0" dirty="0"/>
          </a:p>
        </p:txBody>
      </p:sp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1013647" y="1700808"/>
          <a:ext cx="1555750" cy="460375"/>
        </p:xfrm>
        <a:graphic>
          <a:graphicData uri="http://schemas.openxmlformats.org/presentationml/2006/ole">
            <p:oleObj spid="_x0000_s28684" name="Equation" r:id="rId5" imgW="685800" imgH="203040" progId="Equation.DSMT4">
              <p:embed/>
            </p:oleObj>
          </a:graphicData>
        </a:graphic>
      </p:graphicFrame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8344580" y="1715635"/>
          <a:ext cx="317500" cy="404812"/>
        </p:xfrm>
        <a:graphic>
          <a:graphicData uri="http://schemas.openxmlformats.org/presentationml/2006/ole">
            <p:oleObj spid="_x0000_s28685" name="Equation" r:id="rId6" imgW="139680" imgH="177480" progId="Equation.DSMT4">
              <p:embed/>
            </p:oleObj>
          </a:graphicData>
        </a:graphic>
      </p:graphicFrame>
      <p:graphicFrame>
        <p:nvGraphicFramePr>
          <p:cNvPr id="28686" name="Object 14"/>
          <p:cNvGraphicFramePr>
            <a:graphicFrameLocks noChangeAspect="1"/>
          </p:cNvGraphicFramePr>
          <p:nvPr/>
        </p:nvGraphicFramePr>
        <p:xfrm>
          <a:off x="1648700" y="2247404"/>
          <a:ext cx="288925" cy="317500"/>
        </p:xfrm>
        <a:graphic>
          <a:graphicData uri="http://schemas.openxmlformats.org/presentationml/2006/ole">
            <p:oleObj spid="_x0000_s28686" name="Equation" r:id="rId7" imgW="126720" imgH="139680" progId="Equation.DSMT4">
              <p:embed/>
            </p:oleObj>
          </a:graphicData>
        </a:graphic>
      </p:graphicFrame>
      <p:graphicFrame>
        <p:nvGraphicFramePr>
          <p:cNvPr id="28687" name="Object 15"/>
          <p:cNvGraphicFramePr>
            <a:graphicFrameLocks noChangeAspect="1"/>
          </p:cNvGraphicFramePr>
          <p:nvPr/>
        </p:nvGraphicFramePr>
        <p:xfrm>
          <a:off x="1978223" y="2781300"/>
          <a:ext cx="2017713" cy="460375"/>
        </p:xfrm>
        <a:graphic>
          <a:graphicData uri="http://schemas.openxmlformats.org/presentationml/2006/ole">
            <p:oleObj spid="_x0000_s28687" name="Equation" r:id="rId8" imgW="888840" imgH="203040" progId="Equation.DSMT4">
              <p:embed/>
            </p:oleObj>
          </a:graphicData>
        </a:graphic>
      </p:graphicFrame>
      <p:graphicFrame>
        <p:nvGraphicFramePr>
          <p:cNvPr id="28688" name="Object 16"/>
          <p:cNvGraphicFramePr>
            <a:graphicFrameLocks noChangeAspect="1"/>
          </p:cNvGraphicFramePr>
          <p:nvPr/>
        </p:nvGraphicFramePr>
        <p:xfrm>
          <a:off x="1043608" y="3356992"/>
          <a:ext cx="403225" cy="401637"/>
        </p:xfrm>
        <a:graphic>
          <a:graphicData uri="http://schemas.openxmlformats.org/presentationml/2006/ole">
            <p:oleObj spid="_x0000_s28688" name="Equation" r:id="rId9" imgW="177480" imgH="177480" progId="Equation.DSMT4">
              <p:embed/>
            </p:oleObj>
          </a:graphicData>
        </a:graphic>
      </p:graphicFrame>
      <p:graphicFrame>
        <p:nvGraphicFramePr>
          <p:cNvPr id="28689" name="Object 17"/>
          <p:cNvGraphicFramePr>
            <a:graphicFrameLocks noChangeAspect="1"/>
          </p:cNvGraphicFramePr>
          <p:nvPr/>
        </p:nvGraphicFramePr>
        <p:xfrm>
          <a:off x="5003121" y="3429453"/>
          <a:ext cx="373062" cy="315913"/>
        </p:xfrm>
        <a:graphic>
          <a:graphicData uri="http://schemas.openxmlformats.org/presentationml/2006/ole">
            <p:oleObj spid="_x0000_s28689" name="Equation" r:id="rId10" imgW="164880" imgH="139680" progId="Equation.DSMT4">
              <p:embed/>
            </p:oleObj>
          </a:graphicData>
        </a:graphic>
      </p:graphicFrame>
      <p:graphicFrame>
        <p:nvGraphicFramePr>
          <p:cNvPr id="28690" name="Object 18"/>
          <p:cNvGraphicFramePr>
            <a:graphicFrameLocks noChangeAspect="1"/>
          </p:cNvGraphicFramePr>
          <p:nvPr/>
        </p:nvGraphicFramePr>
        <p:xfrm>
          <a:off x="2397246" y="3919104"/>
          <a:ext cx="288925" cy="317500"/>
        </p:xfrm>
        <a:graphic>
          <a:graphicData uri="http://schemas.openxmlformats.org/presentationml/2006/ole">
            <p:oleObj spid="_x0000_s28690" name="Equation" r:id="rId11" imgW="126720" imgH="139680" progId="Equation.DSMT4">
              <p:embed/>
            </p:oleObj>
          </a:graphicData>
        </a:graphic>
      </p:graphicFrame>
      <p:graphicFrame>
        <p:nvGraphicFramePr>
          <p:cNvPr id="28691" name="Object 19"/>
          <p:cNvGraphicFramePr>
            <a:graphicFrameLocks noChangeAspect="1"/>
          </p:cNvGraphicFramePr>
          <p:nvPr/>
        </p:nvGraphicFramePr>
        <p:xfrm>
          <a:off x="2626717" y="4293096"/>
          <a:ext cx="3673475" cy="947737"/>
        </p:xfrm>
        <a:graphic>
          <a:graphicData uri="http://schemas.openxmlformats.org/presentationml/2006/ole">
            <p:oleObj spid="_x0000_s28691" name="Equation" r:id="rId12" imgW="1625400" imgH="419040" progId="Equation.DSMT4">
              <p:embed/>
            </p:oleObj>
          </a:graphicData>
        </a:graphic>
      </p:graphicFrame>
      <p:graphicFrame>
        <p:nvGraphicFramePr>
          <p:cNvPr id="28692" name="Object 20"/>
          <p:cNvGraphicFramePr>
            <a:graphicFrameLocks noChangeAspect="1"/>
          </p:cNvGraphicFramePr>
          <p:nvPr/>
        </p:nvGraphicFramePr>
        <p:xfrm>
          <a:off x="1331435" y="5603754"/>
          <a:ext cx="403225" cy="401637"/>
        </p:xfrm>
        <a:graphic>
          <a:graphicData uri="http://schemas.openxmlformats.org/presentationml/2006/ole">
            <p:oleObj spid="_x0000_s28692" name="Equation" r:id="rId13" imgW="177480" imgH="177480" progId="Equation.DSMT4">
              <p:embed/>
            </p:oleObj>
          </a:graphicData>
        </a:graphic>
      </p:graphicFrame>
      <p:graphicFrame>
        <p:nvGraphicFramePr>
          <p:cNvPr id="28693" name="Object 21"/>
          <p:cNvGraphicFramePr>
            <a:graphicFrameLocks noChangeAspect="1"/>
          </p:cNvGraphicFramePr>
          <p:nvPr/>
        </p:nvGraphicFramePr>
        <p:xfrm>
          <a:off x="2627784" y="5603875"/>
          <a:ext cx="1122362" cy="401638"/>
        </p:xfrm>
        <a:graphic>
          <a:graphicData uri="http://schemas.openxmlformats.org/presentationml/2006/ole">
            <p:oleObj spid="_x0000_s28693" name="Equation" r:id="rId14" imgW="495000" imgH="177480" progId="Equation.DSMT4">
              <p:embed/>
            </p:oleObj>
          </a:graphicData>
        </a:graphic>
      </p:graphicFrame>
      <p:graphicFrame>
        <p:nvGraphicFramePr>
          <p:cNvPr id="28694" name="Object 22"/>
          <p:cNvGraphicFramePr>
            <a:graphicFrameLocks noChangeAspect="1"/>
          </p:cNvGraphicFramePr>
          <p:nvPr/>
        </p:nvGraphicFramePr>
        <p:xfrm>
          <a:off x="7878960" y="5603893"/>
          <a:ext cx="725488" cy="460375"/>
        </p:xfrm>
        <a:graphic>
          <a:graphicData uri="http://schemas.openxmlformats.org/presentationml/2006/ole">
            <p:oleObj spid="_x0000_s28694" name="Equation" r:id="rId15" imgW="3171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Some Applications</a:t>
            </a:r>
            <a:endParaRPr lang="he-IL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Searching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012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Consider a very large set of points in the plane.</a:t>
            </a:r>
          </a:p>
          <a:p>
            <a:pPr algn="l" rtl="0"/>
            <a:r>
              <a:rPr lang="en-US" dirty="0" smtClean="0"/>
              <a:t>We would like to be able to quickly decide how many points are included inside a query rectangle.</a:t>
            </a:r>
          </a:p>
          <a:p>
            <a:pPr algn="l" rtl="0"/>
            <a:r>
              <a:rPr lang="en-US" dirty="0" smtClean="0"/>
              <a:t>The                   Theorem tells us that there is a subset of </a:t>
            </a:r>
            <a:r>
              <a:rPr lang="en-US" b="1" dirty="0" smtClean="0"/>
              <a:t>constant size</a:t>
            </a:r>
            <a:r>
              <a:rPr lang="en-US" dirty="0" smtClean="0"/>
              <a:t>, that works for </a:t>
            </a:r>
            <a:r>
              <a:rPr lang="en-US" b="1" dirty="0" smtClean="0"/>
              <a:t>all</a:t>
            </a:r>
            <a:r>
              <a:rPr lang="en-US" dirty="0" smtClean="0"/>
              <a:t> query rectangles. </a:t>
            </a:r>
            <a:endParaRPr lang="en-US" b="1" dirty="0" smtClean="0"/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1590644" y="4307610"/>
          <a:ext cx="1585913" cy="460375"/>
        </p:xfrm>
        <a:graphic>
          <a:graphicData uri="http://schemas.openxmlformats.org/presentationml/2006/ole">
            <p:oleObj spid="_x0000_s30725" name="Equation" r:id="rId4" imgW="6984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Concept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012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A function      is defined over the plane and returns ‘1’ inside an unknown disk               and ‘0’ outside of it.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There is some distribution     and we can pick (roughly)                              random points in a sample     and compute     just for them</a:t>
            </a:r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2699792" y="1672481"/>
          <a:ext cx="346075" cy="460375"/>
        </p:xfrm>
        <a:graphic>
          <a:graphicData uri="http://schemas.openxmlformats.org/presentationml/2006/ole">
            <p:oleObj spid="_x0000_s31746" name="Equation" r:id="rId4" imgW="152280" imgH="203040" progId="Equation.DSMT4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6731598" y="2176916"/>
          <a:ext cx="1096962" cy="519112"/>
        </p:xfrm>
        <a:graphic>
          <a:graphicData uri="http://schemas.openxmlformats.org/presentationml/2006/ole">
            <p:oleObj spid="_x0000_s31747" name="Equation" r:id="rId5" imgW="482400" imgH="228600" progId="Equation.DSMT4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5292080" y="3905175"/>
          <a:ext cx="288925" cy="315913"/>
        </p:xfrm>
        <a:graphic>
          <a:graphicData uri="http://schemas.openxmlformats.org/presentationml/2006/ole">
            <p:oleObj spid="_x0000_s31748" name="Equation" r:id="rId6" imgW="126720" imgH="139680" progId="Equation.DSMT4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2549326" y="4336777"/>
          <a:ext cx="2598738" cy="460375"/>
        </p:xfrm>
        <a:graphic>
          <a:graphicData uri="http://schemas.openxmlformats.org/presentationml/2006/ole">
            <p:oleObj spid="_x0000_s31749" name="Equation" r:id="rId7" imgW="1143000" imgH="203040" progId="Equation.DSMT4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2167391" y="4870450"/>
          <a:ext cx="317500" cy="315913"/>
        </p:xfrm>
        <a:graphic>
          <a:graphicData uri="http://schemas.openxmlformats.org/presentationml/2006/ole">
            <p:oleObj spid="_x0000_s31750" name="Equation" r:id="rId8" imgW="139680" imgH="139680" progId="Equation.DSMT4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4788024" y="4797152"/>
          <a:ext cx="346075" cy="460375"/>
        </p:xfrm>
        <a:graphic>
          <a:graphicData uri="http://schemas.openxmlformats.org/presentationml/2006/ole">
            <p:oleObj spid="_x0000_s31751" name="Equation" r:id="rId9" imgW="1522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Concept</a:t>
            </a:r>
            <a:endParaRPr lang="he-IL" dirty="0"/>
          </a:p>
        </p:txBody>
      </p:sp>
      <p:sp>
        <p:nvSpPr>
          <p:cNvPr id="19" name="אליפסה 18"/>
          <p:cNvSpPr/>
          <p:nvPr/>
        </p:nvSpPr>
        <p:spPr>
          <a:xfrm>
            <a:off x="755576" y="2420888"/>
            <a:ext cx="2664296" cy="2664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266700" y="1773238"/>
          <a:ext cx="461963" cy="460375"/>
        </p:xfrm>
        <a:graphic>
          <a:graphicData uri="http://schemas.openxmlformats.org/presentationml/2006/ole">
            <p:oleObj spid="_x0000_s32776" name="Equation" r:id="rId4" imgW="203040" imgH="203040" progId="Equation.DSMT4">
              <p:embed/>
            </p:oleObj>
          </a:graphicData>
        </a:graphic>
      </p:graphicFrame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3058046" y="2276054"/>
          <a:ext cx="1096963" cy="519112"/>
        </p:xfrm>
        <a:graphic>
          <a:graphicData uri="http://schemas.openxmlformats.org/presentationml/2006/ole">
            <p:oleObj spid="_x0000_s32777" name="Equation" r:id="rId5" imgW="482400" imgH="228600" progId="Equation.DSMT4">
              <p:embed/>
            </p:oleObj>
          </a:graphicData>
        </a:graphic>
      </p:graphicFrame>
      <p:cxnSp>
        <p:nvCxnSpPr>
          <p:cNvPr id="25" name="מחבר חץ ישר 24"/>
          <p:cNvCxnSpPr/>
          <p:nvPr/>
        </p:nvCxnSpPr>
        <p:spPr>
          <a:xfrm>
            <a:off x="4211960" y="364502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5" name="קבוצה 44"/>
          <p:cNvGrpSpPr/>
          <p:nvPr/>
        </p:nvGrpSpPr>
        <p:grpSpPr>
          <a:xfrm>
            <a:off x="5580112" y="2276872"/>
            <a:ext cx="3563888" cy="3672408"/>
            <a:chOff x="5580112" y="2276872"/>
            <a:chExt cx="3563888" cy="3672408"/>
          </a:xfrm>
        </p:grpSpPr>
        <p:sp>
          <p:nvSpPr>
            <p:cNvPr id="26" name="אליפסה 25"/>
            <p:cNvSpPr/>
            <p:nvPr/>
          </p:nvSpPr>
          <p:spPr>
            <a:xfrm>
              <a:off x="5744567" y="2492896"/>
              <a:ext cx="2664296" cy="26642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aphicFrame>
          <p:nvGraphicFramePr>
            <p:cNvPr id="27" name="Object 9"/>
            <p:cNvGraphicFramePr>
              <a:graphicFrameLocks noChangeAspect="1"/>
            </p:cNvGraphicFramePr>
            <p:nvPr/>
          </p:nvGraphicFramePr>
          <p:xfrm>
            <a:off x="8047037" y="2348062"/>
            <a:ext cx="1096963" cy="519112"/>
          </p:xfrm>
          <a:graphic>
            <a:graphicData uri="http://schemas.openxmlformats.org/presentationml/2006/ole">
              <p:oleObj spid="_x0000_s32778" name="Equation" r:id="rId6" imgW="482400" imgH="228600" progId="Equation.DSMT4">
                <p:embed/>
              </p:oleObj>
            </a:graphicData>
          </a:graphic>
        </p:graphicFrame>
        <p:sp>
          <p:nvSpPr>
            <p:cNvPr id="29" name="אליפסה 28"/>
            <p:cNvSpPr/>
            <p:nvPr/>
          </p:nvSpPr>
          <p:spPr>
            <a:xfrm>
              <a:off x="7740352" y="4365104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אליפסה 29"/>
            <p:cNvSpPr/>
            <p:nvPr/>
          </p:nvSpPr>
          <p:spPr>
            <a:xfrm>
              <a:off x="6228184" y="4365104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אליפסה 30"/>
            <p:cNvSpPr/>
            <p:nvPr/>
          </p:nvSpPr>
          <p:spPr>
            <a:xfrm>
              <a:off x="6732240" y="386104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2" name="אליפסה 31"/>
            <p:cNvSpPr/>
            <p:nvPr/>
          </p:nvSpPr>
          <p:spPr>
            <a:xfrm>
              <a:off x="6588224" y="422108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" name="אליפסה 32"/>
            <p:cNvSpPr/>
            <p:nvPr/>
          </p:nvSpPr>
          <p:spPr>
            <a:xfrm>
              <a:off x="7092280" y="4725144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4" name="אליפסה 33"/>
            <p:cNvSpPr/>
            <p:nvPr/>
          </p:nvSpPr>
          <p:spPr>
            <a:xfrm>
              <a:off x="7236296" y="4365104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5" name="אליפסה 34"/>
            <p:cNvSpPr/>
            <p:nvPr/>
          </p:nvSpPr>
          <p:spPr>
            <a:xfrm>
              <a:off x="5580112" y="2492896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6" name="אליפסה 35"/>
            <p:cNvSpPr/>
            <p:nvPr/>
          </p:nvSpPr>
          <p:spPr>
            <a:xfrm>
              <a:off x="5796136" y="2708920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7" name="אליפסה 36"/>
            <p:cNvSpPr/>
            <p:nvPr/>
          </p:nvSpPr>
          <p:spPr>
            <a:xfrm>
              <a:off x="6516216" y="2276872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8" name="אליפסה 37"/>
            <p:cNvSpPr/>
            <p:nvPr/>
          </p:nvSpPr>
          <p:spPr>
            <a:xfrm>
              <a:off x="5652120" y="4941168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9" name="אליפסה 38"/>
            <p:cNvSpPr/>
            <p:nvPr/>
          </p:nvSpPr>
          <p:spPr>
            <a:xfrm>
              <a:off x="5940152" y="5373216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0" name="אליפסה 39"/>
            <p:cNvSpPr/>
            <p:nvPr/>
          </p:nvSpPr>
          <p:spPr>
            <a:xfrm>
              <a:off x="8100392" y="5805264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1" name="אליפסה 40"/>
            <p:cNvSpPr/>
            <p:nvPr/>
          </p:nvSpPr>
          <p:spPr>
            <a:xfrm>
              <a:off x="7668344" y="2276872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2" name="אליפסה 41"/>
            <p:cNvSpPr/>
            <p:nvPr/>
          </p:nvSpPr>
          <p:spPr>
            <a:xfrm>
              <a:off x="8676456" y="4941168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3" name="אליפסה 42"/>
            <p:cNvSpPr/>
            <p:nvPr/>
          </p:nvSpPr>
          <p:spPr>
            <a:xfrm>
              <a:off x="8604448" y="4077072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אליפסה 11"/>
          <p:cNvSpPr/>
          <p:nvPr/>
        </p:nvSpPr>
        <p:spPr>
          <a:xfrm>
            <a:off x="5744567" y="3401616"/>
            <a:ext cx="2664296" cy="2664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אליפסה 29"/>
          <p:cNvSpPr/>
          <p:nvPr/>
        </p:nvSpPr>
        <p:spPr>
          <a:xfrm>
            <a:off x="6228184" y="4797152"/>
            <a:ext cx="1656184" cy="16561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Concept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012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We compute the smallest       that contains only the points in     labeled ‘1’ and define      that returns ‘1’ inside       and ‘0’ outside it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We claim that     classifies</a:t>
            </a:r>
            <a:endParaRPr lang="en-US" dirty="0"/>
          </a:p>
          <a:p>
            <a:pPr algn="l" rtl="0">
              <a:buNone/>
            </a:pPr>
            <a:r>
              <a:rPr lang="en-US" dirty="0" smtClean="0"/>
              <a:t>    correctly all but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of the points: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5176838" y="1730375"/>
          <a:ext cx="460375" cy="374650"/>
        </p:xfrm>
        <a:graphic>
          <a:graphicData uri="http://schemas.openxmlformats.org/presentationml/2006/ole">
            <p:oleObj spid="_x0000_s33795" name="Equation" r:id="rId4" imgW="203040" imgH="164880" progId="Equation.DSMT4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851920" y="2248991"/>
          <a:ext cx="288925" cy="315913"/>
        </p:xfrm>
        <a:graphic>
          <a:graphicData uri="http://schemas.openxmlformats.org/presentationml/2006/ole">
            <p:oleObj spid="_x0000_s33796" name="Equation" r:id="rId5" imgW="126720" imgH="139680" progId="Equation.DSMT4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7899400" y="2233386"/>
          <a:ext cx="317500" cy="373063"/>
        </p:xfrm>
        <a:graphic>
          <a:graphicData uri="http://schemas.openxmlformats.org/presentationml/2006/ole">
            <p:oleObj spid="_x0000_s33799" name="Equation" r:id="rId6" imgW="139680" imgH="164880" progId="Equation.DSMT4">
              <p:embed/>
            </p:oleObj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4499992" y="2694310"/>
          <a:ext cx="460375" cy="374650"/>
        </p:xfrm>
        <a:graphic>
          <a:graphicData uri="http://schemas.openxmlformats.org/presentationml/2006/ole">
            <p:oleObj spid="_x0000_s33800" name="Equation" r:id="rId7" imgW="203040" imgH="164880" progId="Equation.DSMT4">
              <p:embed/>
            </p:oleObj>
          </a:graphicData>
        </a:graphic>
      </p:graphicFrame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8047037" y="3256782"/>
          <a:ext cx="1096963" cy="519112"/>
        </p:xfrm>
        <a:graphic>
          <a:graphicData uri="http://schemas.openxmlformats.org/presentationml/2006/ole">
            <p:oleObj spid="_x0000_s33801" name="Equation" r:id="rId8" imgW="482400" imgH="228600" progId="Equation.DSMT4">
              <p:embed/>
            </p:oleObj>
          </a:graphicData>
        </a:graphic>
      </p:graphicFrame>
      <p:sp>
        <p:nvSpPr>
          <p:cNvPr id="14" name="אליפסה 13"/>
          <p:cNvSpPr/>
          <p:nvPr/>
        </p:nvSpPr>
        <p:spPr>
          <a:xfrm>
            <a:off x="7740352" y="52738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אליפסה 14"/>
          <p:cNvSpPr/>
          <p:nvPr/>
        </p:nvSpPr>
        <p:spPr>
          <a:xfrm>
            <a:off x="6228184" y="52738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אליפסה 15"/>
          <p:cNvSpPr/>
          <p:nvPr/>
        </p:nvSpPr>
        <p:spPr>
          <a:xfrm>
            <a:off x="6732240" y="47697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אליפסה 16"/>
          <p:cNvSpPr/>
          <p:nvPr/>
        </p:nvSpPr>
        <p:spPr>
          <a:xfrm>
            <a:off x="6588224" y="51298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אליפסה 17"/>
          <p:cNvSpPr/>
          <p:nvPr/>
        </p:nvSpPr>
        <p:spPr>
          <a:xfrm>
            <a:off x="7092280" y="563386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אליפסה 18"/>
          <p:cNvSpPr/>
          <p:nvPr/>
        </p:nvSpPr>
        <p:spPr>
          <a:xfrm>
            <a:off x="7236296" y="52738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אליפסה 19"/>
          <p:cNvSpPr/>
          <p:nvPr/>
        </p:nvSpPr>
        <p:spPr>
          <a:xfrm>
            <a:off x="5580112" y="3401616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אליפסה 20"/>
          <p:cNvSpPr/>
          <p:nvPr/>
        </p:nvSpPr>
        <p:spPr>
          <a:xfrm>
            <a:off x="5796136" y="3617640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אליפסה 21"/>
          <p:cNvSpPr/>
          <p:nvPr/>
        </p:nvSpPr>
        <p:spPr>
          <a:xfrm>
            <a:off x="6516216" y="3185592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אליפסה 22"/>
          <p:cNvSpPr/>
          <p:nvPr/>
        </p:nvSpPr>
        <p:spPr>
          <a:xfrm>
            <a:off x="5652120" y="5849888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אליפסה 23"/>
          <p:cNvSpPr/>
          <p:nvPr/>
        </p:nvSpPr>
        <p:spPr>
          <a:xfrm>
            <a:off x="5940152" y="6281936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אליפסה 24"/>
          <p:cNvSpPr/>
          <p:nvPr/>
        </p:nvSpPr>
        <p:spPr>
          <a:xfrm>
            <a:off x="8100392" y="671398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אליפסה 25"/>
          <p:cNvSpPr/>
          <p:nvPr/>
        </p:nvSpPr>
        <p:spPr>
          <a:xfrm>
            <a:off x="7668344" y="3185592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אליפסה 26"/>
          <p:cNvSpPr/>
          <p:nvPr/>
        </p:nvSpPr>
        <p:spPr>
          <a:xfrm>
            <a:off x="8676456" y="5849888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אליפסה 27"/>
          <p:cNvSpPr/>
          <p:nvPr/>
        </p:nvSpPr>
        <p:spPr>
          <a:xfrm>
            <a:off x="8604448" y="4985792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7626350" y="4579938"/>
          <a:ext cx="460375" cy="374650"/>
        </p:xfrm>
        <a:graphic>
          <a:graphicData uri="http://schemas.openxmlformats.org/presentationml/2006/ole">
            <p:oleObj spid="_x0000_s33802" name="Equation" r:id="rId9" imgW="203040" imgH="164880" progId="Equation.DSMT4">
              <p:embed/>
            </p:oleObj>
          </a:graphicData>
        </a:graphic>
      </p:graphicFrame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3203848" y="3933056"/>
          <a:ext cx="317500" cy="373062"/>
        </p:xfrm>
        <a:graphic>
          <a:graphicData uri="http://schemas.openxmlformats.org/presentationml/2006/ole">
            <p:oleObj spid="_x0000_s33803" name="Equation" r:id="rId10" imgW="139680" imgH="164880" progId="Equation.DSMT4">
              <p:embed/>
            </p:oleObj>
          </a:graphicData>
        </a:graphic>
      </p:graphicFrame>
      <p:graphicFrame>
        <p:nvGraphicFramePr>
          <p:cNvPr id="33805" name="Object 13"/>
          <p:cNvGraphicFramePr>
            <a:graphicFrameLocks noChangeAspect="1"/>
          </p:cNvGraphicFramePr>
          <p:nvPr/>
        </p:nvGraphicFramePr>
        <p:xfrm>
          <a:off x="3603550" y="4422598"/>
          <a:ext cx="1760538" cy="458788"/>
        </p:xfrm>
        <a:graphic>
          <a:graphicData uri="http://schemas.openxmlformats.org/presentationml/2006/ole">
            <p:oleObj spid="_x0000_s33805" name="Equation" r:id="rId11" imgW="774360" imgH="203040" progId="Equation.DSMT4">
              <p:embed/>
            </p:oleObj>
          </a:graphicData>
        </a:graphic>
      </p:graphicFrame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899592" y="5520208"/>
          <a:ext cx="3348037" cy="573088"/>
        </p:xfrm>
        <a:graphic>
          <a:graphicData uri="http://schemas.openxmlformats.org/presentationml/2006/ole">
            <p:oleObj spid="_x0000_s33806" name="Equation" r:id="rId12" imgW="147312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Let                    be a range space and let x be a finite subset of    , then for           the </a:t>
            </a:r>
            <a:r>
              <a:rPr lang="en-US" b="1" dirty="0" smtClean="0"/>
              <a:t>measure</a:t>
            </a:r>
            <a:r>
              <a:rPr lang="en-US" dirty="0" smtClean="0"/>
              <a:t> is:</a:t>
            </a:r>
            <a:endParaRPr lang="he-IL" dirty="0"/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1547664" y="1700808"/>
          <a:ext cx="1558035" cy="461640"/>
        </p:xfrm>
        <a:graphic>
          <a:graphicData uri="http://schemas.openxmlformats.org/presentationml/2006/ole">
            <p:oleObj spid="_x0000_s3080" name="Equation" r:id="rId3" imgW="685800" imgH="203040" progId="Equation.DSMT4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3419872" y="2206129"/>
          <a:ext cx="360363" cy="358775"/>
        </p:xfrm>
        <a:graphic>
          <a:graphicData uri="http://schemas.openxmlformats.org/presentationml/2006/ole">
            <p:oleObj spid="_x0000_s3082" name="Equation" r:id="rId4" imgW="177480" imgH="164880" progId="Equation.DSMT4">
              <p:embed/>
            </p:oleObj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5364087" y="2204864"/>
          <a:ext cx="803167" cy="360040"/>
        </p:xfrm>
        <a:graphic>
          <a:graphicData uri="http://schemas.openxmlformats.org/presentationml/2006/ole">
            <p:oleObj spid="_x0000_s3083" name="Equation" r:id="rId5" imgW="368280" imgH="164880" progId="Equation.DSMT4">
              <p:embed/>
            </p:oleObj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3563888" y="3050033"/>
          <a:ext cx="2016224" cy="1081163"/>
        </p:xfrm>
        <a:graphic>
          <a:graphicData uri="http://schemas.openxmlformats.org/presentationml/2006/ole">
            <p:oleObj spid="_x0000_s3084" name="Equation" r:id="rId6" imgW="87624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Concept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012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Let                    be a range space where      is all the symmetric differences between 2 disks.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             is our finite set</a:t>
            </a:r>
          </a:p>
          <a:p>
            <a:pPr algn="l" rtl="0"/>
            <a:r>
              <a:rPr lang="en-US" dirty="0"/>
              <a:t>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          is the probability of 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mistake in classification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463377" y="1642209"/>
          <a:ext cx="1668463" cy="519113"/>
        </p:xfrm>
        <a:graphic>
          <a:graphicData uri="http://schemas.openxmlformats.org/presentationml/2006/ole">
            <p:oleObj spid="_x0000_s34818" name="Equation" r:id="rId4" imgW="736560" imgH="228600" progId="Equation.DSMT4">
              <p:embed/>
            </p:oleObj>
          </a:graphicData>
        </a:graphic>
      </p:graphicFrame>
      <p:pic>
        <p:nvPicPr>
          <p:cNvPr id="34827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91175" y="3114675"/>
            <a:ext cx="35528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7236296" y="1714500"/>
          <a:ext cx="344488" cy="374650"/>
        </p:xfrm>
        <a:graphic>
          <a:graphicData uri="http://schemas.openxmlformats.org/presentationml/2006/ole">
            <p:oleObj spid="_x0000_s34828" name="Equation" r:id="rId6" imgW="152280" imgH="164880" progId="Equation.DSMT4">
              <p:embed/>
            </p:oleObj>
          </a:graphicData>
        </a:graphic>
      </p:graphicFrame>
      <p:graphicFrame>
        <p:nvGraphicFramePr>
          <p:cNvPr id="34829" name="Object 13"/>
          <p:cNvGraphicFramePr>
            <a:graphicFrameLocks noChangeAspect="1"/>
          </p:cNvGraphicFramePr>
          <p:nvPr/>
        </p:nvGraphicFramePr>
        <p:xfrm>
          <a:off x="899592" y="3298502"/>
          <a:ext cx="1063625" cy="490538"/>
        </p:xfrm>
        <a:graphic>
          <a:graphicData uri="http://schemas.openxmlformats.org/presentationml/2006/ole">
            <p:oleObj spid="_x0000_s34829" name="Equation" r:id="rId7" imgW="469800" imgH="215640" progId="Equation.DSMT4">
              <p:embed/>
            </p:oleObj>
          </a:graphicData>
        </a:graphic>
      </p:graphicFrame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899592" y="3846513"/>
          <a:ext cx="2901950" cy="519112"/>
        </p:xfrm>
        <a:graphic>
          <a:graphicData uri="http://schemas.openxmlformats.org/presentationml/2006/ole">
            <p:oleObj spid="_x0000_s34830" name="Equation" r:id="rId8" imgW="1282680" imgH="228600" progId="Equation.DSMT4">
              <p:embed/>
            </p:oleObj>
          </a:graphicData>
        </a:graphic>
      </p:graphicFrame>
      <p:graphicFrame>
        <p:nvGraphicFramePr>
          <p:cNvPr id="34831" name="Object 15"/>
          <p:cNvGraphicFramePr>
            <a:graphicFrameLocks noChangeAspect="1"/>
          </p:cNvGraphicFramePr>
          <p:nvPr/>
        </p:nvGraphicFramePr>
        <p:xfrm>
          <a:off x="899592" y="5013176"/>
          <a:ext cx="747713" cy="547687"/>
        </p:xfrm>
        <a:graphic>
          <a:graphicData uri="http://schemas.openxmlformats.org/presentationml/2006/ole">
            <p:oleObj spid="_x0000_s34831" name="Equation" r:id="rId9" imgW="33012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Concept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012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By the              Theorem      is an            , and so:   </a:t>
            </a:r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1979712" y="1701800"/>
          <a:ext cx="1125538" cy="403225"/>
        </p:xfrm>
        <a:graphic>
          <a:graphicData uri="http://schemas.openxmlformats.org/presentationml/2006/ole">
            <p:oleObj spid="_x0000_s35842" name="Equation" r:id="rId4" imgW="495000" imgH="177480" progId="Equation.DSMT4">
              <p:embed/>
            </p:oleObj>
          </a:graphicData>
        </a:graphic>
      </p:graphicFrame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4860032" y="1743075"/>
          <a:ext cx="317500" cy="315913"/>
        </p:xfrm>
        <a:graphic>
          <a:graphicData uri="http://schemas.openxmlformats.org/presentationml/2006/ole">
            <p:oleObj spid="_x0000_s35848" name="Equation" r:id="rId5" imgW="139680" imgH="139680" progId="Equation.DSMT4">
              <p:embed/>
            </p:oleObj>
          </a:graphicData>
        </a:graphic>
      </p:graphicFrame>
      <p:graphicFrame>
        <p:nvGraphicFramePr>
          <p:cNvPr id="35849" name="Object 9"/>
          <p:cNvGraphicFramePr>
            <a:graphicFrameLocks noChangeAspect="1"/>
          </p:cNvGraphicFramePr>
          <p:nvPr/>
        </p:nvGraphicFramePr>
        <p:xfrm>
          <a:off x="6110759" y="1700808"/>
          <a:ext cx="1125537" cy="403225"/>
        </p:xfrm>
        <a:graphic>
          <a:graphicData uri="http://schemas.openxmlformats.org/presentationml/2006/ole">
            <p:oleObj spid="_x0000_s35849" name="Equation" r:id="rId6" imgW="495000" imgH="177480" progId="Equation.DSMT4">
              <p:embed/>
            </p:oleObj>
          </a:graphicData>
        </a:graphic>
      </p:graphicFrame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2948855" y="2492375"/>
          <a:ext cx="3135313" cy="547688"/>
        </p:xfrm>
        <a:graphic>
          <a:graphicData uri="http://schemas.openxmlformats.org/presentationml/2006/ole">
            <p:oleObj spid="_x0000_s35850" name="Equation" r:id="rId7" imgW="1384200" imgH="241200" progId="Equation.DSMT4">
              <p:embed/>
            </p:oleObj>
          </a:graphicData>
        </a:graphic>
      </p:graphicFrame>
      <p:graphicFrame>
        <p:nvGraphicFramePr>
          <p:cNvPr id="35851" name="Object 11"/>
          <p:cNvGraphicFramePr>
            <a:graphicFrameLocks noChangeAspect="1"/>
          </p:cNvGraphicFramePr>
          <p:nvPr/>
        </p:nvGraphicFramePr>
        <p:xfrm>
          <a:off x="3595688" y="3732213"/>
          <a:ext cx="1841500" cy="720725"/>
        </p:xfrm>
        <a:graphic>
          <a:graphicData uri="http://schemas.openxmlformats.org/presentationml/2006/ole">
            <p:oleObj spid="_x0000_s35851" name="Equation" r:id="rId8" imgW="812520" imgH="317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Discrepancy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012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Let                          be a coloring. We define the </a:t>
            </a:r>
            <a:r>
              <a:rPr lang="en-US" b="1" dirty="0" smtClean="0"/>
              <a:t>discrepancy </a:t>
            </a:r>
            <a:r>
              <a:rPr lang="en-US" dirty="0" smtClean="0"/>
              <a:t>of      over a range     as the amount of imbalance in the coloring:</a:t>
            </a:r>
          </a:p>
          <a:p>
            <a:pPr algn="l" rtl="0"/>
            <a:endParaRPr lang="en-US" b="1" dirty="0"/>
          </a:p>
          <a:p>
            <a:pPr algn="l" rtl="0"/>
            <a:endParaRPr lang="en-US" b="1" dirty="0" smtClean="0"/>
          </a:p>
          <a:p>
            <a:pPr algn="l" rtl="0"/>
            <a:r>
              <a:rPr lang="en-US" dirty="0" smtClean="0"/>
              <a:t>Let       be a partition of      into pairs. We will refer to     as </a:t>
            </a:r>
            <a:r>
              <a:rPr lang="en-US" b="1" dirty="0" smtClean="0"/>
              <a:t>compatible</a:t>
            </a:r>
            <a:r>
              <a:rPr lang="en-US" dirty="0" smtClean="0"/>
              <a:t> with     if a each point in a pair in      is colored by a different color by </a:t>
            </a:r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1500709" y="1686856"/>
          <a:ext cx="2135187" cy="460375"/>
        </p:xfrm>
        <a:graphic>
          <a:graphicData uri="http://schemas.openxmlformats.org/presentationml/2006/ole">
            <p:oleObj spid="_x0000_s36866" name="Equation" r:id="rId4" imgW="939600" imgH="203040" progId="Equation.DSMT4">
              <p:embed/>
            </p:oleObj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3419872" y="2219325"/>
          <a:ext cx="346075" cy="374650"/>
        </p:xfrm>
        <a:graphic>
          <a:graphicData uri="http://schemas.openxmlformats.org/presentationml/2006/ole">
            <p:oleObj spid="_x0000_s36871" name="Equation" r:id="rId5" imgW="152280" imgH="164880" progId="Equation.DSMT4">
              <p:embed/>
            </p:oleObj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6012160" y="2262188"/>
          <a:ext cx="260350" cy="288925"/>
        </p:xfrm>
        <a:graphic>
          <a:graphicData uri="http://schemas.openxmlformats.org/presentationml/2006/ole">
            <p:oleObj spid="_x0000_s36872" name="Equation" r:id="rId6" imgW="114120" imgH="126720" progId="Equation.DSMT4">
              <p:embed/>
            </p:oleObj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3392488" y="3255963"/>
          <a:ext cx="2336800" cy="806450"/>
        </p:xfrm>
        <a:graphic>
          <a:graphicData uri="http://schemas.openxmlformats.org/presentationml/2006/ole">
            <p:oleObj spid="_x0000_s36873" name="Equation" r:id="rId7" imgW="1028520" imgH="355320" progId="Equation.DSMT4">
              <p:embed/>
            </p:oleObj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1531466" y="4465638"/>
          <a:ext cx="376238" cy="344487"/>
        </p:xfrm>
        <a:graphic>
          <a:graphicData uri="http://schemas.openxmlformats.org/presentationml/2006/ole">
            <p:oleObj spid="_x0000_s36874" name="Equation" r:id="rId8" imgW="164880" imgH="152280" progId="Equation.DSMT4">
              <p:embed/>
            </p:oleObj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4785633" y="4436836"/>
          <a:ext cx="404813" cy="374650"/>
        </p:xfrm>
        <a:graphic>
          <a:graphicData uri="http://schemas.openxmlformats.org/presentationml/2006/ole">
            <p:oleObj spid="_x0000_s36875" name="Equation" r:id="rId9" imgW="177480" imgH="164880" progId="Equation.DSMT4">
              <p:embed/>
            </p:oleObj>
          </a:graphicData>
        </a:graphic>
      </p:graphicFrame>
      <p:graphicFrame>
        <p:nvGraphicFramePr>
          <p:cNvPr id="36876" name="Object 12"/>
          <p:cNvGraphicFramePr>
            <a:graphicFrameLocks noChangeAspect="1"/>
          </p:cNvGraphicFramePr>
          <p:nvPr/>
        </p:nvGraphicFramePr>
        <p:xfrm>
          <a:off x="2195736" y="4998566"/>
          <a:ext cx="346075" cy="374650"/>
        </p:xfrm>
        <a:graphic>
          <a:graphicData uri="http://schemas.openxmlformats.org/presentationml/2006/ole">
            <p:oleObj spid="_x0000_s36876" name="Equation" r:id="rId10" imgW="152280" imgH="164880" progId="Equation.DSMT4">
              <p:embed/>
            </p:oleObj>
          </a:graphicData>
        </a:graphic>
      </p:graphicFrame>
      <p:graphicFrame>
        <p:nvGraphicFramePr>
          <p:cNvPr id="36877" name="Object 13"/>
          <p:cNvGraphicFramePr>
            <a:graphicFrameLocks noChangeAspect="1"/>
          </p:cNvGraphicFramePr>
          <p:nvPr/>
        </p:nvGraphicFramePr>
        <p:xfrm>
          <a:off x="5796136" y="4956721"/>
          <a:ext cx="376237" cy="344487"/>
        </p:xfrm>
        <a:graphic>
          <a:graphicData uri="http://schemas.openxmlformats.org/presentationml/2006/ole">
            <p:oleObj spid="_x0000_s36877" name="Equation" r:id="rId11" imgW="164880" imgH="152280" progId="Equation.DSMT4">
              <p:embed/>
            </p:oleObj>
          </a:graphicData>
        </a:graphic>
      </p:graphicFrame>
      <p:graphicFrame>
        <p:nvGraphicFramePr>
          <p:cNvPr id="36878" name="Object 14"/>
          <p:cNvGraphicFramePr>
            <a:graphicFrameLocks noChangeAspect="1"/>
          </p:cNvGraphicFramePr>
          <p:nvPr/>
        </p:nvGraphicFramePr>
        <p:xfrm>
          <a:off x="2699792" y="5460776"/>
          <a:ext cx="376237" cy="344488"/>
        </p:xfrm>
        <a:graphic>
          <a:graphicData uri="http://schemas.openxmlformats.org/presentationml/2006/ole">
            <p:oleObj spid="_x0000_s36878" name="Equation" r:id="rId12" imgW="164880" imgH="152280" progId="Equation.DSMT4">
              <p:embed/>
            </p:oleObj>
          </a:graphicData>
        </a:graphic>
      </p:graphicFrame>
      <p:graphicFrame>
        <p:nvGraphicFramePr>
          <p:cNvPr id="36879" name="Object 15"/>
          <p:cNvGraphicFramePr>
            <a:graphicFrameLocks noChangeAspect="1"/>
          </p:cNvGraphicFramePr>
          <p:nvPr/>
        </p:nvGraphicFramePr>
        <p:xfrm>
          <a:off x="8546405" y="5445224"/>
          <a:ext cx="346075" cy="374650"/>
        </p:xfrm>
        <a:graphic>
          <a:graphicData uri="http://schemas.openxmlformats.org/presentationml/2006/ole">
            <p:oleObj spid="_x0000_s36879" name="Equation" r:id="rId13" imgW="1522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Discrepancy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012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Let       denote the </a:t>
            </a:r>
            <a:r>
              <a:rPr lang="en-US" b="1" dirty="0" smtClean="0"/>
              <a:t>crossing number</a:t>
            </a:r>
            <a:r>
              <a:rPr lang="en-US" dirty="0" smtClean="0"/>
              <a:t> of  </a:t>
            </a:r>
          </a:p>
          <a:p>
            <a:pPr algn="l" rtl="0"/>
            <a:r>
              <a:rPr lang="en-US" dirty="0" smtClean="0"/>
              <a:t>Let                       be the contribution of 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the </a:t>
            </a:r>
            <a:r>
              <a:rPr lang="en-US" dirty="0" err="1" smtClean="0"/>
              <a:t>i’th</a:t>
            </a:r>
            <a:r>
              <a:rPr lang="en-US" dirty="0" smtClean="0"/>
              <a:t> crossing pair to 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 smtClean="0"/>
              <a:t>For                              , for some threshold          we have by </a:t>
            </a:r>
            <a:r>
              <a:rPr lang="en-US" dirty="0" err="1" smtClean="0"/>
              <a:t>Chernoff’s</a:t>
            </a:r>
            <a:r>
              <a:rPr lang="en-US" dirty="0" smtClean="0"/>
              <a:t> inequality:</a:t>
            </a:r>
          </a:p>
          <a:p>
            <a:pPr algn="l" rtl="0">
              <a:buNone/>
            </a:pPr>
            <a:endParaRPr lang="en-US" dirty="0" smtClean="0"/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1547664" y="1658938"/>
          <a:ext cx="374650" cy="517525"/>
        </p:xfrm>
        <a:graphic>
          <a:graphicData uri="http://schemas.openxmlformats.org/presentationml/2006/ole">
            <p:oleObj spid="_x0000_s37890" name="Equation" r:id="rId4" imgW="164880" imgH="228600" progId="Equation.DSMT4">
              <p:embed/>
            </p:oleObj>
          </a:graphicData>
        </a:graphic>
      </p:graphicFrame>
      <p:sp>
        <p:nvSpPr>
          <p:cNvPr id="14" name="אליפסה 13"/>
          <p:cNvSpPr/>
          <p:nvPr/>
        </p:nvSpPr>
        <p:spPr>
          <a:xfrm>
            <a:off x="7596336" y="1772816"/>
            <a:ext cx="1008112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אליפסה 14"/>
          <p:cNvSpPr/>
          <p:nvPr/>
        </p:nvSpPr>
        <p:spPr>
          <a:xfrm>
            <a:off x="7380312" y="328498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7" name="מחבר ישר 16"/>
          <p:cNvCxnSpPr/>
          <p:nvPr/>
        </p:nvCxnSpPr>
        <p:spPr>
          <a:xfrm flipV="1">
            <a:off x="7448011" y="2831845"/>
            <a:ext cx="1419069" cy="52514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אליפסה 18"/>
          <p:cNvSpPr/>
          <p:nvPr/>
        </p:nvSpPr>
        <p:spPr>
          <a:xfrm>
            <a:off x="8795072" y="279362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אליפסה 19"/>
          <p:cNvSpPr/>
          <p:nvPr/>
        </p:nvSpPr>
        <p:spPr>
          <a:xfrm>
            <a:off x="7812360" y="292494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1" name="מחבר ישר 20"/>
          <p:cNvCxnSpPr>
            <a:endCxn id="22" idx="3"/>
          </p:cNvCxnSpPr>
          <p:nvPr/>
        </p:nvCxnSpPr>
        <p:spPr>
          <a:xfrm flipV="1">
            <a:off x="7892876" y="2615821"/>
            <a:ext cx="516639" cy="36831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אליפסה 21"/>
          <p:cNvSpPr/>
          <p:nvPr/>
        </p:nvSpPr>
        <p:spPr>
          <a:xfrm>
            <a:off x="8388424" y="249289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אליפסה 23"/>
          <p:cNvSpPr/>
          <p:nvPr/>
        </p:nvSpPr>
        <p:spPr>
          <a:xfrm>
            <a:off x="8125792" y="219216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5" name="מחבר ישר 24"/>
          <p:cNvCxnSpPr>
            <a:endCxn id="26" idx="4"/>
          </p:cNvCxnSpPr>
          <p:nvPr/>
        </p:nvCxnSpPr>
        <p:spPr>
          <a:xfrm flipV="1">
            <a:off x="8193491" y="1628800"/>
            <a:ext cx="194933" cy="63537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אליפסה 25"/>
          <p:cNvSpPr/>
          <p:nvPr/>
        </p:nvSpPr>
        <p:spPr>
          <a:xfrm>
            <a:off x="8316416" y="14847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37900" name="Object 12"/>
          <p:cNvGraphicFramePr>
            <a:graphicFrameLocks noChangeAspect="1"/>
          </p:cNvGraphicFramePr>
          <p:nvPr/>
        </p:nvGraphicFramePr>
        <p:xfrm>
          <a:off x="7278688" y="1776413"/>
          <a:ext cx="260350" cy="287337"/>
        </p:xfrm>
        <a:graphic>
          <a:graphicData uri="http://schemas.openxmlformats.org/presentationml/2006/ole">
            <p:oleObj spid="_x0000_s37900" name="Equation" r:id="rId5" imgW="114120" imgH="126720" progId="Equation.DSMT4">
              <p:embed/>
            </p:oleObj>
          </a:graphicData>
        </a:graphic>
      </p:graphicFrame>
      <p:graphicFrame>
        <p:nvGraphicFramePr>
          <p:cNvPr id="37901" name="Object 13"/>
          <p:cNvGraphicFramePr>
            <a:graphicFrameLocks noChangeAspect="1"/>
          </p:cNvGraphicFramePr>
          <p:nvPr/>
        </p:nvGraphicFramePr>
        <p:xfrm>
          <a:off x="1503189" y="2263775"/>
          <a:ext cx="1844675" cy="517525"/>
        </p:xfrm>
        <a:graphic>
          <a:graphicData uri="http://schemas.openxmlformats.org/presentationml/2006/ole">
            <p:oleObj spid="_x0000_s37901" name="Equation" r:id="rId6" imgW="812520" imgH="228600" progId="Equation.DSMT4">
              <p:embed/>
            </p:oleObj>
          </a:graphicData>
        </a:graphic>
      </p:graphicFrame>
      <p:graphicFrame>
        <p:nvGraphicFramePr>
          <p:cNvPr id="37902" name="Object 14"/>
          <p:cNvGraphicFramePr>
            <a:graphicFrameLocks noChangeAspect="1"/>
          </p:cNvGraphicFramePr>
          <p:nvPr/>
        </p:nvGraphicFramePr>
        <p:xfrm>
          <a:off x="4829224" y="2852936"/>
          <a:ext cx="750888" cy="460375"/>
        </p:xfrm>
        <a:graphic>
          <a:graphicData uri="http://schemas.openxmlformats.org/presentationml/2006/ole">
            <p:oleObj spid="_x0000_s37902" name="Equation" r:id="rId7" imgW="330120" imgH="203040" progId="Equation.DSMT4">
              <p:embed/>
            </p:oleObj>
          </a:graphicData>
        </a:graphic>
      </p:graphicFrame>
      <p:graphicFrame>
        <p:nvGraphicFramePr>
          <p:cNvPr id="37903" name="Object 15"/>
          <p:cNvGraphicFramePr>
            <a:graphicFrameLocks noChangeAspect="1"/>
          </p:cNvGraphicFramePr>
          <p:nvPr/>
        </p:nvGraphicFramePr>
        <p:xfrm>
          <a:off x="1128713" y="3962400"/>
          <a:ext cx="2738437" cy="603250"/>
        </p:xfrm>
        <a:graphic>
          <a:graphicData uri="http://schemas.openxmlformats.org/presentationml/2006/ole">
            <p:oleObj spid="_x0000_s37903" name="Equation" r:id="rId8" imgW="1206360" imgH="266400" progId="Equation.DSMT4">
              <p:embed/>
            </p:oleObj>
          </a:graphicData>
        </a:graphic>
      </p:graphicFrame>
      <p:graphicFrame>
        <p:nvGraphicFramePr>
          <p:cNvPr id="37904" name="Object 16"/>
          <p:cNvGraphicFramePr>
            <a:graphicFrameLocks noChangeAspect="1"/>
          </p:cNvGraphicFramePr>
          <p:nvPr/>
        </p:nvGraphicFramePr>
        <p:xfrm>
          <a:off x="539750" y="5013325"/>
          <a:ext cx="8186738" cy="1090613"/>
        </p:xfrm>
        <a:graphic>
          <a:graphicData uri="http://schemas.openxmlformats.org/presentationml/2006/ole">
            <p:oleObj spid="_x0000_s37904" name="Equation" r:id="rId9" imgW="3606480" imgH="482400" progId="Equation.DSMT4">
              <p:embed/>
            </p:oleObj>
          </a:graphicData>
        </a:graphic>
      </p:graphicFrame>
      <p:graphicFrame>
        <p:nvGraphicFramePr>
          <p:cNvPr id="37905" name="Object 17"/>
          <p:cNvGraphicFramePr>
            <a:graphicFrameLocks noChangeAspect="1"/>
          </p:cNvGraphicFramePr>
          <p:nvPr/>
        </p:nvGraphicFramePr>
        <p:xfrm>
          <a:off x="7236296" y="4059238"/>
          <a:ext cx="777875" cy="401637"/>
        </p:xfrm>
        <a:graphic>
          <a:graphicData uri="http://schemas.openxmlformats.org/presentationml/2006/ole">
            <p:oleObj spid="_x0000_s37905" name="Equation" r:id="rId10" imgW="34272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012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Lemma: Let             be an                   for    , and let              be an                    for    .  Then       is an                           for </a:t>
            </a:r>
          </a:p>
          <a:p>
            <a:pPr algn="l" rtl="0"/>
            <a:r>
              <a:rPr lang="en-US" dirty="0" smtClean="0"/>
              <a:t>Proof:</a:t>
            </a:r>
          </a:p>
          <a:p>
            <a:pPr algn="l" rtl="0">
              <a:buNone/>
            </a:pPr>
            <a:endParaRPr lang="en-US" dirty="0" smtClean="0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2915816" y="1698625"/>
          <a:ext cx="977900" cy="461963"/>
        </p:xfrm>
        <a:graphic>
          <a:graphicData uri="http://schemas.openxmlformats.org/presentationml/2006/ole">
            <p:oleObj spid="_x0000_s39938" name="Equation" r:id="rId4" imgW="431640" imgH="203040" progId="Equation.DSMT4">
              <p:embed/>
            </p:oleObj>
          </a:graphicData>
        </a:graphic>
      </p:graphicFrame>
      <p:sp>
        <p:nvSpPr>
          <p:cNvPr id="13" name="כותרת 1"/>
          <p:cNvSpPr txBox="1">
            <a:spLocks/>
          </p:cNvSpPr>
          <p:nvPr/>
        </p:nvSpPr>
        <p:spPr>
          <a:xfrm>
            <a:off x="251520" y="274638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Building                      via Discrepancy</a:t>
            </a:r>
            <a:endParaRPr kumimoji="0" lang="he-I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445128" y="541595"/>
          <a:ext cx="2558920" cy="727165"/>
        </p:xfrm>
        <a:graphic>
          <a:graphicData uri="http://schemas.openxmlformats.org/presentationml/2006/ole">
            <p:oleObj spid="_x0000_s39944" name="Equation" r:id="rId5" imgW="711000" imgH="203040" progId="Equation.DSMT4">
              <p:embed/>
            </p:oleObj>
          </a:graphicData>
        </a:graphic>
      </p:graphicFrame>
      <p:graphicFrame>
        <p:nvGraphicFramePr>
          <p:cNvPr id="39950" name="Object 14"/>
          <p:cNvGraphicFramePr>
            <a:graphicFrameLocks noChangeAspect="1"/>
          </p:cNvGraphicFramePr>
          <p:nvPr/>
        </p:nvGraphicFramePr>
        <p:xfrm>
          <a:off x="4948789" y="1671638"/>
          <a:ext cx="1668463" cy="519112"/>
        </p:xfrm>
        <a:graphic>
          <a:graphicData uri="http://schemas.openxmlformats.org/presentationml/2006/ole">
            <p:oleObj spid="_x0000_s39950" name="Equation" r:id="rId6" imgW="736560" imgH="228600" progId="Equation.DSMT4">
              <p:embed/>
            </p:oleObj>
          </a:graphicData>
        </a:graphic>
      </p:graphicFrame>
      <p:graphicFrame>
        <p:nvGraphicFramePr>
          <p:cNvPr id="39951" name="Object 15"/>
          <p:cNvGraphicFramePr>
            <a:graphicFrameLocks noChangeAspect="1"/>
          </p:cNvGraphicFramePr>
          <p:nvPr/>
        </p:nvGraphicFramePr>
        <p:xfrm>
          <a:off x="7236296" y="1714047"/>
          <a:ext cx="344487" cy="376238"/>
        </p:xfrm>
        <a:graphic>
          <a:graphicData uri="http://schemas.openxmlformats.org/presentationml/2006/ole">
            <p:oleObj spid="_x0000_s39951" name="Equation" r:id="rId7" imgW="152280" imgH="164880" progId="Equation.DSMT4">
              <p:embed/>
            </p:oleObj>
          </a:graphicData>
        </a:graphic>
      </p:graphicFrame>
      <p:graphicFrame>
        <p:nvGraphicFramePr>
          <p:cNvPr id="39952" name="Object 16"/>
          <p:cNvGraphicFramePr>
            <a:graphicFrameLocks noChangeAspect="1"/>
          </p:cNvGraphicFramePr>
          <p:nvPr/>
        </p:nvGraphicFramePr>
        <p:xfrm>
          <a:off x="1419225" y="2144713"/>
          <a:ext cx="1093788" cy="461962"/>
        </p:xfrm>
        <a:graphic>
          <a:graphicData uri="http://schemas.openxmlformats.org/presentationml/2006/ole">
            <p:oleObj spid="_x0000_s39952" name="Equation" r:id="rId8" imgW="482400" imgH="203040" progId="Equation.DSMT4">
              <p:embed/>
            </p:oleObj>
          </a:graphicData>
        </a:graphic>
      </p:graphicFrame>
      <p:graphicFrame>
        <p:nvGraphicFramePr>
          <p:cNvPr id="39953" name="Object 17"/>
          <p:cNvGraphicFramePr>
            <a:graphicFrameLocks noChangeAspect="1"/>
          </p:cNvGraphicFramePr>
          <p:nvPr/>
        </p:nvGraphicFramePr>
        <p:xfrm>
          <a:off x="3536950" y="2132856"/>
          <a:ext cx="1697038" cy="519113"/>
        </p:xfrm>
        <a:graphic>
          <a:graphicData uri="http://schemas.openxmlformats.org/presentationml/2006/ole">
            <p:oleObj spid="_x0000_s39953" name="Equation" r:id="rId9" imgW="749160" imgH="228600" progId="Equation.DSMT4">
              <p:embed/>
            </p:oleObj>
          </a:graphicData>
        </a:graphic>
      </p:graphicFrame>
      <p:graphicFrame>
        <p:nvGraphicFramePr>
          <p:cNvPr id="39954" name="Object 18"/>
          <p:cNvGraphicFramePr>
            <a:graphicFrameLocks noChangeAspect="1"/>
          </p:cNvGraphicFramePr>
          <p:nvPr/>
        </p:nvGraphicFramePr>
        <p:xfrm>
          <a:off x="5955704" y="2117725"/>
          <a:ext cx="344488" cy="463550"/>
        </p:xfrm>
        <a:graphic>
          <a:graphicData uri="http://schemas.openxmlformats.org/presentationml/2006/ole">
            <p:oleObj spid="_x0000_s39954" name="Equation" r:id="rId10" imgW="152280" imgH="203040" progId="Equation.DSMT4">
              <p:embed/>
            </p:oleObj>
          </a:graphicData>
        </a:graphic>
      </p:graphicFrame>
      <p:graphicFrame>
        <p:nvGraphicFramePr>
          <p:cNvPr id="39956" name="Object 20"/>
          <p:cNvGraphicFramePr>
            <a:graphicFrameLocks noChangeAspect="1"/>
          </p:cNvGraphicFramePr>
          <p:nvPr/>
        </p:nvGraphicFramePr>
        <p:xfrm>
          <a:off x="7410450" y="2117725"/>
          <a:ext cx="458788" cy="463550"/>
        </p:xfrm>
        <a:graphic>
          <a:graphicData uri="http://schemas.openxmlformats.org/presentationml/2006/ole">
            <p:oleObj spid="_x0000_s39956" name="Equation" r:id="rId11" imgW="203040" imgH="203040" progId="Equation.DSMT4">
              <p:embed/>
            </p:oleObj>
          </a:graphicData>
        </a:graphic>
      </p:graphicFrame>
      <p:graphicFrame>
        <p:nvGraphicFramePr>
          <p:cNvPr id="39957" name="Object 21"/>
          <p:cNvGraphicFramePr>
            <a:graphicFrameLocks noChangeAspect="1"/>
          </p:cNvGraphicFramePr>
          <p:nvPr/>
        </p:nvGraphicFramePr>
        <p:xfrm>
          <a:off x="1418319" y="2621855"/>
          <a:ext cx="2271713" cy="519113"/>
        </p:xfrm>
        <a:graphic>
          <a:graphicData uri="http://schemas.openxmlformats.org/presentationml/2006/ole">
            <p:oleObj spid="_x0000_s39957" name="Equation" r:id="rId12" imgW="1002960" imgH="228600" progId="Equation.DSMT4">
              <p:embed/>
            </p:oleObj>
          </a:graphicData>
        </a:graphic>
      </p:graphicFrame>
      <p:graphicFrame>
        <p:nvGraphicFramePr>
          <p:cNvPr id="39958" name="Object 22"/>
          <p:cNvGraphicFramePr>
            <a:graphicFrameLocks noChangeAspect="1"/>
          </p:cNvGraphicFramePr>
          <p:nvPr/>
        </p:nvGraphicFramePr>
        <p:xfrm>
          <a:off x="4369928" y="2694968"/>
          <a:ext cx="344488" cy="376238"/>
        </p:xfrm>
        <a:graphic>
          <a:graphicData uri="http://schemas.openxmlformats.org/presentationml/2006/ole">
            <p:oleObj spid="_x0000_s39958" name="Equation" r:id="rId13" imgW="152280" imgH="164880" progId="Equation.DSMT4">
              <p:embed/>
            </p:oleObj>
          </a:graphicData>
        </a:graphic>
      </p:graphicFrame>
      <p:graphicFrame>
        <p:nvGraphicFramePr>
          <p:cNvPr id="39959" name="Object 23"/>
          <p:cNvGraphicFramePr>
            <a:graphicFrameLocks noChangeAspect="1"/>
          </p:cNvGraphicFramePr>
          <p:nvPr/>
        </p:nvGraphicFramePr>
        <p:xfrm>
          <a:off x="755576" y="3789040"/>
          <a:ext cx="7573962" cy="2311400"/>
        </p:xfrm>
        <a:graphic>
          <a:graphicData uri="http://schemas.openxmlformats.org/presentationml/2006/ole">
            <p:oleObj spid="_x0000_s39959" name="Equation" r:id="rId14" imgW="3340080" imgH="1015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012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Let                    be a range space with shattering dimension</a:t>
            </a:r>
            <a:endParaRPr lang="en-US" dirty="0"/>
          </a:p>
          <a:p>
            <a:pPr algn="l" rtl="0"/>
            <a:r>
              <a:rPr lang="en-US" dirty="0" smtClean="0"/>
              <a:t>Let             be a set of     points, consider the induced range space </a:t>
            </a:r>
          </a:p>
          <a:p>
            <a:pPr algn="l" rtl="0"/>
            <a:r>
              <a:rPr lang="en-US" dirty="0"/>
              <a:t> </a:t>
            </a:r>
            <a:endParaRPr lang="en-US" dirty="0" smtClean="0"/>
          </a:p>
          <a:p>
            <a:pPr algn="l" rtl="0"/>
            <a:r>
              <a:rPr lang="en-US" dirty="0" smtClean="0"/>
              <a:t>Consider coloring    , with the discrepancy bounded as we have seen ant let 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520825" y="1670050"/>
          <a:ext cx="1554163" cy="461963"/>
        </p:xfrm>
        <a:graphic>
          <a:graphicData uri="http://schemas.openxmlformats.org/presentationml/2006/ole">
            <p:oleObj spid="_x0000_s41986" name="Equation" r:id="rId4" imgW="685800" imgH="203040" progId="Equation.DSMT4">
              <p:embed/>
            </p:oleObj>
          </a:graphicData>
        </a:graphic>
      </p:graphicFrame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2700338" y="2183656"/>
          <a:ext cx="314325" cy="444500"/>
        </p:xfrm>
        <a:graphic>
          <a:graphicData uri="http://schemas.openxmlformats.org/presentationml/2006/ole">
            <p:oleObj spid="_x0000_s41987" name="Equation" r:id="rId5" imgW="139680" imgH="177480" progId="Equation.DSMT4">
              <p:embed/>
            </p:oleObj>
          </a:graphicData>
        </a:graphic>
      </p:graphicFrame>
      <p:graphicFrame>
        <p:nvGraphicFramePr>
          <p:cNvPr id="34829" name="Object 13"/>
          <p:cNvGraphicFramePr>
            <a:graphicFrameLocks noChangeAspect="1"/>
          </p:cNvGraphicFramePr>
          <p:nvPr/>
        </p:nvGraphicFramePr>
        <p:xfrm>
          <a:off x="1444526" y="2762250"/>
          <a:ext cx="1035050" cy="433388"/>
        </p:xfrm>
        <a:graphic>
          <a:graphicData uri="http://schemas.openxmlformats.org/presentationml/2006/ole">
            <p:oleObj spid="_x0000_s41988" name="Equation" r:id="rId6" imgW="457200" imgH="190440" progId="Equation.DSMT4">
              <p:embed/>
            </p:oleObj>
          </a:graphicData>
        </a:graphic>
      </p:graphicFrame>
      <p:graphicFrame>
        <p:nvGraphicFramePr>
          <p:cNvPr id="34831" name="Object 15"/>
          <p:cNvGraphicFramePr>
            <a:graphicFrameLocks noChangeAspect="1"/>
          </p:cNvGraphicFramePr>
          <p:nvPr/>
        </p:nvGraphicFramePr>
        <p:xfrm>
          <a:off x="931689" y="3717925"/>
          <a:ext cx="2416175" cy="692150"/>
        </p:xfrm>
        <a:graphic>
          <a:graphicData uri="http://schemas.openxmlformats.org/presentationml/2006/ole">
            <p:oleObj spid="_x0000_s41989" name="Equation" r:id="rId7" imgW="1066680" imgH="304560" progId="Equation.DSMT4">
              <p:embed/>
            </p:oleObj>
          </a:graphicData>
        </a:graphic>
      </p:graphicFrame>
      <p:sp>
        <p:nvSpPr>
          <p:cNvPr id="13" name="כותרת 1"/>
          <p:cNvSpPr txBox="1">
            <a:spLocks/>
          </p:cNvSpPr>
          <p:nvPr/>
        </p:nvSpPr>
        <p:spPr>
          <a:xfrm>
            <a:off x="251520" y="274638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Building                      via Discrepancy</a:t>
            </a:r>
            <a:endParaRPr kumimoji="0" lang="he-I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445128" y="541595"/>
          <a:ext cx="2558920" cy="727165"/>
        </p:xfrm>
        <a:graphic>
          <a:graphicData uri="http://schemas.openxmlformats.org/presentationml/2006/ole">
            <p:oleObj spid="_x0000_s41990" name="Equation" r:id="rId8" imgW="711000" imgH="203040" progId="Equation.DSMT4">
              <p:embed/>
            </p:oleObj>
          </a:graphicData>
        </a:graphic>
      </p:graphicFrame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4377184" y="2851150"/>
          <a:ext cx="287338" cy="317500"/>
        </p:xfrm>
        <a:graphic>
          <a:graphicData uri="http://schemas.openxmlformats.org/presentationml/2006/ole">
            <p:oleObj spid="_x0000_s41991" name="Equation" r:id="rId9" imgW="126720" imgH="139680" progId="Equation.DSMT4">
              <p:embed/>
            </p:oleObj>
          </a:graphicData>
        </a:graphic>
      </p:graphicFrame>
      <p:graphicFrame>
        <p:nvGraphicFramePr>
          <p:cNvPr id="39946" name="Object 10"/>
          <p:cNvGraphicFramePr>
            <a:graphicFrameLocks noChangeAspect="1"/>
          </p:cNvGraphicFramePr>
          <p:nvPr/>
        </p:nvGraphicFramePr>
        <p:xfrm>
          <a:off x="4386684" y="3235325"/>
          <a:ext cx="1841500" cy="576263"/>
        </p:xfrm>
        <a:graphic>
          <a:graphicData uri="http://schemas.openxmlformats.org/presentationml/2006/ole">
            <p:oleObj spid="_x0000_s41992" name="Equation" r:id="rId10" imgW="812520" imgH="253800" progId="Equation.DSMT4">
              <p:embed/>
            </p:oleObj>
          </a:graphicData>
        </a:graphic>
      </p:graphicFrame>
      <p:graphicFrame>
        <p:nvGraphicFramePr>
          <p:cNvPr id="39948" name="Object 12"/>
          <p:cNvGraphicFramePr>
            <a:graphicFrameLocks noChangeAspect="1"/>
          </p:cNvGraphicFramePr>
          <p:nvPr/>
        </p:nvGraphicFramePr>
        <p:xfrm>
          <a:off x="3869060" y="4452938"/>
          <a:ext cx="342900" cy="412750"/>
        </p:xfrm>
        <a:graphic>
          <a:graphicData uri="http://schemas.openxmlformats.org/presentationml/2006/ole">
            <p:oleObj spid="_x0000_s41993" name="Equation" r:id="rId11" imgW="152280" imgH="164880" progId="Equation.DSMT4">
              <p:embed/>
            </p:oleObj>
          </a:graphicData>
        </a:graphic>
      </p:graphicFrame>
      <p:graphicFrame>
        <p:nvGraphicFramePr>
          <p:cNvPr id="39949" name="Object 13"/>
          <p:cNvGraphicFramePr>
            <a:graphicFrameLocks noChangeAspect="1"/>
          </p:cNvGraphicFramePr>
          <p:nvPr/>
        </p:nvGraphicFramePr>
        <p:xfrm>
          <a:off x="899592" y="5359400"/>
          <a:ext cx="3336925" cy="1498600"/>
        </p:xfrm>
        <a:graphic>
          <a:graphicData uri="http://schemas.openxmlformats.org/presentationml/2006/ole">
            <p:oleObj spid="_x0000_s41994" name="Equation" r:id="rId12" imgW="1473120" imgH="660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012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Now, for every range          :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                , for some absolute constant</a:t>
            </a:r>
          </a:p>
          <a:p>
            <a:pPr algn="l" rtl="0">
              <a:buNone/>
            </a:pPr>
            <a:endParaRPr lang="en-US" dirty="0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4427984" y="1700808"/>
          <a:ext cx="835025" cy="376238"/>
        </p:xfrm>
        <a:graphic>
          <a:graphicData uri="http://schemas.openxmlformats.org/presentationml/2006/ole">
            <p:oleObj spid="_x0000_s40962" name="Equation" r:id="rId4" imgW="368280" imgH="164880" progId="Equation.DSMT4">
              <p:embed/>
            </p:oleObj>
          </a:graphicData>
        </a:graphic>
      </p:graphicFrame>
      <p:sp>
        <p:nvSpPr>
          <p:cNvPr id="13" name="כותרת 1"/>
          <p:cNvSpPr txBox="1">
            <a:spLocks/>
          </p:cNvSpPr>
          <p:nvPr/>
        </p:nvSpPr>
        <p:spPr>
          <a:xfrm>
            <a:off x="251520" y="274638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Building                      via Discrepancy</a:t>
            </a:r>
            <a:endParaRPr kumimoji="0" lang="he-I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445128" y="541595"/>
          <a:ext cx="2558920" cy="727165"/>
        </p:xfrm>
        <a:graphic>
          <a:graphicData uri="http://schemas.openxmlformats.org/presentationml/2006/ole">
            <p:oleObj spid="_x0000_s40966" name="Equation" r:id="rId5" imgW="711000" imgH="203040" progId="Equation.DSMT4">
              <p:embed/>
            </p:oleObj>
          </a:graphicData>
        </a:graphic>
      </p:graphicFrame>
      <p:graphicFrame>
        <p:nvGraphicFramePr>
          <p:cNvPr id="40971" name="Object 11"/>
          <p:cNvGraphicFramePr>
            <a:graphicFrameLocks noChangeAspect="1"/>
          </p:cNvGraphicFramePr>
          <p:nvPr/>
        </p:nvGraphicFramePr>
        <p:xfrm>
          <a:off x="800298" y="2028825"/>
          <a:ext cx="7804150" cy="1330325"/>
        </p:xfrm>
        <a:graphic>
          <a:graphicData uri="http://schemas.openxmlformats.org/presentationml/2006/ole">
            <p:oleObj spid="_x0000_s40971" name="Equation" r:id="rId6" imgW="3441600" imgH="583920" progId="Equation.DSMT4">
              <p:embed/>
            </p:oleObj>
          </a:graphicData>
        </a:graphic>
      </p:graphicFrame>
      <p:graphicFrame>
        <p:nvGraphicFramePr>
          <p:cNvPr id="40972" name="Object 12"/>
          <p:cNvGraphicFramePr>
            <a:graphicFrameLocks noChangeAspect="1"/>
          </p:cNvGraphicFramePr>
          <p:nvPr/>
        </p:nvGraphicFramePr>
        <p:xfrm>
          <a:off x="7342212" y="2953197"/>
          <a:ext cx="258763" cy="319087"/>
        </p:xfrm>
        <a:graphic>
          <a:graphicData uri="http://schemas.openxmlformats.org/presentationml/2006/ole">
            <p:oleObj spid="_x0000_s40972" name="Equation" r:id="rId7" imgW="114120" imgH="139680" progId="Equation.DSMT4">
              <p:embed/>
            </p:oleObj>
          </a:graphicData>
        </a:graphic>
      </p:graphicFrame>
      <p:graphicFrame>
        <p:nvGraphicFramePr>
          <p:cNvPr id="40973" name="Object 13"/>
          <p:cNvGraphicFramePr>
            <a:graphicFrameLocks noChangeAspect="1"/>
          </p:cNvGraphicFramePr>
          <p:nvPr/>
        </p:nvGraphicFramePr>
        <p:xfrm>
          <a:off x="583827" y="3501008"/>
          <a:ext cx="7948613" cy="693737"/>
        </p:xfrm>
        <a:graphic>
          <a:graphicData uri="http://schemas.openxmlformats.org/presentationml/2006/ole">
            <p:oleObj spid="_x0000_s40973" name="Equation" r:id="rId8" imgW="3504960" imgH="304560" progId="Equation.DSMT4">
              <p:embed/>
            </p:oleObj>
          </a:graphicData>
        </a:graphic>
      </p:graphicFrame>
      <p:graphicFrame>
        <p:nvGraphicFramePr>
          <p:cNvPr id="40974" name="Object 14"/>
          <p:cNvGraphicFramePr>
            <a:graphicFrameLocks noChangeAspect="1"/>
          </p:cNvGraphicFramePr>
          <p:nvPr/>
        </p:nvGraphicFramePr>
        <p:xfrm>
          <a:off x="1549102" y="4433540"/>
          <a:ext cx="6191250" cy="1155700"/>
        </p:xfrm>
        <a:graphic>
          <a:graphicData uri="http://schemas.openxmlformats.org/presentationml/2006/ole">
            <p:oleObj spid="_x0000_s40974" name="Equation" r:id="rId9" imgW="273024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012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Let                      . We will compute coloring        of         with low discrepancy. Let       be the points of        colored -1 by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Let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By the lemma we have that      is a                          for  </a:t>
            </a:r>
            <a:endParaRPr lang="en-US" dirty="0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520432" y="1655136"/>
          <a:ext cx="1985962" cy="520700"/>
        </p:xfrm>
        <a:graphic>
          <a:graphicData uri="http://schemas.openxmlformats.org/presentationml/2006/ole">
            <p:oleObj spid="_x0000_s82946" name="Equation" r:id="rId4" imgW="876240" imgH="228600" progId="Equation.DSMT4">
              <p:embed/>
            </p:oleObj>
          </a:graphicData>
        </a:graphic>
      </p:graphicFrame>
      <p:sp>
        <p:nvSpPr>
          <p:cNvPr id="13" name="כותרת 1"/>
          <p:cNvSpPr txBox="1">
            <a:spLocks/>
          </p:cNvSpPr>
          <p:nvPr/>
        </p:nvSpPr>
        <p:spPr>
          <a:xfrm>
            <a:off x="251520" y="274638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Building                      via Discrepancy</a:t>
            </a:r>
            <a:endParaRPr kumimoji="0" lang="he-I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445128" y="541595"/>
          <a:ext cx="2558920" cy="727165"/>
        </p:xfrm>
        <a:graphic>
          <a:graphicData uri="http://schemas.openxmlformats.org/presentationml/2006/ole">
            <p:oleObj spid="_x0000_s82947" name="Equation" r:id="rId5" imgW="711000" imgH="203040" progId="Equation.DSMT4">
              <p:embed/>
            </p:oleObj>
          </a:graphicData>
        </a:graphic>
      </p:graphicFrame>
      <p:graphicFrame>
        <p:nvGraphicFramePr>
          <p:cNvPr id="40972" name="Object 12"/>
          <p:cNvGraphicFramePr>
            <a:graphicFrameLocks noChangeAspect="1"/>
          </p:cNvGraphicFramePr>
          <p:nvPr/>
        </p:nvGraphicFramePr>
        <p:xfrm>
          <a:off x="7885757" y="1628800"/>
          <a:ext cx="574675" cy="522287"/>
        </p:xfrm>
        <a:graphic>
          <a:graphicData uri="http://schemas.openxmlformats.org/presentationml/2006/ole">
            <p:oleObj spid="_x0000_s82949" name="Equation" r:id="rId6" imgW="253800" imgH="228600" progId="Equation.DSMT4">
              <p:embed/>
            </p:oleObj>
          </a:graphicData>
        </a:graphic>
      </p:graphicFrame>
      <p:graphicFrame>
        <p:nvGraphicFramePr>
          <p:cNvPr id="82952" name="Object 8"/>
          <p:cNvGraphicFramePr>
            <a:graphicFrameLocks noChangeAspect="1"/>
          </p:cNvGraphicFramePr>
          <p:nvPr/>
        </p:nvGraphicFramePr>
        <p:xfrm>
          <a:off x="1361151" y="2144678"/>
          <a:ext cx="517525" cy="520700"/>
        </p:xfrm>
        <a:graphic>
          <a:graphicData uri="http://schemas.openxmlformats.org/presentationml/2006/ole">
            <p:oleObj spid="_x0000_s82952" name="Equation" r:id="rId7" imgW="228600" imgH="228600" progId="Equation.DSMT4">
              <p:embed/>
            </p:oleObj>
          </a:graphicData>
        </a:graphic>
      </p:graphicFrame>
      <p:graphicFrame>
        <p:nvGraphicFramePr>
          <p:cNvPr id="82953" name="Object 9"/>
          <p:cNvGraphicFramePr>
            <a:graphicFrameLocks noChangeAspect="1"/>
          </p:cNvGraphicFramePr>
          <p:nvPr/>
        </p:nvGraphicFramePr>
        <p:xfrm>
          <a:off x="6328683" y="2147888"/>
          <a:ext cx="344488" cy="520700"/>
        </p:xfrm>
        <a:graphic>
          <a:graphicData uri="http://schemas.openxmlformats.org/presentationml/2006/ole">
            <p:oleObj spid="_x0000_s82953" name="Equation" r:id="rId8" imgW="152280" imgH="228600" progId="Equation.DSMT4">
              <p:embed/>
            </p:oleObj>
          </a:graphicData>
        </a:graphic>
      </p:graphicFrame>
      <p:graphicFrame>
        <p:nvGraphicFramePr>
          <p:cNvPr id="82954" name="Object 10"/>
          <p:cNvGraphicFramePr>
            <a:graphicFrameLocks noChangeAspect="1"/>
          </p:cNvGraphicFramePr>
          <p:nvPr/>
        </p:nvGraphicFramePr>
        <p:xfrm>
          <a:off x="2470299" y="2636912"/>
          <a:ext cx="517525" cy="520700"/>
        </p:xfrm>
        <a:graphic>
          <a:graphicData uri="http://schemas.openxmlformats.org/presentationml/2006/ole">
            <p:oleObj spid="_x0000_s82954" name="Equation" r:id="rId9" imgW="228600" imgH="228600" progId="Equation.DSMT4">
              <p:embed/>
            </p:oleObj>
          </a:graphicData>
        </a:graphic>
      </p:graphicFrame>
      <p:graphicFrame>
        <p:nvGraphicFramePr>
          <p:cNvPr id="82956" name="Object 12"/>
          <p:cNvGraphicFramePr>
            <a:graphicFrameLocks noChangeAspect="1"/>
          </p:cNvGraphicFramePr>
          <p:nvPr/>
        </p:nvGraphicFramePr>
        <p:xfrm>
          <a:off x="5307983" y="2575138"/>
          <a:ext cx="574675" cy="522288"/>
        </p:xfrm>
        <a:graphic>
          <a:graphicData uri="http://schemas.openxmlformats.org/presentationml/2006/ole">
            <p:oleObj spid="_x0000_s82956" name="Equation" r:id="rId10" imgW="253800" imgH="228600" progId="Equation.DSMT4">
              <p:embed/>
            </p:oleObj>
          </a:graphicData>
        </a:graphic>
      </p:graphicFrame>
      <p:graphicFrame>
        <p:nvGraphicFramePr>
          <p:cNvPr id="82957" name="Object 13"/>
          <p:cNvGraphicFramePr>
            <a:graphicFrameLocks noChangeAspect="1"/>
          </p:cNvGraphicFramePr>
          <p:nvPr/>
        </p:nvGraphicFramePr>
        <p:xfrm>
          <a:off x="1506413" y="3573016"/>
          <a:ext cx="2849563" cy="896938"/>
        </p:xfrm>
        <a:graphic>
          <a:graphicData uri="http://schemas.openxmlformats.org/presentationml/2006/ole">
            <p:oleObj spid="_x0000_s82957" name="Equation" r:id="rId11" imgW="1257120" imgH="393480" progId="Equation.DSMT4">
              <p:embed/>
            </p:oleObj>
          </a:graphicData>
        </a:graphic>
      </p:graphicFrame>
      <p:graphicFrame>
        <p:nvGraphicFramePr>
          <p:cNvPr id="82958" name="Object 14"/>
          <p:cNvGraphicFramePr>
            <a:graphicFrameLocks noChangeAspect="1"/>
          </p:cNvGraphicFramePr>
          <p:nvPr/>
        </p:nvGraphicFramePr>
        <p:xfrm>
          <a:off x="5508104" y="4995863"/>
          <a:ext cx="373063" cy="520700"/>
        </p:xfrm>
        <a:graphic>
          <a:graphicData uri="http://schemas.openxmlformats.org/presentationml/2006/ole">
            <p:oleObj spid="_x0000_s82958" name="Equation" r:id="rId12" imgW="164880" imgH="228600" progId="Equation.DSMT4">
              <p:embed/>
            </p:oleObj>
          </a:graphicData>
        </a:graphic>
      </p:graphicFrame>
      <p:graphicFrame>
        <p:nvGraphicFramePr>
          <p:cNvPr id="82959" name="Object 15"/>
          <p:cNvGraphicFramePr>
            <a:graphicFrameLocks noChangeAspect="1"/>
          </p:cNvGraphicFramePr>
          <p:nvPr/>
        </p:nvGraphicFramePr>
        <p:xfrm>
          <a:off x="6539805" y="4869160"/>
          <a:ext cx="2352675" cy="665163"/>
        </p:xfrm>
        <a:graphic>
          <a:graphicData uri="http://schemas.openxmlformats.org/presentationml/2006/ole">
            <p:oleObj spid="_x0000_s82959" name="Equation" r:id="rId13" imgW="1041120" imgH="291960" progId="Equation.DSMT4">
              <p:embed/>
            </p:oleObj>
          </a:graphicData>
        </a:graphic>
      </p:graphicFrame>
      <p:graphicFrame>
        <p:nvGraphicFramePr>
          <p:cNvPr id="82960" name="Object 16"/>
          <p:cNvGraphicFramePr>
            <a:graphicFrameLocks noChangeAspect="1"/>
          </p:cNvGraphicFramePr>
          <p:nvPr/>
        </p:nvGraphicFramePr>
        <p:xfrm>
          <a:off x="1490889" y="5530397"/>
          <a:ext cx="344488" cy="376238"/>
        </p:xfrm>
        <a:graphic>
          <a:graphicData uri="http://schemas.openxmlformats.org/presentationml/2006/ole">
            <p:oleObj spid="_x0000_s82960" name="Equation" r:id="rId14" imgW="1522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5012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We look for the maximal     such that                   :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So, taking the largest     results in a set      of the size                                which is an                   for   </a:t>
            </a:r>
            <a:endParaRPr lang="en-US" dirty="0"/>
          </a:p>
        </p:txBody>
      </p:sp>
      <p:sp>
        <p:nvSpPr>
          <p:cNvPr id="13" name="כותרת 1"/>
          <p:cNvSpPr txBox="1">
            <a:spLocks/>
          </p:cNvSpPr>
          <p:nvPr/>
        </p:nvSpPr>
        <p:spPr>
          <a:xfrm>
            <a:off x="251520" y="274638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Building                      via Discrepancy</a:t>
            </a:r>
            <a:endParaRPr kumimoji="0" lang="he-I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445128" y="541595"/>
          <a:ext cx="2558920" cy="727165"/>
        </p:xfrm>
        <a:graphic>
          <a:graphicData uri="http://schemas.openxmlformats.org/presentationml/2006/ole">
            <p:oleObj spid="_x0000_s83971" name="Equation" r:id="rId4" imgW="711000" imgH="203040" progId="Equation.DSMT4">
              <p:embed/>
            </p:oleObj>
          </a:graphicData>
        </a:graphic>
      </p:graphicFrame>
      <p:graphicFrame>
        <p:nvGraphicFramePr>
          <p:cNvPr id="82958" name="Object 14"/>
          <p:cNvGraphicFramePr>
            <a:graphicFrameLocks noChangeAspect="1"/>
          </p:cNvGraphicFramePr>
          <p:nvPr/>
        </p:nvGraphicFramePr>
        <p:xfrm>
          <a:off x="5003121" y="1685925"/>
          <a:ext cx="285750" cy="404813"/>
        </p:xfrm>
        <a:graphic>
          <a:graphicData uri="http://schemas.openxmlformats.org/presentationml/2006/ole">
            <p:oleObj spid="_x0000_s83978" name="Equation" r:id="rId5" imgW="126720" imgH="177480" progId="Equation.DSMT4">
              <p:embed/>
            </p:oleObj>
          </a:graphicData>
        </a:graphic>
      </p:graphicFrame>
      <p:graphicFrame>
        <p:nvGraphicFramePr>
          <p:cNvPr id="82959" name="Object 15"/>
          <p:cNvGraphicFramePr>
            <a:graphicFrameLocks noChangeAspect="1"/>
          </p:cNvGraphicFramePr>
          <p:nvPr/>
        </p:nvGraphicFramePr>
        <p:xfrm>
          <a:off x="7092280" y="1557338"/>
          <a:ext cx="1577975" cy="665162"/>
        </p:xfrm>
        <a:graphic>
          <a:graphicData uri="http://schemas.openxmlformats.org/presentationml/2006/ole">
            <p:oleObj spid="_x0000_s83979" name="Equation" r:id="rId6" imgW="698400" imgH="291960" progId="Equation.DSMT4">
              <p:embed/>
            </p:oleObj>
          </a:graphicData>
        </a:graphic>
      </p:graphicFrame>
      <p:graphicFrame>
        <p:nvGraphicFramePr>
          <p:cNvPr id="83981" name="Object 13"/>
          <p:cNvGraphicFramePr>
            <a:graphicFrameLocks noChangeAspect="1"/>
          </p:cNvGraphicFramePr>
          <p:nvPr/>
        </p:nvGraphicFramePr>
        <p:xfrm>
          <a:off x="-14288" y="2276475"/>
          <a:ext cx="9182101" cy="1127125"/>
        </p:xfrm>
        <a:graphic>
          <a:graphicData uri="http://schemas.openxmlformats.org/presentationml/2006/ole">
            <p:oleObj spid="_x0000_s83981" name="Equation" r:id="rId7" imgW="4063680" imgH="495000" progId="Equation.DSMT4">
              <p:embed/>
            </p:oleObj>
          </a:graphicData>
        </a:graphic>
      </p:graphicFrame>
      <p:graphicFrame>
        <p:nvGraphicFramePr>
          <p:cNvPr id="83982" name="Object 14"/>
          <p:cNvGraphicFramePr>
            <a:graphicFrameLocks noChangeAspect="1"/>
          </p:cNvGraphicFramePr>
          <p:nvPr/>
        </p:nvGraphicFramePr>
        <p:xfrm>
          <a:off x="1812925" y="3397250"/>
          <a:ext cx="5453063" cy="1039813"/>
        </p:xfrm>
        <a:graphic>
          <a:graphicData uri="http://schemas.openxmlformats.org/presentationml/2006/ole">
            <p:oleObj spid="_x0000_s83982" name="Equation" r:id="rId8" imgW="2412720" imgH="457200" progId="Equation.DSMT4">
              <p:embed/>
            </p:oleObj>
          </a:graphicData>
        </a:graphic>
      </p:graphicFrame>
      <p:graphicFrame>
        <p:nvGraphicFramePr>
          <p:cNvPr id="83983" name="Object 15"/>
          <p:cNvGraphicFramePr>
            <a:graphicFrameLocks noChangeAspect="1"/>
          </p:cNvGraphicFramePr>
          <p:nvPr/>
        </p:nvGraphicFramePr>
        <p:xfrm>
          <a:off x="4398956" y="4637391"/>
          <a:ext cx="285750" cy="404813"/>
        </p:xfrm>
        <a:graphic>
          <a:graphicData uri="http://schemas.openxmlformats.org/presentationml/2006/ole">
            <p:oleObj spid="_x0000_s83983" name="Equation" r:id="rId9" imgW="126720" imgH="177480" progId="Equation.DSMT4">
              <p:embed/>
            </p:oleObj>
          </a:graphicData>
        </a:graphic>
      </p:graphicFrame>
      <p:graphicFrame>
        <p:nvGraphicFramePr>
          <p:cNvPr id="83984" name="Object 16"/>
          <p:cNvGraphicFramePr>
            <a:graphicFrameLocks noChangeAspect="1"/>
          </p:cNvGraphicFramePr>
          <p:nvPr/>
        </p:nvGraphicFramePr>
        <p:xfrm>
          <a:off x="7196138" y="4581525"/>
          <a:ext cx="371475" cy="520700"/>
        </p:xfrm>
        <a:graphic>
          <a:graphicData uri="http://schemas.openxmlformats.org/presentationml/2006/ole">
            <p:oleObj spid="_x0000_s83984" name="Equation" r:id="rId10" imgW="164880" imgH="228600" progId="Equation.DSMT4">
              <p:embed/>
            </p:oleObj>
          </a:graphicData>
        </a:graphic>
      </p:graphicFrame>
      <p:graphicFrame>
        <p:nvGraphicFramePr>
          <p:cNvPr id="83985" name="Object 17"/>
          <p:cNvGraphicFramePr>
            <a:graphicFrameLocks noChangeAspect="1"/>
          </p:cNvGraphicFramePr>
          <p:nvPr/>
        </p:nvGraphicFramePr>
        <p:xfrm>
          <a:off x="1619672" y="5053013"/>
          <a:ext cx="2743200" cy="520700"/>
        </p:xfrm>
        <a:graphic>
          <a:graphicData uri="http://schemas.openxmlformats.org/presentationml/2006/ole">
            <p:oleObj spid="_x0000_s83985" name="Equation" r:id="rId11" imgW="1218960" imgH="228600" progId="Equation.DSMT4">
              <p:embed/>
            </p:oleObj>
          </a:graphicData>
        </a:graphic>
      </p:graphicFrame>
      <p:graphicFrame>
        <p:nvGraphicFramePr>
          <p:cNvPr id="83986" name="Object 18"/>
          <p:cNvGraphicFramePr>
            <a:graphicFrameLocks noChangeAspect="1"/>
          </p:cNvGraphicFramePr>
          <p:nvPr/>
        </p:nvGraphicFramePr>
        <p:xfrm>
          <a:off x="6312743" y="5099277"/>
          <a:ext cx="1571625" cy="463550"/>
        </p:xfrm>
        <a:graphic>
          <a:graphicData uri="http://schemas.openxmlformats.org/presentationml/2006/ole">
            <p:oleObj spid="_x0000_s83986" name="Equation" r:id="rId12" imgW="698400" imgH="203040" progId="Equation.DSMT4">
              <p:embed/>
            </p:oleObj>
          </a:graphicData>
        </a:graphic>
      </p:graphicFrame>
      <p:graphicFrame>
        <p:nvGraphicFramePr>
          <p:cNvPr id="83987" name="Object 19"/>
          <p:cNvGraphicFramePr>
            <a:graphicFrameLocks noChangeAspect="1"/>
          </p:cNvGraphicFramePr>
          <p:nvPr/>
        </p:nvGraphicFramePr>
        <p:xfrm>
          <a:off x="8607425" y="5156200"/>
          <a:ext cx="342900" cy="376238"/>
        </p:xfrm>
        <a:graphic>
          <a:graphicData uri="http://schemas.openxmlformats.org/presentationml/2006/ole">
            <p:oleObj spid="_x0000_s83987" name="Equation" r:id="rId13" imgW="1522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5012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Let                   be a range space of VC dimension  and let     be a set of points of size </a:t>
            </a:r>
          </a:p>
          <a:p>
            <a:pPr algn="l" rtl="0"/>
            <a:r>
              <a:rPr lang="en-US" dirty="0" smtClean="0"/>
              <a:t>Let                        be a set of points obtained by independent samples from </a:t>
            </a:r>
          </a:p>
          <a:p>
            <a:pPr algn="l" rtl="0"/>
            <a:r>
              <a:rPr lang="en-US" dirty="0" smtClean="0"/>
              <a:t>Let </a:t>
            </a:r>
          </a:p>
          <a:p>
            <a:pPr algn="l" rtl="0"/>
            <a:r>
              <a:rPr lang="en-US" dirty="0" smtClean="0"/>
              <a:t>We wish to bound </a:t>
            </a:r>
          </a:p>
          <a:p>
            <a:pPr algn="l" rtl="0"/>
            <a:r>
              <a:rPr lang="en-US" dirty="0" smtClean="0"/>
              <a:t>Let </a:t>
            </a:r>
            <a:r>
              <a:rPr lang="en-US" dirty="0" smtClean="0"/>
              <a:t>                       be a sample generated like </a:t>
            </a:r>
            <a:endParaRPr lang="en-US" dirty="0"/>
          </a:p>
        </p:txBody>
      </p:sp>
      <p:sp>
        <p:nvSpPr>
          <p:cNvPr id="13" name="כותרת 1"/>
          <p:cNvSpPr txBox="1">
            <a:spLocks/>
          </p:cNvSpPr>
          <p:nvPr/>
        </p:nvSpPr>
        <p:spPr>
          <a:xfrm>
            <a:off x="251520" y="274638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Proof of the                Theorem</a:t>
            </a:r>
            <a:endParaRPr kumimoji="0" lang="he-I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014961" y="502109"/>
          <a:ext cx="1781175" cy="636587"/>
        </p:xfrm>
        <a:graphic>
          <a:graphicData uri="http://schemas.openxmlformats.org/presentationml/2006/ole">
            <p:oleObj spid="_x0000_s84994" name="Equation" r:id="rId4" imgW="495000" imgH="177480" progId="Equation.DSMT4">
              <p:embed/>
            </p:oleObj>
          </a:graphicData>
        </a:graphic>
      </p:graphicFrame>
      <p:graphicFrame>
        <p:nvGraphicFramePr>
          <p:cNvPr id="82958" name="Object 14"/>
          <p:cNvGraphicFramePr>
            <a:graphicFrameLocks noChangeAspect="1"/>
          </p:cNvGraphicFramePr>
          <p:nvPr/>
        </p:nvGraphicFramePr>
        <p:xfrm>
          <a:off x="1516782" y="1700892"/>
          <a:ext cx="1543050" cy="461963"/>
        </p:xfrm>
        <a:graphic>
          <a:graphicData uri="http://schemas.openxmlformats.org/presentationml/2006/ole">
            <p:oleObj spid="_x0000_s84995" name="Equation" r:id="rId5" imgW="685800" imgH="203040" progId="Equation.DSMT4">
              <p:embed/>
            </p:oleObj>
          </a:graphicData>
        </a:graphic>
      </p:graphicFrame>
      <p:graphicFrame>
        <p:nvGraphicFramePr>
          <p:cNvPr id="85004" name="Object 12"/>
          <p:cNvGraphicFramePr>
            <a:graphicFrameLocks noChangeAspect="1"/>
          </p:cNvGraphicFramePr>
          <p:nvPr/>
        </p:nvGraphicFramePr>
        <p:xfrm>
          <a:off x="8722171" y="1728788"/>
          <a:ext cx="314325" cy="404812"/>
        </p:xfrm>
        <a:graphic>
          <a:graphicData uri="http://schemas.openxmlformats.org/presentationml/2006/ole">
            <p:oleObj spid="_x0000_s85004" name="Equation" r:id="rId6" imgW="139680" imgH="177480" progId="Equation.DSMT4">
              <p:embed/>
            </p:oleObj>
          </a:graphicData>
        </a:graphic>
      </p:graphicFrame>
      <p:graphicFrame>
        <p:nvGraphicFramePr>
          <p:cNvPr id="85005" name="Object 13"/>
          <p:cNvGraphicFramePr>
            <a:graphicFrameLocks noChangeAspect="1"/>
          </p:cNvGraphicFramePr>
          <p:nvPr/>
        </p:nvGraphicFramePr>
        <p:xfrm>
          <a:off x="2123728" y="2261053"/>
          <a:ext cx="285750" cy="317500"/>
        </p:xfrm>
        <a:graphic>
          <a:graphicData uri="http://schemas.openxmlformats.org/presentationml/2006/ole">
            <p:oleObj spid="_x0000_s85005" name="Equation" r:id="rId7" imgW="126720" imgH="139680" progId="Equation.DSMT4">
              <p:embed/>
            </p:oleObj>
          </a:graphicData>
        </a:graphic>
      </p:graphicFrame>
      <p:graphicFrame>
        <p:nvGraphicFramePr>
          <p:cNvPr id="85006" name="Object 14"/>
          <p:cNvGraphicFramePr>
            <a:graphicFrameLocks noChangeAspect="1"/>
          </p:cNvGraphicFramePr>
          <p:nvPr/>
        </p:nvGraphicFramePr>
        <p:xfrm>
          <a:off x="6516216" y="2262358"/>
          <a:ext cx="285750" cy="317500"/>
        </p:xfrm>
        <a:graphic>
          <a:graphicData uri="http://schemas.openxmlformats.org/presentationml/2006/ole">
            <p:oleObj spid="_x0000_s85006" name="Equation" r:id="rId8" imgW="126720" imgH="139680" progId="Equation.DSMT4">
              <p:embed/>
            </p:oleObj>
          </a:graphicData>
        </a:graphic>
      </p:graphicFrame>
      <p:graphicFrame>
        <p:nvGraphicFramePr>
          <p:cNvPr id="85007" name="Object 15"/>
          <p:cNvGraphicFramePr>
            <a:graphicFrameLocks noChangeAspect="1"/>
          </p:cNvGraphicFramePr>
          <p:nvPr/>
        </p:nvGraphicFramePr>
        <p:xfrm>
          <a:off x="1462088" y="2751138"/>
          <a:ext cx="2085975" cy="519112"/>
        </p:xfrm>
        <a:graphic>
          <a:graphicData uri="http://schemas.openxmlformats.org/presentationml/2006/ole">
            <p:oleObj spid="_x0000_s85007" name="Equation" r:id="rId9" imgW="927000" imgH="228600" progId="Equation.DSMT4">
              <p:embed/>
            </p:oleObj>
          </a:graphicData>
        </a:graphic>
      </p:graphicFrame>
      <p:graphicFrame>
        <p:nvGraphicFramePr>
          <p:cNvPr id="85008" name="Object 16"/>
          <p:cNvGraphicFramePr>
            <a:graphicFrameLocks noChangeAspect="1"/>
          </p:cNvGraphicFramePr>
          <p:nvPr/>
        </p:nvGraphicFramePr>
        <p:xfrm>
          <a:off x="5364088" y="3356992"/>
          <a:ext cx="285750" cy="317500"/>
        </p:xfrm>
        <a:graphic>
          <a:graphicData uri="http://schemas.openxmlformats.org/presentationml/2006/ole">
            <p:oleObj spid="_x0000_s85008" name="Equation" r:id="rId10" imgW="126720" imgH="139680" progId="Equation.DSMT4">
              <p:embed/>
            </p:oleObj>
          </a:graphicData>
        </a:graphic>
      </p:graphicFrame>
      <p:graphicFrame>
        <p:nvGraphicFramePr>
          <p:cNvPr id="85009" name="Object 17"/>
          <p:cNvGraphicFramePr>
            <a:graphicFrameLocks noChangeAspect="1"/>
          </p:cNvGraphicFramePr>
          <p:nvPr/>
        </p:nvGraphicFramePr>
        <p:xfrm>
          <a:off x="1547664" y="3744913"/>
          <a:ext cx="5314951" cy="693737"/>
        </p:xfrm>
        <a:graphic>
          <a:graphicData uri="http://schemas.openxmlformats.org/presentationml/2006/ole">
            <p:oleObj spid="_x0000_s85009" name="Equation" r:id="rId11" imgW="2361960" imgH="304560" progId="Equation.DSMT4">
              <p:embed/>
            </p:oleObj>
          </a:graphicData>
        </a:graphic>
      </p:graphicFrame>
      <p:graphicFrame>
        <p:nvGraphicFramePr>
          <p:cNvPr id="85011" name="Object 19"/>
          <p:cNvGraphicFramePr>
            <a:graphicFrameLocks noChangeAspect="1"/>
          </p:cNvGraphicFramePr>
          <p:nvPr/>
        </p:nvGraphicFramePr>
        <p:xfrm>
          <a:off x="3995936" y="4376738"/>
          <a:ext cx="1057275" cy="577850"/>
        </p:xfrm>
        <a:graphic>
          <a:graphicData uri="http://schemas.openxmlformats.org/presentationml/2006/ole">
            <p:oleObj spid="_x0000_s85011" name="Equation" r:id="rId12" imgW="469800" imgH="253800" progId="Equation.DSMT4">
              <p:embed/>
            </p:oleObj>
          </a:graphicData>
        </a:graphic>
      </p:graphicFrame>
      <p:graphicFrame>
        <p:nvGraphicFramePr>
          <p:cNvPr id="85012" name="Object 20"/>
          <p:cNvGraphicFramePr>
            <a:graphicFrameLocks noChangeAspect="1"/>
          </p:cNvGraphicFramePr>
          <p:nvPr/>
        </p:nvGraphicFramePr>
        <p:xfrm>
          <a:off x="1517650" y="5013325"/>
          <a:ext cx="2057400" cy="519113"/>
        </p:xfrm>
        <a:graphic>
          <a:graphicData uri="http://schemas.openxmlformats.org/presentationml/2006/ole">
            <p:oleObj spid="_x0000_s85012" name="Equation" r:id="rId13" imgW="914400" imgH="228600" progId="Equation.DSMT4">
              <p:embed/>
            </p:oleObj>
          </a:graphicData>
        </a:graphic>
      </p:graphicFrame>
      <p:graphicFrame>
        <p:nvGraphicFramePr>
          <p:cNvPr id="85013" name="Object 21"/>
          <p:cNvGraphicFramePr>
            <a:graphicFrameLocks noChangeAspect="1"/>
          </p:cNvGraphicFramePr>
          <p:nvPr/>
        </p:nvGraphicFramePr>
        <p:xfrm>
          <a:off x="8074334" y="5027690"/>
          <a:ext cx="400050" cy="404812"/>
        </p:xfrm>
        <a:graphic>
          <a:graphicData uri="http://schemas.openxmlformats.org/presentationml/2006/ole">
            <p:oleObj spid="_x0000_s85013" name="Equation" r:id="rId14" imgW="17748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For             , the </a:t>
            </a:r>
            <a:r>
              <a:rPr lang="en-US" b="1" dirty="0" smtClean="0"/>
              <a:t>estimation</a:t>
            </a:r>
            <a:r>
              <a:rPr lang="en-US" dirty="0" smtClean="0"/>
              <a:t> of          , is defined by: 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We want to find a Sample            , such that for every          ,                   .</a:t>
            </a:r>
            <a:endParaRPr lang="he-IL" dirty="0"/>
          </a:p>
        </p:txBody>
      </p:sp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5857065" y="1700808"/>
          <a:ext cx="803167" cy="360040"/>
        </p:xfrm>
        <a:graphic>
          <a:graphicData uri="http://schemas.openxmlformats.org/presentationml/2006/ole">
            <p:oleObj spid="_x0000_s4100" name="Equation" r:id="rId3" imgW="368280" imgH="164880" progId="Equation.DSMT4">
              <p:embed/>
            </p:oleObj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3563888" y="2492896"/>
          <a:ext cx="2016224" cy="1081163"/>
        </p:xfrm>
        <a:graphic>
          <a:graphicData uri="http://schemas.openxmlformats.org/presentationml/2006/ole">
            <p:oleObj spid="_x0000_s4101" name="Equation" r:id="rId4" imgW="876240" imgH="469800" progId="Equation.DSMT4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578524" y="1700808"/>
          <a:ext cx="1049260" cy="432048"/>
        </p:xfrm>
        <a:graphic>
          <a:graphicData uri="http://schemas.openxmlformats.org/presentationml/2006/ole">
            <p:oleObj spid="_x0000_s4102" name="Equation" r:id="rId5" imgW="431640" imgH="177480" progId="Equation.DSMT4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5220072" y="3931717"/>
          <a:ext cx="1049338" cy="433387"/>
        </p:xfrm>
        <a:graphic>
          <a:graphicData uri="http://schemas.openxmlformats.org/presentationml/2006/ole">
            <p:oleObj spid="_x0000_s4103" name="Equation" r:id="rId6" imgW="431640" imgH="177480" progId="Equation.DSMT4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1979712" y="4479770"/>
          <a:ext cx="803275" cy="360362"/>
        </p:xfrm>
        <a:graphic>
          <a:graphicData uri="http://schemas.openxmlformats.org/presentationml/2006/ole">
            <p:oleObj spid="_x0000_s4105" name="Equation" r:id="rId7" imgW="368280" imgH="164880" progId="Equation.DSMT4">
              <p:embed/>
            </p:oleObj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2956825" y="4359442"/>
          <a:ext cx="1687183" cy="552698"/>
        </p:xfrm>
        <a:graphic>
          <a:graphicData uri="http://schemas.openxmlformats.org/presentationml/2006/ole">
            <p:oleObj spid="_x0000_s4106" name="Equation" r:id="rId8" imgW="73656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5012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Let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Assume      occurs, and       </a:t>
            </a:r>
          </a:p>
          <a:p>
            <a:pPr algn="l" rtl="0"/>
            <a:r>
              <a:rPr lang="en-US" dirty="0" smtClean="0"/>
              <a:t>Then 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כותרת 1"/>
          <p:cNvSpPr txBox="1">
            <a:spLocks/>
          </p:cNvSpPr>
          <p:nvPr/>
        </p:nvSpPr>
        <p:spPr>
          <a:xfrm>
            <a:off x="251520" y="274638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Proof of the                Theorem</a:t>
            </a:r>
            <a:endParaRPr kumimoji="0" lang="he-I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014961" y="502109"/>
          <a:ext cx="1781175" cy="636587"/>
        </p:xfrm>
        <a:graphic>
          <a:graphicData uri="http://schemas.openxmlformats.org/presentationml/2006/ole">
            <p:oleObj spid="_x0000_s105474" name="Equation" r:id="rId4" imgW="495000" imgH="177480" progId="Equation.DSMT4">
              <p:embed/>
            </p:oleObj>
          </a:graphicData>
        </a:graphic>
      </p:graphicFrame>
      <p:graphicFrame>
        <p:nvGraphicFramePr>
          <p:cNvPr id="85009" name="Object 17"/>
          <p:cNvGraphicFramePr>
            <a:graphicFrameLocks noChangeAspect="1"/>
          </p:cNvGraphicFramePr>
          <p:nvPr/>
        </p:nvGraphicFramePr>
        <p:xfrm>
          <a:off x="1534988" y="1438225"/>
          <a:ext cx="7429500" cy="982663"/>
        </p:xfrm>
        <a:graphic>
          <a:graphicData uri="http://schemas.openxmlformats.org/presentationml/2006/ole">
            <p:oleObj spid="_x0000_s105481" name="Equation" r:id="rId5" imgW="3301920" imgH="431640" progId="Equation.DSMT4">
              <p:embed/>
            </p:oleObj>
          </a:graphicData>
        </a:graphic>
      </p:graphicFrame>
      <p:graphicFrame>
        <p:nvGraphicFramePr>
          <p:cNvPr id="105485" name="Object 13"/>
          <p:cNvGraphicFramePr>
            <a:graphicFrameLocks noChangeAspect="1"/>
          </p:cNvGraphicFramePr>
          <p:nvPr/>
        </p:nvGraphicFramePr>
        <p:xfrm>
          <a:off x="-14834" y="2562349"/>
          <a:ext cx="2714626" cy="577850"/>
        </p:xfrm>
        <a:graphic>
          <a:graphicData uri="http://schemas.openxmlformats.org/presentationml/2006/ole">
            <p:oleObj spid="_x0000_s105485" name="Equation" r:id="rId6" imgW="1206360" imgH="253800" progId="Equation.DSMT4">
              <p:embed/>
            </p:oleObj>
          </a:graphicData>
        </a:graphic>
      </p:graphicFrame>
      <p:cxnSp>
        <p:nvCxnSpPr>
          <p:cNvPr id="17" name="מחבר ישר 16"/>
          <p:cNvCxnSpPr/>
          <p:nvPr/>
        </p:nvCxnSpPr>
        <p:spPr>
          <a:xfrm flipH="1">
            <a:off x="0" y="3140968"/>
            <a:ext cx="255577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05486" name="Object 14"/>
          <p:cNvGraphicFramePr>
            <a:graphicFrameLocks noChangeAspect="1"/>
          </p:cNvGraphicFramePr>
          <p:nvPr/>
        </p:nvGraphicFramePr>
        <p:xfrm>
          <a:off x="828624" y="3370064"/>
          <a:ext cx="7343776" cy="635000"/>
        </p:xfrm>
        <a:graphic>
          <a:graphicData uri="http://schemas.openxmlformats.org/presentationml/2006/ole">
            <p:oleObj spid="_x0000_s105486" name="Equation" r:id="rId7" imgW="3263760" imgH="279360" progId="Equation.DSMT4">
              <p:embed/>
            </p:oleObj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/>
        </p:nvGraphicFramePr>
        <p:xfrm>
          <a:off x="42863" y="4018136"/>
          <a:ext cx="2600325" cy="635000"/>
        </p:xfrm>
        <a:graphic>
          <a:graphicData uri="http://schemas.openxmlformats.org/presentationml/2006/ole">
            <p:oleObj spid="_x0000_s105487" name="Equation" r:id="rId8" imgW="1155600" imgH="279360" progId="Equation.DSMT4">
              <p:embed/>
            </p:oleObj>
          </a:graphicData>
        </a:graphic>
      </p:graphicFrame>
      <p:cxnSp>
        <p:nvCxnSpPr>
          <p:cNvPr id="20" name="מחבר ישר 19"/>
          <p:cNvCxnSpPr/>
          <p:nvPr/>
        </p:nvCxnSpPr>
        <p:spPr>
          <a:xfrm flipH="1">
            <a:off x="0" y="4625627"/>
            <a:ext cx="255577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05488" name="Object 16"/>
          <p:cNvGraphicFramePr>
            <a:graphicFrameLocks noChangeAspect="1"/>
          </p:cNvGraphicFramePr>
          <p:nvPr/>
        </p:nvGraphicFramePr>
        <p:xfrm>
          <a:off x="2267744" y="4552100"/>
          <a:ext cx="428625" cy="520700"/>
        </p:xfrm>
        <a:graphic>
          <a:graphicData uri="http://schemas.openxmlformats.org/presentationml/2006/ole">
            <p:oleObj spid="_x0000_s105488" name="Equation" r:id="rId9" imgW="190440" imgH="228600" progId="Equation.DSMT4">
              <p:embed/>
            </p:oleObj>
          </a:graphicData>
        </a:graphic>
      </p:graphicFrame>
      <p:graphicFrame>
        <p:nvGraphicFramePr>
          <p:cNvPr id="105489" name="Object 17"/>
          <p:cNvGraphicFramePr>
            <a:graphicFrameLocks noChangeAspect="1"/>
          </p:cNvGraphicFramePr>
          <p:nvPr/>
        </p:nvGraphicFramePr>
        <p:xfrm>
          <a:off x="4666509" y="4595642"/>
          <a:ext cx="1000125" cy="520700"/>
        </p:xfrm>
        <a:graphic>
          <a:graphicData uri="http://schemas.openxmlformats.org/presentationml/2006/ole">
            <p:oleObj spid="_x0000_s105489" name="Equation" r:id="rId10" imgW="444240" imgH="228600" progId="Equation.DSMT4">
              <p:embed/>
            </p:oleObj>
          </a:graphicData>
        </a:graphic>
      </p:graphicFrame>
      <p:graphicFrame>
        <p:nvGraphicFramePr>
          <p:cNvPr id="105490" name="Object 18"/>
          <p:cNvGraphicFramePr>
            <a:graphicFrameLocks noChangeAspect="1"/>
          </p:cNvGraphicFramePr>
          <p:nvPr/>
        </p:nvGraphicFramePr>
        <p:xfrm>
          <a:off x="1957388" y="4940300"/>
          <a:ext cx="6257925" cy="981075"/>
        </p:xfrm>
        <a:graphic>
          <a:graphicData uri="http://schemas.openxmlformats.org/presentationml/2006/ole">
            <p:oleObj spid="_x0000_s105490" name="Equation" r:id="rId11" imgW="27810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5012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Let</a:t>
            </a:r>
          </a:p>
          <a:p>
            <a:pPr algn="l" rtl="0"/>
            <a:r>
              <a:rPr lang="en-US" dirty="0" smtClean="0"/>
              <a:t>Then                      is a binomial variable with: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Thus, by </a:t>
            </a:r>
            <a:r>
              <a:rPr lang="en-US" dirty="0" err="1" smtClean="0"/>
              <a:t>Chebychev’s</a:t>
            </a:r>
            <a:r>
              <a:rPr lang="en-US" dirty="0" smtClean="0"/>
              <a:t> inequality: </a:t>
            </a:r>
            <a:endParaRPr lang="en-US" dirty="0"/>
          </a:p>
        </p:txBody>
      </p:sp>
      <p:sp>
        <p:nvSpPr>
          <p:cNvPr id="13" name="כותרת 1"/>
          <p:cNvSpPr txBox="1">
            <a:spLocks/>
          </p:cNvSpPr>
          <p:nvPr/>
        </p:nvSpPr>
        <p:spPr>
          <a:xfrm>
            <a:off x="251520" y="-27384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Proof of the                Theorem</a:t>
            </a:r>
            <a:endParaRPr kumimoji="0" lang="he-I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014961" y="200087"/>
          <a:ext cx="1781175" cy="636587"/>
        </p:xfrm>
        <a:graphic>
          <a:graphicData uri="http://schemas.openxmlformats.org/presentationml/2006/ole">
            <p:oleObj spid="_x0000_s106498" name="Equation" r:id="rId4" imgW="495000" imgH="177480" progId="Equation.DSMT4">
              <p:embed/>
            </p:oleObj>
          </a:graphicData>
        </a:graphic>
      </p:graphicFrame>
      <p:graphicFrame>
        <p:nvGraphicFramePr>
          <p:cNvPr id="85009" name="Object 17"/>
          <p:cNvGraphicFramePr>
            <a:graphicFrameLocks noChangeAspect="1"/>
          </p:cNvGraphicFramePr>
          <p:nvPr/>
        </p:nvGraphicFramePr>
        <p:xfrm>
          <a:off x="1504684" y="1135404"/>
          <a:ext cx="2457450" cy="577850"/>
        </p:xfrm>
        <a:graphic>
          <a:graphicData uri="http://schemas.openxmlformats.org/presentationml/2006/ole">
            <p:oleObj spid="_x0000_s106499" name="Equation" r:id="rId5" imgW="1091880" imgH="253800" progId="Equation.DSMT4">
              <p:embed/>
            </p:oleObj>
          </a:graphicData>
        </a:graphic>
      </p:graphicFrame>
      <p:graphicFrame>
        <p:nvGraphicFramePr>
          <p:cNvPr id="106506" name="Object 10"/>
          <p:cNvGraphicFramePr>
            <a:graphicFrameLocks noChangeAspect="1"/>
          </p:cNvGraphicFramePr>
          <p:nvPr/>
        </p:nvGraphicFramePr>
        <p:xfrm>
          <a:off x="1893190" y="1744549"/>
          <a:ext cx="1714500" cy="577850"/>
        </p:xfrm>
        <a:graphic>
          <a:graphicData uri="http://schemas.openxmlformats.org/presentationml/2006/ole">
            <p:oleObj spid="_x0000_s106506" name="Equation" r:id="rId6" imgW="761760" imgH="253800" progId="Equation.DSMT4">
              <p:embed/>
            </p:oleObj>
          </a:graphicData>
        </a:graphic>
      </p:graphicFrame>
      <p:graphicFrame>
        <p:nvGraphicFramePr>
          <p:cNvPr id="106507" name="Object 11"/>
          <p:cNvGraphicFramePr>
            <a:graphicFrameLocks noChangeAspect="1"/>
          </p:cNvGraphicFramePr>
          <p:nvPr/>
        </p:nvGraphicFramePr>
        <p:xfrm>
          <a:off x="1949921" y="2375694"/>
          <a:ext cx="5286375" cy="577850"/>
        </p:xfrm>
        <a:graphic>
          <a:graphicData uri="http://schemas.openxmlformats.org/presentationml/2006/ole">
            <p:oleObj spid="_x0000_s106507" name="Equation" r:id="rId7" imgW="2349360" imgH="253800" progId="Equation.DSMT4">
              <p:embed/>
            </p:oleObj>
          </a:graphicData>
        </a:graphic>
      </p:graphicFrame>
      <p:graphicFrame>
        <p:nvGraphicFramePr>
          <p:cNvPr id="106508" name="Object 12"/>
          <p:cNvGraphicFramePr>
            <a:graphicFrameLocks noChangeAspect="1"/>
          </p:cNvGraphicFramePr>
          <p:nvPr/>
        </p:nvGraphicFramePr>
        <p:xfrm>
          <a:off x="85725" y="3515717"/>
          <a:ext cx="9058275" cy="3470275"/>
        </p:xfrm>
        <a:graphic>
          <a:graphicData uri="http://schemas.openxmlformats.org/presentationml/2006/ole">
            <p:oleObj spid="_x0000_s106508" name="Equation" r:id="rId8" imgW="4025880" imgH="1523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5012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Let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</p:txBody>
      </p:sp>
      <p:sp>
        <p:nvSpPr>
          <p:cNvPr id="13" name="כותרת 1"/>
          <p:cNvSpPr txBox="1">
            <a:spLocks/>
          </p:cNvSpPr>
          <p:nvPr/>
        </p:nvSpPr>
        <p:spPr>
          <a:xfrm>
            <a:off x="251520" y="274638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Proof of the                Theorem</a:t>
            </a:r>
            <a:endParaRPr kumimoji="0" lang="he-I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014961" y="502109"/>
          <a:ext cx="1781175" cy="636587"/>
        </p:xfrm>
        <a:graphic>
          <a:graphicData uri="http://schemas.openxmlformats.org/presentationml/2006/ole">
            <p:oleObj spid="_x0000_s107522" name="Equation" r:id="rId4" imgW="495000" imgH="177480" progId="Equation.DSMT4">
              <p:embed/>
            </p:oleObj>
          </a:graphicData>
        </a:graphic>
      </p:graphicFrame>
      <p:graphicFrame>
        <p:nvGraphicFramePr>
          <p:cNvPr id="85009" name="Object 17"/>
          <p:cNvGraphicFramePr>
            <a:graphicFrameLocks noChangeAspect="1"/>
          </p:cNvGraphicFramePr>
          <p:nvPr/>
        </p:nvGraphicFramePr>
        <p:xfrm>
          <a:off x="1619672" y="1438275"/>
          <a:ext cx="5600700" cy="982663"/>
        </p:xfrm>
        <a:graphic>
          <a:graphicData uri="http://schemas.openxmlformats.org/presentationml/2006/ole">
            <p:oleObj spid="_x0000_s107523" name="Equation" r:id="rId5" imgW="2489040" imgH="431640" progId="Equation.DSMT4">
              <p:embed/>
            </p:oleObj>
          </a:graphicData>
        </a:graphic>
      </p:graphicFrame>
      <p:graphicFrame>
        <p:nvGraphicFramePr>
          <p:cNvPr id="105485" name="Object 13"/>
          <p:cNvGraphicFramePr>
            <a:graphicFrameLocks noChangeAspect="1"/>
          </p:cNvGraphicFramePr>
          <p:nvPr/>
        </p:nvGraphicFramePr>
        <p:xfrm>
          <a:off x="35496" y="2533650"/>
          <a:ext cx="4314826" cy="636588"/>
        </p:xfrm>
        <a:graphic>
          <a:graphicData uri="http://schemas.openxmlformats.org/presentationml/2006/ole">
            <p:oleObj spid="_x0000_s107524" name="Equation" r:id="rId6" imgW="1917360" imgH="279360" progId="Equation.DSMT4">
              <p:embed/>
            </p:oleObj>
          </a:graphicData>
        </a:graphic>
      </p:graphicFrame>
      <p:cxnSp>
        <p:nvCxnSpPr>
          <p:cNvPr id="17" name="מחבר ישר 16"/>
          <p:cNvCxnSpPr/>
          <p:nvPr/>
        </p:nvCxnSpPr>
        <p:spPr>
          <a:xfrm flipH="1">
            <a:off x="0" y="3140968"/>
            <a:ext cx="428396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05486" name="Object 14"/>
          <p:cNvGraphicFramePr>
            <a:graphicFrameLocks noChangeAspect="1"/>
          </p:cNvGraphicFramePr>
          <p:nvPr/>
        </p:nvGraphicFramePr>
        <p:xfrm>
          <a:off x="3871913" y="3413125"/>
          <a:ext cx="1257300" cy="547688"/>
        </p:xfrm>
        <a:graphic>
          <a:graphicData uri="http://schemas.openxmlformats.org/presentationml/2006/ole">
            <p:oleObj spid="_x0000_s107525" name="Equation" r:id="rId7" imgW="558720" imgH="241200" progId="Equation.DSMT4">
              <p:embed/>
            </p:oleObj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/>
        </p:nvGraphicFramePr>
        <p:xfrm>
          <a:off x="-52388" y="4017963"/>
          <a:ext cx="3486151" cy="635000"/>
        </p:xfrm>
        <a:graphic>
          <a:graphicData uri="http://schemas.openxmlformats.org/presentationml/2006/ole">
            <p:oleObj spid="_x0000_s107526" name="Equation" r:id="rId8" imgW="1549080" imgH="279360" progId="Equation.DSMT4">
              <p:embed/>
            </p:oleObj>
          </a:graphicData>
        </a:graphic>
      </p:graphicFrame>
      <p:cxnSp>
        <p:nvCxnSpPr>
          <p:cNvPr id="20" name="מחבר ישר 19"/>
          <p:cNvCxnSpPr/>
          <p:nvPr/>
        </p:nvCxnSpPr>
        <p:spPr>
          <a:xfrm flipH="1">
            <a:off x="0" y="4625627"/>
            <a:ext cx="341987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05490" name="Object 18"/>
          <p:cNvGraphicFramePr>
            <a:graphicFrameLocks noChangeAspect="1"/>
          </p:cNvGraphicFramePr>
          <p:nvPr/>
        </p:nvGraphicFramePr>
        <p:xfrm>
          <a:off x="0" y="4794076"/>
          <a:ext cx="9429750" cy="2019300"/>
        </p:xfrm>
        <a:graphic>
          <a:graphicData uri="http://schemas.openxmlformats.org/presentationml/2006/ole">
            <p:oleObj spid="_x0000_s107529" name="Equation" r:id="rId9" imgW="4190760" imgH="888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50120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Now we fix a set    ,and it’s enough to consider the range space            , we know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Let us fix any            and consider the event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 smtClean="0"/>
          </a:p>
        </p:txBody>
      </p:sp>
      <p:sp>
        <p:nvSpPr>
          <p:cNvPr id="13" name="כותרת 1"/>
          <p:cNvSpPr txBox="1">
            <a:spLocks/>
          </p:cNvSpPr>
          <p:nvPr/>
        </p:nvSpPr>
        <p:spPr>
          <a:xfrm>
            <a:off x="251520" y="274638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Proof of the                Theorem</a:t>
            </a:r>
            <a:endParaRPr kumimoji="0" lang="he-I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014961" y="502109"/>
          <a:ext cx="1781175" cy="636587"/>
        </p:xfrm>
        <a:graphic>
          <a:graphicData uri="http://schemas.openxmlformats.org/presentationml/2006/ole">
            <p:oleObj spid="_x0000_s108546" name="Equation" r:id="rId4" imgW="495000" imgH="177480" progId="Equation.DSMT4">
              <p:embed/>
            </p:oleObj>
          </a:graphicData>
        </a:graphic>
      </p:graphicFrame>
      <p:graphicFrame>
        <p:nvGraphicFramePr>
          <p:cNvPr id="85009" name="Object 17"/>
          <p:cNvGraphicFramePr>
            <a:graphicFrameLocks noChangeAspect="1"/>
          </p:cNvGraphicFramePr>
          <p:nvPr/>
        </p:nvGraphicFramePr>
        <p:xfrm>
          <a:off x="3653036" y="1700808"/>
          <a:ext cx="342900" cy="376237"/>
        </p:xfrm>
        <a:graphic>
          <a:graphicData uri="http://schemas.openxmlformats.org/presentationml/2006/ole">
            <p:oleObj spid="_x0000_s108547" name="Equation" r:id="rId5" imgW="152280" imgH="164880" progId="Equation.DSMT4">
              <p:embed/>
            </p:oleObj>
          </a:graphicData>
        </a:graphic>
      </p:graphicFrame>
      <p:graphicFrame>
        <p:nvGraphicFramePr>
          <p:cNvPr id="108552" name="Object 8"/>
          <p:cNvGraphicFramePr>
            <a:graphicFrameLocks noChangeAspect="1"/>
          </p:cNvGraphicFramePr>
          <p:nvPr/>
        </p:nvGraphicFramePr>
        <p:xfrm>
          <a:off x="3563888" y="2161884"/>
          <a:ext cx="1114425" cy="579438"/>
        </p:xfrm>
        <a:graphic>
          <a:graphicData uri="http://schemas.openxmlformats.org/presentationml/2006/ole">
            <p:oleObj spid="_x0000_s108552" name="Equation" r:id="rId6" imgW="495000" imgH="253800" progId="Equation.DSMT4">
              <p:embed/>
            </p:oleObj>
          </a:graphicData>
        </a:graphic>
      </p:graphicFrame>
      <p:graphicFrame>
        <p:nvGraphicFramePr>
          <p:cNvPr id="108553" name="Object 9"/>
          <p:cNvGraphicFramePr>
            <a:graphicFrameLocks noChangeAspect="1"/>
          </p:cNvGraphicFramePr>
          <p:nvPr/>
        </p:nvGraphicFramePr>
        <p:xfrm>
          <a:off x="6386895" y="2099251"/>
          <a:ext cx="2028825" cy="695325"/>
        </p:xfrm>
        <a:graphic>
          <a:graphicData uri="http://schemas.openxmlformats.org/presentationml/2006/ole">
            <p:oleObj spid="_x0000_s108553" name="Equation" r:id="rId7" imgW="901440" imgH="304560" progId="Equation.DSMT4">
              <p:embed/>
            </p:oleObj>
          </a:graphicData>
        </a:graphic>
      </p:graphicFrame>
      <p:graphicFrame>
        <p:nvGraphicFramePr>
          <p:cNvPr id="108554" name="Object 10"/>
          <p:cNvGraphicFramePr>
            <a:graphicFrameLocks noChangeAspect="1"/>
          </p:cNvGraphicFramePr>
          <p:nvPr/>
        </p:nvGraphicFramePr>
        <p:xfrm>
          <a:off x="3090896" y="3312280"/>
          <a:ext cx="971550" cy="579438"/>
        </p:xfrm>
        <a:graphic>
          <a:graphicData uri="http://schemas.openxmlformats.org/presentationml/2006/ole">
            <p:oleObj spid="_x0000_s108554" name="Equation" r:id="rId8" imgW="431640" imgH="253800" progId="Equation.DSMT4">
              <p:embed/>
            </p:oleObj>
          </a:graphicData>
        </a:graphic>
      </p:graphicFrame>
      <p:graphicFrame>
        <p:nvGraphicFramePr>
          <p:cNvPr id="108555" name="Object 11"/>
          <p:cNvGraphicFramePr>
            <a:graphicFrameLocks noChangeAspect="1"/>
          </p:cNvGraphicFramePr>
          <p:nvPr/>
        </p:nvGraphicFramePr>
        <p:xfrm>
          <a:off x="2131665" y="3861048"/>
          <a:ext cx="4600575" cy="985838"/>
        </p:xfrm>
        <a:graphic>
          <a:graphicData uri="http://schemas.openxmlformats.org/presentationml/2006/ole">
            <p:oleObj spid="_x0000_s108555" name="Equation" r:id="rId9" imgW="204444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501208"/>
          </a:xfrm>
        </p:spPr>
        <p:txBody>
          <a:bodyPr>
            <a:norm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If                                         it is trivial</a:t>
            </a:r>
          </a:p>
          <a:p>
            <a:pPr algn="l" rtl="0"/>
            <a:r>
              <a:rPr lang="en-US" dirty="0" smtClean="0"/>
              <a:t>Otherwise,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</p:txBody>
      </p:sp>
      <p:sp>
        <p:nvSpPr>
          <p:cNvPr id="13" name="כותרת 1"/>
          <p:cNvSpPr txBox="1">
            <a:spLocks/>
          </p:cNvSpPr>
          <p:nvPr/>
        </p:nvSpPr>
        <p:spPr>
          <a:xfrm>
            <a:off x="251520" y="274638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Proof of the                Theorem</a:t>
            </a:r>
            <a:endParaRPr kumimoji="0" lang="he-I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014961" y="502109"/>
          <a:ext cx="1781175" cy="636587"/>
        </p:xfrm>
        <a:graphic>
          <a:graphicData uri="http://schemas.openxmlformats.org/presentationml/2006/ole">
            <p:oleObj spid="_x0000_s109570" name="Equation" r:id="rId4" imgW="495000" imgH="177480" progId="Equation.DSMT4">
              <p:embed/>
            </p:oleObj>
          </a:graphicData>
        </a:graphic>
      </p:graphicFrame>
      <p:graphicFrame>
        <p:nvGraphicFramePr>
          <p:cNvPr id="16" name="Object 13"/>
          <p:cNvGraphicFramePr>
            <a:graphicFrameLocks noChangeAspect="1"/>
          </p:cNvGraphicFramePr>
          <p:nvPr/>
        </p:nvGraphicFramePr>
        <p:xfrm>
          <a:off x="323528" y="1484784"/>
          <a:ext cx="2314575" cy="577850"/>
        </p:xfrm>
        <a:graphic>
          <a:graphicData uri="http://schemas.openxmlformats.org/presentationml/2006/ole">
            <p:oleObj spid="_x0000_s109576" name="Equation" r:id="rId5" imgW="1028520" imgH="253800" progId="Equation.DSMT4">
              <p:embed/>
            </p:oleObj>
          </a:graphicData>
        </a:graphic>
      </p:graphicFrame>
      <p:cxnSp>
        <p:nvCxnSpPr>
          <p:cNvPr id="18" name="מחבר ישר 17"/>
          <p:cNvCxnSpPr/>
          <p:nvPr/>
        </p:nvCxnSpPr>
        <p:spPr>
          <a:xfrm flipH="1">
            <a:off x="432048" y="2064542"/>
            <a:ext cx="219573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08557" name="Object 13"/>
          <p:cNvGraphicFramePr>
            <a:graphicFrameLocks noChangeAspect="1"/>
          </p:cNvGraphicFramePr>
          <p:nvPr/>
        </p:nvGraphicFramePr>
        <p:xfrm>
          <a:off x="1232355" y="2220436"/>
          <a:ext cx="3514725" cy="577850"/>
        </p:xfrm>
        <a:graphic>
          <a:graphicData uri="http://schemas.openxmlformats.org/presentationml/2006/ole">
            <p:oleObj spid="_x0000_s109577" name="Equation" r:id="rId6" imgW="1562040" imgH="253800" progId="Equation.DSMT4">
              <p:embed/>
            </p:oleObj>
          </a:graphicData>
        </a:graphic>
      </p:graphicFrame>
      <p:graphicFrame>
        <p:nvGraphicFramePr>
          <p:cNvPr id="109578" name="Object 10"/>
          <p:cNvGraphicFramePr>
            <a:graphicFrameLocks noChangeAspect="1"/>
          </p:cNvGraphicFramePr>
          <p:nvPr/>
        </p:nvGraphicFramePr>
        <p:xfrm>
          <a:off x="323528" y="3191668"/>
          <a:ext cx="8486775" cy="2541588"/>
        </p:xfrm>
        <a:graphic>
          <a:graphicData uri="http://schemas.openxmlformats.org/presentationml/2006/ole">
            <p:oleObj spid="_x0000_s109578" name="Equation" r:id="rId7" imgW="3771720" imgH="1117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 txBox="1">
            <a:spLocks/>
          </p:cNvSpPr>
          <p:nvPr/>
        </p:nvSpPr>
        <p:spPr>
          <a:xfrm>
            <a:off x="251520" y="274638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Proof of the                Theorem</a:t>
            </a:r>
            <a:endParaRPr kumimoji="0" lang="he-I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014961" y="502109"/>
          <a:ext cx="1781175" cy="636587"/>
        </p:xfrm>
        <a:graphic>
          <a:graphicData uri="http://schemas.openxmlformats.org/presentationml/2006/ole">
            <p:oleObj spid="_x0000_s110594" name="Equation" r:id="rId4" imgW="495000" imgH="177480" progId="Equation.DSMT4">
              <p:embed/>
            </p:oleObj>
          </a:graphicData>
        </a:graphic>
      </p:graphicFrame>
      <p:graphicFrame>
        <p:nvGraphicFramePr>
          <p:cNvPr id="85009" name="Object 17"/>
          <p:cNvGraphicFramePr>
            <a:graphicFrameLocks noChangeAspect="1"/>
          </p:cNvGraphicFramePr>
          <p:nvPr/>
        </p:nvGraphicFramePr>
        <p:xfrm>
          <a:off x="-6350" y="1462088"/>
          <a:ext cx="9115425" cy="1966912"/>
        </p:xfrm>
        <a:graphic>
          <a:graphicData uri="http://schemas.openxmlformats.org/presentationml/2006/ole">
            <p:oleObj spid="_x0000_s110595" name="Equation" r:id="rId5" imgW="4051080" imgH="863280" progId="Equation.DSMT4">
              <p:embed/>
            </p:oleObj>
          </a:graphicData>
        </a:graphic>
      </p:graphicFrame>
      <p:sp>
        <p:nvSpPr>
          <p:cNvPr id="12" name="מציין מיקום תוכן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And to sum up: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he-IL" dirty="0"/>
          </a:p>
        </p:txBody>
      </p:sp>
      <p:graphicFrame>
        <p:nvGraphicFramePr>
          <p:cNvPr id="110600" name="Object 8"/>
          <p:cNvGraphicFramePr>
            <a:graphicFrameLocks noChangeAspect="1"/>
          </p:cNvGraphicFramePr>
          <p:nvPr/>
        </p:nvGraphicFramePr>
        <p:xfrm>
          <a:off x="1173163" y="4565650"/>
          <a:ext cx="6715125" cy="811213"/>
        </p:xfrm>
        <a:graphic>
          <a:graphicData uri="http://schemas.openxmlformats.org/presentationml/2006/ole">
            <p:oleObj spid="_x0000_s110600" name="Equation" r:id="rId6" imgW="298440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Definitions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Let                    be a range space. For           ,    let                              be the </a:t>
            </a:r>
            <a:r>
              <a:rPr lang="en-US" b="1" dirty="0" smtClean="0"/>
              <a:t>projection</a:t>
            </a:r>
            <a:r>
              <a:rPr lang="en-US" dirty="0" smtClean="0"/>
              <a:t> of      on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If        contains all subsets of    , then     is </a:t>
            </a:r>
            <a:r>
              <a:rPr lang="en-US" b="1" dirty="0" smtClean="0"/>
              <a:t>shattered</a:t>
            </a:r>
            <a:r>
              <a:rPr lang="en-US" dirty="0" smtClean="0"/>
              <a:t> by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                   is the maximum cardinality of a shattered subset of </a:t>
            </a:r>
            <a:endParaRPr lang="en-US" dirty="0"/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1547664" y="1700808"/>
          <a:ext cx="1558035" cy="461640"/>
        </p:xfrm>
        <a:graphic>
          <a:graphicData uri="http://schemas.openxmlformats.org/presentationml/2006/ole">
            <p:oleObj spid="_x0000_s6146" name="Equation" r:id="rId4" imgW="685800" imgH="203040" progId="Equation.DSMT4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1475656" y="2129483"/>
          <a:ext cx="2495550" cy="579437"/>
        </p:xfrm>
        <a:graphic>
          <a:graphicData uri="http://schemas.openxmlformats.org/presentationml/2006/ole">
            <p:oleObj spid="_x0000_s6147" name="Equation" r:id="rId5" imgW="1231560" imgH="266400" progId="Equation.DSMT4">
              <p:embed/>
            </p:oleObj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6842398" y="1716931"/>
          <a:ext cx="969962" cy="415925"/>
        </p:xfrm>
        <a:graphic>
          <a:graphicData uri="http://schemas.openxmlformats.org/presentationml/2006/ole">
            <p:oleObj spid="_x0000_s6148" name="Equation" r:id="rId6" imgW="444240" imgH="190440" progId="Equation.DSMT4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7509814" y="2202997"/>
          <a:ext cx="331787" cy="360363"/>
        </p:xfrm>
        <a:graphic>
          <a:graphicData uri="http://schemas.openxmlformats.org/presentationml/2006/ole">
            <p:oleObj spid="_x0000_s6150" name="Equation" r:id="rId7" imgW="152280" imgH="164880" progId="Equation.DSMT4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8532440" y="2205038"/>
          <a:ext cx="303213" cy="360362"/>
        </p:xfrm>
        <a:graphic>
          <a:graphicData uri="http://schemas.openxmlformats.org/presentationml/2006/ole">
            <p:oleObj spid="_x0000_s6151" name="Equation" r:id="rId8" imgW="139680" imgH="164880" progId="Equation.DSMT4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1259632" y="3324225"/>
          <a:ext cx="436562" cy="550863"/>
        </p:xfrm>
        <a:graphic>
          <a:graphicData uri="http://schemas.openxmlformats.org/presentationml/2006/ole">
            <p:oleObj spid="_x0000_s6152" name="Equation" r:id="rId9" imgW="215640" imgH="253800" progId="Equation.DSMT4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5636940" y="3370622"/>
          <a:ext cx="303212" cy="360362"/>
        </p:xfrm>
        <a:graphic>
          <a:graphicData uri="http://schemas.openxmlformats.org/presentationml/2006/ole">
            <p:oleObj spid="_x0000_s6153" name="Equation" r:id="rId10" imgW="139680" imgH="164880" progId="Equation.DSMT4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6861638" y="3386020"/>
          <a:ext cx="303212" cy="360362"/>
        </p:xfrm>
        <a:graphic>
          <a:graphicData uri="http://schemas.openxmlformats.org/presentationml/2006/ole">
            <p:oleObj spid="_x0000_s6154" name="Equation" r:id="rId11" imgW="139680" imgH="164880" progId="Equation.DSMT4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3088085" y="3861048"/>
          <a:ext cx="331787" cy="360363"/>
        </p:xfrm>
        <a:graphic>
          <a:graphicData uri="http://schemas.openxmlformats.org/presentationml/2006/ole">
            <p:oleObj spid="_x0000_s6155" name="Equation" r:id="rId12" imgW="152280" imgH="164880" progId="Equation.DSMT4">
              <p:embed/>
            </p:oleObj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739230" y="4984750"/>
          <a:ext cx="1960562" cy="519113"/>
        </p:xfrm>
        <a:graphic>
          <a:graphicData uri="http://schemas.openxmlformats.org/presentationml/2006/ole">
            <p:oleObj spid="_x0000_s6157" name="Equation" r:id="rId13" imgW="863280" imgH="228600" progId="Equation.DSMT4">
              <p:embed/>
            </p:oleObj>
          </a:graphicData>
        </a:graphic>
      </p:graphicFrame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4141788" y="5516563"/>
          <a:ext cx="387350" cy="360362"/>
        </p:xfrm>
        <a:graphic>
          <a:graphicData uri="http://schemas.openxmlformats.org/presentationml/2006/ole">
            <p:oleObj spid="_x0000_s6158" name="Equation" r:id="rId14" imgW="1774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Half-Spaces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Claim: let                              be a set in     . There are real numbers               ,not all of them zero, such that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Theorem: Let                             be a set in     . Then, there exist 2 disjoint subsets                such that </a:t>
            </a:r>
            <a:endParaRPr lang="he-IL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579688" y="1685925"/>
          <a:ext cx="2446337" cy="504825"/>
        </p:xfrm>
        <a:graphic>
          <a:graphicData uri="http://schemas.openxmlformats.org/presentationml/2006/ole">
            <p:oleObj spid="_x0000_s8194" name="Equation" r:id="rId4" imgW="1231560" imgH="253800" progId="Equation.DSMT4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7002487" y="1700808"/>
          <a:ext cx="377825" cy="379413"/>
        </p:xfrm>
        <a:graphic>
          <a:graphicData uri="http://schemas.openxmlformats.org/presentationml/2006/ole">
            <p:oleObj spid="_x0000_s8195" name="Equation" r:id="rId5" imgW="190440" imgH="190440" progId="Equation.DSMT4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851920" y="2200275"/>
          <a:ext cx="1236662" cy="454025"/>
        </p:xfrm>
        <a:graphic>
          <a:graphicData uri="http://schemas.openxmlformats.org/presentationml/2006/ole">
            <p:oleObj spid="_x0000_s8196" name="Equation" r:id="rId6" imgW="622080" imgH="228600" progId="Equation.DSMT4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555775" y="2708920"/>
          <a:ext cx="2218913" cy="576064"/>
        </p:xfrm>
        <a:graphic>
          <a:graphicData uri="http://schemas.openxmlformats.org/presentationml/2006/ole">
            <p:oleObj spid="_x0000_s8197" name="Equation" r:id="rId7" imgW="1320480" imgH="342720" progId="Equation.DSMT4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3155776" y="3802785"/>
          <a:ext cx="2446337" cy="504825"/>
        </p:xfrm>
        <a:graphic>
          <a:graphicData uri="http://schemas.openxmlformats.org/presentationml/2006/ole">
            <p:oleObj spid="_x0000_s8198" name="Equation" r:id="rId8" imgW="1231560" imgH="253800" progId="Equation.DSMT4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7578551" y="3812648"/>
          <a:ext cx="377825" cy="379412"/>
        </p:xfrm>
        <a:graphic>
          <a:graphicData uri="http://schemas.openxmlformats.org/presentationml/2006/ole">
            <p:oleObj spid="_x0000_s8199" name="Equation" r:id="rId9" imgW="190440" imgH="190440" progId="Equation.DSMT4">
              <p:embed/>
            </p:oleObj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6732240" y="4392340"/>
          <a:ext cx="1209675" cy="404812"/>
        </p:xfrm>
        <a:graphic>
          <a:graphicData uri="http://schemas.openxmlformats.org/presentationml/2006/ole">
            <p:oleObj spid="_x0000_s8200" name="Equation" r:id="rId10" imgW="609480" imgH="203040" progId="Equation.DSMT4">
              <p:embed/>
            </p:oleObj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2555875" y="4862513"/>
          <a:ext cx="4133850" cy="401637"/>
        </p:xfrm>
        <a:graphic>
          <a:graphicData uri="http://schemas.openxmlformats.org/presentationml/2006/ole">
            <p:oleObj spid="_x0000_s8202" name="Equation" r:id="rId11" imgW="20826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Half-Spaces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Lemma: let            be a finite set. Let                  and      is a half-space of      containing   . Then there is a point in     contained in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Corollary: Let                                                    Then,                      . Proof:</a:t>
            </a:r>
          </a:p>
          <a:p>
            <a:pPr lvl="1" algn="l" rtl="0"/>
            <a:r>
              <a:rPr lang="en-US" dirty="0" smtClean="0"/>
              <a:t> regular simplex</a:t>
            </a:r>
          </a:p>
          <a:p>
            <a:pPr lvl="1" algn="l" rtl="0"/>
            <a:r>
              <a:rPr lang="en-US" dirty="0"/>
              <a:t> </a:t>
            </a:r>
            <a:endParaRPr lang="he-IL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843808" y="1675203"/>
          <a:ext cx="933450" cy="428625"/>
        </p:xfrm>
        <a:graphic>
          <a:graphicData uri="http://schemas.openxmlformats.org/presentationml/2006/ole">
            <p:oleObj spid="_x0000_s9218" name="Equation" r:id="rId4" imgW="469800" imgH="215640" progId="Equation.DSMT4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6948264" y="1700808"/>
          <a:ext cx="1393825" cy="406400"/>
        </p:xfrm>
        <a:graphic>
          <a:graphicData uri="http://schemas.openxmlformats.org/presentationml/2006/ole">
            <p:oleObj spid="_x0000_s9221" name="Equation" r:id="rId5" imgW="698400" imgH="203040" progId="Equation.DSMT4">
              <p:embed/>
            </p:oleObj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1933203" y="4367213"/>
          <a:ext cx="1990725" cy="455612"/>
        </p:xfrm>
        <a:graphic>
          <a:graphicData uri="http://schemas.openxmlformats.org/presentationml/2006/ole">
            <p:oleObj spid="_x0000_s9224" name="Equation" r:id="rId6" imgW="1002960" imgH="228600" progId="Equation.DSMT4">
              <p:embed/>
            </p:oleObj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1619672" y="2178050"/>
          <a:ext cx="352425" cy="403225"/>
        </p:xfrm>
        <a:graphic>
          <a:graphicData uri="http://schemas.openxmlformats.org/presentationml/2006/ole">
            <p:oleObj spid="_x0000_s9226" name="Equation" r:id="rId7" imgW="177480" imgH="203040" progId="Equation.DSMT4">
              <p:embed/>
            </p:oleObj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4914255" y="2174422"/>
          <a:ext cx="377825" cy="379413"/>
        </p:xfrm>
        <a:graphic>
          <a:graphicData uri="http://schemas.openxmlformats.org/presentationml/2006/ole">
            <p:oleObj spid="_x0000_s9227" name="Equation" r:id="rId8" imgW="190440" imgH="190440" progId="Equation.DSMT4">
              <p:embed/>
            </p:oleObj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7236296" y="2276872"/>
          <a:ext cx="228600" cy="279400"/>
        </p:xfrm>
        <a:graphic>
          <a:graphicData uri="http://schemas.openxmlformats.org/presentationml/2006/ole">
            <p:oleObj spid="_x0000_s9228" name="Equation" r:id="rId9" imgW="114120" imgH="139680" progId="Equation.DSMT4">
              <p:embed/>
            </p:oleObj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3851920" y="2716213"/>
          <a:ext cx="303212" cy="327025"/>
        </p:xfrm>
        <a:graphic>
          <a:graphicData uri="http://schemas.openxmlformats.org/presentationml/2006/ole">
            <p:oleObj spid="_x0000_s9229" name="Equation" r:id="rId10" imgW="152280" imgH="164880" progId="Equation.DSMT4">
              <p:embed/>
            </p:oleObj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6379815" y="2665735"/>
          <a:ext cx="352425" cy="403225"/>
        </p:xfrm>
        <a:graphic>
          <a:graphicData uri="http://schemas.openxmlformats.org/presentationml/2006/ole">
            <p:oleObj spid="_x0000_s9230" name="Equation" r:id="rId11" imgW="177480" imgH="203040" progId="Equation.DSMT4">
              <p:embed/>
            </p:oleObj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3153420" y="3802063"/>
          <a:ext cx="5307012" cy="519112"/>
        </p:xfrm>
        <a:graphic>
          <a:graphicData uri="http://schemas.openxmlformats.org/presentationml/2006/ole">
            <p:oleObj spid="_x0000_s9231" name="Equation" r:id="rId12" imgW="2336760" imgH="228600" progId="Equation.DSMT4">
              <p:embed/>
            </p:oleObj>
          </a:graphicData>
        </a:graphic>
      </p:graphicFrame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3741018" y="4868863"/>
          <a:ext cx="2343150" cy="455612"/>
        </p:xfrm>
        <a:graphic>
          <a:graphicData uri="http://schemas.openxmlformats.org/presentationml/2006/ole">
            <p:oleObj spid="_x0000_s9232" name="Equation" r:id="rId13" imgW="1180800" imgH="228600" progId="Equation.DSMT4">
              <p:embed/>
            </p:oleObj>
          </a:graphicData>
        </a:graphic>
      </p:graphicFrame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1306339" y="5373688"/>
          <a:ext cx="2041525" cy="455612"/>
        </p:xfrm>
        <a:graphic>
          <a:graphicData uri="http://schemas.openxmlformats.org/presentationml/2006/ole">
            <p:oleObj spid="_x0000_s9233" name="Equation" r:id="rId14" imgW="102852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Growth Function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Let                                    be </a:t>
            </a:r>
            <a:r>
              <a:rPr lang="en-US" b="1" dirty="0" smtClean="0"/>
              <a:t>the growth function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Notice: </a:t>
            </a:r>
            <a:endParaRPr lang="en-US" dirty="0"/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1546225" y="1411288"/>
          <a:ext cx="2913063" cy="1039812"/>
        </p:xfrm>
        <a:graphic>
          <a:graphicData uri="http://schemas.openxmlformats.org/presentationml/2006/ole">
            <p:oleObj spid="_x0000_s10242" name="Equation" r:id="rId4" imgW="1282680" imgH="457200" progId="Equation.DSMT4">
              <p:embed/>
            </p:oleObj>
          </a:graphicData>
        </a:graphic>
      </p:graphicFrame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2339752" y="3262313"/>
          <a:ext cx="4237038" cy="554037"/>
        </p:xfrm>
        <a:graphic>
          <a:graphicData uri="http://schemas.openxmlformats.org/presentationml/2006/ole">
            <p:oleObj spid="_x0000_s10252" name="Equation" r:id="rId5" imgW="194292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Sauer’s Lemma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If             </a:t>
            </a:r>
            <a:r>
              <a:rPr lang="en-US" dirty="0"/>
              <a:t> </a:t>
            </a:r>
            <a:r>
              <a:rPr lang="en-US" dirty="0" smtClean="0"/>
              <a:t>is a range space with                             and              then             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Proof: By induction. The claim trivially holds for             or          .</a:t>
            </a:r>
          </a:p>
          <a:p>
            <a:pPr algn="l" rtl="0"/>
            <a:r>
              <a:rPr lang="en-US" dirty="0" smtClean="0"/>
              <a:t>Let           , and consider the sets: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</a:p>
          <a:p>
            <a:pPr algn="l" rtl="0">
              <a:buNone/>
            </a:pPr>
            <a:endParaRPr lang="en-US" dirty="0" smtClean="0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259632" y="1686294"/>
          <a:ext cx="1008063" cy="461962"/>
        </p:xfrm>
        <a:graphic>
          <a:graphicData uri="http://schemas.openxmlformats.org/presentationml/2006/ole">
            <p:oleObj spid="_x0000_s11268" name="Equation" r:id="rId4" imgW="444240" imgH="203040" progId="Equation.DSMT4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5927229" y="1671638"/>
          <a:ext cx="2389187" cy="519112"/>
        </p:xfrm>
        <a:graphic>
          <a:graphicData uri="http://schemas.openxmlformats.org/presentationml/2006/ole">
            <p:oleObj spid="_x0000_s11269" name="Equation" r:id="rId5" imgW="1054080" imgH="228600" progId="Equation.DSMT4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663155" y="2117725"/>
          <a:ext cx="1036637" cy="576263"/>
        </p:xfrm>
        <a:graphic>
          <a:graphicData uri="http://schemas.openxmlformats.org/presentationml/2006/ole">
            <p:oleObj spid="_x0000_s11270" name="Equation" r:id="rId6" imgW="457200" imgH="253800" progId="Equation.DSMT4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3679180" y="2117725"/>
          <a:ext cx="1612900" cy="576263"/>
        </p:xfrm>
        <a:graphic>
          <a:graphicData uri="http://schemas.openxmlformats.org/presentationml/2006/ole">
            <p:oleObj spid="_x0000_s11271" name="Equation" r:id="rId7" imgW="711000" imgH="253800" progId="Equation.DSMT4">
              <p:embed/>
            </p:oleObj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1547664" y="3875088"/>
          <a:ext cx="835025" cy="403225"/>
        </p:xfrm>
        <a:graphic>
          <a:graphicData uri="http://schemas.openxmlformats.org/presentationml/2006/ole">
            <p:oleObj spid="_x0000_s11272" name="Equation" r:id="rId8" imgW="368280" imgH="177480" progId="Equation.DSMT4">
              <p:embed/>
            </p:oleObj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3103563" y="3875088"/>
          <a:ext cx="806450" cy="403225"/>
        </p:xfrm>
        <a:graphic>
          <a:graphicData uri="http://schemas.openxmlformats.org/presentationml/2006/ole">
            <p:oleObj spid="_x0000_s11273" name="Equation" r:id="rId9" imgW="355320" imgH="177480" progId="Equation.DSMT4">
              <p:embed/>
            </p:oleObj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1605998" y="4422955"/>
          <a:ext cx="920750" cy="403225"/>
        </p:xfrm>
        <a:graphic>
          <a:graphicData uri="http://schemas.openxmlformats.org/presentationml/2006/ole">
            <p:oleObj spid="_x0000_s11274" name="Equation" r:id="rId10" imgW="406080" imgH="177480" progId="Equation.DSMT4">
              <p:embed/>
            </p:oleObj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361131" y="4826000"/>
          <a:ext cx="8315325" cy="692150"/>
        </p:xfrm>
        <a:graphic>
          <a:graphicData uri="http://schemas.openxmlformats.org/presentationml/2006/ole">
            <p:oleObj spid="_x0000_s11275" name="Equation" r:id="rId11" imgW="3670200" imgH="304560" progId="Equation.DSMT4">
              <p:embed/>
            </p:oleObj>
          </a:graphicData>
        </a:graphic>
      </p:graphicFrame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757957" y="6093296"/>
          <a:ext cx="2301875" cy="576262"/>
        </p:xfrm>
        <a:graphic>
          <a:graphicData uri="http://schemas.openxmlformats.org/presentationml/2006/ole">
            <p:oleObj spid="_x0000_s11276" name="Equation" r:id="rId12" imgW="101592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4186</TotalTime>
  <Words>1616</Words>
  <Application>Microsoft Office PowerPoint</Application>
  <PresentationFormat>‫הצגה על המסך (4:3)</PresentationFormat>
  <Paragraphs>289</Paragraphs>
  <Slides>45</Slides>
  <Notes>41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2</vt:i4>
      </vt:variant>
      <vt:variant>
        <vt:lpstr>כותרות שקופיות</vt:lpstr>
      </vt:variant>
      <vt:variant>
        <vt:i4>45</vt:i4>
      </vt:variant>
    </vt:vector>
  </HeadingPairs>
  <TitlesOfParts>
    <vt:vector size="48" baseType="lpstr">
      <vt:lpstr>ערכת נושא Office</vt:lpstr>
      <vt:lpstr>Equation</vt:lpstr>
      <vt:lpstr>MathType 6.0 Equation</vt:lpstr>
      <vt:lpstr>On Complexity, Sampling, and   -Nets  and    -Samples</vt:lpstr>
      <vt:lpstr>Range Spaces</vt:lpstr>
      <vt:lpstr>Measure</vt:lpstr>
      <vt:lpstr>Motivation</vt:lpstr>
      <vt:lpstr>More Definitions</vt:lpstr>
      <vt:lpstr>Half-Spaces</vt:lpstr>
      <vt:lpstr>Half-Spaces</vt:lpstr>
      <vt:lpstr>The Growth Function</vt:lpstr>
      <vt:lpstr>Sauer’s Lemma</vt:lpstr>
      <vt:lpstr>Sauer’s Lemma</vt:lpstr>
      <vt:lpstr>Even More Definitions</vt:lpstr>
      <vt:lpstr>שקופית 12</vt:lpstr>
      <vt:lpstr>שקופית 13</vt:lpstr>
      <vt:lpstr>Why Do We Need Shattering Dimension?</vt:lpstr>
      <vt:lpstr>Mixing Range Spaces</vt:lpstr>
      <vt:lpstr>Proof</vt:lpstr>
      <vt:lpstr>Proof</vt:lpstr>
      <vt:lpstr>Dual Range Spaces</vt:lpstr>
      <vt:lpstr>שקופית 19</vt:lpstr>
      <vt:lpstr>שקופית 20</vt:lpstr>
      <vt:lpstr>שקופית 21</vt:lpstr>
      <vt:lpstr>The                              Theorem</vt:lpstr>
      <vt:lpstr>שקופית 23</vt:lpstr>
      <vt:lpstr>The                    Theorem</vt:lpstr>
      <vt:lpstr>Some Applications</vt:lpstr>
      <vt:lpstr>Range Searching</vt:lpstr>
      <vt:lpstr>Learning a Concept</vt:lpstr>
      <vt:lpstr>Learning a Concept</vt:lpstr>
      <vt:lpstr>Learning a Concept</vt:lpstr>
      <vt:lpstr>Learning a Concept</vt:lpstr>
      <vt:lpstr>Learning a Concept</vt:lpstr>
      <vt:lpstr>Discrepancy</vt:lpstr>
      <vt:lpstr>Discrepancy</vt:lpstr>
      <vt:lpstr>שקופית 34</vt:lpstr>
      <vt:lpstr>שקופית 35</vt:lpstr>
      <vt:lpstr>שקופית 36</vt:lpstr>
      <vt:lpstr>שקופית 37</vt:lpstr>
      <vt:lpstr>שקופית 38</vt:lpstr>
      <vt:lpstr>שקופית 39</vt:lpstr>
      <vt:lpstr>שקופית 40</vt:lpstr>
      <vt:lpstr>שקופית 41</vt:lpstr>
      <vt:lpstr>שקופית 42</vt:lpstr>
      <vt:lpstr>שקופית 43</vt:lpstr>
      <vt:lpstr>שקופית 44</vt:lpstr>
      <vt:lpstr>שקופית 45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Complexity, Sampling, and   -Nets  and    -Samples</dc:title>
  <dc:creator>תומר</dc:creator>
  <cp:lastModifiedBy>תומר</cp:lastModifiedBy>
  <cp:revision>212</cp:revision>
  <dcterms:created xsi:type="dcterms:W3CDTF">2012-04-13T07:22:32Z</dcterms:created>
  <dcterms:modified xsi:type="dcterms:W3CDTF">2012-04-16T05:09:46Z</dcterms:modified>
</cp:coreProperties>
</file>