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533" r:id="rId3"/>
    <p:sldId id="534" r:id="rId4"/>
    <p:sldId id="535" r:id="rId5"/>
    <p:sldId id="536" r:id="rId6"/>
    <p:sldId id="537" r:id="rId7"/>
    <p:sldId id="540" r:id="rId8"/>
    <p:sldId id="538" r:id="rId9"/>
    <p:sldId id="539" r:id="rId10"/>
    <p:sldId id="541" r:id="rId11"/>
    <p:sldId id="542" r:id="rId12"/>
    <p:sldId id="543" r:id="rId13"/>
    <p:sldId id="54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B09810-AE49-4C42-9AA4-0699E5A855D9}">
          <p14:sldIdLst/>
        </p14:section>
        <p14:section name="Untitled Section" id="{23DF0A4C-39CA-40CC-A41F-C5BD32F59BD9}">
          <p14:sldIdLst>
            <p14:sldId id="382"/>
            <p14:sldId id="533"/>
            <p14:sldId id="534"/>
            <p14:sldId id="535"/>
            <p14:sldId id="536"/>
            <p14:sldId id="537"/>
            <p14:sldId id="540"/>
            <p14:sldId id="538"/>
            <p14:sldId id="539"/>
            <p14:sldId id="541"/>
            <p14:sldId id="542"/>
            <p14:sldId id="543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87" y="4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0:48:14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5680 11798 76 0,'-10'-4'68'0,"-2"1"-21"0,-1-1 1 15,-1 1-9-15,-2-1-7 0,-1-1-7 16,1-3 0-16,1-1 2 0,0 0 3 16,-1 0 4-16,1-1 2 0,1 0 1 15,-2 4-2-15,0-2-4 0,1 1-7 16,-5 3-6-16,4 0-5 0,-6 0-6 0,1 2-3 16,-3 0-2-16,1 0-1 0,-1 1 0 15,-2 0 2-15,-5-1 3 0,3-1 5 16,-5 1 4-16,0-3 3 0,-1 1 2 15,-2-1 3-15,1 2-1 0,3-1-3 16,-1 3-2-16,3 0-4 0,-2-1-2 16,2 0-1-16,1 1-2 0,0-4-2 15,-1-1 0-15,6-1-1 0,3 1 0 0,-7-2 0 16,4 3 0-16,-1 0 0 0,0 2 1 16,3 0 0-16,3 0-1 0,-5 3 0 15,3 1-1-15,2-1-1 0,-5 1-1 16,5 1-1-16,2-1 0 0,-1 2 0 15,-4-1 0-15,2 1-1 0,-4 1 1 16,-1 1-1-16,-1 0 2 0,2-2 0 16,3 1 0-16,3 1 0 0,-3-1 1 0,1-1 0 15,0 3-1-15,-5-1 0 0,0 0-1 16,1-1 0-16,3 3-1 0,-2-2 1 16,-2 3-1-16,0-1 0 0,0 4 0 15,-4-1 1-15,3 1-1 0,1 0 1 16,-1 0 0-16,2 0 0 0,-1 2 0 15,-3-1 0-15,5-1 1 0,-5 3 0 0,-1-4-1 16,0 2 1-16,-6 3-1 0,4 0 0 16,10 0 0-16,0 1 0 0,-8-1 0 15,7-5-1-15,0 3 1 0,-6 2-1 16,-8-3 1-16,11 0-1 0,3 6 1 16,0-2-1-16,-2-3 1 0,3 1 0 15,3 4-1-15,-4-5 1 0,2 0-1 16,3 6 0-16,-2-3 0 0,3-1 0 15,0 2 0-15,2 2 0 0,2-3-1 0,3 1 1 16,1 4-1-16,3 3 1 0,-3-1-1 16,2 1 1-16,1 1 0 0,-10 2-1 15,1-3 1-15,0 4 0 0,6-1-1 16,4 2 1-16,4-4 0 0,9 1 0 16,0-2 0-16,1 1 0 0,-4-3 0 15,-2 1 1-15,0-1 0 0,1 1 0 16,0-2 0-16,0 2 1 0,2 1 0 0,-3-2 0 15,0 0 0-15,3 2-1 0,2 0 1 16,-2-3-1-16,3 1-1 0,5 3 1 16,-3-2 0-16,0 1-1 0,3 3 0 15,0-2 1-15,-1 0-1 0,4 1 1 16,0-1-1-16,-2-4 1 0,2 2-1 16,-3-1 1-16,-2-4-1 0,0-1 1 0,2-1 0 15,-3-3 0-15,2-2 0 0,3 0 0 16,-1-3 0-16,2-2 0 0,8 3 0 15,-6-1-1-15,0-2 0 0,5 3 1 16,2 0-1-16,-3 1 0 0,3-1 0 16,8 5 0-16,-3 1 0 0,-2 2 0 15,-1-1 0-15,0 0 1 0,1-2-1 16,-2-3 0-16,1-3 0 0,2 1 0 0,-2-2 0 16,1 1 1-16,0-6-1 0,-1 0 1 15,0-1-1-15,2-1 1 0,-3-1-1 16,2-1 1-16,3 2-1 0,-1 0 0 15,-1 1 0-15,2 0 0 0,5 4 0 16,-4 0-1-16,6-1 1 0,7 2 0 16,-2-2 0-16,2 0-1 0,6 2 1 0,2 0-1 15,-1 0 1-15,2-1-1 0,-1 0 1 16,1-3 0-16,-2-2 0 0,2 0 0 16,-1-3 0-16,-1 1 0 0,3-2 0 15,-2-4 0-15,2 0 0 0,-3-1 0 16,-4-3 1-16,-2 0-1 0,-1 3 0 15,-4 2 0-15,3 0 1 0,-2-1-1 16,0 3 0-16,-3-5 0 0,2-1 1 16,-5-2 0-16,1 0 0 0,-3-3-1 0,4-2 1 15,-1 2 0-15,-2-4 0 0,0-3 0 16,3 2-1-16,-4-6 1 0,0 1 1 16,1 1-1-16,3-4 1 0,-9-5-1 15,4 2 1-15,0-3-1 0,-1-3 0 16,1 5 0-16,-6 4 0 0,-2-1-1 15,1-1 0-15,-3-4-1 0,-6-2 0 16,-1-4 0-16,3-4-1 0,-15-3 0 16,-4-3 0-16,-2-5 0 0,-3-2 1 0,-6-7 1 15,-5-6 0-15,-4 1 1 0,-4-4 1 16,-3 2 2-16,-1 7 4 0,-4 7 3 16,-4 5 2-16,-5 3 1 0,-4 3 0 15,-8 3 0-15,-9 6-4 0,-2 7-4 16,-7 12-4-16,-8 9-6 0,1 10-12 15,3 2-19-15,-2 12 27 0,5 9-150 0,7 14 71 16,0 4-72-16,8 5-484 0</inkml:trace>
  <inkml:trace contextRef="#ctx0" brushRef="#br0" timeOffset="8228.3391">9248 8712 38 0,'-1'-4'67'0,"1"1"-5"0,-1-2-4 16,1 2 4-16,-1 0-7 0,1-1-5 15,0 2-5-15,-1 0-6 0,1 1-7 16,-3 0-7-16,2 0-4 0,0 2-4 15,0 0-3-15,-1 0 2 0,0 0 1 16,-2 3 3-16,2 2 3 0,0 3 2 16,-1 0 2-16,1 2 0 0,-1 1-1 0,1 0-3 15,2 1-1-15,-1 2-2 0,2 1-3 16,-1 0-1-16,-1 3-1 0,0-2 1 16,0 3-1-16,-3 0 1 0,0 0-1 15,0 2 0-15,1 1-1 0,0-1-2 16,2 0-1-16,1-3-2 0,3 0 0 15,-2-3-1-15,3-4 0 0,-2-2 0 0,0-4 2 16,2-3 0-16,1 0 0 0,0-5-1 16,1-1 0-16,7 3-2 0,-1-6-1 15,3 2-2-15,5-6 0 0,0 0-2 16,-2-2 0-16,2 1-1 0,-6-3-1 16,-2 0 1-16,-2 2-1 0,-4-1-1 15,0 1 0-15,-2 3 0 0,-2 4 0 16,-2 1-2-16,0 4 1 0,0 1-1 0,-4 3-1 15,-1 3 1-15,-1 2 0 0,1 4 0 16,0 2 2-16,3 3 0 0,3-2 0 16,-1 1 1-16,5-2 1 0,1-3-1 15,3 1 2-15,4-3-1 0,-1-1 0 16,1-6 1-16,-1-1 0 0,1-2 0 16,-3-1 0-16,1-1 1 0,0-2-7 0,0 3-12 15,-4-2-22-15,-1 1-27 16,-3 2-40-16,-3 1-52 0,-1 1 8 15,-2 3-79-15,-2 2-108 0</inkml:trace>
  <inkml:trace contextRef="#ctx0" brushRef="#br0" timeOffset="8563.613">9700 8978 219 0,'-9'-1'77'0,"3"3"-42"16,2-2 25-16,0 3-43 0,-1 1-9 16,1 1-3-16,0 3 9 0,-1 0 8 15,1 5 9-15,-2-1 7 0,2 3 5 0,-1 1 4 16,3 0 0-16,1 0-9 0,1-1-8 16,5-3-8-16,-2 3-6 0,7-5-3 15,0-3-2-15,1-3 1 0,-2 1 2 16,3-5 0-16,-2-5 0 0,-1 0 0 15,3-4 0-15,1-1-2 0,-1-1-3 16,-1-2-2-16,-1-3-2 0,-6 1 0 16,-4-3 0-16,-2-2-1 0,0 3 0 15,-6 4-2-15,-3 2-1 0,-4 7-1 16,0 4 4-16,-3 1-26 0,3 11-112 0,1 9 73 16,4 2-77-16,1-1-440 0</inkml:trace>
  <inkml:trace contextRef="#ctx0" brushRef="#br0" timeOffset="10605.7728">23383 8902 78 0,'-5'-1'56'0,"1"0"-4"15,0 1 9-15,-1 1-2 0,4-1 1 0,0 0-1 16,0-2 1-16,1 1 0 0,0 2-5 16,4-1-8-16,2 0-10 0,0 0-7 15,3 2-6-15,4 0-5 0,3-1-7 16,4 0-3-16,5 4-4 0,5-3-1 16,0 1-1-16,3 0-4 0,1-2-5 15,-2 1-8-15,3-2-9 0,-1 0-14 0,-8 0-18 16,3-3-28-16,-7 1-28 0,-7 0 7 15,-6 0-45-15,-7-3-58 0</inkml:trace>
  <inkml:trace contextRef="#ctx0" brushRef="#br0" timeOffset="10839.1498">23407 9065 426 0,'-8'-7'122'16,"8"5"-63"-16,7 0 50 0,1-2-87 15,6 1-9-15,9 4-6 0,6-1-4 16,0 2-1-16,6-1-1 0,1-2 0 0,2 1 0 16,0 4-4-16,0-4-13 0,-5 1-24 15,1-1-52-15,-3 2-18 0,-2 1 5 16,-3-2-93-16,-4-1-4 0</inkml:trace>
  <inkml:trace contextRef="#ctx0" brushRef="#br0" timeOffset="11359.774">24239 8721 487 0,'-3'-4'129'16,"-5"2"-74"-16,-1 2 61 0,5 9-100 15,2 9-9-15,2 3-7 0,2 8 1 16,1 1 0-16,4 4 0 0,-2-1 3 15,2 2 6-15,-5-4 6 0,2-3 4 16,-1-1 4-16,-2-2 4 0,1-4 2 0,0-5-1 16,4-2-4-16,0-3-5 0,1-4-4 15,2-6-3-15,1-1-3 0,-1 0-2 16,-1-2-1-16,5 0-1 0,-3-7-1 16,2 0-1-16,1-5-2 0,1-4-1 15,-2-3-2-15,2-6-1 0,-1-3-1 16,2-1-1-16,0 1 0 0,-5 4 0 15,-1 7 1-15,-2 8-1 0,-5 7 0 16,-2 4 0-16,-1 2 0 0,0 7 0 16,-2 7 1-16,0 5 1 0,1 6 2 0,1 8 2 15,1-4 0-15,0 0 1 0,6 0 0 16,1-5 0-16,2-9 0 0,5 1-1 16,2-7 2-16,1-6-1 0,-2-3 1 15,1 2 0-15,1-3 0 0,-1-1-4 0,1-5-10 16,0 2-26-16,0-2-41 0,-1-5-79 15,0-3 41-15,-1 1-118 0,-2-8-222 16</inkml:trace>
  <inkml:trace contextRef="#ctx0" brushRef="#br0" timeOffset="11826.4721">24828 8989 260 0,'-2'-6'112'0,"2"-2"-32"16,2 4 21-16,2-1-47 0,-1 5-8 16,1 0-6-16,1 5-5 0,-1-1 0 0,-1 5 2 15,-4 5 2-15,1 0 0 0,1 1 1 16,-2 5-2-16,1 1-4 0,-3-4-5 15,2 4-7-15,3 1-5 0,1-3-5 16,-3 0-2-16,3-3-3 0,-1 0-1 16,3-3-3-16,0-4 1 0,1-3 0 15,-1 0 0-15,5-6-1 0,-2 0-2 0,-2-5-5 16,2-2-9-16,3-7-9 0,-1-3-6 16,1-5-6-16,0-3-2 0,-2-2 3 15,-1-3 4-15,-3 1 9 0,-1 5 8 16,-1 4 11-16,-1 6 9 0,-2 7 4 15,0 7 2-15,-1 2 5 0,-2 5 2 16,-4 5 2-16,-1 3-2 0,-1 4-4 16,1 1-1-16,3-2-1 0,5 1-3 15,0-2-2-15,3-3-2 0,8-3-1 0,7-1-1 16,10-1 0-16,4-4 0 0,8 0-7 16,3-4-13-16,0 1 85 0,4-1-228 15,-2-2 114-15,2 0-50 0,-6-6-771 16</inkml:trace>
  <inkml:trace contextRef="#ctx0" brushRef="#br0" timeOffset="19865.9599">17059 12002 1 0,'11'-26'1'0,"-6"2"-1"16,-2 4 7-16,0 11 8 0,1 5 11 16,-3 2 11-16,1-2 9 0,-3 1 8 15,2-1 5-15,-1-2-2 0,0 5-8 16,-2 0-9-16,2 0-9 0,1 1-9 0,-2 5-6 16,-1 2-4-16,1 1-4 0,-2 1 1 15,-1 5 2-15,2-2 2 0,-1 2 1 16,3 0 1-16,1 1 3 0,-2 5 1 15,4 1 2-15,4 3 1 0,-1 3-4 16,-1-1 1-16,0-1-3 0,-3 1-1 16,5 0-2-16,-1-3-1 0,0 1-2 15,2-1 2-15,-1-2-1 0,0-4 0 16,-3 2 1-16,-1-3-2 0,-2 0 0 0,-3-5 0 16,0-2-1-16,5-1-1 0,-7-4 1 15,-1-4-2-15,0 1 1 0,2-1 0 16,1-1 1-16,-4-1-2 0,2-1 0 15,0-6-1-15,-1 3-1 0,-4-3 0 16,-2-3-2-16,0 1-1 0,-1 6-1 16,-1-5 0-16,4 0-1 0,2 4 0 0,-1 0 0 15,4-3-1-15,2 6 1 0,-1-3-1 16,-1 2 0-16,2 0 1 0,1 0-1 16,1 1 0-16,-1 0 0 0,1 1 0 15,1-2 0-15,-1 3-2 0,1 1 0 16,1 1-1-16,-1 4 0 0,4-1 0 15,0 4 0-15,1 4 0 0,-1 0 1 0,1 4-1 16,1 3 3-16,1 0 1 16,-1-1 0-16,0-1 2 0,0-6 4 0,-1-4 3 15,2-5 4-15,0-2 4 0,2-1 2 16,4-2 0-16,0-5 1 0,0-1-1 16,1-4-4-16,0-4-4 0,-3-6 0 15,0-1-3-15,-2-1-2 0,-3 1 0 16,-2 2-1-16,-3 7-4 0,2 5-16 15,-1 3-27-15,0 7-118 0,6 2 73 16,0 2-117-16</inkml:trace>
  <inkml:trace contextRef="#ctx0" brushRef="#br0" timeOffset="27148.1112">17820 12170 51 0,'-1'-11'75'16,"2"-4"-11"-16,0 11 0 0,3-7 2 0,0-3-8 16,0-1-9-16,4 1-7 0,1 2-7 15,0 0-8-15,1 3-9 0,5 4-7 16,-1 0-5-16,0 3-3 0,1 1-2 15,1 0-1-15,-1 1 0 0,0 1-1 16,7 0 1-16,0 0-1 0,3 1 1 16,0-1 0-16,3 3 0 0,-1-3 1 0,-2-2 0 15,3 1 3-15,1 0 3 0,3-4 1 16,-1 1 0-16,2 1 0 0,-1 2 0 16,1 0 0-16,-4 2-3 0,4 0-2 15,-1 4-2-15,1-2 1 0,-1 0-1 16,3 0 0-16,-1-3 1 0,3-1-1 15,1-1 0-15,4 0 0 0,-2-2 0 0,3 3-1 16,-1 0 1-16,4 0-1 0,1 2 0 16,3-1 1-16,7 3-1 0,4-4 1 15,-2-1-1-15,5 2 0 0,0 0-1 16,-1 0 1-16,-4-1-1 0,3-1 1 16,-3 2-1-16,0-1 0 0,0-1 1 15,1-2 0-15,0-2 0 0,3 0 0 16,-1-2 0-16,3-3 0 0,3 1 0 0,2-1 1 15,0 0-1-15,2 0 0 16,1 3 0-16,2-2 0 0,-1 2 0 0,2 1 0 16,-1-3 0-16,-3 3 0 0,3 0 0 15,-2 1 0-15,-2-2 0 0,1 6 0 16,0-3 0-16,-5-1 0 0,4 1-1 16,-3-1-1-16,1-1-2 0,0 2-1 0,-2-4-2 15,-6-1 1-15,2 0-1 16,-3-1 1-16,-1-1 2 0,3 2 0 0,-2 0 1 15,1 3-3-15,-6-2-1 0,-2 1-2 16,-3-2 0-16,4-1 0 0,-4 1 0 16,0 2 2-16,0-2 4 0,-2-1 2 15,-3 1 1-15,-5 2 1 0,-1-3 0 16,-7 0 1-16,0 0-1 0,-6-1 0 16,3-1 0-16,-3 1-1 0,1 0 1 0,0-1-3 15,-4 2-4-15,-4-1-5 0,-4-1-1 16,-4 1-1-16,-6 1 1 0,-2-3 0 15,-3 2 1-15,-3 0 5 0,-2 0 4 16,-12 1 1-16,-1 6 1 0,-3 1-2 16,0 2 1-16,-5 1-1 0,8 2 1 15,-1 2-1-15,3 2 1 0,1-1 0 16,5 0 0-16,1 2 1 0,1-2 0 0,1 1 0 16,1-2 2-16,2 2-1 0,2 1 2 15,2 2-1-15,0 3 1 0,5 1 0 16,3 1-1-16,4-1 0 0,2-1 0 15,5-2 1-15,1-1-1 0,9-4 0 16,0 0 1-16,9-2 0 0,1-3 3 16,4 2 3-16,3-3 2 0,6 1 0 15,1-1 1-15,2-1 0 0,5 1-2 0,0 0-3 16,5 1-3-16,2 0-3 0,3-1 0 16,2 1-2-16,7 1-1 0,1 0-1 15,4-1 0-15,3-1-1 0,-1 1 0 16,2 0 0-16,2 0 1 0,4-1-2 15,-2-2 0-15,9 1 0 0,-1-1 1 16,4-1-1-16,1-2 1 0,4 1 0 0,-5-4 2 16,1 1 2-16,0 1 0 0,0 0-1 15,-3-2 1-15,1 4 0 0,2 1 0 16,-6 1 0-16,1 0-1 0,1 3-7 16,2 2-9-16,-1 2-14 0,2 0-13 15,2-2-5-15,0 4 1 0,1-1 0 16,-2 1 7-16,-3-1 12 0,0-1 18 15,1 1 19-15,-3 0 6 0,2 3 5 16,0 1 5-16,-4 1 3 0,-7 2 1 0,1 0 1 16,-6-3-1-16,-3 1 0 0,2-1-2 15,-1 0-2-15,1-1 0 0,-4 1-1 16,1-5 0-16,-4 3-2 0,-2-2-2 16,-4 2-2-16,-2 2-2 0,-12 0-2 15,6 1-3-15,-3 3-2 0,-5-4-2 16,-4 0 1-16,6 1-1 0,-12-2 1 15,-3-2-1-15,0-1 0 0,-3 2-2 0,-4-3 0 16,-3 1-8-16,-6 3-22 0,-7 0-50 16,-5-3-16-16,-4 2 11 0,-5-2-93 15,-2-1-18-15</inkml:trace>
  <inkml:trace contextRef="#ctx0" brushRef="#br0" timeOffset="28069.9245">21998 10904 165 0,'1'-9'75'16,"0"3"-14"-16,3 0 12 0,-1 5-29 15,-2-1-7-15,1 2-4 0,2 1-5 16,-2 0-2-16,0 6 1 0,0 3 1 15,1 6 3-15,-1 4 3 0,2 6 0 16,0 3 0-16,1 0-4 0,2 0-4 16,2 1-4-16,-3-4-4 0,4 0-3 15,1-1-1-15,-1-4 0 0,0-4 1 0,1-3 2 16,-4-6 4-16,1-6 4 0,-1-2 0 16,2-2 0-16,-1-6-2 0,4-6-4 15,1-3-2-15,-1-5-7 0,1-3-3 16,2-2-1-16,-4-2-1 0,-3-6-1 15,1-1-1-15,-3-2 0 0,-4-1-2 16,2 5 0-16,-2 11-2 0,-2 6-2 0,-1 10 0 16,0 7-2-16,-3 6 1 0,3 8 0 15,-1 4 1-15,2 8 0 0,0 5 2 16,2-2 1-16,4-1 0 0,1 0 1 16,6-2-1-16,4-4 1 0,1-2 1 15,-1-5 0-15,-1-7 1 0,0-4 2 16,0-4 2-16,0 0 0 0,0-5 1 15,1-7 0-15,-2-2 0 0,-1-4 0 0,3-5-2 16,-3 1 0-16,-4-6-1 0,-4-2 0 16,0-1-1-16,-3-6 0 0,-3 0-2 15,0 1 0-15,1 4-1 0,-3 6-1 16,1 8-2-16,2 6-14 0,-2 10-22 16,2 2-33-16,0 3-96 0,0 8 50 15,2 5-113-15,2-2-293 0</inkml:trace>
  <inkml:trace contextRef="#ctx0" brushRef="#br0" timeOffset="28601.8819">22784 11105 637 0,'-4'-5'158'16,"0"4"-94"-16,1 1 82 0,3 10-132 0,3 9-10 16,4 7-7-16,1 2 3 0,1 4 0 15,-2 0 0-15,-5 1 1 0,-1-1-1 16,2-5 1-16,1 0-1 0,-2-1 1 15,1-7 0-15,0 0 0 0,1-5 1 16,-2-5 2-16,0-4 2 0,-6-4 3 16,8-1 1-16,-3-2 1 0,-1-3 1 15,2-3 0-15,-1-4-2 0,-5-5-1 0,4-6-3 16,-5-7-1-16,0-5-1 0,3-4-1 16,1 4 0-16,0-5-1 0,2 1-1 15,3 5-1-15,1 1 1 0,0 0-2 16,1 9 1-16,4 6-2 0,-1 0 0 15,0 6 0-15,2 5-2 0,-3 3 1 16,0 4-1-16,-2 2 0 0,2 4 0 16,-2 6 1-16,-2 4 0 0,1 4 1 0,-1-2 1 15,-3 4 1-15,0-1 0 0,-1-3 0 16,0-4 1-16,-8 2 0 0,-4-4 1 16,-2-2-1-16,-3-2 1 0,-4-3-1 15,1-3 3-15,6-1-7 0,3-1-15 16,1-1 3-16,5-2-144 0,3-4 81 15,2-1-100-15,0-5-483 0</inkml:trace>
  <inkml:trace contextRef="#ctx0" brushRef="#br0" timeOffset="29010.3753">23335 10476 269 0,'-1'-9'121'0,"-8"2"-57"0,2 3 24 16,3 4-48-16,-2 6-19 0,-3 6-12 15,0 4-4-15,-2 8-1 0,-5 5 5 16,-4 6 5-16,4 7 4 0,-1 11 2 16,3 6 1-16,5 5 1 0,7 6-2 0,2-5-5 15,2 1-5-15,8-4-2 0,4-5-1 16,5-5 0-16,3-1 1 0,0-7 1 15,3-5 0-15,0-7-9 0,0-9-14 16,1-8-30-16,1-4-73 0,2-8 41 16,2-3-93-16,0-15-229 0</inkml:trace>
  <inkml:trace contextRef="#ctx0" brushRef="#br0" timeOffset="29700.2039">23643 10724 87 0,'-1'-4'74'0,"1"0"-2"16,1 0 3-16,0 2-3 0,1 0-3 15,0 0-1-15,-2-2 0 0,1 1-3 16,-1 1-3-16,0-1-2 0,1 0-5 16,-2 2-8-16,1 1-8 0,-1 0-8 0,1 1-8 15,-1 5-8-15,1-1-7 0,0 6-5 16,0 3-1-16,1 4-1 0,0-1 1 16,-1 5 0-16,1 3 0 0,0 1 1 15,-1 6 0-15,2 0 1 0,1-1 0 16,2 0-1-16,-1-4 1 0,2-3 0 15,-2 0 0-15,0-4 0 0,3-2 2 16,2-2 4-16,-1-6 5 0,0-5 1 0,1-3 2 16,1-2 0-16,-3-5-1 0,3-2-1 15,3-5-5-15,3 1-3 0,-2-9-3 16,-1 0-1-16,3-5-1 0,-4-2-1 16,-3-4 0-16,-4 5-1 0,2-1-1 15,-7 6-1-15,-1 5-1 0,-1 10-1 16,-1 6 0-16,-2 2 1 0,1 10-1 0,-1 8 1 15,3 6-1-15,1 2 3 0,3 1 0 16,-1-2 0-16,4-3 0 0,-1-2 1 16,4-3 0-16,1-2 0 0,0-5 1 15,4 0 0-15,1-5 0 0,1-3 0 16,-5-2 0-16,4-2 2 0,-2 0-8 16,1-1-13-16,2-3 25 0,2 1-177 15,3 0 96-15,-1-4-90 0,0 1-604 16</inkml:trace>
  <inkml:trace contextRef="#ctx0" brushRef="#br0" timeOffset="29957.5163">24164 11003 335 0,'-3'-4'150'0,"-1"0"-71"0,-1 4 31 16,-1 3-60-16,3 2-23 0,0 4-15 0,1 6-6 15,2 0-3-15,0-1-1 0,1 1-1 16,2-2 1-16,4-1 0 0,2-3 1 15,3-2 4-15,0-2 2 0,1-4 3 16,3-1 2-16,-5-3 0 0,1-3 2 16,-1-3-1-16,-5-3-2 0,1-1-2 15,-5 0-1-15,-2-4-3 0,-5 0-1 0,-1 0-2 16,-3 3-2-16,-2 2-2 0,-5 9-1 16,2 3-1-16,1 2 6 0,-4 2-23 15,3 9-113-15,9 2 74 0,-1 3-74 16,6 0-450-16</inkml:trace>
  <inkml:trace contextRef="#ctx0" brushRef="#br0" timeOffset="30634.1268">24673 10724 326 0,'-1'-10'141'0,"0"-1"-54"0,1 3 26 16,-2 3-56-16,1 5-28 0,-1 6-9 0,0 6-4 16,0 8-6-16,-3 8-5 0,5 6 2 15,0 2 0-15,1 5 2 0,3-3 1 16,4-1 2-16,4-1 1 0,-1-7 2 16,2-6 2-16,-2-2 3 0,3-4 0 15,0-6 1-15,4-5-1 0,-4-5 0 16,5-1-2-16,0-5-2 0,0-6-2 0,0-1-2 15,4-8-3-15,-5 0-1 0,-3-6-2 16,2-1-1-16,-5-7 0 0,-2 3-2 16,-1-2-1-16,-4 7 0 0,-1 7-3 15,-3 9-1-15,-1 10 0 0,0 2 0 16,-2 10 0-16,-3 6 1 0,2 7-1 16,2 2 3-16,0 4 0 0,1-4 0 15,3 3 0-15,3-10 0 0,-2-2 1 0,1-6 0 16,2-2 0-16,2-9 1 0,-1 1-1 15,5 0 2-15,-1-2-5 0,2-1-12 16,-2 0 30-16,2 0-175 0,-3-1 96 16,-4-2-82-16,-6-3-598 0</inkml:trace>
  <inkml:trace contextRef="#ctx0" brushRef="#br0" timeOffset="30929.3365">25324 11085 220 0,'-3'-21'163'0,"3"2"-90"16,-1 4 19-16,6-3-10 0,1 3-75 16,1 1-5-16,0-1-3 0,-2-1 9 15,-2 6 13-15,-2 0 14 0,0 7 2 16,-2 0 6-16,2 3 2 0,-2 3 7 15,2 3-7-15,-1 6-11 0,5 3-11 16,0 1-3-16,1 5-4 0,-2-1-3 0,-2-1-3 16,-2-3-3-16,1-1-2 0,1-2 0 15,-1 3-4-15,1 0-18 0,-2-3-19 16,3 3-115-16,0 2 68 0,-3-4-111 16,-1-2-383-16</inkml:trace>
  <inkml:trace contextRef="#ctx0" brushRef="#br0" timeOffset="31243.5087">24516 11152 515 0,'-1'-7'160'0,"-5"6"-86"0,1 1 60 16,2 8-101-16,0 7-19 0,-3 3-8 15,-1 3-3-15,-2 4-1 0,0 1 1 0,-3-4-4 16,-3 5-12-16,1 2-16 0,-2-4-30 15,3 5-77-15,3 0 37 0,7-3-88 16,3-6-233-16</inkml:trace>
  <inkml:trace contextRef="#ctx0" brushRef="#br0" timeOffset="31626.8703">25515 10206 457 0,'1'-13'117'0,"0"4"-73"0,-1 9 58 16,0 4-96-16,2 17-5 0,3 12-8 15,1 16 1-15,1 15 2 0,2 9 1 0,4 7 2 16,-2 4-1-16,4 2 0 0,1-1 1 16,-4-2 0-16,-5-3 0 0,-3-5 0 15,-4-8 1-15,-7-9 1 0,-6-5 0 16,-10-2 2-16,-11-5 0 0,-6 1 2 15,-14-1-4-15,-12-2-8 0,-9-2-93 16,-13 3 57-16,-5-2-66 0,-4-8-344 16</inkml:trace>
  <inkml:trace contextRef="#ctx0" brushRef="#br0" timeOffset="38277.7936">4284 14536 89 0,'-2'-4'31'0,"2"3"-17"0,0 1 10 16,3 2-16-16,-2 0-5 0,2 0-3 16,1-1 1-16,1 1-1 0,-1 1 2 15,2-1 7-15,-1 2 8 0,-3 0 7 16,1-1 4-16,1 0 2 0,-4 0 2 0,5 0-1 16,0 1-6-16,2-2-8 0,3 1-6 15,1 0-5-15,2 0-1 0,6 0-1 16,-3-2-1-16,1-1 5 0,3 0 4 15,-3 0 4-15,1-1 4 0,2-3 1 16,5 1 0-16,-2 1 2 0,2 0-6 16,-4 3-5-16,5-1-4 0,-4 1-4 15,6 3-1-15,0-4 0 0,2-1-1 0,3 1-1 16,2-1 1-16,0-3 0 0,5 0 0 16,2 0 0-16,3-1 0 0,0-1-1 15,1-1 1-15,-1 1-1 0,1-2 0 16,2 2 0-16,-2 1 0 0,5 0 0 15,0 0 0-15,0 0 0 0,-6-3-1 16,2 4 1-16,-5 2 0 0,-1-1-1 16,4 0 0-16,-5 0 0 0,2 4 0 15,1-2 0-15,1 1 0 0,-4-2 0 0,4 1 0 16,3-1 1-16,-2 0-1 0,1-3 1 16,4 0-1-16,-5 1 1 0,-2 0-1 15,2 3 0-15,-4 1 0 0,-2-1 1 16,1 2-1-16,-1 0 0 0,-1 1 0 15,2 1 0-15,-2-1 0 0,1 4 1 16,1 3-1-16,-1-2 1 0,-2 3 0 0,2 1 0 16,-2-3-1-16,1-4 1 0,2 2-1 15,-5-1 0-15,3-2 1 0,-2 0-1 16,-2 2 0-16,0-2 0 0,4 1 0 16,-4 2 0-16,4 3 1 0,1-5 0 15,-4 2-1-15,-4-2 1 0,4 0 0 16,-2-3-1-16,-2 0 0 0,1 0 0 0,4 0 0 15,-2-1 0-15,-1 3-1 0,2-2 1 16,0 2 0-16,0-2 0 0,1 2 0 16,1 3 0-16,0-1 0 0,0-3 0 15,0 1 0-15,0-1 1 0,2-2-1 16,0-2 0-16,3 2 0 0,2 0 0 16,4 0 0-16,-1 0 0 0,5-3 0 15,-2 2 0-15,4 0 0 0,-2-2 0 16,4 0 0-16,-3-2 0 0,7 4 0 0,0 1 0 15,1-1 0-15,4 1 0 0,-1 0 0 16,-2 1 0-16,5-1 0 0,-4 0 0 16,-1 0 0-16,4 0 0 0,2 1 0 15,-3 0 0-15,2-1 1 0,4 0-1 16,0 2 0-16,2 2 0 0,2-1 0 16,-1 3-1-16,-2-3 1 0,0 3 0 0,0-3 0 15,3-1 0-15,-1 1 0 0,3-4 1 16,-5 1-1-16,-1 3 0 0,-5-6 0 15,6 5 0-15,0 0 1 0,6-1-1 16,-2 4 0-16,4-4 1 0,-6 3-1 16,0-2 0-16,0 1 0 0,2-6 1 15,-3 2-1-15,3 0 0 0,-2 6 0 16,1-9 0-16,-1 3 0 0,2 2 0 16,-2 0 0-16,0-1 0 0,1 2 1 0,2-2-1 15,3 2 0-15,-1-1 1 0,3-4-1 16,0 5 0-16,0-3 0 0,2 3 0 15,0-2 0-15,-3 0 0 0,0 2 0 16,1 1 0-16,-2-2 0 0,-2 2 1 16,6-3-1-16,0 1 0 0,3-1 0 15,-4 0 0-15,6 0 0 0,-3 1 0 0,2-1 0 16,-3 0 0-16,0-1-1 0,-2 0 1 16,-2 2 0-16,2 0 0 0,-1-3 0 15,0 3 0-15,-3 1 0 0,-2 0 0 16,-1 0 0-16,0 3 0 0,4-2 0 15,-2 2 0-15,-1-3 1 0,0 3-1 16,-4-5 0-16,1 0 0 0,-1 0 0 16,2-2 1-16,-1-1-1 0,1 3 0 0,-4-1 0 15,-1 1 0-15,-2 3 0 0,0-1 0 16,-1 0 0-16,-3 0 0 0,0-1 0 16,-2 2 0-16,1-1 0 0,-3 0 0 15,0 0 0-15,1 0 0 0,-4 2 0 16,3-1 0-16,0-3 0 0,0 3 0 15,-3 0 0-15,0-2 0 0,-1 3 0 16,-3-1 0-16,0 0 0 0,-7-3 1 16,4 3-1-16,-1-3 0 0,-6 3 0 0,1-3 0 15,0-3 0-15,-3 0 0 0,-4 1-1 16,2 1 1-16,0 3 0 0,-1-3-1 16,-3 1 1-16,0 4 0 0,-4 1 0 15,1-3 1-15,-4 1-1 0,0-2 0 16,0-1 0-16,-1-1 0 0,-5-1 0 15,2 0 1-15,-1-2-1 0,-7 1 3 0,2 3-1 16,-3 0 1-16,-6 1 0 0,-3 0 2 16,0 0-5-16,-6 5-91 0,-2 0 55 15,-2 2-52-15,-2-1-343 0</inkml:trace>
  <inkml:trace contextRef="#ctx0" brushRef="#br0" timeOffset="45833.6655">18554 14588 13 0,'4'-2'30'0,"-1"4"-1"16,2-2-3-16,1 1 2 0,0 2-2 15,-1 0-1-15,2-1 0 0,-1 1 0 16,2-3 1-16,0-2-2 0,3 2 0 16,-1-2-4-16,4 1-3 0,-2-1-4 15,5 1-3-15,-2 1-5 0,4-1-2 16,1 0 0-16,2 0-1 0,4 0 0 0,5 1 1 15,2 1-1-15,-1 0 1 0,5 1-1 16,2 3 0-16,-4 1 0 0,3-2 0 16,0 1 0-16,3 0 0 0,0-2 1 15,2-1-1-15,-3 2 0 0,3 0 0 16,0 0-1-16,0 0 1 0,-1-5-1 16,2 2 0-16,-3 0 0 0,-2 1 0 15,-3-5 0-15,3 4-1 0,-1-2 0 0,0 4 1 16,-1 0-1-16,2 2 0 0,1-2 0 15,-1 1 1-15,2 1-1 0,1 0 1 16,1-1 0-16,2 1 0 0,0-3 0 16,2 0 0-16,0-2-1 0,1-4 1 15,-1-2-1-15,3 1 0 0,1-4 0 16,6 2 1-16,0-1-1 0,5 2 0 0,0-3 0 16,3 2 1-16,0 1-1 0,4 1 0 15,3 0 0-15,0 4-1 0,2 1-1 16,-2 0-2-16,5 0 1 0,-4-1-1 15,5-1 0-15,-6 2 0 0,2-3 1 16,-6 2 1-16,3-2 1 0,-2 3 1 16,3-1 0-16,0 1 0 0,4 0 0 15,-3 1 0-15,3-1 0 0,-1-1 0 16,4-1 0-16,-3-1 0 0,1 0 0 16,0-2 0-16,-2 4-5 0,5-2-12 0,1 3-21 15,3-2-19-15,-1 3 11 0,5-3-51 16,-4 2-38-16</inkml:trace>
  <inkml:trace contextRef="#ctx0" brushRef="#br0" timeOffset="45924.4321">23643 14540 26 0,'81'-3'49'0,"-1"0"-21"0,-4 1-3 15,-1 0-1-15,0 2-12 0,-1 0-29 0,2 2-6 16,6 1 3-16,-3-1-27 0,6 1-10 16</inkml:trace>
  <inkml:trace contextRef="#ctx0" brushRef="#br0" timeOffset="48494.9696">7200 16123 51 0,'8'0'40'0,"-2"1"-20"0,4 3 3 15,-1-1-7-15,2 3-8 0,-1-2-4 16,2-1-3-16,3-1 0 0,-3 0 0 16,3 0 1-16,0-2 0 0,2 1 3 15,1 1 2-15,5 1 2 0,2 0 0 0,-2-1 0 16,5 1 0-16,3 1-1 0,-3-2-2 16,4 2-2-16,2 0-1 0,-1 2-1 15,5-4 0-15,2 0 1 0,3-2-2 16,-2 3 1-16,7-3-1 0,-3-2-1 15,1 2 1-15,3 0-1 0,2-1 0 16,-1 2 0-16,3-4 0 0,-1 2 0 16,0 1 0-16,4-3 1 0,-3 4-1 0,5-1 1 15,4 0-1-15,1 3 0 0,0-1 0 16,4 0 1-16,1-2-1 0,-2 0 0 16,-2 2 0-16,-1 1 1 0,4-3-1 15,-5-1 0-15,1-1 0 0,3 4 0 16,0-2 1-16,-1 0-1 0,5-2 0 0,-2 4 0 15,1-1 0-15,2-4 7 0,-1 1 4 16,-4 1 2-16,7 0 1 0,0 3 1 16,-3-4 0-16,1 2-1 0,5 3-5 15,-8 1-4-15,4-3-2 0,4 1-1 16,1-1 0-16,1 2-1 0,2 0 0 16,-3-2 1-16,3 0-1 0,3-1-1 15,-3 0 1-15,1-1 0 0,5 2-1 16,-8-3 1-16,-3 3 0 0,5-5 0 15,-2 4 1-15,0 3 1 0,3-6-1 0,0 2 0 16,-1 5 0-16,0-9 1 0,2 6-2 16,-1-4 0-16,3 0 0 0,-6 0 0 15,3 1-1-15,-1-3 0 0,-4-1 0 16,2 2 0-16,4 2 0 0,-5-3 0 16,-1 5 1-16,5-1-1 0,-6 2 1 15,0 1 0-15,1-1 0 0,-3-1-1 0,0 0 1 16,4 2 0-16,-1-2-1 0,-2 2 0 15,0-3 0-15,0 2 0 0,-3 0 0 16,2 1 0-16,6-3 1 0,-4 3-1 16,0-3 0-16,0 3 1 0,0-2-1 15,-1 3 0-15,5-3 0 0,-2 1 0 16,3-3-1-16,-1 4 1 0,-2-3-1 0,-1 2 1 16,4 0 0-16,2-3-1 15,0 4 1-15,2-1 0 0,-3-2 0 0,1 0 0 16,-1 0 0-16,2 0 0 0,2 1 0 15,1-6 0-15,-1 3-1 0,-1-2 1 16,3 1 0-16,-4 4 0 0,4-3 0 16,-2 3 0-16,5 0 0 0,-3-3 1 15,-2 1-1-15,0 1 0 0,4-2 0 16,-2 2 0-16,5 1 0 0,0 0 0 0,-5-1 0 16,5-2 0-16,-4 2 0 0,1-3 0 15,-2 1 0-15,6 1 0 0,-7 0 1 16,2-2-1-16,-1 3 0 0,2-3 1 15,-5 2-1-15,5-3 0 0,-4 1 0 16,1 1 0-16,0-3 0 0,0 0-1 16,-3-1 1-16,5 2 0 0,-6 3 0 15,2-4-1-15,1 1 1 0,-2 1 0 16,-1-1 0-16,0 3 0 0,0 4 1 0,-4-2-2 16,4 0-1-16,-2 5-1 0,0-1 1 15,-5 1-1-15,-1-2 1 0,-4 0-1 16,-2-2 2-16,2 1 0 0,2-1 1 15,-5-1-1-15,4 1 1 0,-6-2 0 16,6 0 0-16,-1-2 0 0,0-1 1 16,-1 1-1-16,7-1 0 0,-10 0 0 0,1-1 1 15,2 1 1-15,-4-3 3 0,1 3 1 16,-2-1 2-16,-3 2 1 0,-4 1-1 16,-4 1 1-16,-2 1-2 0,0 1-1 15,-5-1-2-15,3 0-2 0,-4-2 1 16,-1-4-1-16,-6 3 1 0,0-5-1 15,-6 3 1-15,-5-1-1 0,-4 5-68 0,-2-2 42 16,-11 1-36-16,-10-5-253 0</inkml:trace>
  <inkml:trace contextRef="#ctx0" brushRef="#br0" timeOffset="50827.294">17099 11950 105 0,'2'-8'35'16,"1"-1"-16"-16,-6 1 10 0,3 2-19 15,0-1-6-15,3 3-1 0,0 0-2 16,0 1 0-16,-1-2 0 0,2 1 10 16,-2-3 9-16,0 2 6 0,-2-4 3 15,2 3 3-15,0 1 1 0,-1 4-1 16,2 0-11-16,-7 0-8 0,1 2-7 0,4 0-3 15,-4 2-3-15,1 1-1 0,-1-1 0 16,2 0 0-16,2 1 1 0,-1-4 1 16,0 1 1-16,2-1 4 0,-2 3 4 15,2-2 5-15,1 2 4 0,0 0 3 16,-1 0 3-16,2 1-1 0,-1-1-2 16,-1 1-2-16,0 2-3 0,-1 0-5 15,2 3-3-15,-2 1-2 0,-1 2-1 0,-1 4-1 16,0 2 0-16,1 1 1 0,2 3 0 15,-4 0 1-15,0 0 1 0,-1 4-1 16,3 1 1-16,1 1-1 0,-3 2-1 16,2 2-1-16,6-1-1 0,-2 2 1 15,5-5 2-15,-2 0 1 0,2-6 1 16,-2-5 1-16,-2-6 0 0,3 4 1 0,-3-7-1 16,3 1-1-16,-7-5-1 0,2 0 0 15,-3-4 1-15,-2 1 0 0,0-1 0 16,1 2-1-16,-2-2 0 0,2-2 0 15,-2 2-2-15,2 3 0 0,-3-6-2 16,-2 3-1-16,2-2 0 0,-4 1 0 16,-3 2-1-16,-1-2-1 0,2-2 1 15,-2 0-1-15,3-1 0 0,2 2 0 0,1-1 0 16,-4-1 0-16,1 1 0 0,1-3 0 16,1-4 0-16,-2-2 0 0,2-1 0 15,2-4 0-15,-3 3 0 0,2 1-1 16,0 1 1-16,2 1-1 0,1 1 0 15,2 4 0-15,0-1 1 0,1 1-2 16,-2 0 1-16,2 2 0 0,0-1 0 16,2 1-1-16,-4 1 0 0,4 2-1 15,-2 0 0-15,0 2-2 0,-2 0 0 0,4 2-1 16,-2 2 0-16,1 2 0 0,0 3 2 16,3 6 2-16,0 0 0 0,2 3 1 15,3 2 1-15,-1-1 0 0,3-2 0 16,0 1 0-16,1-6 0 0,2-1 1 15,4 2-1-15,-3-6 2 0,6-2 3 16,-3 0 3-16,0-6 2 0,-2 0 3 0,2-7 1 16,-4-1 3-16,3-3 1 0,0-5-2 15,1 2 0-15,-3-6-1 0,0-2-1 16,-3-4-2-16,-3 0-2 0,-1-4-1 16,-1 5-5-16,-2 0 70 0,1 5-229 15,0 7 121-15,-5 1-50 0,-1 2-806 16</inkml:trace>
  <inkml:trace contextRef="#ctx0" brushRef="#br0" timeOffset="56371.9657">23256 13285 13 0,'-1'-1'39'0,"3"1"-8"16,0 0-3-16,1-1 5 0,-1 0 0 0,0-1-3 15,2 2-3-15,1-1-2 0,0 0 0 16,-1-1-4-16,0-1-4 0,0-2-3 15,0 0 0-15,4 0 1 0,-1-2 3 16,0-1 1-16,4 2 1 0,0 0 0 16,-4-1-1-16,1 0-3 0,1 2-4 15,-1-3-3-15,2-1-3 0,3 3-2 16,1-1-2-16,3-3 0 0,4 3 0 16,5-3-1-16,0-3 1 0,5-1-1 0,3-2 1 15,4-2-1-15,4 2 0 0,3-1 0 16,-1-1 0-16,6 1-1 0,1 1 1 15,-3-5 0-15,6-1-1 0,4-1 1 16,-2 0 0-16,5-3-1 0,7 3 1 16,0-6-1-16,-1-1 0 0,6-1 1 15,0-2-1-15,1-2 0 0,2 5 1 16,0-3-1-16,1-1 0 0,-1 1 0 0,1 0 0 16,-2-1 0-16,6 4 1 0,-4-1-1 15,-2-1 0-15,-4 4 0 0,-2-3 0 16,-6-2 0-16,-1 7 0 0,-3 1 0 15,0 1 0-15,2 5 0 0,-3 1 0 16,-2-3 0-16,3 3 1 0,-4-1-2 16,-2 3 1-16,-3 2 0 0,-3 0 3 0,-1 4 6 15,-8-1 6-15,1-1 5 0,-5 1 4 16,-1 1 2-16,-8 0 2 0,-2 4-4 16,-8 0-5-16,-2 3-7 0,-6 1-4 15,-5 1-3-15,-2 1-2 0,-2 0-1 16,-4 0-1-16,-4 1 1 0,-1 2 2 15,-1 1-13-15,0 2 1 0,-3 2-97 16,2-1 57-16,0 0-71 0,-6-3-329 16</inkml:trace>
  <inkml:trace contextRef="#ctx0" brushRef="#br0" timeOffset="60302.6629">13781 14713 40 0,'-3'-4'18'0,"3"1"-5"0,2 0 6 15,5 3 0-15,0-2 1 0,3-2 4 16,3 0 5-16,-1-2 5 0,2-1 3 15,5 1 1-15,0-4-2 0,-2-2-1 16,6 3-5-16,2-2-5 0,0-4-5 16,3 1-4-16,8 0-4 0,7-3-5 15,6-10-3-15,9 1-1 0,7 2 0 0,6-2 0 16,2-5-1-16,6 8-1 0,-3-5 1 16,12-6-2-16,-1-3 9 0,3-4 5 15,5-2 7-15,6-5 4 0,-10-5 5 16,4 0 2-16,5 0 4 0,-5 2-8 15,-3 1-4-15,4 8-4 0,-3-2-3 16,-6 4-3-16,-2-2-1 0,-1 3-2 0,-7 2-2 16,-4 5 0-16,-5 2-3 0,-6 8-2 15,-10 2-1-15,-4 4 0 0,-4 5-18 16,-2 3-101-16,-1 7 65 0,-3-1-72 16,-3-1-390-16</inkml:trace>
  <inkml:trace contextRef="#ctx0" brushRef="#br0" timeOffset="65339.8854">10083 14764 204 0,'-10'-7'86'15,"0"-1"-37"-15,7 3 19 0,3 1-39 0,0 3-10 16,2-1-7-16,4-1-6 0,4-2-2 16,-1 0 0-16,-1-1 3 0,4 0 1 15,0-2 2-15,0 0 3 0,2-2 1 16,6-1 2-16,2-3 1 0,7-6-1 16,6-1 0-16,11-3 0 0,6-8-1 15,9-4 1-15,10-3 3 0,4-9 4 16,10-2 1-16,7 3 4 0,6-6 3 15,0-6 0-15,8 1-1 0,0-2-4 0,-2-3-5 16,2 4-3-16,1 5-6 0,-3 7-3 16,-8-1-4-16,-4 6-1 0,-9 4-1 15,-7 0 0-15,-9 0-1 0,-6 9 0 16,-5-2 0-16,-10 5 0 0,-5 5-1 16,-9 5-1-16,-4 8 0 0,-11 7 0 15,-6 1-14-15,-5 3-20 0,-1 9-100 0,-5 4 60 16,-2-2-96-16,-4-1-345 0</inkml:trace>
  <inkml:trace contextRef="#ctx0" brushRef="#br0" timeOffset="67506.4952">28158 14449 94 0,'-13'-4'48'0,"5"0"-17"0,5 1 8 16,-1 0-13-16,4 2-11 0,-1-1 0 15,4-1-3-15,2 1 0 0,2-2-1 16,0-1 0-16,2 1 1 0,4 0 1 16,4-2 0-16,1 0-1 0,10-1-1 15,3-4-1-15,8 0-1 0,1-3 0 0,10-2 1 16,7-6 2-16,7-2 4 0,9-10 3 16,16-8 2-16,7-5 4 0,13-6 0 15,5-3 0-15,3 2-2 0,4 6-3 16,2 2-1-16,-4 5 1 0,-3-3-1 15,-4 4 1-15,-10-2-1 0,-8 1-1 16,-9 3-1-16,-7 5-2 0,-3 5-3 0,-6 0-2 16,-3 4-2-16,-2 4-1 15,-4 0 0-15,-2 1-1 0,-3 4 0 0,-5-1-1 16,-3-1 0-16,-3 2-1 0,-2 1-1 16,-6 0-1-16,-1 3 0 0,-8 3 0 15,-5 2 1-15,-7 1 1 0,-3 2 0 16,-8 1 0-16,-4-1 0 0,-3 1-1 15,-4 2-1-15,-5 3-6 0,-8-1-18 0,1 4-59 16,-3 3-41-16,1 3 30 0,0 0-110 16,3 0-124-16</inkml:trace>
  <inkml:trace contextRef="#ctx0" brushRef="#br0" timeOffset="70362.4273">17855 13326 86 0,'1'-2'80'0,"-2"1"-20"0,5 3-1 0,-2-3-10 16,-1 1-14-16,6 0-9 0,2-2-9 16,1 2-6-16,3 4-3 0,2-6-2 15,-2 2 0-15,4 2 1 0,5-1 3 16,2 2 2-16,2-5 1 0,8 0 2 16,-2 2-1-16,3 0 0 0,4-2-2 15,6 1-2-15,-3 0-3 0,5-1-1 16,3 2-2-16,-1 1-2 0,0 1 0 15,5 0 0-15,-1 3-1 0,0 1 0 0,-1 0 0 16,-1-3 1-16,4 0-1 0,-2 1 0 16,1-1 0-16,3 1 0 0,0 0 0 15,-3-4 0-15,-1 0 0 0,2-2 0 16,-3-2 0-16,1 2 0 0,6-4 0 16,-2 2 0-16,3-5 1 0,-2 0-1 15,2 2 0-15,-2-3 0 0,3-2 1 0,-2 3-1 16,5 2 1-16,-2 1-1 0,-1 6 0 15,-1-2 0-15,2 0 0 0,-1 4-1 16,1 0 1-16,0 1-1 0,0 2 0 16,0 0 0-16,-2 2 1 0,-2 0-1 15,0 2 0-15,3-3 1 0,-1 0 0 16,2 3 0-16,1-6 0 0,0-1 0 16,-2-1 0-16,0-1 1 0,-2-3-1 0,0-2 0 15,-2 2 0-15,-5-3-1 0,0 0 0 16,-5 3 0-16,-1 2 1 0,1-1-1 15,-4 1 0-15,-5 3 0 0,3-1 0 16,-3 1 0-16,-2-1 1 0,-1-2 0 16,2 0 0-16,-1 0-1 0,0-1 1 15,-2-2 0-15,9-2 0 0,-4 3-1 16,1-3 0-16,2 2 1 0,-2-1-1 0,-4 1 0 16,1-4 1-16,-2 2-1 0,-5 1 0 15,1 0 1-15,-1 1-1 0,-3 3 0 16,-4 1 1-16,1 0 1 0,-7 1-16 15,-5 2-76-15,-3 2 49 0,-9 3-54 16,-1 0-295-16</inkml:trace>
  <inkml:trace contextRef="#ctx0" brushRef="#br0" timeOffset="71956.7509">25409 14570 268 0,'-42'-30'105'0,"-8"-2"-47"0,2 6 25 15,-1 3-53-15,-3 6-8 0,-4 5-11 16,1 2-6-16,-8 4-3 0,-2 2-1 16,-7 2 0-16,-8 0 0 0,-3 2-1 15,-6 4 0-15,-4 3-1 0,-1 1-1 16,0 8 0-16,-5 0-1 0,2 3 0 16,-2 1 0-16,5 6 0 0,2 0 0 15,5 9 1-15,4 1 0 0,6 7 1 16,4-4 0-16,5 1 0 0,4-3-1 0,4 1 1 15,7-5-1-15,4 1 1 0,4 2-1 16,7 5 0-16,6 1 1 0,6 4-1 16,4 3 0-16,9 2 0 0,4-2 0 15,7-3-1-15,2-2 1 0,6 0-1 16,2-1 1-16,4 3 1 0,5 5 0 16,5 2 1-16,4-2 1 0,5-1 0 15,9 0 1-15,2-5-1 0,5-3 0 0,2-4 0 16,10-1 3-16,2-6 3 0,10 0 3 15,9-3 2-15,6 0 2 0,7-3 2 16,6-5 3-16,7-1-2 0,5-3 0 16,6-7 0-16,5-8-2 0,0-1-1 15,-3-2-2-15,-6-5-2 0,-8-6-1 16,-10-1-3-16,-4-4-1 0,-3 1-1 16,0-7 0-16,0-2 0 0,-2-6-1 0,-2 1 0 15,0-6 0-15,-4-4 0 0,-4-1 3 16,-5-5 5-16,-2-5 2 0,-7-5 2 15,-6 0 0-15,-7-2 1 0,-4 2 0 16,-9 3-3-16,-5-1-5 0,-9-6-1 16,-10-8-1-16,-11-1 0 0,-1-7 1 15,-13 0 0-15,-13-1 0 0,-13 8 0 16,-15 1-1-16,-15 3-1 0,-15 5-2 16,-21 9-1-16,-19 10-8 0,-17 14-23 0,-22 13-106 15,-17 15 67-15,-22 2-91 0,-22 17-384 16</inkml:trace>
  <inkml:trace contextRef="#ctx0" brushRef="#br0" timeOffset="80141.8887">29664 11411 87 0,'-2'-3'51'0,"-2"1"-11"16,3 1 7-16,0-1-9 0,-1 1-4 0,2 0-2 15,-1-2-2-15,1 2-3 16,0 1-4-16,-2 0-4 0,1-1-4 0,-1 2-3 15,0-1 1-15,0-1 2 0,2 2 3 16,0 1 2-16,0 0 3 0,1 3 3 16,-1-1 2-16,0 5-1 0,0 0-1 15,0 3-1-15,-1 1-1 0,0 3-1 16,1 1-2-16,-3 3-3 0,0 1-2 16,-1 2-2-16,0 5-3 0,0 1-2 15,-1 0-2-15,-1 6-1 0,-3 2 0 0,-1-2 0 16,-4 3 1-16,3-2 0 0,0-2 0 15,2-4 1-15,3-2 0 0,2-2 0 16,0-2-2-16,-1-1 0 0,1-2-1 16,1-3 0-16,0-1-2 0,-4-5 1 15,6-5-1-15,1 0 1 0,-3-4-1 16,0-1 2-16,2-1 0 0,0 1 0 0,1-2 0 16,-5 1-1-16,1-2 0 0,-1-2-1 15,-2 1-1-15,0-2-2 0,3-2-4 16,-3 0-6-16,2 0-6 0,2 0-6 15,0-1-6-15,0 1-5 0,0-2-6 16,-1 0-3-16,0 1-2 0,1-4-2 16,1 1-2-16,-1-2 2 0,3 0 5 15,0-1 6-15,0 2 8 0,-2 0 8 0,1-1 9 16,-2 2 12-16,0-1 12 0,-3 2 9 16,4 0 6-16,1 5 9 0,0-1 10 15,1 2 5-15,0 1 0 0,2 2-7 16,-1 2-7-16,-1 2-5 0,-1 1-10 15,2 6-9-15,-1 2-7 0,0 0-4 16,1 2 0-16,3 0-1 0,0 3 0 0,0-4 0 16,3 3 1-16,1 1 0 0,-2-6 0 15,4 0 0-15,0 0 0 0,0-5 0 16,-1-1 0-16,3-2 0 0,-1-3 1 16,1-1 0-16,-2-2-1 0,4-3 1 15,1-3 0-15,1-4-1 0,1-5 0 16,3-1-1-16,-1-7 0 0,1-1-1 15,-1-5 1-15,0 0-11 0,-1-5-20 16,0-1-67-16,0 0-42 0,-2 2 28 0,-2 1-124 16,-4 5-119-16</inkml:trace>
  <inkml:trace contextRef="#ctx0" brushRef="#br0" timeOffset="80927.7856">30403 10632 112 0,'-17'0'71'16,"6"2"-20"-16,-2 1 9 0,0 1-11 15,0 3-18-15,3 0 0 0,-4 4 2 16,-2 0 2-16,1 2-2 0,-2 0 2 15,2 0 2-15,2-1 3 0,6 0-2 16,1-1-2-16,1-1-4 0,4-1-4 16,2-1-3-16,-3-1-5 0,2 0-3 0,1 0-2 15,3 0-1-15,1 1 0 0,5 1-1 16,1-2 1-16,4 3-1 0,1 0-1 16,5-1 0-16,-3 3-3 0,1 1-1 15,1-2-2-15,0 2-2 0,0 7 0 16,-3-5-2-16,-1 2 1 0,-4 3-1 15,-4-3 0-15,0-2 0 0,-4 1 0 16,0 2 1-16,-3-5 1 0,-1 3-1 16,-3-4 2-16,-9 0-1 0,-3-2 1 0,-1-1 0 15,-1-5-1-15,0 3 0 0,4-3 0 16,1-2-1-16,2 0 0 0,-2-1 0 16,2 0 0-16,0-2 0 0,0 0 0 15,1-2-1-15,2 2-1 0,3-1 1 16,1 2-1-16,1 0-1 0,2-2-1 15,-1 2 1-15,1 1-1 0,0-2 1 16,1 1-1-16,-1-2 1 0,0 0 0 0,1 2-1 16,0-3 1-16,2 2-1 0,3 0 1 15,-1-1-5-15,4 2-10 0,-3-1-19 16,4 1-112-16,-1-1 67 0,0-1-97 16,-6 2-394-16</inkml:trace>
  <inkml:trace contextRef="#ctx0" brushRef="#br0" timeOffset="81994.884">30610 15975 109 0,'-10'-4'94'15,"2"1"-29"-15,0-1 4 0,2 1-10 0,1 1-15 16,0 1-10-16,3 1-8 0,-1-2-5 16,3 2-5-16,0 2-3 0,1-1-1 15,1 2-1-15,0 1 2 0,6-2 2 16,1 3 3-16,5-2 0 0,9 1 1 16,10-2-2-16,8-1-3 0,14-1-3 15,12-1-4-15,14-1-2 0,4 0-1 16,13-4 0-16,6 2 2 0,3-2 2 15,-1 1 2-15,2-2 3 0,-9 3 2 0,-5-2 1 16,-6 1-2-16,-9-3-1 0,-4 3-2 16,-8-3-4-16,-4 4-1 0,-11 0-2 15,-6 4-2-15,-10 1 0 0,-3-1-1 16,-9 1 1-16,-5 1-2 0,-1 1-1 16,-7-3-2-16,-11 1-2 0,-3 1-5 15,-3 1-5-15,-10-1-7 0,-4-1-5 16,-8 0-7-16,-1 1-10 0,-7-1-16 0,-2 1-18 15,-3 3-28-15,-1 0 13 0,-4 2-45 16,-3-1-74-16</inkml:trace>
  <inkml:trace contextRef="#ctx0" brushRef="#br0" timeOffset="82338.171">30822 16023 64 0,'-30'-2'40'16,"-3"1"-20"-16,9-1 6 0,0 1 2 16,8 0 2-16,3 0 7 0,7 0 9 15,1 1 3-15,4-2 3 0,1 2 4 16,3 2-5-16,4-2-10 0,5 1-9 0,9 1-6 16,10-2-1-16,6 0 1 0,10 0-1 15,9-1 1-15,10-1 3 0,12-7 4 16,10 2 0-16,11-1 2 0,9-1-2 15,-3 0-2-15,12 4-3 0,-5-2-4 16,-3 2-5-16,-7-2-4 0,-4 1-2 16,-19-1-4-16,-6-1-1 0,-10 2-3 0,-11-4-2 15,-5 5-1-15,-10 0 0 0,-4 3 1 16,-11 3 0-16,-9-3 0 0,-5 0-2 16,-8 2-8-16,-1-1-13 0,-11 2-23 15,-10-2-21-15,-7 2-85 0,-7-1 34 16,-2 2-81-16,-1-2-242 0</inkml:trace>
  <inkml:trace contextRef="#ctx0" brushRef="#br0" timeOffset="84237.3333">16307 14882 84 0,'-18'-17'24'15,"2"2"-33"-15,5 2 27 0,3 5-36 0,1 1-81 16</inkml:trace>
  <inkml:trace contextRef="#ctx0" brushRef="#br0" timeOffset="84890.7437">16056 14740 78 0,'-25'-18'88'0,"-8"-1"-31"0,1 0-4 16,-3 0-9-16,2 6-16 0,-6 2-13 0,3-1-9 15,-5 3-11-15,-2 2-6 16,-8 0-2-16,-5-1-1 0,-5 5 1 0,-7 1-1 15,-7 1 1-15,-2 0 5 0,1-1 7 16,-3 3 1-16,1-2 1 0,1 0 2 16,2-3 5-16,-3 1 4 0,4 0 4 15,4 2 2-15,-1-3 2 0,-4 5 3 16,5-1 1-16,-6 3-2 0,3 2-2 16,1 2-3-16,0 4-1 0,-1 3-1 0,3 5-1 15,-4 3-2-15,2 5-1 0,2 4-2 16,-3 1 1-16,0 1-2 0,1 2-1 15,-1 4-2-15,2 1-1 0,5 4-1 16,8 4-1-16,6 3 1 0,10 0-1 16,6 2 0-16,6 1 0 0,6 0-1 15,7-1 1-15,7 7 0 0,7 5-2 16,3 9 1-16,7 1 0 0,3 0 0 0,5-4 0 16,3-1 0-16,3-8 1 0,-3-3 0 15,8-3-1-15,2-3 1 0,2-7-1 16,3-9 0-16,6-2-1 0,3-6 2 15,5-7 0-15,6-1 1 0,10 4 1 16,4-4 0-16,8 1 0 0,8-1 1 16,2-2 0-16,7-4-1 0,5-2 1 15,0-6 0-15,5-6-1 0,1-1 6 16,-1-4 6-16,-1-8 8 0,2-7 6 0,-5-4 3 16,2-4 1-16,2-5 2 0,1-2-5 15,1 1-6-15,1-3-8 0,3 2-6 16,-5-3-4-16,1 2-2 0,-4-1-1 15,-2 4-1-15,-5-5 0 0,-1 1 0 16,-1 1-1-16,-5-2 1 0,-3-2-1 16,-9 3 1-16,-3 2 0 0,-10-4 1 0,-4-4 1 15,-10-7 1-15,-9-7 2 0,-9-5 1 16,-9 0 1-16,-9-7 0 0,-7-4 0 16,-4-5-1-16,-5-7-1 0,-12-2-3 15,-9 4-1-15,-15-3-2 0,-14 4-1 16,-13 5-3-16,-10 3 0 0,-17 4 0 15,-5 13-2-15,-11 11-2 0,-5 13-8 16,-7 16-14-16,0 16-17 0,-6 0-29 16,-4 15-74-16,0 17 32 0,-6 14-79 0,-3 9-217 15</inkml:trace>
  <inkml:trace contextRef="#ctx0" brushRef="#br0" timeOffset="88711.0936">24503 8350 78 0,'-52'-2'88'16,"-3"-3"-16"-16,3 1 2 0,-2 0 1 15,2-4-12-15,-5 1-7 0,4-1-9 0,-1-1-7 16,2-2-8-16,3 2-10 0,3 1-9 15,-3 0-7-15,0 3-6 0,3 1-2 16,-2 2-4-16,1 1-2 0,-1 1 0 16,-1 0-1-16,0 3 0 0,0 2 0 15,-1 0 2-15,1 3 2 0,-3 3 2 16,-3 1 1-16,0 1 0 0,-1 2 1 16,3 2 1-16,2 3 0 0,3-1 1 15,4 2 1-15,-1 2-1 0,5 2 2 0,1 2-1 16,2 4 1-16,-3-3 0 0,6 4 0 15,4 1-1-15,5 2-1 0,4-3 0 16,7 3-1-16,0-2 0 0,3 3-1 16,6 0-1-16,5 5 1 0,0 0 1 15,4 2-1-15,6-3 0 0,3 2 0 16,-1-4 0-16,7 0 1 0,6-2-1 16,5 1 0-16,4 1 1 0,9 0-1 15,1 0 1-15,5-1 0 0,1-2 0 16,5-5 0-16,0 3 0 0,8-4 0 0,4 2 0 15,4-3 0-15,6 3 0 0,3-7 1 16,1 1 1-16,2-3 0 0,6-3 0 16,4-3 0-16,-1-1 0 0,7-4-3 15,1-7-6-15,5-4-3 0,-1 0-2 0,1-5 1 16,-3-7-1-16,1-5 1 0,-4-1 3 16,-4-6 6-16,-1 0 4 0,-5-5 3 15,-4-1 3-15,-12-6 3 0,-1 0 4 16,-7-8 2-16,-8-2 4 0,-9 1 4 15,-6-2 2-15,-7-4-2 0,-8 4-2 16,-9 2 0-16,-8-8 1 0,-10 0-3 16,0 0-1-16,-12-4-1 0,-7 1 1 15,-8 3-1-15,-10-1-4 0,-7 3-3 0,-5 4-2 16,-13-1-5-16,-10 0-3 0,-7 5-4 16,-10 2-2-16,-4 5-5 0,-6 7-13 15,-2 13-18-15,0 3-91 0,-1 11 53 16,-9 2-84-16,2 3-302 0</inkml:trace>
  <inkml:trace contextRef="#ctx0" brushRef="#br0" timeOffset="112617.1914">32503 14388 45 0,'-7'-10'38'0,"1"0"-14"0,-1 4 5 15,1-4-1-15,-1 1-4 0,1-1 0 16,1 1-1-16,0 0 0 0,-5 3 0 16,0 1 1-16,4 2 2 0,-3-1 2 15,-1 1 3-15,0-1 2 0,-2-3 3 16,-1-2-1-16,1 1-4 0,-5-1-7 16,-3-1-7-16,-1 2-6 0,-8 4-5 15,-5 3-3-15,3-4-2 0,1 3-1 16,-13 5 0-16,2-4 0 0,-6 2 1 0,-3 0-1 15,-4-3 1-15,5 3-1 0,-3-2 0 16,2-2 5-16,-7 3 5 0,1 0 3 16,4 0 2-16,2 1 4 0,1 5 2 15,7-1 3-15,-3 1-3 0,2 0-4 16,2 1-2-16,-2 1-1 0,-1-1-3 16,3 4-2-16,-3 0-2 0,-4 3-2 15,1-1-1-15,-1 5-2 0,-2-1-1 0,-2 4-1 16,-4 0 1-16,-1 3 2 0,0 3 3 15,0 1 1-15,2 3 1 0,7 1 1 16,3-1 1-16,4 4-1 0,3-1-3 16,1 1-2-16,-1 0-1 0,6 1-1 15,2-5-1-15,2 4 0 0,1 0 0 16,6-1-1-16,-5 4 1 0,0 3 0 0,-1 0-1 16,4 2 1-16,-3 4 0 0,3-5-1 15,0 0 0-15,5-3 0 0,-3-1 0 16,3-2 1-16,3 0-1 0,4-2 0 15,7 3 0-15,3 0 1 0,1 3 0 16,4-1 0-16,1 4 0 0,1-1 0 16,4-2 0-16,6 0 0 0,4 4 0 15,5-2 0-15,6-1 0 0,0-2 0 16,2 1 0-16,4-2-1 0,0 1 1 16,-2-1 0-16,6 4-1 0,-5-6 1 0,-1-4-1 15,1 1 1-15,1-7-1 0,-5-6 1 16,2 1 0-16,0-6-1 0,0-3 1 15,2-3 0-15,1 1 0 0,3-2-1 16,3 1 0-16,-1 1 1 0,4-1-2 16,1 0 0-16,4-1-1 0,3 1 0 15,-5-5 0-15,8 3 0 0,4 0-1 0,0 1 0 16,3 0 0-16,9-2-1 0,-9-2 0 16,-1-1 0-16,-1-3-1 0,-3-1 1 15,-1-5 2-15,2-3 0 0,-2-2 2 16,0-2 0-16,-1-2 0 0,11-1 1 15,-11-2-1-15,-2 1 1 0,3-2 0 16,-2 0 2-16,-11-1 4 0,8-4 4 0,3-2 6 16,-5-5 3-16,8-2 4 0,-7-4 2 15,-4 2-3-15,-2-1-2 0,1 4-4 16,-12 0-6-16,11 0-3 0,1 0-4 16,2-6-1-16,-1 2-1 0,2-9-1 15,-2 2 1-15,2-4 0 0,-1-1 0 16,-1-5 0-16,-3 2 0 0,-11-2 1 15,-6 3-1-15,-6 3 1 0,-11 0 0 0,-3-3 1 16,-4-5 0-16,-4-2 2 0,-1 1 1 16,-12-11 2-16,-11-1 0 0,-7 1 1 15,-7-4 1-15,-6-8 1 0,-1 2 0 16,1 2 0-16,1 1 0 0,1 5-1 16,1 8-3-16,-1 11-1 0,-2 7-2 15,-7 8-4-15,-4 5-3 0,-7 7-3 16,-1 3-6-16,-1 8-8 0,-2 6-10 15,1 6-7-15,5 0-137 0,1 9 72 0,3 14-84 16,10 3-472-16</inkml:trace>
  <inkml:trace contextRef="#ctx0" brushRef="#br0" timeOffset="130507.1663">26840 15982 9 0,'-1'0'21'16,"1"-1"3"-16,1 1-3 0,-1 0 1 15,0 3-3-15,-1-1 0 0,1-1 0 16,0 3 2-16,1-1 4 0,-3-3 2 15,4 2 3-15,0-1 3 0,1 1-1 16,1-4-3-16,-1 3-5 0,0 0-5 16,1 2-5-16,1-2-4 0,2 1-3 15,-1-1-2-15,1 0 0 0,4-1 2 16,1 0 0-16,1 1 2 0,3 0 0 0,2-1 1 16,-1 1-1-16,3-2-1 0,-2 3-3 15,4 1-1-15,1-3-1 0,2 2-2 16,0 0 1-16,1 1-1 0,2-3 0 15,1 0 1-15,2-2-1 0,0 1 1 16,8-1-1-16,-5-4 0 0,1 1 0 16,1-2 0-16,4 1 0 0,-8-2 0 15,4 3 0-15,-3-3-1 0,3 4 1 0,-2-2-1 16,4 1 1-16,-1 0 0 0,4 1 1 16,-2 0 0-16,1 0 0 0,-3 2 0 15,4 1 1-15,-1-1-1 0,-1 1-1 16,2 0 1-16,0 0-1 0,4 1-1 15,-3 0 1-15,5 0-1 0,2-3 1 16,0 3 0-16,-1-1-1 0,-2 0 1 0,1 0 0 16,-5 0 1-16,-2-2-1 15,-1-4 0-15,0 1 0 0,1-1 0 0,-2 0-1 16,4-2 4-16,-3 4 1 0,3-1 0 16,-2 0 0-16,3 2 1 0,-2 4-1 15,-3-2 1-15,0-1-3 0,0-1-2 16,-3 2 0-16,-1-1 0 0,-1-1 0 0,-7 0 0 15,-5 4-1-15,-5-2-1 0,-1 1 1 16,-6 0-1-16,-1 3 1 0,-3-1-1 16,-5 1 1-16,0-2 0 0,-6 1 0 15,-6 1 0-15,-4-1 0 0,-3 1 0 16,-9-1 1-16,-1 1-2 0,-4 2 1 16,-3 0 0-16,-3-4 0 0,-4 1-1 15,1 0 1-15,-6 2-1 0,-3 0 1 16,-5 2-1-16,-2 0 1 0,1 1 0 15,-4-2 0-15,1 0 0 0,0 0 0 0,-2-4 0 16,-6 4 0-16,5 2 0 0,1 0 0 16,-1 1 0-16,3-2 0 0,1 1 1 15,3-3-1-15,-1 0 0 0,4 3 0 16,1-1 0-16,0 0 1 0,-2 1-1 16,-2-1 1-16,-2 0 2 0,1-1 1 15,-4 0 1-15,-1 1 1 0,1 0 2 0,4-1 3 16,3-1 0-16,1-1-2 0,8 1-1 15,2-1 0-15,1 2-1 0,3-1-3 16,7 1-1-16,1 0 1 0,5 0 2 16,7-1 1-16,5 2 1 0,4-2 0 15,6-1 0-15,3-1 2 0,1 0 0 16,2 0-1-16,2-1 0 0,2-1 0 0,5 0 0 16,3 0 0-16,3-1-1 0,3-2-2 15,6-1-3-15,3 1-1 0,6 1 0 16,2-1 0-16,8 1-1 0,2 2 1 15,4-3-1-15,4-1 0 0,3 1-1 16,3 1 1-16,3-3-1 0,4 3 1 16,2 0-1-16,7-2 0 0,-3 1 0 15,3-2 1-15,3 3-1 0,-6-1 0 16,2 0 0-16,5 0 1 0,-4-1-1 16,0 0 0-16,1 1 1 0,-7-2-1 0,-1 3 2 15,-1-1 0-15,-5-2 1 0,2 3 1 16,-6-1-1-16,-4-1 1 0,-7 3-1 15,-5 0 0-15,-8-1-1 0,-4 1 0 16,-5 2-1-16,-2 0-1 0,-2-3 1 16,-2 6 0-16,-9-5-1 0,-5 2 1 15,0 2 0-15,-7 0-1 0,-1-2 1 0,-9 1 0 16,-2-2 0-16,-2 0 0 0,-5 1 0 16,-4-3-1-16,4-1 1 0,-2 0 0 15,0-1 0-15,5 1-1 0,-1 0 1 16,1 0 0-16,4 1 0 0,2 0-1 15,2 0 1-15,1 1 1 0,3 1-11 16,-1 1 48-16,3 1-163 0,0 4 87 16,0-2-54-16,-1 0-555 0</inkml:trace>
  <inkml:trace contextRef="#ctx0" brushRef="#br0" timeOffset="134983.8006">9601 8305 68 0,'-2'-10'35'16,"-4"1"-18"-16,6 1 11 0,3 2-5 15,-3 0-3-15,1-5 4 0,0 2 5 16,1-3 5-16,2 1 3 0,-4-2-2 0,0 2-3 15,3-2-4-15,1 1-6 0,2-3-6 16,1 1-4-16,4-3-4 0,1-2-2 16,2-4-2-16,2-4-3 0,2-5-1 15,2-2 0-15,4-4 0 0,2-1-1 16,1-2 1-16,6-1 0 0,2 1 0 16,-4 4 0-16,3 5 2 0,0 2 1 15,-4 2 1-15,1 5 3 0,2 2 4 0,-2-3 2 16,4 1 2-16,1 2-1 0,-2-1 0 15,4-4 1-15,2 5 0 0,2 0 0 16,1-2-2-16,2 0-1 0,2 2 0 16,5 2 0-16,-4-1-3 0,1 3-3 15,4 0-3-15,-2 0-2 0,-2-1 1 16,4 1-1-16,2-2 0 0,-1-3-1 0,3 0 1 16,1-4 0-16,0 0-1 0,1-1 0 15,-5 0 0-15,3-1 0 0,0 3 0 16,2-3 0-16,-6 0 0 0,2-1 0 15,-4 4-1-15,1-1 1 0,-4 5 0 16,3 4 0-16,0 4-1 0,0 5 1 16,-4 5 0-16,2 3 0 0,0 0-1 15,-3 3 1-15,-2 0 0 0,0 0 1 16,2-1-1-16,2-1 0 0,7-1 0 16,5-1 0-16,0-5 0 0,4-4-2 0,5-4-11 15,-7-4-12-15,11-5-11 0,1-6-2 16,4-3 0-16,-3-1 0 0,5-2 2 15,-6-1 11-15,-3 3 14 0,-2 7 17 16,-5 2 8-16,-4 7 5 0,-9 4 5 16,1 7 5-16,-5 6 1 0,-3 0 1 15,2 3-6-15,-1 6-6 0,1 0-5 0,2-2-4 16,3-3-5-16,4-4-2 0,6-1-2 16,1-6 0-16,3-7 0 0,5-6 0 15,8-5 0-15,2-5-1 0,5-4 0 16,4-2 1-16,-2 1-1 0,-2 1-1 15,-5 6 1-15,-3 6 0 0,-4 7 0 16,-3 6 0-16,-9 9 0 0,-3 0 0 0,-5 3 0 16,-4 5 1-16,-2 3-1 0,2 2 0 15,-1-1 0-15,5-1 0 0,-1-1 1 16,6-10-1-16,0-2 0 0,4-4 1 16,5-2 0-16,5-4-1 0,2-7 0 15,2 0 0-15,0-2 0 0,-1-2-1 16,-2 2 1-16,1 5-1 0,-6 2 1 15,2 8 0-15,-7 3 0 0,-5 3-1 16,-5 3 1-16,4 4 0 0,0 4 0 16,-3-2 0-16,6 2 0 0,3-2 0 15,-2-3 0-15,-1 1 0 0,0-3 0 0,7-4 0 16,1 0 0-16,8-3 0 0,-1 1 0 16,6-3 1-16,-9 3-1 0,7 2 0 15,-3 2-1-15,4-1 1 0,-5 7 0 16,4 1 0-16,-8 0 0 0,-6 1-1 15,0 0 1-15,1-1 0 0,2 2 0 0,6 1 0 16,2-2 0-16,2-1 0 0,4-2 0 16,3-4 0-16,3-3 0 0,0-1 1 15,3-2-1-15,1 4 0 0,-3-4 0 16,2 2 0-16,0-1 0 0,2 2 0 16,-6 0 0-16,2 3 0 0,-3-1 0 15,-1 2 0-15,0 4 0 0,-2-1 0 0,-1 0 0 16,-2 3 0-16,-3 1-1 0,-4-3 1 15,1 3 0-15,-4 2 0 0,-4-1 0 16,-1 2 0-16,3 1 0 0,-4-1 1 16,3-4-1-16,-1-1 0 0,-1-3 0 15,-1-4 0-15,0-2 1 0,1 2-1 16,8 1 0-16,-3-2 0 0,-2 0 0 16,1 3 0-16,-3 3 0 0,-6 0 0 15,3 2 0-15,-4 3 0 0,1 0 0 16,-1 3 0-16,-1 1 0 0,-5 0 0 0,0 1 0 15,-5 3 0-15,2-4-1 0,-2 3 1 16,1 1 0-16,-1-1 1 0,2 0-1 16,-8 2 0-16,-2 0 1 0,-8-3-2 15,-1 2 6-15,-6-3 1 0,2 0 0 16,1 1 1-16,1 3-1 0,-1 0 1 16,3 0 1-16,2 3-6 0,-2 2-1 0,5-2 0 15,5-1 0-15,0-1-1 0,1 0 1 16,0-1-1-16,-1 3 1 0,-2 0-1 15,0 2 1-15,0 0-1 0,0-1 1 16,-1-4 0-16,-7-5 0 0,2 2 0 16,-1-3 0-16,-1-2 1 0,-2 1-2 15,1 3 1-15,-3-3 0 0,-7-3 0 0,2 0 0 16,0 2-1-16,0-2 7 0,-3 0 4 16,4 4 2-16,-3-2 1 0,0 1 1 15,-1 4 0-15,3 2 1 0,0-2-7 16,0 4-5-16,2-1-1 0,-3 1 0 15,2-1-2-15,-2-3 0 0,0 0 0 16,0-4 0-16,-3-3 1 0,-1 0-1 16,0 0 0-16,2-1 0 0,-6-2 0 0,5 7 0 15,-4-6 0-15,-1 1 0 0,-4-1 0 16,1 0 0-16,-5-5 1 0,0 1-1 16,1 3 1-16,0 0-1 0,-1-1 1 15,0 1 0-15,-2 0 0 0,0-3 0 16,0 3 0-16,-3-2-1 0,0 0 1 15,2-2 0-15,-1 2 0 0,-1-4-1 16,1 0 1-16,-2 0-1 0,1-1 1 16,1 0-1-16,-2 0 1 0,2-1 0 0,-1 1 1 15,-2-2 0-15,0 0 1 0,2 1-1 16,-2-3 1-16,2 1-2 0,-1-3 0 16,0 1 0-16,1-2-1 0,1-4-1 15,2 0 0-15,1-2 1 0,-2-2-1 16,2 0 1-16,-2-4-1 0,0-4 1 15,0 0 0-15,-1 2 0 0,1-1 0 0,-1 2 2 16,1 0 2-16,-1 0 3 0,0 4 2 16,1-1 2-16,0 1 1 0,-1 7 3 15,1 1 0-15,-3 1 0 0,0 2-2 16,0 2-3-16,1 0-2 0,1 2-3 16,0-1-3-16,-2 0-2 0,3 0-1 15,0 0-1-15,-1 1-1 0,1 1 1 16,3-1 1-16,0-1-1 0,3 2 0 15,0 1 1-15,-2-2-1 0,2 2 1 0,-3 0 0 16,1 0-1-16,0 1 1 0,1-2 0 16,-2 2-1-16,0-1 2 0,-1 3 2 15,-1 1 1-15,2 5 3 0,1 0 1 16,-4 4 1-16,4 2 0 0,-2 4-1 16,-1-1-1-16,3 2-2 0,-2 1-2 15,1 3-1-15,2 1-1 0,1 3 0 0,-4-1 0 16,3 2 0-16,0-5-1 0,-3-4 1 15,-1-3 0-15,1 0 1 0,-4-2 1 16,-1-1 0-16,-1-2 1 0,-3-1 1 16,-4-2 0-16,-6-1 6 0,-4-3 4 15,-5 1 3-15,-2 1 3 0,-5 0 3 16,-4-1 0-16,0 3 1 0,-5 0-5 16,2 3-5-16,0 0-5 0,2 2-4 0,2-3-3 15,10-1-10-15,1-8-11 0,9-3-17 16,10-1-22-16,4-2-14 0,4-5-119 15,9-10 51-15,0-8-83 0,1-12-364 16</inkml:trace>
  <inkml:trace contextRef="#ctx0" brushRef="#br0" timeOffset="136102.2298">17999 6573 248 0,'-19'-11'121'0,"-1"1"-41"15,-1 1 16-15,3 4-41 0,-4 2-18 16,-2 3-9-16,2 2-9 0,4 5-7 0,-2 2-2 16,-1 2-3-16,3 4-1 0,2 4-2 15,-3-4-1-15,0 7-1 0,7 0 0 16,3 3 0-16,-1-2 1 0,2 3-1 15,6-1 0-15,0 2 0 0,0-2-1 16,2-2 0-16,6 1-1 0,3-1 1 16,-1-1-1-16,8 0 0 0,4 2 1 0,2-5-1 15,2-1 1-15,3-3 1 0,0-3 0 16,1-4 2-16,1-2 1 0,2-2 1 16,3-4 2-16,1-4 1 0,0-2 1 15,-5-4 1-15,2-5 0 0,-6-3-1 16,0 1 1-16,-4-5-2 0,1-1-1 15,-2 1 0-15,-2-5 0 0,-4-6-1 16,-5 3-1-16,-4-5 1 0,-6-2-1 16,-3 2 0-16,-8-1-1 0,-6-4-1 15,-3 3 0-15,-5 5 0 0,-1 4 1 0,-1 6 0 16,-3 9-1-16,-4 9 1 0,0 4-3 16,-2 1 0-16,2 8-2 0,5 7-5 15,1 6-8-15,4 1-14 0,5 7-21 16,3-2-38-16,4-2-48 0,10-1 18 15,2 0-80-15,6-4-119 0</inkml:trace>
  <inkml:trace contextRef="#ctx0" brushRef="#br0" timeOffset="136514.1334">17992 6898 197 0,'-10'-1'84'0,"2"-2"-32"15,2 2 14-15,3 1-31 0,3 3-16 16,3-3-1-16,-1 6-1 0,7 0 1 16,-2 1 3-16,1 1 3 0,2 4 2 15,2 0 0-15,1 3-2 0,2 7-3 16,2 1-3-16,6 0-2 0,-2-1-4 16,-3-3 0-16,1 1-1 0,1-3-1 0,-2 0-1 15,2-2 0-15,4-5 0 0,-3-5-1 16,1-2-1-16,-3-3 0 0,5-7-1 15,1 2 0-15,7-5-8 0,1-5-24 16,6-6-57-16,1 0-30 0,1-5 21 16,-2-2-112-16,0 3-64 0</inkml:trace>
  <inkml:trace contextRef="#ctx0" brushRef="#br0" timeOffset="136779.4542">18926 6297 556 0,'-5'2'152'0,"-10"10"-77"16,-11 12 65-16,-7 12-109 0,-5 10-23 16,1 9-14-16,-5 2-27 0,6 0-105 0,5 0 62 15,3 2-99-15,-3-8-359 0</inkml:trace>
  <inkml:trace contextRef="#ctx0" brushRef="#br0" timeOffset="139053.3421">26902 14813 23 0,'-1'-3'29'0,"0"2"-8"0,0 1-1 15,-1 0 0-15,-1 1-7 0,-1 0-1 0,0 4 2 16,-1-1 1-16,0 2 1 0,3-1 1 15,-1 1 4-15,3 0 3 0,0 0 1 16,0 1 1-16,1 1 1 0,-1 5 0 16,0 2 1-16,0 6-3 0,-1 4-3 15,0 13-3-15,-3 6-2 0,1 10-3 16,0 5-2-16,0 8-1 0,3-1-1 0,0 2-1 16,2-2-1-16,0 5-1 0,3 1 0 15,-1-5-1-15,-1-2 0 0,-2-4 1 16,0-2 1-16,-1-14 0 0,-1 0 1 15,0-5 1-15,1-4 0 0,-2-9 0 16,0 2 0-16,-1-3 1 0,1-4 0 16,0-3 1-16,0-4 2 0,1-12 2 0,-1-1 1 15,2-3-2-15,-2-9-18 16,0-9-30-16,2-5-67 0,0-7 40 0,-1-5-98 16,0-5-207-16</inkml:trace>
  <inkml:trace contextRef="#ctx0" brushRef="#br0" timeOffset="139198.9518">26764 14937 14 0,'0'-22'7'0,"0"5"-5"16,3 0-1-16,3 4-4 0,2 0 0 15,4 3-5-15,-2-2-2 0</inkml:trace>
  <inkml:trace contextRef="#ctx0" brushRef="#br0" timeOffset="139668.1788">26870 14795 12 0,'9'0'6'0,"5"1"2"0,-2 3 3 0,2 3 4 16,1-2 7-16,1 0 3 0,1-2 2 15,6 1 0-15,1-3 2 0,3 0-2 16,9-2-2-16,4 1-2 0,7-1 1 16,9-4 2-16,7-2 3 0,6 2 2 15,7-3-1-15,0 1-3 0,1-2-5 16,5 1-4-16,2 2-5 0,4 1-5 0,12 2-2 15,0-1-2-15,8 1 0 0,5 0-1 16,4 1 0-16,4-1-1 0,11 2 0 16,5 0-2-16,3-4 0 0,1 1-1 15,5-1-1-15,-2-4 1 0,-5-1-1 16,2 1 1-16,-3 0 1 0,-10 2 0 16,-4 6 0-16,-2 1 1 0,-6 0 0 15,-6 2 0-15,3 1 1 0,-2 1-1 16,0-1 0-16,-5-3 0 0,2-3-1 0,-4 3 1 15,1-2-2-15,-4 0 1 0,0-1 8 16,-5 1 4-16,-13-4 4 0,6 1 4 16,-4-3 2-16,-7 0 3 0,-1 1 1 15,0-1-6-15,-15 1-5 0,-6 0-3 16,-5 2-1-16,1-3 1 0,2 2-1 16,-4 2 1-16,0 0-1 0,0 2 0 15,-2 0-1-15,-5 2-2 0,-2 2-2 0,-2-1-3 16,-3 1 1-16,-1 1-1 0,2 0 0 15,0 1 0-15,-3-1 1 0,-5 1-2 16,-5 2-2-16,-2-1-3 0,-6-4-4 16,-2 4-2-16,-4-5-4 0,-4 1-9 15,-5-3-19-15,0 2-29 0,1-2-40 16,1 5 22-16,-3-2-76 0,2 0-109 0</inkml:trace>
  <inkml:trace contextRef="#ctx0" brushRef="#br0" timeOffset="140035.9121">32826 14759 89 0,'5'-5'97'0,"1"4"-45"16,-6 1 4-16,2 6-4 0,-5 5-16 16,-3 8-9-16,1 5-5 0,-5 6 6 15,7 3 2-15,3 7-1 0,0 3-1 0,2 6-1 16,-1 5-3-16,5 5-3 0,0 2-6 16,-1 0-1-16,1 0-2 0,-1-3-4 15,2 4-1-15,-3-1-2 0,1 3-1 16,-3 0 0-16,0-5 0 0,-1-8-1 15,1-3 1-15,-1-4-1 0,-1-8 0 16,2 0 1-16,0 0 1 0,1-4 0 0,0-3 4 16,-1-2 1-16,0-4 2 0,0-5-16 15,-2-3-99-15,0-6 66 0,-4-8-74 16,-6-1-383-16</inkml:trace>
  <inkml:trace contextRef="#ctx0" brushRef="#br0" timeOffset="140896.5045">26725 16220 6 0,'-3'-6'16'0,"3"3"5"16,3-2-2-16,4 2 3 0,0 2 1 15,0-1 0-15,2 1-1 0,-3 1-3 16,-3 0-1-16,1 1-2 0,-1 0-1 15,0-1-1-15,2 6 2 0,-1-3 5 16,1 2 5-16,0 1 6 0,2-2 6 16,-4 0 6-16,0-2 2 0,3-1-1 15,-3 1-5-15,3-1-6 0,1-1-5 16,2 1-7-16,3 0-7 0,6-1-3 0,4 0-3 16,7-1 0-16,3 2-2 0,10-1 1 15,7-3-2-15,8 2 0 0,4 0 0 16,9-2-1-16,6-1-1 0,3 4-1 15,9-1 0-15,4 3 0 0,4-1 0 16,5 6 0-16,6 2 0 0,0-4 1 16,11 3-1-16,7-4 1 0,8-4-1 15,4 0-1-15,3-5 0 0,8 0 0 0,5-2 1 16,-2-1 3-16,11 2 1 0,-4-1 2 16,-3 2 3-16,-6-1 2 0,-4 0 0 15,-12 0-2-15,2 1-1 0,-11 2-2 16,-1 0-2-16,-9 1-2 0,1 3-2 15,-3 0 0-15,-5-3 0 0,-6 1-1 16,4-1 0-16,-7 1 0 0,-5-3-1 0,5 1 2 16,-3 0 7-16,-6-3 5 15,1 2 3-15,0-2 3 0,-11 1 0 0,-2 1 2 16,-5 1-4-16,-10 1-5 0,-8 2-6 16,-5 0-3-16,-8 0-1 0,-3 0 2 15,-7-1 3-15,-5 0 2 0,-2-2 4 16,-5 2 2-16,-5 0 2 0,-3-3 0 15,-4 3-2-15,-6-3-3 0,-1-2-4 16,0 6 1-16,-7 0-15 0,-7 0 128 0,-7 6-293 16,-7 3 148-16,-7-10-37 0,-2-1-1000 15</inkml:trace>
  <inkml:trace contextRef="#ctx0" brushRef="#br0" timeOffset="153359.3016">27763 16580 37 0,'1'-5'67'16,"0"3"-4"-16,-1-4-1 0,0 1 7 15,3-2-7-15,0 0-2 0,-2 5-2 0,0-5-1 16,1 3-3-16,3 0-5 0,-1-2-4 16,1-2-4-16,2 0-6 0,-2 0-6 15,4 3-5-15,0 0-6 0,0 2-4 16,-1 2-5-16,3-1-1 0,-2 2-3 16,1 2 0-16,1 1-2 0,-1 6-1 15,-4 0 0-15,-2 0-1 0,0 4 1 0,-3 0 2 16,-1 2 0-16,0 1 2 0,-3 2 2 15,-1 0 1-15,-1 2 3 0,-4-6 1 16,1 5-1-16,1-1 1 0,-2-1 2 16,4-4-2-16,5 0 1 0,-1-6-3 15,-3 0-2-15,8-4 0 0,3-3-2 16,3 0-2-16,3-1-1 0,1-3 0 0,7-3-1 16,1 1-1-16,4-1 0 0,-2 0 0 15,4-2-1-15,-3 0 1 0,1-2-1 16,-6 2 0-16,1-4 1 0,-5 1-1 15,4 3 1-15,-6-3 0 0,-3 0-1 16,-1 0 1-16,-7 3-1 0,-2-1 0 16,-2 3-1-16,1 5-1 0,-1 1 1 15,-3 4-1-15,-2 4 0 0,1 2-1 16,-4 3 1-16,-4-2 0 0,3 4 0 0,1-2 0 16,4 3 0-16,3 1 0 0,2 1 1 15,4-5-1-15,2-1 1 0,3-3 0 16,1-2 0-16,4-1 0 0,2-1 1 15,1-2 0-15,1-2 0 0,0-2 0 16,-1-3 0-16,-1-2 1 0,1-3-1 16,-3-1 0-16,-4-3 1 0,1 2-1 15,-2-4 1-15,-9 4 0 0,0-3 0 0,-4-3 5 16,-6-5 5-16,-2 2 2 0,-10-4 1 16,2 0 1-16,0 5-2 0,1 7 1 15,1 3-6-15,6 6-5 0,1 4-5 16,4 6-12-16,7 12 5 0,-2 4-162 15,4 8 92-15,6 12-96 0,4-3-573 0</inkml:trace>
  <inkml:trace contextRef="#ctx0" brushRef="#br0" timeOffset="154997.8677">31255 16542 206 0,'0'-9'86'0,"2"6"-44"16,0-2 22-16,-2 5-37 0,2 1-4 15,-2 4 3-15,1-3 5 0,-1 3 8 16,-1 2 10-16,0 4 7 0,1 1 5 16,0 6-6-16,1-2-7 0,2 3-8 15,2 1-5-15,-1 1-7 0,3-3-3 0,-2 3-4 16,0-6-1-16,-4-1 0 0,1-2-3 16,-2-2 0-16,-2-2-3 0,-1-2-3 15,2-1-3-15,-1-1-1 0,2-1-2 16,-2 2-1-16,1-2-3 0,0 1-15 15,-2-1-25-15,3 1-32 0,0-2-84 16,2-1 40-16,-1-2-109 0,3 1-244 0</inkml:trace>
  <inkml:trace contextRef="#ctx0" brushRef="#br0" timeOffset="155317.0136">31530 16583 165 0,'-8'-12'143'0,"3"1"-69"16,-2 2 7-16,2 8-6 0,3 1-60 16,1 8-4-16,1 4-10 0,3 1-3 15,-6 5 6-15,3 1 8 0,4 1 7 16,-7-1 6-16,6 0 4 0,2-2 4 16,3 2 6-16,3-3-4 0,3-3-3 15,-1-1-1-15,2-5-2 0,-1-3-2 16,3-4 0-16,-3-1-1 0,4-3-2 0,-1-4-3 15,0-3-3-15,1-2-3 16,0-2-2-16,-2-2-1 0,-4-2-2 0,-4-1-1 16,-2-1-2-16,-6 0-2 0,-1 0-2 15,-7 3-1-15,-12 6-2 0,-6 5 6 16,1 7-14-16,-1 1-17 0,-4 11-56 16,8 7-72-16,-4 4 49 0,0 1-133 15,-3-4-231-15</inkml:trace>
  <inkml:trace contextRef="#ctx0" brushRef="#br0" timeOffset="167658.6794">9827 9609 245 0,'-2'-9'83'15,"0"5"-30"-15,2 0 22 0,1 0-50 16,1 4-5-16,1 2-6 0,4 0-7 15,2 2-5-15,-2-1-1 0,4 3-1 0,2 0 1 16,-2 2-1-16,1-2 0 0,1 4 0 16,-2 0 0-16,1 0 0 0,-2-1 1 15,2 5-1-15,-1-3 0 0,2 1 0 16,-1-4 1-16,-2 2-1 0,3-3 0 16,-2 0 0-16,2-2 3 0,2 5 3 15,1-1 3-15,-2 1 3 0,2 0 2 16,-1 3 3-16,1-2 4 0,4 0-2 0,-1 0-1 15,1 3-3-15,1-1-2 0,2 5-3 16,0-2-3-16,4 0-2 0,1 2-2 16,2-3-2-16,5-1 0 0,0 0 0 15,1-2-1-15,2 0 1 0,5 0 0 16,-6-2-1-16,2 1 1 0,2-1-1 16,0-2 0-16,-3 3 1 0,3-1-1 0,-2 2 0 15,-4 4 0-15,0 0 0 0,2-1 0 16,2 1 0-16,-1-3 0 0,6 2 0 15,0-2 0-15,-1 0 0 0,0 4 1 16,0-2-1-16,1-2 0 0,1 1 1 16,2-1-2-16,-6-3 8 0,4 0 2 15,-3-1 2-15,-2-3 1 0,2 1 1 16,4-1-1-16,0 2 2 0,2-2-7 16,1 2-3-16,-1 1-1 0,2-2-2 0,-3 0 1 15,1 1-2-15,-2-2 1 0,-1 0-1 16,-3 0 1-16,4 3-1 0,-2-2 0 15,3 4 1-15,-4-1-1 0,0 3 0 16,-2 0 0-16,-5 0 1 0,0 1-1 16,1-2 0-16,3 1 0 0,-4-2 0 15,3 0 1-15,-2-2 0 0,-2 1 0 0,1-1 0 16,3 0 0-16,-2-3 0 0,4 2 1 16,1-3-1-16,-1-1 1 0,-2-3-1 15,1-1 6-15,-4 2 3 0,0-3 3 16,-4 0 2-16,2-3 1 0,-4 4 1 15,1 1 2-15,-2 2-3 0,1-2-3 16,-3 5-2-16,1 4-2 0,2 1-1 16,-6-1-3-16,-1 3-1 0,1-3-1 15,-1 1-1-15,2-3-1 0,1-1 0 16,3 1 0-16,0 0 0 0,0-2 0 0,-3-2 1 16,3 3-1-16,-5-2-1 0,1 2 1 15,-1-1 0-15,-1 3-1 0,1-1 0 16,-2-1 1-16,0 2-1 0,-3 2-1 15,1-2-4-15,-2 0-4 0,0-1-6 16,-2 0-8-16,1-4-9 0,3 0-11 16,-2 1-14-16,4-2-19 0,-1-1-25 0,-2 0-27 15,2-1 9-15,2 2-52 0,1-1-47 16</inkml:trace>
  <inkml:trace contextRef="#ctx0" brushRef="#br0" timeOffset="168358.4197">13960 10540 514 0,'-9'-12'141'0,"3"4"-74"0,2 7 59 16,1 1-105-16,4 4-11 0,-1 0-5 16,4 5-6-16,1 3-2 0,4 4 2 0,0 1 0 15,2 5 0-15,-1 1 1 0,5-2 0 16,-2 0 0-16,0 2 0 0,5-2 0 15,0 0-1-15,-3 3 1 0,-2-2 0 16,5-3 0-16,-7 1 1 0,2 2-1 16,-2-4 1-16,-5-1 0 0,-6-2 8 15,-1 0 4-15,-7-3 3 0,-9-1 4 16,-3 4 2-16,-7 3 2 0,-5-3 1 0,-4 1-6 16,1 7-5-16,-6-3-3 0,-4 2-3 15,1 1-3-15,3 0-2 0,-2-3-3 16,4 0-13-16,8 1-16 0,6-4-124 15,6 0 74-15,11-10-102 0,5-7-432 16</inkml:trace>
  <inkml:trace contextRef="#ctx0" brushRef="#br0" timeOffset="169074.0478">15024 10900 170 0,'4'-21'37'16,"0"1"-20"-16,-1 3 21 0,0 3-36 16,0 0-1-16,0 4 5 0,-3-2 4 0,-3 5 7 15,0 1 7-15,0-1 3 0,-5 4 4 16,0 1 4-16,-2 1 0 0,-2 2-1 15,-6 1-2-15,-2 7-2 0,-6 1-1 16,-1 4 0-16,-5 6-3 0,2 1-5 16,2 6-5-16,-3 2-3 0,4 4-5 15,1 0-3-15,5-3-4 0,3-4 0 16,4 0-1-16,9-2 2 0,5-1 0 16,5 4 1-16,0 4 0 0,4 2 1 15,11 0-1-15,-3 3 0 0,4 3-1 0,9-2-1 16,0 0-1-16,3-2 1 0,8-3 0 15,4-4 1-15,1-5 0 0,4-7 0 16,4-4 1-16,1-8 0 0,-3-4 1 16,4-1-1-16,1-5 7 0,-2-6 5 15,-4-9 5-15,3-1 0 0,0-4 2 16,-4-5-1-16,1 0 2 0,0-6-8 0,-7-3-3 16,-2 4-5-16,-6-13-2 0,-6-4-2 15,-6-1-1-15,-10-1-2 0,-14-14-1 16,-1 7-1-16,-4-2-1 0,-10 8 3 15,-12 2 2-15,-2 10 4 0,-8 10 0 16,-8 9 1-16,-4 0 0 0,-5 7 0 16,-4 8-3-16,-1 5-3 0,-1 3-2 15,1 2-5-15,1 6-8 0,3 2-10 0,3 3-11 16,2 3-10-16,1 3-11 16,4 1-15-16,0 1-21 0,9 3-30 0,4 4 18 15,4 4-38-15,12 3-94 0</inkml:trace>
  <inkml:trace contextRef="#ctx0" brushRef="#br0" timeOffset="169837.7441">15161 10985 218 0,'2'-10'150'0,"-6"5"-62"0,4 3 10 16,-3-2-20-16,3 3-51 0,3 5-7 0,3-1-7 15,-1 0-6-15,1 0 3 0,-2-1 5 16,-4 5 7-16,1-2 5 0,-1 0 5 16,-1 0 5-16,-1 5 3 0,-1-2 1 15,0-2-4-15,3 5-4 0,-4-1-5 16,-1-3-6-16,0 3-5 0,2 2-4 16,1-1-5-16,1 2-2 0,1-2-2 0,1-1 0 15,1-2-1-15,0-1 0 16,4-1 0-16,-1-2 0 0,0 2 1 0,3-3 0 15,-2-3-1-15,-1 0 1 0,4-1-1 16,-2 0 0-16,1-3 0 0,0 1 0 16,0-2-1-16,0-1 1 0,2-1-1 15,-1-2-1-15,3 0 0 0,-2 3 0 16,-1-1 0-16,-1 0-1 0,-1 5 0 0,-1 0 0 16,-4-2 0-16,-1 3-1 0,2 1 0 15,-1 0-1-15,1 3 2 0,-3 0 0 16,3 3 1-16,0 2 0 0,2 3 0 15,-1 0 1-15,2 1 0 0,0 2-1 16,1-2 1-16,-2-2-1 0,4-1 0 16,-2-4 1-16,2-2 1 0,0-3 0 15,-1-1 1-15,-1 1 0 0,1-3-1 16,-1-2 1-16,1-2-1 0,1 1-2 0,-3-2-7 16,2 3-10-16,0 0-17 0,-3 3-21 15,3 1-46-15,-1 1-69 0,-3-1 27 16,0 1-89-16,-2-1-198 0</inkml:trace>
  <inkml:trace contextRef="#ctx0" brushRef="#br0" timeOffset="175596.4529">9745 9732 66 0,'-5'-5'42'0,"4"2"-17"16,1-1 3-16,1 3-10 0,4 1-8 15,4 1-5-15,2 1-3 0,0 2-3 16,1 2-3-16,-2 0-4 0,1 2-1 16,-2 3 0-16,0 0 0 0,2 0 1 15,1-1 0-15,-2 0 3 0,2-3 5 0,3-1 0 16,-1-1 1-16,1 2 0 0,1-3 0 15,-2 4 1-15,-1 0-1 0,3 1-1 16,-3-1 1-16,5 3 0 0,0-2-1 16,2 2 0-16,2-2 0 0,1 0 0 15,-3 0 1-15,3 1-1 0,0-3 0 16,-2 3-1-16,3 3 1 0,4-3 0 16,-4 1 0-16,0 4 0 0,0-2 0 0,3 2 0 15,1 0 0-15,3-1 0 0,3-2 0 16,1 1 0-16,-4-3 1 0,2-1-1 15,-2-1 1-15,1 0-1 0,0-3 0 16,0 2 1-16,-1 1-1 0,2-3-1 16,-4 3-3-16,3-2-5 0,1 2-5 15,-2 1-2-15,-1 3 0 0,0 0-1 16,-1 3 0-16,-1-2 4 0,-1 2 6 0,0-3 4 16,6 0 3-16,0-2 0 0,2-1 1 15,4-3 0-15,5 0 0 0,-1-2 1 16,2 2 1-16,1-2 1 0,3 1 1 15,-3 1-1-15,0 2 1 0,-4 0-1 16,1 2-1-16,-4 1 1 0,2 1-3 16,0 2 0-16,-2 1 10 0,5 4 2 0,-2-2 3 15,-2 2 3-15,-4-3 2 0,5 2 0 16,-7-4 1-16,1 0-9 0,0-3-3 16,3 0-3-16,-5-1-2 0,3 1-2 15,1 0 0-15,3-1-2 0,2 2 0 16,-1 1 0-16,0-1-1 0,-3 0 1 15,3 1-1-15,-2-2 1 0,0-2-1 16,7 3 0-16,-2-4 0 0,-1 1 1 0,2 2-1 16,3 1 0-16,-4 1 0 0,1 4-1 15,0 3 1-15,-2-3 0 0,0 1 0 16,0 1 1-16,-1-1-1 0,-3-2 0 16,4 1 0-16,-3-2 1 0,1-3-1 15,-2 4-8-15,-2-4-26 0,-2 1 18 16,0-5-24-16,3-3-101 0</inkml:trace>
  <inkml:trace contextRef="#ctx0" brushRef="#br0" timeOffset="275547.2807">19228 4542 245 0,'-30'-26'98'16,"2"1"-31"-16,-1-4 23 0,2 7-45 15,0 0-5-15,3 1-8 0,-4 0-3 16,2-1-4-16,-2 2-6 0,1 1-4 15,-4 2-4-15,0-4-2 0,-8 5-4 0,-4-2-2 16,-3 1-2-16,-2-1-1 0,-5 5-1 16,0 0-1-16,-5 0-3 0,-5 2-4 15,-6 2-2-15,-1 1-1 0,-5-3-1 16,-1-2 0-16,-4 2 1 0,-3-4 3 16,-3-1 4-16,-4 2 2 0,-2 2 2 15,-3 1 1-15,2 2 0 0,-4 2 0 0,4 2 1 16,-5-1 0-16,4-2 0 0,-5 3 1 15,1-1 2-15,-1 1-1 0,-1 0 1 16,-1 3-1-16,1 1 0 0,-1 1-1 16,0 0 0-16,-2 2-2 0,-1 3 0 15,-5 2 0-15,0 2 0 0,-3 1 0 16,-2 2-1-16,-3 1 1 0,4 0 0 16,1 1 0-16,4 3 0 0,-5 2-1 15,5 0 1-15,2 3 0 0,-4-1 0 16,2 2-1-16,4 0 1 0,1 5-1 0,4-3 1 15,2 1 0-15,2 0 0 0,-1 0-1 16,4-1 1-16,5 6 2 0,-3-4 1 16,2 3 1-16,6 2 0 0,0 1 1 15,2 1 0-15,4 6-1 0,5 2-1 16,0 2-1-16,6 3-1 0,-3 1 1 0,4 3 0 16,5 2 0-16,0 5 0 0,8 1 1 15,2 5-1-15,-1 3 0 0,6 2 0 16,8-1-2-16,0 2 0 0,8-4 0 15,9 1-1-15,9-6 0 0,10-3 0 16,3 2 0-16,8-7-1 0,14 1 1 16,8-3-1-16,5 2 1 0,7-10 0 15,7 6-1-15,7-4 2 0,7 4-1 0,8-5 0 16,5 4 1-16,5-6 0 0,3-1 0 16,3-6 0-16,5 0 0 0,6-5 0 15,0 0 0-15,5-1 0 0,3 0 0 16,4 0 0-16,-2-1 0 0,5 1 0 15,2-3 0-15,5-1 0 0,-1-3 0 16,8-2 0-16,2-2 0 0,1-4 0 16,2 0 0-16,3-2 0 0,-1 0 1 15,3-2-1-15,0 0 1 0,6-5 0 16,1 1-1-16,-1-6 1 0,4-5 0 0,-1 0 0 16,-2-7 0-16,6-3 0 0,-1-5-1 15,-1-4 4-15,3 1 2 0,-7-1 2 16,-4-3 1-16,-3-3 0 0,-5 5 1 15,-2-5 1-15,-1-1-4 0,-5 0-1 16,-1 0-1-16,-4-2-2 0,-6-1 1 0,-2-4-1 16,-5-5 2-16,-7-5 5 0,-6-8 3 15,-5-1 4-15,-7 0 3 0,-7 0 2 16,-4-7 1-16,-8 3 2 0,-7-3-4 16,-8-5-2-16,-8-4-2 0,-4 2-3 15,-12-4-2-15,-5-3-2 0,-9 1-1 16,-8 3-2-16,-4-5 0 0,-9 4 0 15,-7 1-1-15,-10 3 0 0,-11 1 0 0,-9 2-2 16,-9 2-1-16,-10 4-2 0,-10-1-2 16,-5 8-4-16,-6 3-8 0,-3 7-10 15,-9-2-18-15,-1 9-34 0,-6-1-77 16,-6 6 37-16,-8-3-86 0,1 5-244 16</inkml:trace>
  <inkml:trace contextRef="#ctx0" brushRef="#br0" timeOffset="284843.5194">3023 6463 222 0,'-8'-10'76'0,"1"-5"-33"15,3 3 21-15,4 3-41 0,1 1-13 16,3 0-2-16,3 1-2 0,1 2-1 16,4 3 1-16,0 1 1 0,2 1 0 0,-1 2 0 15,0 1-1-15,6 4-2 0,3 1-3 16,4 1 0-16,4 1 0 0,5 1 0 16,0 0 0-16,2-1 0 0,4-2 0 15,3-5-1-15,3-2 1 0,7-1 0 16,7-3 0-16,7-2-1 0,3-5 5 15,8 0 3-15,-1-2 5 0,9-4 4 16,0-2 1-16,5 2 2 0,7 0 1 0,4-2-4 16,2 3-5-16,3 0-3 0,3 0-4 15,-3 0-2-15,0 1-2 0,-3 1 0 16,1 4 0-16,-3 1-1 0,-1 0 1 16,0 3-1-16,-4-2 0 0,-1 2 0 15,-2-1 1-15,-2 2-1 0,-9 0 1 16,10-3 0-16,-6-2 3 0,-8 0 5 15,-1-3 5-15,-2-2 4 0,-10 2 5 16,-2-1 2-16,0 1 2 0,-6-2-3 16,-2 1-5-16,2 0-4 0,-2 2-5 0,-2 2-4 15,0 5-4-15,-1-1 0 0,-7 2-1 16,-5 1-1-16,-2 0 1 0,-4 1 0 16,-6 0 0-16,-3 1 0 0,-5-1 0 15,-5 1-1-15,-8-1 1 0,-6 1 0 16,-3 1 0-16,-2 0-1 0,-6 0 0 15,-10 1-1-15,-9 1 1 0,-6 2-2 0,-9-2 0 16,-6 4 0-16,-5-2 0 0,-2 3 0 16,-4-1 1-16,-2 3 0 0,-6-1 1 15,1 1 0-15,-5-1 0 0,-1 0 0 16,0 0 0-16,-4-3 0 0,4 1 0 16,3 0 0-16,-10-1 0 0,-4 1 0 15,4 4-1-15,-8-2 1 0,-7 1-1 16,3 2 1-16,-5 1-1 0,-6-3 1 0,0 1 0 15,-2 4-1-15,-2-3 1 0,5 2 0 16,-4-2 0-16,1 2 0 0,-2-5 2 16,5 4 0-16,-2-1 0 0,6 3 1 15,2-2 0-15,1 2-1 0,1-3 1 16,8 3-2-16,1-3 0 0,4 1-1 16,7 0 1-16,4 1-1 0,0-5 1 0,6 2-1 15,3-2 0-15,7 1 1 16,5 0-1-16,9-1 0 0,5 1 0 0,4-1 0 15,6-2 0-15,7 0 0 0,1-1-1 16,8 0 0-16,5 0 0 0,3-1 0 16,5-2 0-16,7 1 0 0,5 0 1 15,12-4-1-15,4 1 1 0,10-2 0 16,6-2-1-16,12-6 0 0,5 2 1 16,12-5-1-16,4-1 1 0,8-1-1 15,10-3 1-15,11-5 0 0,4 0 0 0,7-6 0 16,14 0 0-16,2-1 0 0,5 1 0 15,4-2 1-15,9 4 0 0,-6-5 0 16,0-1 3-16,5 0 2 0,0 2 3 16,-4-4 3-16,0 5 1 0,-3 4 2 15,-12 2 0-15,-2 3-1 0,-7 4-2 0,-10 3-2 16,-6 4-3-16,-5 5-2 0,-12 3-1 16,-8 1-1-16,-5 4 0 0,-9 4 1 15,-13 4-11-15,-1 3-23 0,-6 4-112 16,-3-3 70-16,-3 0-101 0,-4-9-402 15</inkml:trace>
  <inkml:trace contextRef="#ctx0" brushRef="#br0" timeOffset="343780.9069">6950 4352 57 0,'-9'-31'107'0,"-2"-8"-19"0,-1 0-11 15,0 3 3-15,2 3-21 0,-1 2-15 16,2 1-10-16,-5 4-9 0,1 1-5 16,-7 4-5-16,3 2-3 0,-2 4-2 15,-2 5-1-15,-5-1-2 0,-1 2-3 16,-8-1-3-16,-3 1 0 0,-3 0 0 15,-6 1-1-15,-3 0 1 0,1 3-1 0,-4-4 1 16,-4 0-1-16,6-2 1 0,-2 1 0 16,0-2-1-16,-2 0 0 0,-4 1 0 15,-2 0 0-15,-2 0 0 0,-4-1 0 16,-1-1 0-16,4 2 1 0,0 1 2 16,-4 3 0-16,-1 4 1 0,0 3 0 15,0 1 0-15,-3 4 0 0,3-1-1 0,4 4-2 16,-3 1 0-16,-2 3-1 0,3-2 1 15,-2 0-1-15,2 1 0 0,1-1 0 16,-2 1 1-16,2 3-1 0,-2-1 0 16,-4 0 0-16,4 3-1 0,-4-2 1 15,0-2 0-15,-2 3-1 0,-1 2 6 16,-2-5 3-16,2 5 1 0,4-2 1 0,1-2 5 16,5 1 2-16,3 4 2 0,0-1-6 15,-1 4-1-15,6 3-1 0,-1 1-2 16,1 2-3-16,9 3-3 0,1 1-2 15,2 1 0-15,7 3-1 0,0-2 0 16,-2-4 0-16,0 1-1 0,7 0 0 16,-5 0 0-16,2 0 0 0,5 8 1 15,0-1 0-15,2 6-1 0,2-2 1 16,1 4 0-16,2-5-3 0,5 1-4 16,-5-4 3-16,4-1-2 0,4-1 3 0,-1 1 1 15,2 2 1-15,3 2 4 0,1 4 8 16,1 2-2-16,4 3 5 0,1 0 1 15,5-1 0-15,-1 1 1 0,1-3-1 16,4-1-3-16,-2-4-1 0,4 5-3 16,4 1-3-16,4 2-1 0,5-2-1 0,2 1-1 15,-1-2 0-15,3-1 0 0,-1-2 0 16,0 2 0-16,-1-1-1 0,3-2 1 16,-5 1 0-16,6-2-1 0,-2 0 0 15,2 3 0-15,1-2 0 0,5 5 0 16,-4-7-1-16,7 3 1 0,4 0-1 15,2 1 1-15,-2-3 0 0,4 3 1 16,3 0-1-16,2-3 1 0,3-3 0 16,8-2 0-16,3-1 0 0,5-3 0 0,5-3-1 15,2-1 1-15,1-4-1 0,7-2 1 16,-4-2 0-16,5 1 0 0,2 0 0 16,2-1 0-16,-2 0 0 0,9 1 0 15,-4-4-1-15,3 1 1 0,0-3 1 16,2-1-1-16,-1-5 0 0,2-4 1 15,3-4 0-15,4-1-1 0,-2-3 0 16,1-5 0-16,3-3 0 0,-2-3 0 0,-1-6 0 16,3-2 0-16,-4-2-1 0,-5-7 1 15,0-2 1-15,-4 1-1 0,-3-4 0 16,3-5 1-16,-6-1 0 0,-2-4 0 16,-6-3 0-16,-1-5 1 0,-9 0-1 15,2 0 1-15,-5-1 0 0,4-5-1 16,-5-5 1-16,-3-7 1 0,-1-4 3 15,0-6 0-15,-1-1 0 0,-3-2-1 0,9 0 1 16,-6-2-1-16,-4-2-2 0,0 2-2 16,-6 0 0-16,-9-1 0 0,-1 2 0 15,-5-2 1-15,-12 3 0 0,-7 4 0 16,-11 1 1-16,-3 0 1 0,-13 5 0 16,-5-5 1-16,-7-2 1 0,-4 6 0 15,-4-2 1-15,-2 0 0 0,-4 2 0 0,-8 1-1 16,-2 1-2-16,1 7-2 0,-8 6-4 15,4 5-4-15,3 10-4 0,-6 5-8 16,-5 5 6-16,0 12 11 0,-6 11-12 16,-10 13-16-16,1 3-32 0,-4 18-108 15,-5 17 80-15,-4 12-150 0,0 2-363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1:22:31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7504 7702 19 0,'6'1'13'15,"-1"0"0"-15,2 2 2 0,-1-2-1 16,0 2-3-16,4-1 0 0,-2 1-1 16,3 1 0-16,5 1-2 0,-4 1-2 15,3-2 0-15,3 1 2 0,2-1 2 16,1 0 3-16,2-1 0 0,4 0 1 0,-2-1-1 15,3-1 0-15,1-1-2 0,1 2-3 16,-8-1-3-16,8-2-2 0,-1 2-1 16,6 0 0-16,2 0-1 0,5 1-1 15,-9-1 1-15,4-1-1 0,-3 2 1 16,1-2-1-16,2 1 0 0,7 0 1 16,-2 1-1-16,0 0 0 0,2-1 1 15,-2-1-1-15,-2 2 0 0,1 1 0 16,0-3 0-16,1 4 0 0,0-3 0 0,2 2 0 15,1-1 0-15,-1 0 0 0,3 2 0 16,-4 0 0-16,4 1 0 0,-2 2 1 16,3-2-1-16,-3 1 0 0,6-3 1 15,-2-2-1-15,2 0 1 0,4-1-1 16,0 0 1-16,2 4-1 0,1-4 0 0,-3 3 0 16,3-1 0-16,1 0 0 0,0-1 0 15,-3-1 0-15,7 0 0 0,-3 1 0 16,1 2 0-16,-4 0 0 0,4 0 0 15,-8 1-1-15,0 1 1 0,2-3 0 16,0 0 0-16,1 1 1 0,2 0-1 16,-1-3 0-16,-3 3 1 0,0-1-1 15,3 2 0-15,-5-2 0 0,0 0 1 16,3-2-1-16,-2 2 0 0,-6-1 0 16,1 2 0-16,1-3 1 0,-8 1-1 0,2-2 0 15,-1 1 1-15,0 0-1 0,-3-3 0 16,5 2 1-16,-5-2-1 0,0-1 0 15,0 1 0-15,2 1 0 0,-5-1 1 16,2 2 0-16,2-3 0 0,0 4 0 16,-2 1-1-16,0-2 1 0,1 0 0 0,-1 1-1 15,-2 0 0-15,-1 1 0 0,0-2-1 16,-1 2 1-16,0 1 0 0,-1-3-1 16,-2 2 1-16,5-1 0 0,0-1 0 15,0 5 0-15,5-4 0 0,5 2 0 16,-6 0 0-16,6-1 0 0,2 2 0 15,-4 1 0-15,2-4 0 0,-1 1 0 16,-2 1 0-16,-3-2-1 0,1 1 1 0,2-2 0 16,1 1 0-16,1 1 0 0,0-2 0 15,0 3 0-15,-1 0 0 0,0-4 0 16,-7 2 1-16,6 2-1 0,-1-5 0 16,2 5 0-16,0-6 0 0,6 1 1 15,-4 4-1-15,0-2 0 0,-3-1 0 16,4 4 0-16,-4-7 0 0,-3 7-1 15,2-2 1-15,-3-1 0 0,2 0 0 16,4-2 0-16,1 2 0 0,-4 2 0 16,3-1 1-16,0 1-1 0,-1 0 0 0,0-2 0 15,0 2-1-15,2-1 1 0,-3-1 0 16,-2-1 0-16,2 1 0 0,0 1-1 16,-3 1 1-16,1-1 0 0,0 2 0 15,-1 1 0-15,1-1 1 0,-4 0-1 16,-1-1 0-16,2-1 0 0,3-1 0 15,-1 1 0-15,4-3 0 0,1 2 0 0,-5-1 0 16,0 1-1-16,-3 0 1 0,0 1 0 16,-1-2 1-16,2 2 3 0,2-1 3 15,2-2 1-15,-5 1 0 0,6 4 1 16,0-3 0-16,0-2 0 0,0-1-3 16,7-1-4-16,-3 6 0 0,-3-4-1 15,4 0 0-15,-1 2-1 0,2-4 0 16,4 2 0-16,2 0 1 0,-2-1-1 0,4-1 0 15,-3 2 1-15,1 2-1 0,4-2 0 16,-3-2 0-16,5 1 1 0,1-1-1 16,-2 1 0-16,0 1 0 0,2 0 0 15,0 0 0-15,2 0 0 0,3 1 0 16,-3-1 0-16,1 0 1 0,-1 2 0 16,1 1 1-16,4 0 0 0,0 0 1 0,2 0 0 15,2 0 1-15,0 0-1 0,0-2-1 16,2-1 1-16,5 1-2 0,-1-2 1 15,-1 1-1-15,2 1 0 0,2-1 0 16,-1-1 1-16,1 2 1 0,6-1 1 16,-2 0 0-16,0 1 1 0,1-1 0 15,-1 0 1-15,-4 0-2 0,3 1 1 16,-4 1-2-16,0 1 0 0,-4 0-1 16,1-3 0-16,-6 3 0 0,-5-4 0 15,-4 0 1-15,-2-1-1 0,-2 0 1 0,-4 2-1 16,1 1 0-16,3 0 0 0,-3-1 0 15,-4-4 0-15,0 2-1 0,0-3 1 16,-8 1 0-16,5 1 1 0,-1 6 0 16,6 0 2-16,-2 0 0 0,3 0-16 15,-2 11-53-15,0 3 37 0,-5 7-46 0,-1-3-211 16</inkml:trace>
  <inkml:trace contextRef="#ctx0" brushRef="#br0" timeOffset="17520.031">13879 8984 10 0,'-26'-13'8'0,"-1"-3"-3"16,-1 3 0-16,-8 2-1 0,0 3-2 0,-1 0 0 15,-3 2-2-15,-2 0 1 0,1-2 0 16,1 1-1-16,-4-1 1 0,-4-2 5 15,5 1 1-15,-2 0 1 0,-3-2 1 16,0 1 0-16,2 4-1 0,-4-2 1 16,-1 1-5-16,2 5-2 0,2 0 1 15,-1-1-2-15,1-2 1 0,2 2 0 16,-3-3 3-16,-4-1 5 0,1 0 2 0,-4 2 2 16,-2 0 2-16,-1 0 3 0,-1 0 1 15,-1 0-1-15,0-1-4 0,-2-1-1 16,-1 1-2-16,3 0-1 0,-1 1-2 15,3 3-2-15,3 2-2 0,1 0-1 16,-1 0-2-16,1 1-1 0,3 2-1 16,-6 0 0-16,-1 3 0 0,-2 4 0 15,-2-1 0-15,-5 0-1 0,4 3 1 0,-1-2 0 16,3-2 0-16,2 0 0 0,4-1 1 16,0-2-1-16,3 1 1 0,3-1 0 15,4 3-1-15,-1-1 0 0,6 3 0 16,2 1 0-16,-4-1-1 0,0 3 1 15,-2 3 0-15,-2 1 0 0,-2-1 0 16,1 2 0-16,3-3 0 0,-3 1 0 0,-1 2 0 16,3-3 0-16,0 0 0 0,-4 2 6 15,0-4 1-15,5-5 2 0,3 3-1 16,2 1 1-16,0-2 0 0,6 3 0 16,-1 6-6-16,0-3-1 0,1-1-2 15,0 4 0-15,0-4 1 0,1 1-1 16,-3 3 0-16,-4 2 0 0,3 0-1 15,0 3 1-15,-1 1-1 0,0-3 0 0,4 3 0 16,1 0 1-16,3-1-1 0,0 1 1 16,5 0 0-16,-2-3 0 0,5-3 0 15,3 5 1-15,2-3-1 0,0 1 0 16,5-1 0-16,0 4 0 0,3-3 0 16,2 2 0-16,4 3 0 0,2 0 1 15,2 0-1-15,4 2 1 0,4-1-1 16,3 3 1-16,2-1 0 0,2 4 0 0,5-3 0 15,2 0 0-15,1-2 1 0,-1 1-1 16,2-5 1-16,0-1-1 0,-1-2 1 16,4-3-1-16,4-3 1 0,2-2-1 15,4 2 0-15,4 0 0 0,1 5 0 16,1-1-1-16,3 4 1 0,2-1 0 16,4-1 0-16,4 2 0 0,2-3 1 15,6-3 0-15,6-1 0 0,4 0-1 16,5-5 1-16,2-1 0 0,0 1-1 0,4-2 0 15,2-1 0-15,-4-2 0 0,4 2 0 16,-1-7-1-16,-1 0 1 0,2-2 0 16,0 1 0-16,1-3 0 0,2-2-1 15,-2 2 1-15,1 0 0 0,0-2 0 16,-2 1-1-16,-1 0 1 0,4 4 0 0,-5-1 0 16,3 0 0-16,-4 2 0 0,-2 0 1 15,-2-4 0-15,0 2 0 0,-3-5-1 16,3-3 1-16,-1-1-1 0,0-1 1 15,-1 1-1-15,-3-1 0 0,4 0 0 16,-7-3 0-16,-6-1 1 0,0 1-1 16,-6-2 0-16,-4-2 0 0,1 2 1 15,-4-3 0-15,-1-5 0 0,3-2 0 0,0-1 1 16,-3-7 1-16,1-5-1 16,-6-2 8-16,-7-12 7 0,-1-10 5 0,0-4 6 15,-4-7 4-15,1-4 3 0,3 4 3 16,-5-1-7-16,-6 1-5 0,-5 0-6 15,-6 1-4-15,-6 1-6 0,-10 10-4 16,-3 2-3-16,-2 7-2 0,-5 2-2 16,-9 6-1-16,-10 1-1 0,-7 7-2 15,-8 10 1-15,-8 13-13 0,-4 13-25 0,-1 0-43 16,-8 14-24-16,1 15 12 0,-5 8-98 16,3 3-24-16</inkml:trace>
  <inkml:trace contextRef="#ctx0" brushRef="#br0" timeOffset="36550.1785">3106 12651 14 0,'-3'-6'22'0,"1"3"-10"0,0 1-1 0,-1 2 0 16,2 0-7-16,1 0-3 0,1 2-1 15,2 3-1-15,2-2 0 0,2 0 2 16,5 0 1-16,1 0 3 0,3 0 2 16,3 0 1-16,0-1 3 0,2 0 2 15,4-2 1-15,-2 3 0 0,2-4-1 0,6 1-1 16,-3-2-1-16,1 1-1 0,6 0-2 16,-3 0-1-16,0-1-1 0,4-1-1 15,-1 1-1-15,-4-1-1 0,3 2 0 16,-3 1-2-16,1 0 1 0,0 1-1 15,-1 0 0-15,2 1-1 0,0-1 0 16,-3-2 0-16,-1 2 1 0,5-2 0 16,0 1 0-16,-4-2 2 0,4 2 1 15,4 0 0-15,-5 2 1 0,-1-1-1 0,1 2 0 16,1 1-1-16,-3 1-1 0,-2 0-1 16,1 3-1-16,-1-2 0 0,-4 3 1 15,4 2-1-15,1-3 0 0,1-3 0 16,-1 2 1-16,3-4 0 0,-6 0 3 15,5-1 1-15,2-1 2 0,0 2 1 16,3-2 2-16,2-1 0 0,-4-1 2 16,-1 1 0-16,2 1-1 0,-2 0 0 0,2-1 0 15,0 2-1-15,3 0 0 0,2 1-2 16,-6 0-2-16,8 0 0 0,-1-1-2 16,2 2 0-16,-2 1-1 0,10-1-1 15,-5-2-1-15,0 0 0 0,1 2 1 16,0 0-2-16,2 0 1 0,-1 1 0 15,1-1 0-15,-2-1 0 0,7-3 0 16,-3 4 0-16,0-1 1 0,2-2 0 0,4-1 0 16,-3 0 0-16,2 0 1 0,6-5-1 15,4-2 1-15,-3 2 0 0,2-1 0 16,1 2 1-16,2-2-1 0,-1 2 0 16,2-1 0-16,4-2 0 0,0 3-1 15,-2 0 0-15,-1 4-1 0,4-1 0 16,-3 1 0-16,1 4 0 0,0 0 0 15,3-2 0-15,-4-2 0 0,2-1 0 0,-1 2 0 16,3-3 0-16,2-1 0 0,-2-1 0 16,-2 0-1-16,-2 2 1 0,-1-6-1 15,-2 2 0-15,0 5 0 0,0-3 1 16,1 0-1-16,-2 6 1 0,2-7 0 16,0 5-1-16,1 0 1 0,1-5 0 15,-1 0 0-15,-2-1-1 0,3 1 1 16,3-2-1-16,-2 1 1 0,1-1-1 15,3 3 0-15,1 0 1 0,-1-1-1 0,0 1 1 16,2 2-1-16,1-2 1 0,-3 1-1 16,1 1 1-16,-2-1-1 0,3 0 1 15,-1-1-1-15,1 1 0 0,1-2 1 16,-2 0-1-16,1 1 0 0,-2-2 0 16,4 1 0-16,-3 1 0 0,-1-1 0 15,-2 2 0-15,3-2 0 0,-4 2 0 0,2 1 0 16,4 0 0-16,-5 3 0 15,0-4 0-15,2 0 0 0,-5 1 0 0,0 3 0 16,3-3 0-16,0-1 0 0,-2 1 0 16,3-1 0-16,0 0 1 0,-2 0-2 15,3 1 1-15,-1 1 0 0,0-2 0 16,1 2 0-16,1-1 0 0,0 1 0 0,3 2 0 16,-3-3 0-16,1 0 0 0,-4 2 1 15,4-1-1-15,-10 2 0 0,4 1 0 16,3-4 0-16,0 4 0 0,-5 1 0 15,9-1 0-15,-4 0 0 0,-3 0 0 16,4-2 0-16,-1 0 0 0,1 1 0 16,1-2 0-16,-1-1 0 0,0 0 0 15,0 0 1-15,-2 1-1 0,4-1 0 16,-3 1 0-16,-1-2-1 0,-1-1 1 0,-2 3 0 16,-2-1 0-16,3 0 0 0,-2 0 0 15,2 1 0-15,-1 0 1 0,-5-2-1 16,1 1 0-16,1 1 0 0,-1 0 0 15,0-1 0-15,2 1 0 0,2 0 1 16,-3-2 0-16,-2 2 0 0,-2 1 0 16,1 0 0-16,-5-1 0 0,3 0 0 15,-5 2 0-15,2-1 0 0,-5 0 0 16,1 0 0-16,1 0 0 0,-6 2 1 0,0 0 0 16,-3-1 0-16,-2 0-5 0,-8 2-28 15,0 4-43-15,-5 5 30 0,-8-3-62 16,-11 1-160-16</inkml:trace>
  <inkml:trace contextRef="#ctx0" brushRef="#br0" timeOffset="48179.2658">9515 13532 34 0,'1'-2'38'16,"-2"0"-17"-16,2 3-1 0,-1-2-5 16,0 1-6-16,0 3-7 0,0 3-3 15,0 0-1-15,4 5 0 0,-3-2 1 16,1 1 1-16,0 0 3 0,0-2 3 0,3 1 3 16,0 1 2-16,3 0 4 0,0 0 1 15,2-1 2-15,0 2-2 0,0 1-1 16,1 0-1-16,1 0-2 0,0 1-3 15,2-1-1-15,-1 4-2 0,0-5-1 16,2 3 0-16,0-1 1 0,-2 0 1 16,1-4 2-16,0-2 2 0,-2-2 1 15,2-2 0-15,0-1 0 0,2 1-1 16,0 0-1-16,3-2 0 0,-1 0-1 0,2-1 0 16,1 3-1-16,1-4 1 0,2-2-2 15,-2 2 0-15,2 0-1 0,-1-3-2 16,3 2-2-16,-3-2 0 0,5-1 0 15,-1 1-1-15,3 2 0 0,-1 0 0 16,2-1 0-16,2 2 0 0,-2-2 2 16,-3-5 4-16,0 0 3 0,1-4 2 15,-3-1 0-15,1 1 2 0,4 4 0 0,-1-2-2 16,-2 1-3-16,2-1-4 0,3 0-1 16,1-2-1-16,2 1-1 0,3 2 0 15,0 1-2-15,-3 2 1 0,1 3-1 16,-2-1 0-16,0 4 0 0,-3 1 0 15,-1-1-1-15,2 5 1 0,-2-2-1 16,-3 0 1-16,6 3 0 0,0 0 0 16,-3 0 0-16,3 0 0 0,1 1 0 0,-2-2 0 15,-1 0 0-15,2-1 0 0,1 0 0 16,4 1 0-16,-3-1 0 0,0-1 0 16,-2 1 1-16,-1-1 1 0,1 0 0 15,3-2-1-15,0 3 1 0,0 1 0 16,0 1-1-16,-1 1 1 0,-4 1-2 15,0 3 1-15,-3-1-1 0,1 0 1 0,-2 1 0 16,1-2 0-16,-2-2 0 0,1-2 0 16,3-1-1-16,-5-1 1 0,-1-2 0 15,0 2 0-15,-1 1-1 0,-7 2 1 16,3-2-1-16,-4 5 0 0,-3-3 0 16,-3 0 0-16,-3-1 1 0,-5 2-1 15,-2-2 0-15,-2 2 0 0,-3 2 1 16,-3-1-1-16,-4 1 1 0,-2 1 0 15,-4 0 1-15,-2-3-1 0,1-1 1 0,-7-2 0 16,4-3-1-16,-2-1 1 0,3-1 1 16,-4-2 0-16,9-1 2 0,-2-1 3 15,7-4 1-15,0 2 0 0,8-2 0 16,2-1-1-16,1-4 0 0,4 2-3 16,5 1-3-16,-1-2-1 0,5 2 0 15,0 1-2-15,-1 3 1 0,-1 0-1 16,1 3 0-16,-1 2 0 0,4 1 0 0,1 1 0 15,4-2 0-15,1 2 0 0,1 0 0 16,-1 4 1-16,3 0-1 0,3 2 1 16,0-1-1-16,2 3 1 0,3-4-1 15,-2-2 1-15,2 0 0 0,-1 2 0 16,6-3 0-16,-6 0 0 0,9 0 1 16,-3-2-1-16,1 1-1 0,0-1 1 0,5-3 0 15,-4 2 0-15,6-2-1 0,3 4 1 16,-1 1-1-16,2-1 1 0,1 0-1 15,1 1 1-15,-2 1 0 0,4 0 0 16,-1 1 0-16,3 1 0 0,0-1 0 16,3 3 0-16,2-2 0 0,-1-3 0 15,1 1 0-15,0 1 0 0,4-2 0 16,1-1 0-16,6-1 0 0,1 1 0 16,2-2 0-16,0 0 1 0,1-2-1 0,1 2 0 15,-1-3 0-15,-4 3 1 0,1-2-1 16,2 1 0-16,-3-1 0 0,-1 1 1 15,3 1-1-15,-2 2 0 0,1-2 0 16,-1 1 0-16,-3-2 0 0,2 2 0 16,3 0 0-16,-3-2 0 0,-1 1 0 15,6 0 0-15,-3-2 0 0,-1 1 0 0,0 2 0 16,2 0 0-16,-1 1 0 0,5-2 0 16,-2 2 0-16,0 0 0 0,-2-3 0 15,4 5 0-15,-5-1 0 0,2-4 1 16,-1 2-1-16,-1-3 0 0,-7 0 0 15,1 3 0-15,-1-3 0 0,3 2 0 16,4 1 0-16,1 0-1 0,2 0 1 16,-2 0 0-16,-1-3 1 0,2 2-1 0,-3-2 0 15,-1 1 1-15,0 0 0 0,-1 0 0 16,-5-1 0-16,0 1 0 0,-2 0-1 16,-5 2 1-16,-1-3 0 0,-3 3 0 15,-2 0 0-15,-7 0 0 0,1-4 0 16,-2 1-1-16,-3-2 1 0,-3 4 0 15,1-2 0-15,-6 2-1 0,-3 1 1 16,2 0-1-16,-3-1 1 0,1 0-1 0,-3 0 1 16,-2 0-1-16,-1 0 1 0,-2-2-1 15,-3 4 1-15,-1-2-1 0,-2 0 0 16,-6 3 1-16,-5-1-1 0,-4 0 0 16,-1 1 0-16,-1-3 0 0,-6 1 0 15,0 0 0-15,-6-1 0 0,0 0 0 16,-2-2-1-16,-3 1 1 0,-1-1 0 0,-2 0 0 15,-2 1-1-15,-8 1 1 0,-4-1-1 16,-2-1 1-16,-6 1-1 0,-3 0 1 16,2-1 0-16,1 3 1 0,0-1-1 15,2 0 0-15,-1-1 0 0,4 1 0 16,-6 2 0-16,3-2 0 0,0 2 0 16,3 0 0-16,0 2 0 0,1-2 1 15,-1 2-1-15,3-2 0 0,0 0 0 16,-5 0 0-16,3-1 0 0,-2 0 0 0,-4 2 0 15,-2-2 0-15,-3 2 0 0,0-2 0 16,-7 2 0-16,6 0 0 0,-2 1 0 16,9-4 0-16,-4 0 0 0,3-2 0 15,1 4 0-15,0-2 0 0,-1 0 0 16,8 2 0-16,7-1 0 0,-1 1 0 16,6 1 0-16,3-1-3 0,0 1-14 15,0 0-28-15,5 1-54 0,3 9 33 0,2-6-79 16,0-7-174-16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0:54:05.0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11036 3829 207 0,'9'-18'102'0,"5"5"-38"16,-2-1 16-16,1 4-37 0,1 0-11 16,0 7-11-16,-1 0-8 0,2 3-5 15,-2 0-1-15,1 1-1 0,8 2-2 16,1 1-1-16,3 0 1 0,6-3-1 16,7 2 0-16,5 1 0 0,1-1 1 15,3-3-1-15,7 0 0 0,2-2 0 0,5 2 1 16,4-5 0-16,6-2 0 0,6-1 0 15,0 0 2-15,1 2 3 0,5-3 1 16,1 3 2-16,5 1 0 0,-2-1 1 16,7 1-1-16,0 2-1 0,-1 2-3 15,-2 2-2-15,10-1-2 0,-2 2-1 16,4 2-1-16,2 2 0 0,5-2-1 0,0-1 0 16,4 0 0-16,3-1 0 0,6 0 0 15,-3-2 0-15,14-1 0 0,1-1 0 16,1 2-1-16,3 2 1 0,6-1-1 15,-8 2 1-15,2-3-1 0,3 5 0 16,-2-1 1-16,0-1-1 0,2 5 0 16,-3-2 1-16,-3 2-1 0,1-1 0 15,0 2 0-15,-5-3 1 0,-1 1-1 0,1 0 0 16,-2 0 0-16,2-2 0 16,5 2 5-16,3-6 3 0,0-1 1 0,3 3 2 15,6 0 2-15,-3-6 5 0,4 4 3 16,2-5-5-16,2 7 0 0,-7 0-1 15,4-3-1-15,-1 1-3 0,-3 4-4 16,3 1-2-16,2 3-2 0,-5-1-1 16,1 1 0-16,2 3-1 0,-3-4 0 15,1-3 0-15,0 1 1 0,-1-2-1 0,-2-3 0 16,0 2 0-16,-5-1-1 0,-5 2 1 16,-5-2-1-16,-5 0 5 0,-8 0 3 15,0-5 2-15,-8 3 3 0,1 3 2 16,-4-6 3-16,-5 2 3 0,-5 0-3 15,3 0-1-15,-10 2-1 0,-3-1-2 16,-5-2 0-16,3 2-3 0,-4 0-2 0,0 1-1 16,1-1-1-16,-3 0-1 0,-1-1-1 15,-5 2-2-15,-4-1 1 0,-8 2-2 16,0 2 0-16,-12 0-1 0,-8 0-1 16,-5 2 1-16,-7-2 0 0,-10 3-7 15,-3 0-17-15,-3 4-28 0,-6 4-116 16,-7 6 69-16,-1 0-120 0,-9-5-388 15</inkml:trace>
  <inkml:trace contextRef="#ctx0" brushRef="#br0" timeOffset="5136.375">5588 6262 74 0,'-7'-8'68'0,"2"1"-25"15,-1 1 4-15,2 3-8 0,0 2-15 16,2 1-10-16,0 1-5 0,1-1-4 0,-1 1-4 16,-4 1-2-16,6 1-1 0,-2-2 2 15,0 1 3-15,2-2 4 0,-1 4 7 16,-4-1 6-16,11-2 4 0,-5-1 2 16,4 1 2-16,2 0-2 0,3 0-1 15,14-1-5-15,1-1-6 0,3 2-3 16,9 0-3-16,7 1-1 0,5 0-2 15,6-1-2-15,6-1 0 0,5 1-1 0,6 0-1 16,5-3 1-16,3 0 0 0,5-2-1 16,5 0 1-16,-3-3 0 0,3-2 1 15,-3 0 5-15,-5-2 5 0,-7-3 4 16,-5 0 3-16,-6 1 0 0,-9-1 1 16,-6 6-1-16,-7 3-5 0,-10 2-5 15,-9 3-4-15,-8-2-2 0,-3 3-2 16,-7 1 0-16,1-3 3 0,-3-1 8 0,-1 2 4 15,-1-1 3-15,-4 0 0 0,2 0 1 16,1 0-1-16,-1 1-2 0,0-2-9 16,1 2-4-16,-2-2-2 0,-1 4-2 15,-2-4 0-15,2 4-1 0,-1-4 0 16,-1 2-1-16,3 2 1 0,-2 3-1 16,-2-4 1-16,2 3-1 0,0-2 1 15,-3 4 0-15,4-2-10 0,-3 2-15 0,3 0-19 16,3 1-34-16,0-4-49 0,2 1 14 15,4-4-69-15,2-4-127 0</inkml:trace>
  <inkml:trace contextRef="#ctx0" brushRef="#br0" timeOffset="6400.7961">7865 5018 20 0,'-39'-24'54'0,"-3"-1"1"0,1 1-12 15,0 5-2-15,-3 0-4 0,-2 2-11 0,2 2-8 16,-4 2-10-16,-5-2-4 0,-3 0 0 16,-4 3 1-16,-1-2 2 0,-3-4 4 15,-4 1 3-15,2 4 2 0,-4-5 1 16,-6 1-2-16,-2 4-1 0,2 2-3 16,-7-3-2-16,-3 5-5 0,-5 3-1 15,0 2-2-15,-9 1 0 0,-2 3 0 0,-3 1-1 16,-2 0 1-16,-1 4-1 0,0 1 0 15,0 5 0-15,4 3 0 0,2 2 0 16,1 5-1-16,2 2 1 0,2 0-1 16,4 4 1-16,2 4-1 0,2 0 0 15,4 0 0-15,4 5 0 0,0 5 0 16,2 2 0-16,-2 2 1 0,4 7 0 16,0 3 0-16,4-2 0 0,0-3-1 15,5-2 3-15,2-4 0 0,4-4 2 0,9 0 0 16,5 1 0-16,7 1 0 0,3 3 1 15,4 0-2-15,1 0-2 0,5-3 0 16,6 0 0-16,6-1 0 0,6-5 0 16,7-3 1-16,3 4 0 0,3-2 0 15,7 2 1-15,3 3 0 0,6 2-1 16,4 3 1-16,7 1 0 0,-3-4 0 0,13 4 1 16,1-6 0-16,5-3 1 0,6-1-1 15,7-3 0-15,4-2 0 0,9 5 0 16,7-3-1-16,3-3-1 0,7 2 1 15,3-3 0-15,4-1 1 0,5-2 0 16,5-5 0-16,3-4 3 0,7-6 2 16,6-10 2-16,1-1 1 0,9-9 0 0,6-3 0 15,-1-7 0-15,8-8-2 0,0-2-3 16,1-6-2-16,0-2-1 0,0-1-1 16,-3-4-1-16,0 4 0 0,-3-1 0 15,-3 3 0-15,-5-1-1 0,-2-1 1 16,-9-3-1-16,-8 2 1 0,-3-6 1 15,-10 1-1-15,-10 0 1 0,-7-2 2 0,-8 0 0 16,-15-2 0-16,-9-2 2 0,-14-6-1 16,-12-5 0-16,-16-5-1 0,-9-7 0 15,-8-3-1-15,-18-3 0 0,-15 0-2 16,-17-3 0-16,-11 3-1 0,-11 3 0 16,-8 9-2-16,-9 3 0 0,-4 12 0 15,-7 7-1-15,5 8 0 0,3 7-1 16,4 11 0-16,-1 14 1 0,5 5-10 15,0 10-32-15,-4 8-57 0,-1 17 39 16,4 5-80-16,7 0-205 0</inkml:trace>
  <inkml:trace contextRef="#ctx0" brushRef="#br0" timeOffset="8272.5193">8798 6062 57 0,'-13'-1'58'16,"1"1"-18"-16,-1 0 0 0,0 0-6 16,0 1-8-16,1-1-6 0,4 0-3 15,2 1-1-15,3 0 1 0,-1 0 2 16,2-2 2-16,0 1 3 0,0 0 4 15,0-1 3-15,-1 1 2 0,2-1-1 16,1 1-4-16,0 0-5 0,-2 1-5 0,0 0-5 16,0 5-5-16,0 0-6 0,2 5-1 15,-5 1 0-15,2 8 1 0,1-4 0 16,2 7 2-16,-1 1 0 0,1 0 1 16,3-4 1-16,-2 3 0 0,1-7 1 15,3-1-1-15,0 3-1 0,2-2 0 16,-3-1-1-16,2 1-1 0,0-1 0 0,-3-3 0 15,3-2 1-15,1-1-1 0,2 0 1 16,0-1 0-16,2-1 0 0,-2 1-1 16,1 0 0-16,2-2 0 0,2-1-1 15,0-1 0-15,1 0 0 0,2-4-1 16,-1 4 0-16,-2 0 0 0,3 0 0 16,-2 1 0-16,0 0-1 0,2 2 1 15,2-1-1-15,2 1 0 0,3 0 1 16,4 0-1-16,-1 0 1 0,5-1 0 0,-1 1 0 15,5-2 0-15,4-1 0 0,7 0 0 16,1-2 0-16,6-2 0 0,4 0 0 16,1-1 0-16,2 0 0 0,4-4-1 15,1 2 1-15,6 0-1 0,3 2 0 16,0 0 0-16,4 2 0 0,4-1 0 16,-8 2 1-16,12 0-1 0,3 0 0 15,3 0 0-15,0 2 0 0,10-1 0 0,-6-1 0 16,2 1 0-16,3 3 0 0,-2-2 1 15,3 0-1-15,2 0 0 0,2 1 1 16,-3 0-1-16,2-2 0 0,3 0 1 16,-2-3-1-16,3 1 0 0,3-1 0 15,3-1 1-15,-4 2-1 0,-3-1 0 16,2 1 0-16,-3 3 0 0,0 0 0 0,1-3 0 16,0 6 0-16,-6-4 0 0,4 0 0 15,-3 3 0-15,0-2 0 0,-1 0 0 16,5 0 0-16,-7 0 0 0,2-2 1 15,-3 2-1-15,6-3 0 0,-1 2 1 16,4-1-1-16,-5-3 0 0,2 0 1 16,-2 3-1-16,0-2 0 0,-2 0 1 15,5 1-1-15,-4-2 0 0,6 2 0 16,-2 0 1-16,1-2-1 0,2-1 0 0,-3 0 0 16,-1-4 1-16,-3 0-1 0,-1-2 1 15,-4 1-1-15,3-1 0 0,-8 0 0 16,0 3 1-16,-2 2-1 0,-7-2 0 15,-6 3 0-15,1-1 0 0,-4 1 0 16,-4-2 1-16,3 2-1 0,0 0 0 16,-2-1 0-16,-1 0 0 0,1 3 0 15,-2-2 0-15,-4 0-1 0,-2 0 1 0,-4 1 0 16,1 0-1-16,-3 0 1 0,1 0 0 16,-2-1 0-16,1 2 0 0,-4-1 0 15,-5 0 0-15,-3 0 0 0,-5-3 0 16,-5-2 0-16,-2-1 1 0,7-1-1 15,-9-1 0-15,3 1 1 0,-2 0-1 16,-4 1 0-16,-7 0 0 0,0 1 1 0,-6 1-1 16,-4-1 2-16,-1 2-1 0,-3 0 0 15,-3-1 1-15,0 1 0 0,-1 1 0 16,-3-2 0-16,1 3 0 0,-3-1 0 16,1 1 0-16,0-2 0 0,-1 0 0 15,-1 1 0-15,3-4 0 0,-2 2 0 16,2-4 1-16,0 1 0 0,0-1-1 15,3-2 1-15,-1-1 0 0,0 3 0 16,-1-3 0-16,2 0-1 0,-2 1 1 0,-2-1-2 16,1-3 1-16,1-2 0 0,1 2 0 15,-2-2-1-15,4-3 1 0,-1-3 0 16,-1-1 3-16,1-6 3 0,-3 3 4 16,0 1 3-16,2 9 2 0,-3 2 2 15,0 5 0-15,0-1-2 0,-1 4-4 16,3 2-4-16,-1 3-4 0,-4 0-4 15,1 2-1-15,3 3-3 0,-1 1 0 0,0 0-1 16,0 4 1-16,-2 3 0 0,1 0 1 16,1 2-1-16,-3 6 1 0,3 3 1 15,-2 5 0-15,0 0 1 0,0 3 0 16,2 0 1-16,-1-2 0 0,-1 0 0 16,2 1 0-16,1-1 0 0,1 1 0 15,-1-5 1-15,-1-4 0 0,3 1 1 0,-2-2-3 16,-1-4-17-16,-1 2 75 0,-2 1-191 15,-2-4 95-15,-6-8-50 0,-6-6-627 16</inkml:trace>
  <inkml:trace contextRef="#ctx0" brushRef="#br0" timeOffset="12203.2143">20833 6486 15 0,'-10'-8'33'0,"-1"-2"0"0,1 3-8 16,2 2 1-16,-2 2 2 0,3-1-3 16,1 1-1-16,1 0-3 0,2-1-2 15,3 2-1-15,2 1-2 0,1 0-4 16,0 2-3-16,2 0-1 0,4 0 1 15,4 2 3-15,1-1 3 0,9-2 5 16,6 5 1-16,10 1 1 0,6-1-2 16,15-1-1-16,7 1-3 0,14-4-3 15,6 0-4-15,16-2-1 0,-4 0-2 0,20 1-1 16,6-1-1-16,11 1 1 0,0 0 3 16,16 0 1-16,-11-1 2 0,1 1 1 15,-10 1 1-15,-2-1 1 0,-12 1-3 16,-6-2-1-16,-11 1-3 0,-10 1-2 15,-12 0-1-15,-9-1-1 0,-11 1 0 16,-10 0 0-16,-10-1 0 0,-8 0-1 16,-12-1 1-16,-11 1-2 0,-8-1 1 0,-10 0-2 15,-14 0-8-15,-12 1-7 0,-16 0-7 16,-9-1-5-16,-15-2-3 0,-10 2-2 16,-7-1 2-16,-5 1 6 0,-11-2 8 15,5 2 5-15,2-1 6 0,-5 0 3 16,0 0 1-16,3 0 1 0,-3 3 0 15,5-2-1-15,2 1 1 0,-5 1 0 0,1-1 1 16,3 1-1-16,-7 1-1 0,-3-2 1 16,0 2 1-16,0-2 3 0,5 1 6 15,1-1 6-15,10 1 3 0,15 0 3 16,9 2 0-16,11 0 0 0,18 2-3 16,17-1-5-16,16-1-3 0,9-2-1 15,13 1-1-15,17-1 1 0,23-2 0 16,19-1 1-16,23 1-1 0,17 0-3 15,20 1-1-15,15-2-1 0,11 1-1 16,5 0-2-16,6-1 1 0,-2 0-1 16,-8-4 0-16,-5 1 0 0,-8 0 0 0,-15 0 0 15,-11 3 2-15,-10 2-4 0,-12 0-96 16,-9 1 59-16,-11 0-54 0,-8-2-362 16</inkml:trace>
  <inkml:trace contextRef="#ctx0" brushRef="#br0" timeOffset="32674.4019">5424 8858 26 0,'0'-1'30'0,"-2"-1"-1"0,0 0-3 16,4 2-2-16,-2-1-6 0,0 0-3 15,2 0-3-15,0 0-3 0,3 1 0 16,2-3 0-16,-1 2-1 0,3 0 0 16,-1 1 0-16,-2 0-2 0,2 1-1 15,1-1-3-15,2 4-1 0,-2 0 0 0,3 0-1 16,-1 3 1-16,0-1 1 0,1 1 0 15,2-1 0-15,-2 1 0 0,3-3 1 16,2 2-1-16,-1-2 0 0,2-1 0 16,-1 2 0-16,5 2-1 0,0-1 1 15,2-2-1-15,-1 1 0 0,3-2 0 16,0-1-1-16,0 0 1 0,3 3-1 16,1-2 0-16,2 1 1 0,3 1-1 0,0-1 0 15,0-1 1-15,4 2 0 0,3-1 0 16,-2-1 0-16,5-1 0 0,2 1 0 15,1-2 1-15,0 0-1 0,2 2-1 16,3-2 1-16,0 5-1 0,0-5 1 16,-2-2-1-16,3 4 1 0,-2-2-1 15,5-4 1-15,-1 2 0 0,6-5 0 0,-1 3 0 16,2-1-1-16,4-1 1 16,-2 1-1-16,1-1 1 0,-1 1-1 0,3 0 0 15,2 0 0-15,3 2 0 0,3-1 0 16,4 0 0-16,-5-1 0 0,2 1 0 15,3-1 0-15,0 2 0 0,-3-3 0 16,5 0 0-16,-2 2 0 0,-2-2 1 16,4 1-1-16,-1 1 0 0,-3 0 0 0,1 0 0 15,-4 0 1-15,0-2-1 16,-4 1 0-16,4 0 0 0,-3-1 0 0,2 3 0 16,-8-1 0-16,10 1 0 0,-5-2 0 15,2 2 0-15,-2-1 0 0,2 3 0 16,0-1 0-16,-2 0 0 0,-3 2 0 15,3 0 0-15,1 0 0 0,-5 0 0 16,-5-1 0-16,5 1 0 0,-1-1 0 16,-1-1 0-16,-2-1 0 0,3 1 0 0,-1-1 1 15,-6 2 1-15,-4-1-1 0,-2 0 1 16,2-1 1-16,-3 1 1 0,-2 1 1 16,3 1 0-16,5 1 0 0,-8-1 0 15,2 2-1-15,-2 1 1 0,1-4-3 16,0 0 1-16,4 1-1 0,2-2 0 15,-3 2 0-15,0-2 0 0,-1-1 0 16,-2 3 1-16,-3-1-1 0,6 0 0 0,-7-1 0 16,1 0 0-16,-2 0-1 0,-3 2 0 15,1-1 0-15,3 0-1 0,-5 0 1 16,1 1 0-16,1 0-1 0,2-1 1 16,-3 0-1-16,4 0 1 0,2 1-1 15,0-1 1-15,-2 0-1 0,4 2 0 16,-2 2 1-16,-3-2-1 0,2 0 0 0,-5 1 1 15,3-2-1-15,-1 2 1 0,3-2-1 16,3 0 0-16,2-1 0 0,2 0 1 16,1 1-1-16,0 0 0 0,1 0 1 15,1-1-1-15,-3 0 1 0,5 1 0 16,1-1-1-16,7-1 1 0,0 0-1 16,-3 1 0-16,1-2 1 0,0 1-1 0,-5-1 0 15,2 0 0-15,5 1 0 0,-2 1 0 16,-1-1 0-16,3 1 0 0,2-1 0 15,-4 2 0-15,5-1 1 0,2-2-1 16,-2 0 0-16,0 0 0 0,0 0 0 16,-5 0 1-16,1-1-1 0,1 0 0 15,-1 3 0-15,3-1 0 0,0 1 0 16,-1 0 0-16,2 0 0 0,-5 2 0 16,2 1 0-16,-1-2 0 0,1 3 0 15,1 0 0-15,2-1 1 0,0-1-1 0,1 1 0 16,0-2 0-16,3 1 1 0,-1-3-1 15,-3 2 0-15,2-1 0 0,-1-1 0 16,1 1 0-16,0-1 0 0,2 0 0 16,-2-2 0-16,2 3 0 0,-4-2 0 15,1-1 0-15,2 1 0 0,0 0 0 16,-2-1 0-16,-2 2 0 0,2-1 0 0,0 1 0 16,2 1 0-16,-1-1 0 0,-1 1 0 15,-3 1 0-15,0 0 0 0,1 2 0 16,-2-1 0-16,11-1 1 0,-4 2-1 15,3-2 0-15,-3-1 0 0,7 0 0 16,-7-1 0-16,5-2 1 0,-4 2-1 16,4-2-1-16,-5 1 1 0,7-1 0 15,-2 1 5-15,0-2 3 0,2 3 3 16,-1-1 0-16,-5 1 1 0,0 0 1 16,1-1-1-16,-2 2-3 0,1 0-5 0,0 0-2 15,5 0 0-15,-4-1 0 0,-2 1-1 16,4 0 0-16,1-2-1 0,-4-1 1 15,-2 1 0-15,3-2 1 0,-2 1 4 16,-2-3 2-16,-2 3 1 0,3-5 1 16,-4 6 0-16,-8-1 1 0,1 2-2 15,-1 4-4-15,-4-5-1 0,-3-2-2 0,-2 8 0 16,-6-3-1-16,-1 1 3 0,-5-3 3 16,-2 1 2-16,-2 0 1 0,-3 0 2 15,-4-1 2-15,-1 0 0 0,-1 0-3 16,-3 0-2-16,1-2-1 0,-4 2-2 15,-3 0-2-15,0 1-1 0,-3 0 0 16,-2 1-1-16,-1 0 3 0,-1 2-30 16,-4 3-71-16,-5 5 49 0,-3 1-66 0,-2-1-285 15</inkml:trace>
  <inkml:trace contextRef="#ctx0" brushRef="#br0" timeOffset="50978.9411">25383 11429 200 0,'-3'-7'151'0,"0"2"-76"16,2 1 16-16,1 4-11 0,1 0-50 0,2 5-4 16,4 8-3-16,2 3 4 0,-2 3 6 15,1 3 4-15,0 3 0 0,-2-1-1 16,3 5-1-16,2 2-1 0,-1-1-4 15,0 3-5-15,1 2-4 0,1 0-5 16,-4-1-3-16,5 3-4 0,-1-6-1 16,1-4-2-16,0-6-1 0,3-6 1 15,-4-8 1-15,1-5 0 0,-2-1 2 16,-1-6-1-16,1-6 1 0,0-6-1 0,0-6-1 16,1-9-1-16,-2-8-1 0,-2-4-2 15,-3-6 0-15,2-3-1 0,-4 5-1 16,1 3 3-16,1 7 3 0,-2 8 3 15,0 11 0-15,-1 3 0 0,-2 12-2 16,1 4 3-16,1 5-3 0,-1 11-2 16,0 7-2-16,-1 8-1 0,3 6 1 15,1 4 1-15,3-2-1 0,0-1-1 0,2 0-1 16,6-2 1-16,0-6-1 0,0-1 1 16,3-6 1-16,-1-9 0 0,0-5 1 15,0-4 1-15,4-5 1 0,-1-6 1 16,2-5 2-16,-3-4 1 0,2-6 1 15,-2-9 0-15,-4-5-1 0,-2-7 1 16,-2-6-1-16,-4-4 0 0,-3 3-1 0,-3 2-1 16,0 2-2-16,-1 9-1 0,-2 7-2 15,-1 4-2-15,-1 6-5 0,-1 10-12 16,0 8-14-16,-1 1-18 0,1 6-29 16,-2 8-108-16,2 7-15 0,4 5 4 15,-3 2-129-15,4-2-2 0</inkml:trace>
  <inkml:trace contextRef="#ctx0" brushRef="#br0" timeOffset="51442.7009">26160 11848 447 0,'-2'11'120'0,"2"-1"-39"15,-1 5 53-15,1 2-87 0,2 8 0 16,2 3 0-16,2 4-1 0,3 1-4 16,-1 1-6-16,-2-2-4 0,0-2-1 15,-1-4-5-15,-1-2-2 0,-1-2-2 16,0-2-1-16,-3-4-2 0,0-2-4 16,0-2-3-16,-2-3-1 0,-2-6-1 0,0 0 0 15,-3-3-1-15,0-7 0 16,0-6-1-16,-1-7 0 0,-1-7-1 0,1-12-2 15,5-4-1-15,-1-7-2 0,4-6 0 16,0-1-1-16,6 5 0 0,5 0-2 16,3 4 0-16,3 5-2 0,5 8 0 15,4 0 0-15,3 10-1 0,-1 8 0 16,4 8-1-16,-6 9 1 0,-1 0 0 16,-7 9 1-16,-8 7 0 0,-6 5 1 0,-4 10 1 15,-1 0 2-15,-11 3 0 0,-3 2 1 16,-7 1 0-16,-2-8 0 0,-1-2 0 15,0-4 1-15,-3-7-1 0,8-5 1 16,-1-2-1-16,1-5 0 0,5-3-5 16,2-3-11-16,2 1-15 0,4-3 55 15,7-8-214-15,3-8 102 0,3-5-65 16,5-12-721-16</inkml:trace>
  <inkml:trace contextRef="#ctx0" brushRef="#br0" timeOffset="51733.6305">26792 10906 312 0,'-14'12'178'15,"-2"7"-76"-15,-6 6 28 0,1 9-26 16,1 12-68-16,3 12-2 0,1 4-5 15,9 4-4-15,2 2-8 0,4-2-2 16,1-7-2-16,2-3 0 0,6-6-1 0,0-8 0 16,2-2 1-16,1-4-1 0,4-3-2 15,-1-3-2-15,6-1-2 0,2-4-2 16,1-2-10-16,2-6-17 0,1-5-22 16,-5-2-13-16,5-10-98 0,-2 0 38 15,-1-6-78-15,-5-7-287 0</inkml:trace>
  <inkml:trace contextRef="#ctx0" brushRef="#br0" timeOffset="52113.9509">27067 11242 529 0,'2'3'144'15,"-2"5"-66"-15,-6 5 66 0,-4 11-104 16,5 15-7-16,-4 1-6 0,1 1 1 0,5 3-4 15,3-1-5-15,0-4-3 0,1 0-2 16,6-7-4-16,2-3 0 0,6-4 0 16,-2-3 0-16,4-4 0 0,3-4 0 15,-2-7-1-15,3-3 0 0,2-4-1 16,0-6 0-16,1-7-4 0,-1-5-7 16,-1-8-9-16,-2-5-6 0,-3-4 0 15,-3-3-1-15,-2 4 1 0,-3 8 8 16,-7 6 4-16,-1 14 12 0,0 6 7 0,-2 4 4 15,-1 8 2-15,-3 6 0 0,3 8-3 16,3 1 0-16,0 1-2 0,3 3-3 16,1-3-3-16,6-3-2 0,3-1-1 15,0-3-1-15,3-7 0 0,0-1 0 16,3-3 0-16,-3-7 1 0,0-2-8 16,1-1-11-16,1-1-17 0,-2-5-6 0,1-5-144 15,-1-2 71-15,-3-4-94 0,-1-4-477 16</inkml:trace>
  <inkml:trace contextRef="#ctx0" brushRef="#br0" timeOffset="52389.7534">27884 11721 698 0,'-11'23'180'0,"-4"-1"-97"0,-2 3 85 0,-4 11-139 16,-1-1-20-16,4 0-2 0,-1 0-2 16,-2-6-2-16,1-2-4 0,-2-6-3 15,1-3-5-15,3-5-6 0,0-7-9 16,6-2-10-16,7-4 45 0,1 0-178 15,4-4 90-15,5-5-47 0,6-8-614 16</inkml:trace>
  <inkml:trace contextRef="#ctx0" brushRef="#br0" timeOffset="52687.9567">28170 11294 439 0,'-5'14'206'16,"-8"5"-112"-16,-3 15 47 0,4 6-49 16,5 12-80-16,0-1-1 0,6-2 2 0,1-3-1 15,11-1 0-15,-1-6 5 0,-1-4 2 16,3-4 3-16,5-10 3 0,-6-6 4 16,0-9 5-16,5-6 1 0,-1 0-5 15,0-5-4-15,0-12-5 0,5-5-3 16,-3-7-5-16,4-8-4 0,0-9-4 0,4-3-1 15,-1-6-2-15,2-6 0 0,-3 4-2 16,-4 5 2-16,-6 6-8 0,-2 10-9 16,-6 12-6-16,-3 9 121 0,-1 8-292 15,-1 2 137-15,-2 3-19 0,-6-2-1008 16</inkml:trace>
  <inkml:trace contextRef="#ctx0" brushRef="#br0" timeOffset="52927.3199">28791 10896 341 0,'7'19'281'0,"-5"1"-160"0,0 10 30 16,3 2-3-16,0 20-140 0,1 10-8 16,1 7 5-16,-2 6-2 0,-1 7 0 15,-4-4 0-15,-4-5 0 0,1-9 1 0,-4-8-1 16,-6-8 0-16,-2-2 0 0,0-4 0 15,0-1-1-15,-5-6 1 0,6-1 1 16,-4-3-7-16,4-6-18 0,1-5-132 16,5-1-3-16,5-7 23 0,3-9-175 15,2-3-10-15</inkml:trace>
  <inkml:trace contextRef="#ctx0" brushRef="#br0" timeOffset="53350.3928">29430 11186 543 0,'-1'1'173'0,"5"3"-74"15,-4-4 59-15,3 8-102 0,3 2-22 16,9 3-8-16,3 4-3 0,5 2-7 16,1-2-5-16,3-2-3 0,1 2-2 0,-1-2-1 15,1-2 1-15,3-1 3 0,-1 2 0 16,0-3 0-16,-1-1 1 0,0-1-1 16,-1 2 0-16,-3-3-3 0,-7 0-2 15,-4 0-2-15,-7 1 1 0,-7-1 0 16,-1 2 1-16,-5 2 0 0,-7 1 1 15,-8-1 0-15,-5 0 2 0,-4 1 1 16,-1-1 1-16,0 1-1 0,3 2-1 0,-2 1 1 16,1-1-2-16,-3-1-1 15,5-2-1-15,5 1-2 0,2-1 2 0,4-2-6 16,7-2-9-16,1-2-10 0,0-2-9 16,2-2-159-16,6-2 84 0,2-2-99 15,0-6-557-15</inkml:trace>
  <inkml:trace contextRef="#ctx0" brushRef="#br0" timeOffset="53614.2411">30173 11693 501 0,'-21'14'154'0,"-8"0"-62"16,-4 6 52-16,-7 1-96 0,-1 2-19 16,-1-3-4-16,-5-2-10 0,1-4-6 15,8 2-3-15,-1-3-3 0,4-4 0 16,9 3-1-16,2-2-1 0,4-5 3 16,9 2-11-16,6-2-17 0,5-3-41 15,1-2-83-15,13 3 50 0,12-3-117 0,6-6-264 16</inkml:trace>
  <inkml:trace contextRef="#ctx0" brushRef="#br0" timeOffset="53885.8928">30537 11482 452 0,'-37'4'132'0,"4"0"-57"15,8 9 48-15,3 10-89 0,9 4-13 16,9 2-3-16,4 0-8 0,2-3-3 16,3-2 0-16,10-1 2 0,7-5 2 15,4-6 0-15,3-4 1 0,5-7 0 16,4-1 0-16,2-4-3 0,1-4-2 0,4-2-2 16,0-7 1-16,-2-4-7 0,-6-4-15 15,-4-6-18-15,-12-6-4 0,-15 1 5 16,-6 1-31-16,-12 4-78 0,-18 7 39 15,-21 10-15-15,-17 3-306 0</inkml:trace>
  <inkml:trace contextRef="#ctx0" brushRef="#br0" timeOffset="54431.9571">23169 11730 408 0,'-16'-4'152'0,"1"-1"-57"0,-2 0 44 16,3 4-76-16,5 0-12 0,3 1-14 15,6 1-8-15,1 0-3 0,8 1-5 16,9-2-1-16,5 1-1 0,8-1 3 16,6-1 3-16,11-1 1 0,5-1 0 15,11-3-4-15,5 1-4 0,8-2-4 16,1 1-3-16,4 1-4 0,-4 1-1 0,0-1-3 15,-7 0-1-15,1 1 2 0,-6-3-7 16,-8 2-11-16,-7-1-14 0,-4 3-13 16,-12 1-137-16,-9 0 69 0,-8 2-98 15,-18 3-459-15</inkml:trace>
  <inkml:trace contextRef="#ctx0" brushRef="#br0" timeOffset="54670.6245">23271 12036 675 0,'-2'-6'164'0,"3"0"-97"16,8 1 86-16,4 5-138 0,12 1-13 0,9 3-4 15,12-3 1-15,2 0 0 0,10-1 0 16,6 1 1-16,3 2-1 0,-3 0 1 15,-2 1 1-15,-3 2-4 0,-8 0-9 16,1-1-11-16,-10-2-12 0,2 1-118 16,-8-4 62-16,-7 0-86 0,-11 0-400 15</inkml:trace>
  <inkml:trace contextRef="#ctx0" brushRef="#br0" timeOffset="54978.8099">23167 11536 186 0,'-8'0'116'0,"-4"7"-68"0,-6 8 19 15,0 9-11-15,-7 5-58 0,0 6 7 16,-4 1 14-16,2 5 16 0,-2 0 19 15,1-3 14-15,1-3 13 0,1-1 10 0,3-4-2 16,4-5-11-16,7 2-13 0,7 0-15 16,5-2-14-16,4-3-10 0,11 4-8 15,6-4-4-15,13-5-3 0,10-3-1 16,8-2-1-16,6-5-5 0,6 0-7 16,1-3 118-16,-1-1-291 0,2-3 148 15,-2-1-38-15,-8-7-1010 0</inkml:trace>
  <inkml:trace contextRef="#ctx0" brushRef="#br0" timeOffset="55887.1231">18363 11583 454 0,'-1'0'131'0,"-5"6"-65"16,1 4 56-16,0 15-82 0,1 16-19 15,4 7-2-15,-1 7 0 0,3 9-2 0,3-6-3 16,2 1-4-16,2-4-3 0,-1-7-3 16,2-3 0-16,0-5 0 0,-1-8 3 15,-2-5 3-15,1-7 2 0,-1-6 2 16,-2-7 2-16,1-6 1 0,-1-1 0 15,-2-4-2-15,-2-8-3 0,0-8-5 16,-2-9-10-16,-2-10-12 0,-2-8-16 0,-3-8-9 16,-2-4-1-16,3-8-2 0,2-4 3 15,4-2 11-15,0 6 18 0,3 7 19 16,0 11 11-16,7 10 3 0,6 6 0 16,6 6 3-16,5 5-5 0,9 6-8 15,-4 7-5-15,0 7-3 0,-1 2 0 16,-1 5-1-16,-3 9 0 0,4 6-1 15,2 6 1-15,-2 7 1 0,4 5-1 16,0 3-1-16,-6 1 2 0,-6 2 4 0,-3-1 3 16,-10-1 1-16,-6-2 1 0,-3-3 2 15,-3-4 0-15,-4-5 0 0,-12 0-5 16,-6-7-1-16,-4 2-1 0,-6-2-1 16,-6-2 0-16,3-4-2 0,-1-2 0 15,-3-4-4-15,7-6-9 0,4 0-12 16,1-3-15-16,5-2-23 0,9 0-102 0,0-1 47 15,7-2-80-15,8 2-334 0</inkml:trace>
  <inkml:trace contextRef="#ctx0" brushRef="#br0" timeOffset="56978.6171">19155 11527 266 0,'-7'-6'154'0,"2"3"-78"16,-1 3 31-16,4 5-29 0,1 8-32 16,1 6-6-16,0 5 3 0,4 10 8 15,2 2 4-15,1 7-2 0,2 3-3 16,1 3-2-16,-3-6-6 0,0 4-5 16,-1-7-8-16,-3-3-7 0,0-5-5 15,2-1-5-15,-2-4-3 0,0-1-3 16,1-7-1-16,1-4 1 0,-3-4-1 15,0-4 2-15,0-7 2 0,1 0-6 0,1-6-9 16,1-5-15-16,2-8-23 0,1-7-31 16,1-7-59-16,7-5-29 0,-2-4 6 15,1 0 17-15,-2 1 26 0,-1 4 35 16,-5 8 38-16,-1 6 64 0,-1 10 28 16,-1 6 2-16,-3 7-1 0,-1 1-3 0,-2 8-6 15,-1 1-1-15,-3 6 0 0,0 2 6 16,-1 1 4-16,1 3-4 0,2 1-5 15,2 0-4-15,2-1-5 0,1-4-5 16,5 0-6-16,1-3-6 0,3-2-3 16,4-1-3-16,0-2-2 0,1-2-2 15,3-1 0-15,2-2-2 0,3-2-3 16,-2-1-9-16,0-2-15 0,-4 1-22 16,0-4-32-16,-3 2-74 0,3 1 28 15,-2-2-83-15,0 3-214 0</inkml:trace>
  <inkml:trace contextRef="#ctx0" brushRef="#br0" timeOffset="57253.8778">19683 11865 370 0,'-11'-14'142'0,"-1"4"-72"0,-1 2 37 0,6 8-72 16,-1 1-15-16,0 3-14 0,0 5-6 15,0-2-2-15,1 4-1 0,0 1 1 16,5 1 2-16,2 5 2 0,0 2 3 15,7 5 2-15,0-2 1 0,4 2 2 16,-1-1 0-16,1 2-1 0,-3-4-3 16,-3-1 0-16,-3-2-2 0,-1-3 1 0,-1-5 1 15,-3-2 0-15,-1-2 1 0,-6-4 0 16,-2-2 0-16,-4-1 0 0,-5-4-2 16,-2 0-1-16,4-4-1 0,2-4-10 15,2-4-13-15,6 2-26 0,6-3-78 16,3 2 0-16,1 1-6 0,8 1-105 15,6-1 54-15</inkml:trace>
  <inkml:trace contextRef="#ctx0" brushRef="#br0" timeOffset="57502.7394">19936 11499 471 0,'0'-11'176'15,"-1"5"-101"-15,-5 6 57 0,2 6-78 0,1 13-41 16,-2 10-5-16,4 7 1 0,1 6 4 16,5 10 4-16,-2 1 3 0,2 2-1 15,4-5-1-15,1-2-1 0,1-4-2 16,0-5-2-16,1-5-3 0,-2-1-2 16,-1-1-2-16,-1-7 2 0,-5-3-6 15,2-2-9-15,-3-3-14 0,-2-5 52 16,-8-4-189-16,-4-6 89 0,-13-2-56 15,-10-6-630-15</inkml:trace>
  <inkml:trace contextRef="#ctx0" brushRef="#br0" timeOffset="57633.3893">19732 11849 671 0,'21'-21'174'0,"5"-1"-99"15,9 6 84-15,6 6-135 0,10 6-13 0,1 4 14 16,-2 0-183-16,-7 3 107 0,-6-3-71 15,-12 0-686-15</inkml:trace>
  <inkml:trace contextRef="#ctx0" brushRef="#br0" timeOffset="57910.1607">20214 11817 657 0,'0'23'164'15,"1"-2"-90"-15,1 3 80 0,1 7-125 16,1 5-28-16,5-3 3 0,-1 1 1 16,0-4-2-16,-1-5 1 0,-2-6 0 15,-2-7 3-15,0-5 1 0,-3-7 0 16,0-1 0-16,-2-7 1 0,1-5-1 0,1-8 1 16,-2-5-4-16,2-5-1 0,-1-8-2 15,3-1 0-15,2-1-2 0,3 1 0 16,0 4-1-16,1 6-1 0,8 8 4 15,-2 9-10-15,2 7-17 0,3 6-26 16,0 5-115-16,2 8 70 0,0 4-123 16,-5 2-384-16</inkml:trace>
  <inkml:trace contextRef="#ctx0" brushRef="#br0" timeOffset="58213.3848">20801 11851 471 0,'0'-9'229'0,"-5"0"-118"0,-6 4 45 16,-2 5-72-16,-1 2-59 0,-3 8-15 0,3 4-8 15,0 5-2-15,1 1 0 0,4-3 0 16,4 4 0-16,2-6 0 0,3-1 1 16,3-2 1-16,2-5 0 0,2-4 1 15,3-2 0-15,2-1 1 0,2-6-4 16,0-4-7-16,0-1-3 0,1-9 0 15,-2-2-1-15,1-4 0 0,1 0 8 16,-2 3 9-16,-3 9 6 0,-2 4 1 0,-3 10 0 16,-5 1 1-16,2 7-2 0,-3 10-9 15,1 5-1-15,1 8-6 0,-1 3 63 16,7 7-219-16,9 0 119 0,0-1-58 16,7-2-782-16</inkml:trace>
  <inkml:trace contextRef="#ctx0" brushRef="#br0" timeOffset="58894.0843">16440 11812 762 0,'-9'12'190'0,"-5"5"-104"16,2 1 94-16,-1 17-152 0,4 7-21 0,3 6-2 15,0 0 0-15,0 0-2 0,-3-4 0 16,2-4 1-16,-2-7 0 0,0-6 1 16,-1-7 1-16,5-10 2 0,-1-5 0 15,2-5 1-15,3-3-1 0,-1-9-3 16,-2-10-2-16,0-5-3 0,4-10-2 15,-2-1-3-15,0-6 0 0,-3 4-1 16,2-1 2-16,-1 7 3 0,-1 9 2 16,-1 8-1-16,-2 10 2 0,1 7 1 15,-3 6 0-15,2 10 1 0,-7 7 0 0,4 8-1 16,-4 2 1-16,1 6-1 0,-1-3 0 16,5 3-1-16,4-5 0 0,0-2 0 15,4-8-2-15,-1-1-3 0,0-9-7 16,5-3-9-16,-2-10-3 0,-5-1 122 15,3 0-292-15,-5-8 139 0,-1-10-11 0,-4-7-1015 16</inkml:trace>
  <inkml:trace contextRef="#ctx0" brushRef="#br0" timeOffset="59196.995">15924 11988 723 0,'-13'6'224'15,"2"1"-116"-15,1 4 82 0,7 6-137 0,3 7-32 16,0 3-11-16,7-2-2 0,0-4-3 15,2-2-1-15,0-6 0 0,-2-7 1 16,-1-6-2-16,0 0-2 0,2-7-2 16,-3-5-1-16,-1-9-2 0,-3-4-2 15,-1-5 0-15,-2-5 0 0,-5-1 2 16,-4 0 2-16,0 8-1 0,0 7 4 16,-2 8 3-16,-4 10 2 0,0 3 4 15,-6 8 3-15,-4 3 4 0,1 8 1 16,-3 8-1-16,0 4-3 0,0 2-1 15,0 3-4-15,0-5-4 0,4-3-1 0,1-3 0 16,4-5-4-16,6-4-8 0,-1-4-11 16,4-5-12-16,0-1-8 0,3-6-116 15,2 0-56-15,1-5 40 0,1-4-132 16,0-8-220-16</inkml:trace>
  <inkml:trace contextRef="#ctx0" brushRef="#br0" timeOffset="59480.3024">15405 12207 736 0,'-18'4'192'0,"1"3"-110"0,0-3 91 15,3 3-146-15,2 2-19 0,-3-2-13 16,-2-2-8-16,0-5-6 0,-4-2-2 0,1-4-1 16,-3-6 0-16,1-9-2 0,0-5 8 15,1-8 8-15,0-4 6 0,1-5 4 16,4 3 7-16,4-3 5 0,3 12 4 15,9 3 1-15,1 10 1 0,3 4 1 16,5 5-3-16,3 1-4 0,0 5-7 16,0 3-4-16,2 1-2 0,-5 5 0 15,0-1-2-15,1 8 1 0,-3 5-1 16,-1-3 4-16,-2 1-7 0,1 3-8 0,-5-3-8 16,-2-4 140-16,-2 5-293 0,-6 0 134 15,-4 0-8-15,-4-1-992 0</inkml:trace>
  <inkml:trace contextRef="#ctx0" brushRef="#br0" timeOffset="59952.0001">14314 12022 571 0,'18'-16'201'0,"1"6"-102"16,-2 3 66-16,3 7-107 0,4 3-29 15,2 7-14-15,4 5-5 0,-2 14-2 0,-3 1-2 16,-3 7-3-16,-4 3 2 16,-5 4-1-16,-2-5 2 0,-2 5 1 0,-3-5 0 15,-4-6 1-15,-1-5 0 0,-1-8 0 16,-3-7 2-16,-6-5 0 0,-1-6 2 16,-1-2-1-16,-3-2 0 0,-1-3-1 15,-2-8-1-15,-2-8-2 0,-5-4-1 16,3-2-2-16,1 1 7 0,1 2 4 0,2 12 1 15,4 6 1-15,-8 6 0 0,1 2 0 16,1 3 0-16,-4 7-9 0,1 7-3 16,3 2-6-16,1 4-13 0,0 3-11 15,7 3-6-15,-3-4 118 0,4 0-292 16,1-1 133-16,-3-4-12 0,-2-4-1002 16</inkml:trace>
  <inkml:trace contextRef="#ctx0" brushRef="#br0" timeOffset="60480.3482">12436 11967 337 0,'8'-10'156'0,"-1"7"-59"0,1 3 36 15,-2 1-47-15,1 5-23 0,-2 9-5 16,-1 5-1-16,-3 9 0 0,-1 7-4 15,-1 7-5-15,0 5-7 0,-5 2-4 16,1-2-6-16,-1-1-6 0,-4-7-5 16,2-7-4-16,1-6-3 0,-2-5-3 15,2-8 0-15,4-3 0 0,-4-8-1 0,-2-3 0 16,1-3 0-16,-1-7-1 0,-2-7-1 16,2-7-1-16,-1-5-1 0,2-6-2 15,-3 0-1-15,-2-2 0 0,-1 9-2 16,0 4 1-16,-2 12 0 0,0 8 0 15,-2 4 1-15,-4 8-1 0,-2 6 0 16,-1 9 1-16,0 5-1 0,0 1-1 16,1 2-1-16,7 0-9 0,-1-5-8 15,5-1-9-15,2-4-9 0,1-8-4 0,2-5-7 16,0-6-7-16,0-2-10 0,0-8-19 16,1-3-94-16,-2-6 60 0,2-7-93 15,-5-8-334-15</inkml:trace>
  <inkml:trace contextRef="#ctx0" brushRef="#br0" timeOffset="60703.3268">11840 12164 277 0,'-19'-6'170'16,"1"6"-43"-16,1 0 15 0,-1 6-40 0,2 7-18 16,1 7-15-16,-1 4-11 0,4 3-11 15,6 2-9-15,2 0-7 0,4-2-7 16,8-3-4-16,3-3-5 0,5-4-3 16,4-5-2-16,3-10 0 0,0 0-1 15,1-2-1-15,-1-6 0 0,-5-6 0 16,-3-5 0-16,-8-2 0 0,-5-5-2 0,-2-4 0 15,-5 1 0-15,-3-2-2 0,-3 2-2 16,-4 2 0-16,-6 4-3 0,-2 9-1 16,-1 7 0-16,-3 5-3 0,3 3-6 15,4 10 2-15,3 4-122 0,1 0-56 16,7 2 55-16,0-6-153 0,4-5-261 16</inkml:trace>
  <inkml:trace contextRef="#ctx0" brushRef="#br0" timeOffset="61367.7388">11299 12436 647 0,'-13'-16'244'0,"2"-11"-133"0,3 3 72 16,4 7-111-16,2-4-55 0,2-5-17 16,3-1-9-16,-1-7-3 0,1-6 1 15,-2-2 0-15,1-4-1 0,0-4 1 0,0 1 6 16,-1 0 4-16,3 9 3 0,0 2 2 15,2 13 0-15,2 8 1 0,3 10-1 16,-2 7 1-16,1 3 0 0,-1 9-1 16,0 10-1-16,-1 7-1 0,-2 9 0 15,-2 1 0-15,-4 4 1 0,0-1-1 16,-5 1 0-16,2-1-1 0,-5-3 1 16,-2-4 1-16,-2-7 1 0,-3-2 0 0,-2-8 1 15,-1-4 1-15,-2-6-3 0,-2-8-2 16,3 0-4-16,-4-12-1 0,1-5-1 15,0-7-1-15,0-5-1 0,0-3 2 16,3 6 3-16,3 1 5 0,5 6 4 16,2 9 1-16,2 7 1 0,1 3 1 15,0 5 1-15,-2 10 0 0,0 4-3 16,2 5-3-16,-3 6-2 0,4-1 0 0,-1 1-1 16,3 0-4-16,1 0-5 0,1-5-6 15,-2-2-8-15,0-5-12 0,-1-1-16 16,-2-6-24-16,-1-3-24 0,0-1-32 15,2-4-37-15,-5-3-1 0,-2-3 20 16,-2-4 36-16,-3-5 41 0,-1-2 43 16,3 0 50-16,-3-5 52 0,2 0 22 0,-1-5 5 15,1-4-4-15,-1-1-10 16,3-6-12-16,2-3-5 0,3-6-5 0,1 1-6 16,5-4-11-16,3 0-9 0,1 2-7 15,2 5-4-15,7-1-4 0,4 7-3 16,4 5-6-16,-3 2-3 0,4 6-4 15,-3 11-2-15,-3 6-1 0,-1 4-2 16,0 6-1-16,-1 12 0 0,-1 5-2 16,-2 6 1-16,-7 4-1 0,-1-1 1 0,-1-2-1 15,-2 2 1-15,-2-4-1 0,-3-3 1 16,-1 2 1-16,0-6 0 0,-3 1 0 16,-1-3-6-16,-1-1-6 0,-2-6-10 15,-2 0 5-15,-1-10-165 0,0-2 86 16,-3-4-85-16,6-8-579 0</inkml:trace>
  <inkml:trace contextRef="#ctx0" brushRef="#br0" timeOffset="61636.022">10380 12170 520 0,'-21'11'208'0,"2"-5"-100"0,5 3 54 16,5 3-96-16,6 1-24 0,3 0-20 15,0-1-8-15,2-2-2 0,1-2-3 16,3-4-1-16,1-3-3 0,3-1 1 0,2-2 0 15,2-6-1-15,2-4 1 0,0-2-2 16,-3-6-3-16,-3-4-3 0,-7 0-3 16,-3-4-2-16,-5 0-1 0,-7 1 0 15,-8 7 0-15,-3 6 2 0,-3 11 7 16,-3 3 4-16,-5 7 2 0,-1 10 2 16,-4 10-1-16,-1 6 2 0,2 7-1 15,3 3-4-15,7 5-4 0,1-1-11 0,5-2-16 16,4 0-7-16,3-6-141 0,1-3 74 15,4-3-100-15,-5-8-472 0</inkml:trace>
  <inkml:trace contextRef="#ctx0" brushRef="#br0" timeOffset="62148.9379">8445 12124 416 0,'13'-15'180'15,"-1"-4"-86"-15,4 9 45 0,4 7-62 16,6 3-47-16,-2 5-6 0,0 6-8 16,0 12-3-16,-2 6-3 0,-5 7-4 0,2 6-4 15,-3 3-1-15,-6 0 1 0,-3-2 0 16,-3-1 1-16,-4-6 0 0,-1-6 1 16,-1-5 2-16,-3-6-2 0,0-9-4 15,-3-8-7-15,-1-2-11 0,0-4-4 16,-6-9-3-16,-2-9-1 0,3-2 0 15,3-1 12-15,-1-3 18 0,6 6 19 16,1 6 11-16,-1 7 2 0,-3 8 8 16,2 1 9-16,0 12-5 0,0 11-8 0,2 12-7 15,1 9-6-15,0 17-1 0,1 12-6 16,3 4-7-16,2 6-4 0,0 0-3 16,0-7-1-16,6-9-1 0,3-3 0 15,-4-11-2-15,0-7-4 0,-4-11-3 16,-1-9-6-16,0-12-6 0,-6-11-6 15,-1-3 124-15,-2-7-290 0,-5-15 144 16,-2-8-18-16,-11-9-1008 0</inkml:trace>
  <inkml:trace contextRef="#ctx0" brushRef="#br0" timeOffset="62576.7926">7897 11874 575 0,'7'-29'164'15,"-4"7"-94"-15,1 13 70 0,2 8-111 16,6 1-28-16,2 8-3 0,2 11-2 16,0 4 1-16,-2 3 0 0,-1 6 2 15,-1 1 1-15,-6-5 0 0,-2 2 1 0,-4-4 0 16,0-4 0-16,-4-4 1 0,-4 0 0 15,0-6 0-15,0-4 1 0,2-3 1 16,0-5-2-16,3-1 0 0,1-3 0 16,1-2-2-16,1-1-1 0,2 3-1 15,5 1-2-15,1 4 1 0,5 0 1 16,3 4 1-16,0 7 0 0,2 5 1 16,0 2 2-16,1 4 2 0,1 4-1 15,2 4 0-15,-5-1 0 0,-2 3 0 16,-3 2 2-16,-10-3 2 0,-2-6 1 0,-7 1 4 15,1-5 2-15,-3-3 2 0,-8-3 0 16,-3-2 0-16,0-4-2 0,-7-3-1 16,1-7-1-16,-2-2-9 0,-1 0-12 15,3-6-9-15,4 0 59 0,0-1-203 16,6 4 94-16,3 0-43 0,1 4-690 16</inkml:trace>
  <inkml:trace contextRef="#ctx0" brushRef="#br0" timeOffset="64037.1285">7478 12274 95 0,'9'-5'107'0,"1"-3"-5"16,0 2 2-16,3-4 3 0,3 5-6 16,0 0-4-16,1 2-6 0,1 3-7 15,1 0-14-15,-1 4-13 0,-3 3-14 16,1 2-12-16,-3 7-11 0,3 5-7 16,-3 2-5-16,1 5-3 0,-6 4-1 0,-1-4-1 15,-7-3 0-15,-2 0 1 0,-3-2-1 16,-1 0 1-16,-4 1 0 0,0-4-7 15,1-3-10-15,1-2-18 0,-3-7-22 16,0-1-114-16,0-6 57 0,-5-1-97 16,-4-8-369-16</inkml:trace>
  <inkml:trace contextRef="#ctx0" brushRef="#br0" timeOffset="64197.6992">7384 12184 585 0,'-1'-3'187'15,"1"3"-102"-15,0 0 69 0,1 5-115 16,2 9-20-16,2 4-12 0,4 5-5 16,1 2-1-16,-4 2-12 0,0-1-17 15,-3 1-26-15,-2 1-100 0,-3-9 52 16,-2-2-101-16,-3-2-324 0</inkml:trace>
  <inkml:trace contextRef="#ctx0" brushRef="#br0" timeOffset="64468.5263">7100 12496 646 0,'2'-3'179'0,"1"-1"-101"15,2 2 83-15,6 0-128 0,6 2-20 0,0-5-7 16,5-2 2-16,-1-3 0 0,-3-3-1 16,-2-2-1-16,-3-1-2 0,-8-2 0 15,-5-3-2-15,0-3 0 0,-3 0 0 16,-9-2-2-16,-2 1-1 0,-7 4 1 15,1 8 3-15,-4 9 1 0,1 4 2 16,-4 4 2-16,2 10 1 0,-3 10 2 0,-3 7-1 16,2 5-2-16,1 3-1 0,0 2 0 15,5-5-8-15,6 3-10 0,2-4-13 16,6-5-19-16,2 1 113 0,3-5-247 16,-3-12 103-16,-3-5-14 0,-1-6-795 15</inkml:trace>
  <inkml:trace contextRef="#ctx0" brushRef="#br0" timeOffset="64914.2121">5579 12201 604 0,'0'-11'174'0,"4"1"-93"16,4 5 76-16,7 5-117 0,6 7-19 15,6 7-7-15,3 8-4 0,3 8 0 16,-6 5-2-16,-1 4-5 0,-6-1-1 16,-4-1 0-16,-6-3-1 0,0-2 1 15,-3-1 1-15,-6-4 0 0,1-1 0 0,-2-5 2 16,-1-4 0-16,-3-6 2 0,-3-4 2 15,-2-7 0-15,-2-1 0 0,-2-4-2 16,-4-10 0-16,-1-6-1 0,0 0-3 16,-1 0-1-16,1 0-1 0,5 7 1 15,0 7 2-15,1 4 2 0,2 3 2 16,0 6 2-16,2 3 0 0,-1 9 1 16,1 4-2-16,-2 1-2 0,5 2-2 15,-2 0-1-15,3-2-1 0,0-4-3 0,4 0-4 16,0-7-6-16,2-4-6 0,-4-4-8 15,4-4-15-15,-2 0 147 0,-2-4-292 16,-1-4 137-16,0-5-2 0,-1-5-973 16</inkml:trace>
  <inkml:trace contextRef="#ctx0" brushRef="#br0" timeOffset="65102.7118">5446 12243 687 0,'-5'6'178'0,"-1"1"-98"0,2 1 86 16,2 13-137-16,1 4-19 0,0 7-5 16,0 3 0-16,2 1 1 0,0-3-1 15,-1 2-8-15,1-4-8 0,0-1-10 0,0-6-12 16,-1-1-14-16,-1-4-18 0,1-6 10 16,-2-6-108-16,-4-7 50 0,1 0-38 15,0-8-358-15</inkml:trace>
  <inkml:trace contextRef="#ctx0" brushRef="#br0" timeOffset="65285.9806">5293 12408 627 0,'-4'6'191'0,"-2"1"-100"16,0 3 73-16,5 7-118 0,0 8-32 16,1 1-6-16,-1 5-2 0,6-5-2 15,-3-1 0-15,2-4-1 0,3 0-5 16,-4-7-7-16,-6-3-8 0,5-6-8 15,-4 2-13-15,-1-5-19 0,-3-2-25 16,-5-2-80-16,-1-1 43 0,1 1-75 16,-5 2-259-16</inkml:trace>
  <inkml:trace contextRef="#ctx0" brushRef="#br0" timeOffset="65452.5352">5139 12668 127 0,'-14'-2'172'0,"-3"-5"-21"16,1-4-10-16,-1-6 3 0,-2-1-19 15,0-3-17-15,1 1-14 0,2 2-13 16,-1 3-12-16,-1 1-11 0,-1 4-12 15,-2 3-10-15,-5 5-10 0,0 2-8 0,-2 3-5 16,-1 4-5-16,-7 5-4 0,-5 5-2 16,-6 3-2-16,-9 4-9 0,-6 4-10 15,-1 5-10-15,-1 0 118 0,0 0-292 16,6 4 135-16,2-8-27 0,3-7-994 16</inkml:trace>
  <inkml:trace contextRef="#ctx0" brushRef="#br0" timeOffset="66628.5944">4131 12882 229 0,'7'-6'230'0,"-1"1"-70"0,-6 1 1 16,0-5-4-16,0-2-67 0,-1-5-15 15,0-4-15-15,-8-7-14 0,-4-2-12 16,-8-4-8-16,-6-4-9 0,-5-6-6 16,-4 1-4-16,0 5-4 0,-2-1-2 0,2 12-4 15,-3 10-4-15,5 12 112 0,-1 4-292 16,0 13 150-16,-1 10-41 0,3 8-1022 15</inkml:trace>
  <inkml:trace contextRef="#ctx0" brushRef="#br0" timeOffset="67504.3467">29560 13272 501 0,'-14'11'174'15,"2"-2"-67"-15,0 3 51 0,8-1-94 16,0 2-17-16,3-2-7 0,1-1-9 16,2-3-4-16,2-4-1 0,0-2 4 0,-2-3 1 15,2 0 0-15,-1-7-2 0,-1-7 1 16,-2-7-2-16,0-10-6 0,0-6-6 15,0-11-5-15,0-5-3 0,1-7-3 16,2-2-2-16,6-3-2 0,-1-2 0 16,3 4-2-16,-1 7 0 0,5 3-1 15,-2 11-1-15,9 13-1 0,1 6-1 0,5 10-1 16,-6 7 0-16,8 8 0 0,2 2 0 16,3 6 1-16,-5 7-3 0,3 8-8 15,-10 5-7-15,-7 4-10 0,-7 1-14 16,-3 2-148-16,-6-2 76 0,-6-1-86 15,-9-5-525-15</inkml:trace>
  <inkml:trace contextRef="#ctx0" brushRef="#br0" timeOffset="67852.4185">29018 12971 549 0,'21'-3'146'0,"-1"3"-74"0,1 4 68 15,0 8-109-15,2 9-13 0,0 8-1 16,-6 6 0-16,1 4 1 0,-6 4 1 16,-8-1 1-16,-4 4 2 0,-2-5 0 15,-5 0 0-15,-6-4 0 0,-3-3 1 16,-8-8-1-16,0 1-1 0,-3-7-2 15,-5-5-2-15,-2-7-1 0,2-3-1 0,1-5-3 16,-1-5-3-16,7-8 2 0,3-5 2 16,6-5 1-16,6-3 1 0,3 1-1 15,6 1-1-15,1 2-2 0,4 4-4 16,2 1-8-16,3 0-11 0,3 3 2 16,2 1 0-16,-1 3-190 0,-4-2 106 15,-4 0-83-15,-5-4-706 0</inkml:trace>
  <inkml:trace contextRef="#ctx0" brushRef="#br0" timeOffset="67987.0553">28695 13110 858 0,'-23'4'198'16,"2"0"-109"-16,8-2 117 0,5 14-132 0,5 11-266 15,-1 10 143-15,0 1-73 0,-5-6-940 16</inkml:trace>
  <inkml:trace contextRef="#ctx0" brushRef="#br0" timeOffset="68672.1781">23690 13084 319 0,'2'-13'262'16,"2"1"-119"-16,-4 1 16 0,-2 6-16 16,0 5-102-16,0 2-6 0,1 9-12 15,2 5-2-15,-3 10 0 0,3 8 1 16,-1 6 5-16,1 4 0 0,4 2-1 15,1 1-2-15,2 1-3 0,2-2-3 16,4-2-4-16,1-2-2 0,-2-7-5 0,5-4-1 16,-1-4-2-16,-3-7 0 0,1-3-1 15,1-8 0-15,-3-7 1 0,0-2-1 16,-1-5-1-16,2-8 1 0,-4-4-2 16,2-8-2-16,-4-6-4 0,-1-7-1 15,-3-3-1-15,0 2 1 0,-3 5 0 16,-3 8 0-16,2 9 4 0,-1 7 2 15,0 10 2-15,0 0 1 0,1 4 1 16,0 6 1-16,3 5 1 0,2 6 0 16,2 0 1-16,5 2 1 0,0-4-1 0,4 1-1 15,-2-6-1-15,4-5 1 0,-2-4-1 16,5-4-1-16,-4-1 0 0,3-4 0 16,-2-4 0-16,-4-5 0 0,-3-2-1 15,-2-5 0-15,-1-2-1 0,-1-4 0 16,-2-1-1-16,2-3 0 0,-2-1-2 0,1 5-2 15,-3 3-5-15,0 6-7 0,-2 6-10 16,-1 4-7-16,2 4 39 0,-1 3-215 16,-4-1 109-16,1 3-63 0,-2-1-753 15</inkml:trace>
  <inkml:trace contextRef="#ctx0" brushRef="#br0" timeOffset="69269.6148">24421 13625 717 0,'-3'17'185'0,"4"2"-84"0,-1 7 83 15,7 6-143-15,4 5-18 0,2 1-2 16,2 1-5-16,-2-7-7 0,-1 4-3 15,-4-6-2-15,2-6-1 0,-4-6-1 16,0 0 1-16,-4-10 2 0,0 0 2 16,-3-8 0-16,1-2-3 0,-5-6-4 0,0-11-7 15,1-9-3-15,-3-8-5 16,-2-4-4-16,0-11-4 0,-2-8 1 0,0-6 5 16,2 1 5-16,5-4 5 0,0 12 2 15,4 5 4-15,1 13 4 0,5 6 2 16,5 8 0-16,4 4 0 0,6 5 1 15,4 4-1-15,2 6-2 0,2 5 0 16,-2 1-2-16,-4 7 1 0,0 7-2 16,-4 6 1-16,-2 2 0 0,-6 3 2 0,-10 1 1 15,-1 8 3-15,-4-7 0 0,-9-2 2 16,-6-1 1-16,-10-2-1 0,4-6-1 16,-5 2-2-16,-2-1-1 0,0-5 0 15,5-5-7-15,0-8-7 0,7 0-11 16,7-4-13-16,10-6-21 0,3-5-27 15,5-3-109-15,10-1 54 0,6-2-90 16,5 0-336-16</inkml:trace>
  <inkml:trace contextRef="#ctx0" brushRef="#br0" timeOffset="69536.899">25057 12815 575 0,'0'-16'196'0,"-1"11"-104"0,-5 5 65 16,-1 7-106-16,-2 13-31 0,3 10-10 15,-12 9-6-15,1 8-2 0,-4 5 3 16,-2 11 1-16,0 3 0 0,10 3 1 16,2 2 0-16,5-6 0 0,6-3 1 15,0-9-2-15,5 0-2 0,6-6-2 0,6 0 0 16,2-8 3-16,4 5-6 0,1-13-9 15,0-7-10-15,0-12-18 0,3-5-88 16,-1-7-41-16,-2-7 21 0,-4-12-119 16,-3-6-134-16</inkml:trace>
  <inkml:trace contextRef="#ctx0" brushRef="#br0" timeOffset="69955.4398">25272 13083 466 0,'-9'9'238'0,"1"6"-120"0,2 8 49 16,2 7-52-16,3 8-80 0,1 7-8 0,0-1 0 16,2 0-4-16,-2-3-5 0,6-1-5 15,-1-6-4-15,8-1-3 0,0-7-2 16,6-7 0-16,-2-7 1 0,5-9-1 15,-4-3 0-15,1-3 0 0,0-4 0 16,1-5-2-16,-3-9-5 0,-1 0-5 16,-2-11-4-16,-3-3 0 0,-3-6-1 15,-3 5 1-15,-2 5 9 0,-1 9 10 16,-1 7 10-16,1 11 4 0,-2 4 1 0,1 1 2 16,-1 7 2-16,1 8-6 0,0 2-6 15,1 5-4-15,1 3-1 0,3-1-2 16,3-1-1-16,2-1-3 0,2-1 0 15,-1-5-1-15,-2-5 0 0,-2-4 0 16,-1 0-1-16,0-7-6 0,-2 1-7 16,2-1-8-16,-1-1-11 0,1 0-12 15,-2 1-15-15,-1 2-20 0,1 2 152 0,0 3-265 16,2 0 117-16,-2 4 15 0,2-3-870 16</inkml:trace>
  <inkml:trace contextRef="#ctx0" brushRef="#br0" timeOffset="70168.5503">25928 13486 476 0,'-18'6'273'0,"-3"5"-141"0,-1 6 44 16,1 6-53-16,2 7-98 0,-1 1-13 15,6 1-3-15,0 0-4 0,3-7-2 16,0-3-1-16,2-6 0 0,0-4 2 15,2-6-4-15,5-1-5 0,-1-2-12 0,4-3-11 16,-1-4 143-16,3 0-293 0,9-5 131 16,1-6-5-16,5-8-978 0</inkml:trace>
  <inkml:trace contextRef="#ctx0" brushRef="#br0" timeOffset="70470.8727">26194 13119 746 0,'0'1'185'0,"-2"5"-101"0,-2 6 94 15,0 7-150-15,2 16-16 0,2 10-3 16,0 1 3-16,0-3 1 0,4 3-2 16,-2-8 1-16,1-5 1 0,2-2 3 15,0-7-1-15,2-9 1 0,2-3 2 0,2-7 2 16,-1-5-1-16,3-1-1 0,-4-5-3 15,3-9-2-15,-1-5-3 0,4-5-3 16,-1-8-3-16,-1-10-2 0,-2-4-1 16,-1-2-1-16,-7-2 0 0,0 1-1 15,-1 12 0-15,-2 5-7 0,-3 11-5 16,2 9-11-16,-3 7-5 0,1 6 25 16,-2 0-207-16,2 5 106 0,0-1-70 0,3 1-731 15</inkml:trace>
  <inkml:trace contextRef="#ctx0" brushRef="#br0" timeOffset="70720.0448">26595 12767 604 0,'13'0'138'16,"-4"2"-80"-16,-5 5 78 0,6 13-121 15,-2 12-8-15,3 12 5 0,-6 14 11 16,2 9 10-16,-3 8 8 0,-2 9 7 16,-1 6 4-16,-4 0-3 0,-2 1-5 0,2-2-9 15,-10-1-8-15,1-7-8 0,-7-3-8 16,-2-6 5-16,-6-9 39 0,-6-3-247 16,-13-4 142-16,-7-11-75 0,-9-7-931 15</inkml:trace>
  <inkml:trace contextRef="#ctx0" brushRef="#br0" timeOffset="86664.3287">29725 14427 440 0,'1'-9'171'16,"0"3"-71"-16,0 5 45 0,-1 1-77 15,-1 5-7-15,-3 7-7 0,1 6-5 0,-3 8 4 16,-3 4 6-16,-2 5-1 0,3 6-5 16,-3-1-7-16,0 3-5 0,3-1-9 15,-2-4-8-15,1-2-7 0,1-2-6 16,-1-5-4-16,-1-4-2 0,4 2 0 15,-2-6-7-15,1-1-12 0,-3-2-10 16,0-4 103-16,-1-7-294 0,5-7 141 0,0 0-50 16,3-11-1001-16</inkml:trace>
  <inkml:trace contextRef="#ctx0" brushRef="#br0" timeOffset="86978.4934">29343 14691 798 0,'-12'20'199'0,"-2"3"-100"0,3 0 94 16,1 13-163-16,-1 7-16 0,-1-2-2 15,2-2-5-15,-2 0-4 0,3-6 1 16,2-7 0-16,2-5 1 0,-1-8 2 16,1-10 0-16,1-3 3 0,1-2-8 15,0-6-10-15,0-10-10 0,-1-2-7 16,1-9-2-16,1-5-3 0,-1-3 4 15,0 4 15-15,-2-2 16 0,1 13 15 0,-1 8 6 16,-3 9 2-16,-3 3 3 0,0 2-6 16,-3 7-9-16,-5 3-7 0,2 4-4 15,0 5-3-15,-1 3 2 0,0-2-6 16,5 2-10-16,-1 0-5 0,2-1 38 16,4-2-224-16,0-4 115 0,-1-6-78 15,1-6-787-15</inkml:trace>
  <inkml:trace contextRef="#ctx0" brushRef="#br0" timeOffset="87191.924">28751 14720 501 0,'-23'-5'250'0,"0"2"-128"0,0 3 47 16,-2 0-70-16,3 15-74 0,2 6-12 15,4 7-7-15,3 1 0 0,7 2 5 16,2-5 4-16,4 0 4 0,0-7 1 15,4 2-1-15,5-1 1 0,2-5-2 16,5 0-6-16,6-5-1 0,0-6-10 16,0-4-13-16,1-2-8 0,-5-4 122 15,-3-6-294-15,-5-6 136 0,-4-4-24 0,-5-4-999 16</inkml:trace>
  <inkml:trace contextRef="#ctx0" brushRef="#br0" timeOffset="87385.4017">28447 14642 588 0,'-7'20'294'0,"-1"0"-154"15,0-1 58-15,-2 3-80 0,1 13-91 0,2 7-16 16,4-1-3-16,0-3-3 0,-1 3-2 16,3-7-1-16,-4-2 1 0,1-5-1 15,-1-1 1-15,0-10-6 0,0-3-7 16,-3-5 40-16,-1-4-230 0,-6-4 124 15,3-7-89-15,-8-9-813 0</inkml:trace>
  <inkml:trace contextRef="#ctx0" brushRef="#br0" timeOffset="87693.2872">28021 14826 760 0,'-8'5'240'0,"-1"4"-122"15,0 4 85-15,-2 10-143 0,4 10-36 16,2 6-10-16,4-4-5 0,2 1-3 15,-1-7-1-15,6-6-1 0,-1-7 0 0,0-5 1 16,2-8 1-16,-1-3-3 0,-4-2-6 16,2-8-13-16,-3-8-19 0,-1-7-20 15,-5 0-22-15,-1-16-4 0,-5-1-2 16,-2 0 22-16,-1 5 26 0,2 2 28 16,-4 13 30-16,2 15 28 0,-2 7 11 15,-5 1 9-15,-5 9-9 0,0 5-12 16,-3 8-6-16,-2 2-6 0,1 6-8 15,-5-2-7-15,1 2-6 0,7-2-4 0,3-2-5 16,3-3-1-16,9-2-7 0,6-4-8 16,-3 0-14-16,1-5 9 0,2-1-68 15,0-3-135-15,-2-7 79 0,-3-2-106 16,-2-4-544-16</inkml:trace>
  <inkml:trace contextRef="#ctx0" brushRef="#br0" timeOffset="88009.2791">27189 14913 642 0,'1'3'161'0,"1"-1"-86"0,0 15 82 16,0 7-125-16,2 8-19 0,1 4 3 0,-3 4 8 15,-2-6 4-15,-2-3 2 0,5-4 0 16,1-8-3-16,-4-3-1 0,2-8-2 15,2-1-5-15,3-7-6 0,1-4-3 16,0-4-3-16,-2-8-3 0,1-10-3 16,-5-8-3-16,-3-8-2 0,1-8-1 15,-5 1-2-15,-1 2 5 0,-7 4 6 16,0 11 2-16,-5 12 3 0,-5 8 1 0,-3 12-1 16,-3 0-1-16,-7 10-4 0,-6 9 0 15,-4 9-9-15,-1 7 10 0,5 6-75 16,4 3-126-16,7-2 91 0,5-3-133 15,6-6-526-15</inkml:trace>
  <inkml:trace contextRef="#ctx0" brushRef="#br0" timeOffset="88610.6704">25210 14742 568 0,'3'2'214'16,"-3"-1"-104"-16,3-1 65 0,-6 6-101 0,0 7-27 15,-3 7-12-15,0 5-2 0,0 2-1 16,-4 4 1-16,-1-4-3 0,4 7-2 15,-1 0-3-15,-4 0-4 0,4-4-4 16,0 5-1-16,1-5-5 0,-1-6-3 16,4-4-2-16,-1 0 0 0,0-6-2 15,-1-6 0-15,1-4 0 0,-2-4-5 16,0-1-6-16,1-4-8 0,1-4-13 16,-2-1-4-16,3-4 30 0,1 2-214 15,0-2 110-15,0-3-63 0,-1 0-756 16</inkml:trace>
  <inkml:trace contextRef="#ctx0" brushRef="#br0" timeOffset="92099.0558">24561 14909 239 0,'1'-6'148'0,"0"-1"-33"15,0 3 13-15,1 2-30 0,2 1-17 16,1 1-11-16,3 2-11 0,3 4-6 15,4 5-5-15,-1 1-6 0,3 6-5 16,0 3-4-16,-3 4-4 0,-3-2-4 16,3 7-5-16,-5 1-5 0,-5-1-4 0,0-4-4 15,-8 3-2-15,2-7-1 0,-9 0-1 16,-4-2-8-16,-5-2-9 0,-4 0 7 16,1 0-175-16,-6-5 97 0,-2 2-98 15,3-1-611-15</inkml:trace>
  <inkml:trace contextRef="#ctx0" brushRef="#br0" timeOffset="92262.6229">24489 15205 670 0,'3'-8'233'0,"-1"7"-133"16,1 1 79-16,0 5-123 0,-3 3-40 16,-1 6-18-16,0 2-12 0,-1-1-6 15,-4-2-3-15,-4-3-3 0,-2 1-13 16,-1-3-104-16,-2-5-33 0,-3 0 44 15,5-2-135-15,0-1-145 0</inkml:trace>
  <inkml:trace contextRef="#ctx0" brushRef="#br0" timeOffset="92556.8312">24279 15010 723 0,'-7'5'190'0,"0"4"-96"16,3 4 88-16,-2 11-143 0,0 9-16 15,-1-2-2-15,2 0 3 0,-4-4 2 0,-2-4 1 16,1-10-1-16,3-2 0 0,0-4-3 16,3-5-2-16,-2-2-5 0,3-4-4 15,0-2-8-15,1-2-10 0,0-6-8 16,2-2-4-16,0-2-1 0,1-8-2 16,-1-4 1-16,-3 2 5 0,1 3 8 0,-2 6 6 15,-4 10 5-15,-3 8 1 16,-2 1 1-16,-6 9-1 0,1 2 0 0,-6 6-2 15,-3 3 0-15,1 3 0 0,1-2 0 16,1 3-1-16,5 0-12 0,5-4-6 16,2-5 110-16,6 1-293 0,0-8 145 15,3-2-47-15,-2-5-1008 0</inkml:trace>
  <inkml:trace contextRef="#ctx0" brushRef="#br0" timeOffset="92839.0774">23541 15098 365 0,'-25'14'310'0,"5"3"-165"16,-1-4 24-16,8 3-13 0,2 10-128 15,8 1-18-15,3-11-5 0,0 4 2 16,7-14 7-16,2-6 5 0,5 0 2 0,2-3 0 16,5 0 0-16,-5-13 1 0,9 1-4 15,-2-9-9-15,0 3-5 0,-6-2-2 16,2-2 0-16,-13 2-2 0,-1 4 1 15,-5-4 0-15,-3-1 5 0,-6 7 2 16,-3 4 1-16,-5 7 1 0,-1 4-1 16,-2 2 0-16,1 4-1 0,0 5-5 15,4 2-2-15,0 2-1 0,1 3-9 0,2 0-7 16,4 0 107-16,1-1-293 0,4 0 148 16,3-6-53-16,-2-5-1009 0</inkml:trace>
  <inkml:trace contextRef="#ctx0" brushRef="#br0" timeOffset="93276.5271">23100 15216 622 0,'-12'-2'230'16,"4"-5"-128"-16,7 1 71 0,0-4-111 16,1 1-44-16,9 0-14 0,4-3-2 15,2-2 0-15,2 0 0 0,3-9 0 16,-2-4-1-16,0-4 1 0,5 1-1 15,0-8 0-15,1 1 0 0,0-1 0 16,-1 5-1-16,-2-3 0 0,0 10 0 0,-4 9 0 16,2 6 0-16,-7 9 2 0,0 2 3 15,-7 3 2-15,-1 7 2 0,-4 6 4 16,-1 5 1-16,-3 3 1 0,-5 6-1 16,-5 3-1-16,2 0-2 0,-4 1-3 15,-2-2-1-15,-2-3-2 0,0-7-1 16,-4-2 0-16,0-6-1 0,-3-4-5 15,3-7-7-15,-6-2-7 0,-3-1-8 0,1-10-6 16,2-3-2-16,0-6 1 0,1-8 3 16,10-2 8-16,2 1 12 0,6 4 12 15,3 6 11-15,2 6 2 0,0 8 1 16,1 4 2-16,1 3 2 0,-4 8-3 16,1 2-5-16,-1 6-4 0,-1 3-2 15,3 1 0-15,-1-2-2 0,3 0 1 0,2 0-12 16,-3 5-9-16,1-4-7 0,1 1 112 15,0-2-281-15,-3 0 131 0,-10-6-26 16,-4-5-960-16</inkml:trace>
  <inkml:trace contextRef="#ctx0" brushRef="#br0" timeOffset="93426.6881">22641 15240 358 0,'-18'-15'298'0,"3"-1"-110"16,1 0 9-16,9-6-39 0,5-3-67 15,4-5-34-15,8-7-22 0,7-7-15 0,8 1-6 16,5-1-6-16,4 1-3 0,4 2-3 15,-3-1 0-15,1 9-4 0,-7 6-12 16,-3 7-6-16,-5 14 107 0,-3 6-292 16,-10 5 144-16,-7 4-44 0,-3 6-1008 15</inkml:trace>
  <inkml:trace contextRef="#ctx0" brushRef="#br0" timeOffset="93962.8715">21087 14813 475 0,'4'-11'264'0,"5"3"-131"15,3 6 48-15,4 2-66 0,5 4-61 16,5 4-21-16,5 1-5 0,1 4-3 0,-2 4-3 15,-1-1-4-15,-7 2-4 0,-5 3-2 16,-5 2-4-16,-5 0-1 0,-5 1-3 16,-1 1 0-16,-2 2-2 0,-7-6-5 15,-6 1-9-15,-7 2-13 0,-4 1-19 16,-1-4 25-16,-7 3-181 0,0-1 84 16,2-12-77-16,1-11-594 0</inkml:trace>
  <inkml:trace contextRef="#ctx0" brushRef="#br0" timeOffset="94127.4311">21071 15007 718 0,'3'-3'228'0,"-1"3"-131"0,4 5 88 15,-2 7-138-15,-3 11-33 0,2 6-14 16,-3 2 1-16,-1 1 1 0,0-1-1 16,-1-5 0-16,-4-7 2 0,1-2-5 15,0-3-7-15,-5-5-6 0,-2 2 15 0,2 1-185 16,-2-2 97-16,-4-4-81 0,0-1-660 15</inkml:trace>
  <inkml:trace contextRef="#ctx0" brushRef="#br0" timeOffset="95130.4041">22438 14890 549 0,'-9'0'179'0,"-1"1"-90"0,1 4 62 16,1 5-102-16,0 5-27 0,3 3-9 0,1-1-3 16,1 0-3-16,-1-1-2 0,-3-2-1 15,3-1 4-15,-1-2-2 0,0 1 21 16,2-2-181-16,-1 0 108 0,-2-7-79 15,-4-3-669-15</inkml:trace>
  <inkml:trace contextRef="#ctx0" brushRef="#br0" timeOffset="95399.057">22158 15103 864 0,'3'4'208'16,"-2"-1"-124"-16,7-3 112 0,9 2-174 15,8 8-27-15,4-5-11 0,3-4 0 16,0-1 1-16,-6-6-1 0,-7-8 1 0,-3-7-3 16,-5 2 2-16,-11-5 4 0,0-3 0 15,-4 6-1-15,-4-4 0 0,-4 2-2 16,-4 6 1-16,-2 6 4 0,-4 8 2 16,-2 3 5-16,0 7 3 0,-3 5 1 15,-4 7 1-15,-3 6 1 0,-1 5 1 16,-3 4 2-16,0 4 4 0,0-1-14 15,0-4 128-15,1-3-292 0,1-1 153 16,0-5-43-16,1 0-1004 0</inkml:trace>
  <inkml:trace contextRef="#ctx0" brushRef="#br0" timeOffset="96377.3556">20552 14858 101 0,'4'-6'151'15,"0"0"-4"-15,0 2-19 0,0 0-5 0,2 0-22 16,1 3-21-16,-1 1-19 0,4 1-18 16,-1 0-12-16,-2 4-6 0,4 0 1 15,1 3 2-15,0 0-1 0,3 3-3 16,1 3-3-16,-3 4-4 0,0 3-4 16,-2 1-5-16,-1 3-1 0,-2 3-7 15,-1-1-11-15,-2 3-19 0,-5-1-30 16,0 0-106-16,-7-8 54 0,-6-2-107 0,-2-1-345 15</inkml:trace>
  <inkml:trace contextRef="#ctx0" brushRef="#br0" timeOffset="96565.8508">20556 15011 483 0,'1'0'284'0,"1"4"-157"0,2 2 48 0,3 6-59 15,0 15-81-15,2 10-22 0,-1 7-3 16,-1 3 2-16,-5-4-3 0,1-5 1 15,-2 0-4-15,-2-2-1 0,3-5-1 16,-6-2 0-16,1-3 0 0,3-4-1 16,-4-7-7-16,0-3-3 0,-2-1 114 15,-5-3-293-15,2-6 148 0,-2-2-38 16,-6-8-1020-16</inkml:trace>
  <inkml:trace contextRef="#ctx0" brushRef="#br0" timeOffset="96947.8315">20070 14603 727 0,'0'-26'179'0,"5"4"-98"0,9 5 88 16,2 14-150-16,10 3-12 0,0 9-5 15,4 7-5-15,-7 8 0 0,-1 7 0 16,-10 5 2-16,-3 1-1 0,-6 2 2 15,-3 3 1-15,-8-6 0 0,-1-1 0 16,-6-3 2-16,0-3-4 0,-4-6-6 16,3-2-7-16,1-4-5 0,0-6-4 0,4-3 0 15,5-4-2-15,0-4 4 16,6-4 6-16,3 3 5 0,2-1 8 0,6 3 7 16,2-1 4-16,5 5 5 0,1 4 5 15,0 5 4-15,0 2 4 0,2 6 1 16,-3 2-3-16,-8 1-3 0,-2-2-4 15,-4 2-4-15,-4-6-4 0,-2 0-1 16,-9-5-3-16,-2-1 1 0,-3-4-3 0,-5-1-6 16,-1-1-5-16,2-1 120 0,-8-3-293 15,-1-3 146-15,-3 0-33 0,-8-4-1014 16</inkml:trace>
  <inkml:trace contextRef="#ctx0" brushRef="#br0" timeOffset="97143.3309">19802 14928 423 0,'7'-11'376'0,"1"2"-212"16,-3 4 33-16,6 5-14 0,6 9-155 15,2 9-24-15,2 7-4 0,-2 5-1 16,-5 1 2-16,-4-2-1 0,-6-4 0 16,-2-2 1-16,-2-1 0 0,-1-5 0 15,-1-2-1-15,-6-1-7 0,0 0-10 16,-3-7-2-16,-1 4 111 0,-6-4-289 15,1-8 137-15,-4-5-20 0,-5-10-1010 16</inkml:trace>
  <inkml:trace contextRef="#ctx0" brushRef="#br0" timeOffset="97273.9787">19630 14951 709 0,'-10'-2'247'0,"0"-2"-141"15,8-2 83-15,-3 6-129 0,5 6-46 16,1 9-27-16,3 0-21 0,-2 2-22 15,0 0-133-15,-3-2 70 0,1-11-116 16,-8-3-444-16</inkml:trace>
  <inkml:trace contextRef="#ctx0" brushRef="#br0" timeOffset="97500.3737">19350 15098 576 0,'-2'0'324'0,"1"0"-180"16,1-9 57-16,2 4-77 0,3-2-94 15,4 2-25-15,2-5-7 0,-3 0-3 16,-6-3-1-16,-2-1 1 0,-2-2 0 16,-9 2 0-16,-7-3-1 0,-6 5 5 15,-3 7 3-15,1 5 0 0,-4 1 1 16,1 6 0-16,-1 11-1 0,3 5 0 0,-4 3 3 16,1 7-12-16,3-1-13 0,1 0-17 15,2 0-20-15,1-8-65 0,0 0-76 16,1-8 28-16,1-2-104 0,-3-8-229 15</inkml:trace>
  <inkml:trace contextRef="#ctx0" brushRef="#br0" timeOffset="97917.8177">17387 14822 443 0,'-7'-14'183'16,"4"1"-70"-16,3 1 37 0,0 6-79 15,11 3-12-15,3 3-7 0,8 1-10 16,4 7-4-16,2 2 3 0,-1 6 0 16,0 8-2-16,-2 2-7 0,-7 0-6 15,-2 10-5-15,-4-1-6 0,-4 1-3 16,-7-1-3-16,0 1-2 0,-1-8-2 15,-4-6 0-15,-4-1 0 0,-2-7 0 16,-2-4 0-16,-3-7-2 0,-4-3-2 0,-2-4-2 16,-6-11-2-16,1-6-1 0,-4-8-1 15,2-2 0-15,2 2 2 0,4 6 2 16,4 6 4-16,3 11 1 0,-2 6 0 16,2 0 1-16,2 10 0 0,-4 3-1 15,4 5 0-15,1 5-2 0,0 1 0 16,1 0-1-16,4-3 0 0,4-5-2 15,-2-3-6-15,1-2-9 0,4-6-10 0,-1-2-3 16,3-2 116-16,0-1-293 0,-5-3 140 16,2-8-13-16,0-7-1014 0</inkml:trace>
  <inkml:trace contextRef="#ctx0" brushRef="#br0" timeOffset="98107.3098">17049 14697 684 0,'0'13'256'0,"-4"-2"-136"16,-5 1 78-16,2 7-120 0,2 17-52 16,2-2-15-16,2 5-2 0,-1 2-3 15,1 0-2-15,1-6-1 0,0-1 0 16,-1-2-4-16,-1-11-5 0,0-2-4 16,-1-4-5-16,-3-7 108 0,1-5-294 15,-4-3 147-15,-4-7-37 0,-6-11-1022 0</inkml:trace>
  <inkml:trace contextRef="#ctx0" brushRef="#br0" timeOffset="98479.8332">16751 14804 848 0,'-9'9'225'0,"-2"9"-120"0,9 3 102 16,2 13-165-16,4 9-33 0,2 1-2 15,1-1-2-15,2 1-2 0,-4-9-3 16,-2-9-3-16,0-6-2 0,-3-5-3 15,-1-5-6-15,-5-6-6 0,-4 2-9 16,1-6-14-16,-4-4-36 0,-5-5-57 16,-3 0-16-16,2-6 4 0,-3-1 27 15,0 2 25-15,1 0 33 0,1-4 57 0,-2 6 77 16,2-1 38-16,1 0 10 16,3 2-11-16,2 4-8 0,0-4-12 0,-2-1-13 15,0 3-14-15,-3-4-13 0,1 1-6 16,-2-1-4-16,6 2-5 0,-3 0-4 15,3 8-3-15,-1 1-4 0,-7 2-2 16,-3 5-6-16,-3 5-4 0,-1 1-4 16,-8 3-2-16,4 5-1 0,-4-4-2 0,-3 1 0 15,-5 1-6-15,5 0-8 0,-4-2-10 16,2-2-8-16,1-4-1 0,2-2 18 16,3-6-208-16,3-1 112 0,3-9-63 15,0-4-760-15</inkml:trace>
  <inkml:trace contextRef="#ctx0" brushRef="#br0" timeOffset="98792.5535">15533 14843 509 0,'3'-17'183'0,"0"3"-81"16,1 6 52-16,4 4-98 0,2 4-20 15,1 5-9-15,3 2-10 0,0 7 0 16,0 7 2-16,2 8 3 0,-4 5 2 0,0 5 4 15,0 2-1-15,-4 1 1 16,0-5-3-16,1-1-3 0,-6-8-4 0,1-6-2 16,1-6-2-16,-5-7 0 0,1-8-1 15,-3-1-1-15,-1-3-2 0,-1-12 0 16,-1-12-2-16,-6-10-4 0,-6-15-5 16,-6-11-3-16,-2-3 0 0,-5 0-1 15,0 1 1-15,3 12 0 0,1 9 2 16,2 17 1-16,1 14 0 0,-1 13-1 0,0 7-1 15,-1 11 5-15,-3 15 0 0,2 5 56 16,3 8-223-16,-1 2-32 0,6 3 81 16,-2-7-174-16,-4-8-388 0</inkml:trace>
  <inkml:trace contextRef="#ctx0" brushRef="#br0" timeOffset="99150.6353">13534 14967 730 0,'-17'0'221'0,"0"-6"-116"15,3-4 85-15,6 1-144 0,2-1-24 16,6-3-11-16,-1-2-7 0,-1-6-3 16,0-5 0-16,2-6-2 0,-1-8 1 15,-1-5 0-15,3-4-1 0,-1-6 1 0,3-5-1 16,11 2 0-16,4 1-1 0,7 5-2 16,3 10-1-16,9 12 0 0,4 9-2 15,1 10 0-15,0 11 4 0,-2 4-8 16,-3 9-10-16,-8 11-10 0,-8 9-13 15,-6 5-10-15,-10 4-128 0,-5 3 56 16,-5-3-71-16,-13-4-431 0</inkml:trace>
  <inkml:trace contextRef="#ctx0" brushRef="#br0" timeOffset="99460.8054">12635 14453 359 0,'0'3'291'0,"3"3"-169"16,-1-2 34-16,2 6-5 0,7 20-138 16,7 10-9-16,4 8 3 0,-1 7 1 15,3-4 3-15,0-2 2 0,-2-5 4 16,-3-8 3-16,-1-12 4 0,-4-6 8 15,0-9 7-15,-4-7 3 0,6-2-2 0,-4-6-4 16,0-13-4-16,-1-6-5 0,1-7-7 16,-5-10-7-16,-2-8-11 0,-5-4-13 15,2-3-11-15,-2 0 7 0,-9 4 13 16,-2 7-210-16,-3 13 107 0,-5 11-59 16,1 11-784-16</inkml:trace>
  <inkml:trace contextRef="#ctx0" brushRef="#br0" timeOffset="100859.5141">11036 14855 299 0,'-12'-15'331'15,"2"-2"-140"-15,4 3 9 0,2 0 7 16,2 1-124-16,0-3-22 0,2 2-10 16,1-4-10-16,1-1-7 0,2-5-6 15,1-2-7-15,1-6-4 0,-1-3-3 16,2-5-3-16,2-1-4 0,0-3-4 15,3 1-2-15,4 3-2 0,0 4-2 16,2 7 0-16,2 6-2 0,-4 4-1 16,1 6 0-16,0 8-1 0,4 2 0 15,-1 3-2-15,-2 3-1 0,1 6-2 0,-1 2-3 16,-5 7-5-16,-1 0-5 0,0 4-6 16,-6 1-1-16,-5 11 109 0,-1-4-289 15,-3 0 147-15,-11-4-27 0,-5-4-1024 16</inkml:trace>
  <inkml:trace contextRef="#ctx0" brushRef="#br0" timeOffset="101210.1068">10625 14526 765 0,'2'-21'244'0,"1"0"-148"0,6 8 94 15,7 13-137-15,8 3-55 0,4 11-7 16,4 10 1-16,2 10 2 0,-4 5 1 16,-9 6 2-16,-4 2 0 0,-13-1 1 15,-4-5 2-15,-2-1 5 0,-7-4 5 16,-5 1 2-16,-9-1 3 0,-2-1 0 16,-4 0 2-16,-1-3-1 0,-3-7-3 15,4-5-3-15,0-8-2 0,0-10-1 16,0-2-1-16,5-5 1 0,0-7 0 0,6-10 0 15,5-6-1-15,5-8-1 0,8-5-1 16,0 1-3-16,6-2-2 0,4 8-1 16,1 9 0-16,-1 4-6 0,0 4-9 15,-2 10-12-15,-2 2-22 0,-3 2-10 16,-3 3-149-16,0 2 71 0,-5 2-101 16,-5 2-481-16</inkml:trace>
  <inkml:trace contextRef="#ctx0" brushRef="#br0" timeOffset="101326.9145">10330 14667 555 0,'-10'-1'330'16,"2"4"-189"-16,-10 0 56 0,4 0-63 15,0 10-96-15,5 9 59 0,9 9-296 16,-1 4 164-16,0-1-59 0,4-4-1070 16</inkml:trace>
  <inkml:trace contextRef="#ctx0" brushRef="#br0" timeOffset="101956.1216">6423 14530 396 0,'4'3'256'0,"0"5"-129"0,3 6 42 15,4 5-32-15,5 17-87 0,4 8-14 0,5 7 2 16,2 4-3-16,0 2-7 16,-3-2-6-16,-2 3-6 0,-3-3-4 0,1-6-2 15,-3-8 0-15,3-9-2 0,-2-9 1 16,-5-9 0-16,-4-7 0 0,2-7 0 16,-1-2 0-16,-3-8-1 0,0-16-1 15,0-8-2-15,-5-14-3 0,-1-6-2 16,1-4-3-16,-1 0 0 0,-2-1-1 15,0 8 1-15,1 4 0 0,1 10 2 0,0 10 1 16,-1 17-1-16,4 10 3 0,1 1 0 16,1 12 2-16,0 12 0 0,3 6 1 15,1 7 2-15,-2 0 1 0,4 2-1 16,-1-9-1-16,1-1 0 0,1-9 0 16,3-3 0-16,1-12 1 0,-2-3 0 15,3-3 0-15,-2-8 1 0,3-7-1 16,-4-6 1-16,3-7-1 0,-3-3-2 0,-3-6 0 15,-3-7-1-15,-2-3 0 16,-2-1-2-16,-5-3-1 0,1 1-1 0,-2 7-1 16,-2 6-1-16,1 10-6 0,2 10-12 15,0 13-9-15,6 4-3 0,-1 6 106 16,2 7-292-16,2 11 138 0,1 8-20 16,-2-2-1018-16</inkml:trace>
  <inkml:trace contextRef="#ctx0" brushRef="#br0" timeOffset="102342.0908">7416 14880 598 0,'2'2'278'16,"3"5"-160"-16,-3 4 70 0,3 13-80 16,-3 14-90-16,7 10-13 0,9 5 4 0,-2 3-1 15,0-3 2-15,-3-4 0 0,-1-2 1 16,-5-5 2-16,-4-2 1 0,0-6 3 15,-3-7 3-15,-1-4 1 0,-3-11 1 16,1-2-1-16,-2-9-1 0,1-1-1 16,-4-4-3-16,0-13-3 0,-7-11-5 15,-1-7-4-15,0-11-2 0,-1-7-4 16,3-5-3-16,2-7-2 0,5-11-1 0,-1-4 0 16,7 2 0-16,1 5 1 0,6 13 0 15,3 10 2-15,6 12 0 0,3 8 2 16,7 12-2-16,0 6 1 0,1 12-1 15,3 1 0-15,-2 11 2 0,-6 6 0 16,-6 9 0-16,0 6 1 0,-8 4 1 16,-7-1 0-16,-1 1 1 0,-6-3 3 0,-6 0-5 15,-12-6-7-15,-11 2-6 16,0 0 20-16,-11-2-195 0,-9-4-21 0,-6-7 42 16,-2-8-167-16,-15-9-214 0</inkml:trace>
  <inkml:trace contextRef="#ctx0" brushRef="#br0" timeOffset="102716.1695">5040 14456 683 0,'13'-6'189'16,"-1"5"-97"-16,3 1 81 0,5 13-134 0,5 14-23 15,2 10-5-15,0 13-3 16,-1 5-2-16,-5 0-3 0,-4 1-1 0,-12-2 0 16,-4-4 0-16,2-1 2 0,-6-1-4 15,-3-7-6-15,-1-3-9 0,-4-10-15 16,2-5-18-16,-5-12-18 0,1-6-113 16,-3-5 52-16,5-9-79 0,-6-10-347 0</inkml:trace>
  <inkml:trace contextRef="#ctx0" brushRef="#br0" timeOffset="102842.9596">5085 14838 330 0,'0'-17'272'0,"-1"7"-105"0,4 8 11 16,-3 2-34-16,-10 5-57 0,10 11-31 16,0 0-21-16,-2 7-12 0,12 3-2 15,-12 4-5-15,2-5-10 0,1 1-11 16,-3-3-15-16,2-6 14 0,0-4-185 16,-1-9 95-16,-3-4-94 0,-2-4-637 15</inkml:trace>
  <inkml:trace contextRef="#ctx0" brushRef="#br0" timeOffset="103105.3933">4581 14850 774 0,'-2'9'202'0,"1"5"-102"0,1 4 91 0,6 1-153 16,6 8-24-16,5-7-3 0,6-4-3 15,4-10-3-15,-2-6-4 0,-1 0-5 16,-3-13-5-16,-6-5-1 0,-6-12-1 15,-5 0 0-15,-4-8 0 0,-4-2 3 16,-6-6 4-16,-9 3 7 0,-4 0 9 16,-7 9 5-16,-7 14 3 0,0 15 2 15,0 5 1-15,-5 12 1 0,-1 15-4 16,-2 14-6-16,-1 13-5 0,-4 12 2 0,-2 9 10 16,2 3 65-16,7 1-293 0,6 3 168 15,8-8-66-15,7-15-1102 0</inkml:trace>
  <inkml:trace contextRef="#ctx0" brushRef="#br0" timeOffset="109082.368">23479 15753 571 0,'-1'-8'272'16,"-2"-3"-141"-16,3 11 56 0,0 1-92 16,-1 8-58-16,2 10-19 0,2 9-9 15,-1 3 4-15,1 2 4 0,0-1 4 16,2 0 1-16,-2-7 1 0,0 2-2 15,0-6-2-15,1-4-4 0,0-4-5 0,-1-2-3 16,1-6-3-16,-1-5-1 0,-1-2-6 16,-2-1-5-16,0-4-1 0,-2-8-1 15,-7-3-1-15,-2-1 0 0,-4 0 0 16,-2 1 5-16,-3 8 5 0,4 8 3 16,-3 2 3-16,0 1 3 0,2 8 3 15,0 4 2-15,-1 5 3 0,4 4 2 16,5 4 0-16,5 0-1 0,4 3-2 15,5 1-1-15,5-7-2 0,4 1-2 0,7-6-2 16,1-4-3-16,3-4-1 0,5 1-2 16,-2-10 1-16,-4 4-7 0,-1-3-6 15,-7-2-9-15,-5-2-7 0,-5-7 88 16,-2 0-291-16,-4-1 143 0,-5-6-53 16,-7-13-1016-16</inkml:trace>
  <inkml:trace contextRef="#ctx0" brushRef="#br0" timeOffset="109358.1936">22920 15988 727 0,'-11'8'187'0,"9"0"-100"0,1 0 90 16,1 3-144-16,11 2-22 0,4-4-2 0,5-8 1 16,1-1-1-16,5-3-1 0,-4-5 0 15,0-7-2-15,-4-3 0 0,-4-4-5 16,-3-4-4-16,-8-1-2 0,-3 2-1 15,-3-1 0-15,-8 0-2 0,-4 6 4 16,-9 4 7-16,-5 7 9 0,-2 8 6 16,-3 1 5-16,-1 12 3 0,1 8 2 15,2 9-3-15,2 7-4 0,0 9-5 16,0 2-5-16,0-4-4 0,5 1-11 16,5-5-5-16,0-8 96 0,4-3-292 0,0 2 151 15,-1-8-60-15,-2-5-1024 0</inkml:trace>
  <inkml:trace contextRef="#ctx0" brushRef="#br0" timeOffset="109797.6103">21089 15882 404 0,'12'-21'291'0,"6"-2"-127"15,1 1 25-15,5 13-42 0,6 6-85 16,-2 3-29-16,3 6-7 0,-1 6-11 16,-6 8-6-16,-5 2-2 0,-5 9 0 15,-6-2 1-15,-5 4-1 0,-1-2-1 16,-2 3 1-16,-1 2-1 0,-3-6-3 15,-1-1 0-15,-5-6-1 0,0-8-4 0,-7-7-3 16,1-4-4-16,-4-4-3 0,4-3-1 16,-8-5 0-16,3-5 0 0,-1-2 2 15,3 0 7-15,0 2 8 0,8 6 5 16,1 7 4-16,2 0 6 0,-2 10 4 16,0 9 4-16,-3 1 0 0,1 6-1 15,-3 3-3-15,4 1-3 0,-1 2-5 16,2 3-5-16,1-6-2 0,4 1-3 15,0-8-4-15,1 0-9 0,2-7-11 0,-2-3-7 16,0-3 22-16,-2-3-88 0,-1-6-131 16,-6-2 89-16,-12-10-97 0,-4-6-576 15</inkml:trace>
  <inkml:trace contextRef="#ctx0" brushRef="#br0" timeOffset="110140.6907">20644 15577 781 0,'9'-26'200'16,"1"2"-114"-16,6 17 97 0,7 7-159 15,0 9-18-15,-1 11-8 0,-1 9 0 16,-5 4 1-16,-10 1 0 0,-2-1 1 0,-4-1 0 16,0-4 1-16,-4 3 1 0,-2-1 0 15,-4 0 3-15,-2-1-8 0,-3-2-8 16,-2-4-9-16,-1-6-8 0,0-5-8 15,5-5-8-15,2-7-5 0,8 0 2 16,3-1 7-16,2-2 9 0,7 3 5 16,1 2 13-16,1 3 13 0,3 3 15 15,1 1 14-15,0 7 10 0,1 2 6 16,0 3 8-16,-5 5 0 0,-6 1-5 16,-2-3-8-16,-3-1-11 0,-2-2-8 0,-5-6-6 15,-3 0 0-15,-3 0-8 0,-1 0-7 16,-5-1 102-16,1 1-294 0,-6-5 157 15,-4-3-62-15,-2-7-1026 0</inkml:trace>
  <inkml:trace contextRef="#ctx0" brushRef="#br0" timeOffset="110337.1684">20269 15910 627 0,'11'-1'267'0,"0"1"-154"16,7 0 72-16,2 9-104 0,4 10-62 15,-1 6-19-15,-5 6 0 0,-6 2 2 16,-3-3 4-16,-9-5 4 0,-1-4 1 0,-4-3 0 16,-2-2 1-16,-2-1 4 0,-3-2-7 15,3 1-14-15,-3 2 0 0,-2-10 17 16,-2 3-208-16,-3-7 109 0,-4-2-74 16,-3-17-766-16</inkml:trace>
  <inkml:trace contextRef="#ctx0" brushRef="#br0" timeOffset="110473.8043">20106 15924 776 0,'-13'-1'256'16,"-2"0"-143"-16,5 1 91 0,5 2-146 0,3 9-39 15,-2 4-18-15,4 4-15 0,3 3-11 16,-2-3-8-16,-4 0-2 0,0-5 123 16,-1-2-294-16,-1-3 140 0,-7-3 6 15,-2-6-1016-15</inkml:trace>
  <inkml:trace contextRef="#ctx0" brushRef="#br0" timeOffset="110688.8744">19807 16068 791 0,'-3'0'249'0,"3"1"-140"0,0-1 94 15,5-3-146-15,4 2-45 0,6 1-9 16,2-5-1-16,-2 0 0 0,-3-7 0 16,-2-4-2-16,-10-1 0 0,-1-2-1 15,-8-1 0-15,-5 0 0 0,-6 5-1 0,-4 3 0 16,-2 9 1-16,-1 3 1 0,-5 3 1 15,-4 9 0-15,2 7 0 0,4 8 1 16,-2 2 1-16,6 8 1 0,1 2-12 16,-4-3-8-16,-1-4 104 0,3 2-293 15,-6-9 149-15,2 2-61 0,3-2-1003 16</inkml:trace>
  <inkml:trace contextRef="#ctx0" brushRef="#br0" timeOffset="111170.5373">17698 15772 526 0,'12'-17'242'0,"3"0"-114"0,6 6 57 0,2 11-84 16,4 3-47-16,3 10-21 0,-4 4 1 16,-4 6-3-16,1 8-4 0,-7 1-4 15,-4-1-1-15,-4 4-1 0,-5 2 0 16,-3-2-2-16,-10-5-3 0,-3 2-3 15,-5-8-3-15,-4-1-2 0,-4-4-1 16,4-15-1-16,-7 2-2 0,5-10-2 16,-1 1-1-16,5-12-2 0,-7-7 0 15,11-2-1-15,1 0 0 0,4-4 0 0,0 5 3 16,8 5 4-16,-3 6 3 0,5 11 0 16,-2 1 0-16,-2 7 3 0,1 4 0 15,-2 5-1-15,-6 5-3 0,-2-1-2 16,2 4 0-16,0 3 0 0,5-5-3 15,4-1-7-15,0-3-7 0,4-7-11 16,-1-7 30-16,-1-1-166 0,0-2-72 0,-1-2 69 16,-7-8-145-16,-3-15-413 0</inkml:trace>
  <inkml:trace contextRef="#ctx0" brushRef="#br0" timeOffset="111356.0359">17345 15731 688 0,'-9'7'278'15,"-1"5"-151"-15,2 3 79 0,3 7-118 16,3 9-57-16,-1 4-21 0,1 1 0 16,1-2-1-16,1-5-3 0,-1-1-1 15,-2-8 0-15,-2-4-1 0,0-5 0 16,0-3-1-16,-1-2-4 0,3-4-3 16,1-2 86-16,-1-2-293 0,-2-7 155 15,1-12-66-15,-6-9-1040 0</inkml:trace>
  <inkml:trace contextRef="#ctx0" brushRef="#br0" timeOffset="111524.6044">17095 15745 731 0,'-7'19'263'0,"-4"18"-126"0,-1-3 81 16,-4 9-129-16,3 14-52 0,3 0-13 16,1-13-2-16,5 6-9 0,1-9-3 15,-1-9-5-15,1-5-1 0,0-11-2 0,0-3-6 16,0-4-10-16,-2-7 6 0,1-2 78 15,-4-4-293-15,-2-1 149 0,-6-12-48 16,-2-16-1058-16</inkml:trace>
  <inkml:trace contextRef="#ctx0" brushRef="#br0" timeOffset="111742.2076">16760 15975 632 0,'-14'4'275'0,"3"1"-132"16,1-1 66-16,0 5-106 15,2 5-47-15,-1 2-23 0,5-2-6 0,0 1-4 16,3-2-2-16,-2-3-3 0,-1-3-3 15,2-6-2-15,-2-1-2 0,-5-5 0 16,-4-1-2-16,-7-3-3 0,-1 0-4 16,-9-1-1-16,-5 1-1 0,-1 6-1 15,0 3 0-15,-4 0-4 0,8 4-4 16,-1 4-5-16,5 7-9 0,4 2-13 0,2-2-12 16,2 3-16-16,2-3-17 0,3-3-67 15,2-6-68-15,3-6 41 0,-3 0-104 16,3-3-229-16</inkml:trace>
  <inkml:trace contextRef="#ctx0" brushRef="#br0" timeOffset="112042.8405">16042 15926 209 0,'-2'-17'173'0,"-2"-2"-49"0,4 2 10 16,2 5-14-16,2 3-35 0,5 4-10 0,0 4-6 15,3 1-6-15,2 3-3 0,-1 6-4 16,-1 9-5-16,1 6-3 0,3 10-4 15,-4 3-4-15,0 1-4 0,4-3-6 16,-4-1-4-16,-3-9-4 0,1-4-4 16,-2-4-2-16,-6-6-1 0,-1-8 0 0,1-3-1 15,0-1-1-15,-4-4-2 0,-1-13-2 16,0-1-1-16,-3-9-3 0,-5-9-3 16,-10-10-2-16,-3-2-1 0,-6-5-1 15,-7 4 0-15,-1 11-1 0,4 14-1 16,-2 11 1-16,1 13-1 0,-1 1 0 15,3 16 0-15,-4 5-7 0,2 3-11 0,2 13 41 16,6 6-147-16,2-4-94 0,-1 0 79 16,3 2-125-16,2-12-521 0</inkml:trace>
  <inkml:trace contextRef="#ctx0" brushRef="#br0" timeOffset="112492.6403">14394 16032 464 0,'-7'9'171'0,"2"-7"-64"0,3-2 53 16,2-8-80-16,-2 2-32 0,3-6-9 15,-4-7 0-15,4-1-9 0,-1-7-12 16,2-8-8-16,-4-3-2 0,3-4 1 15,-1-1 2-15,2 0 2 0,-2-1 4 16,2 0 2-16,4 0-1 0,6 3 1 16,4 3-2-16,8 5-4 0,6 9-4 15,-1 9-4-15,2 8-4 0,-1 7-2 16,0 6-2-16,-4 11 0 0,0 11 6 16,-4 8-8-16,-2 8-8 0,-7 3-11 0,-7 2-79 15,-6 4-84-15,-1-4 52 0,-9-10-135 16,-12-1-314-16</inkml:trace>
  <inkml:trace contextRef="#ctx0" brushRef="#br0" timeOffset="112815.7767">13843 15832 655 0,'21'2'180'0,"-2"-2"-93"16,5 5 79-16,7 12-125 0,-3 10-28 16,-3 6-2-16,-2 5 0 0,-8-1 1 0,-6 0 3 15,-6 0 3-15,-3-8 4 0,-3 1 2 16,-8-7 3-16,-2-2 1 0,-4-5-4 16,0-4-5-16,-4-5-3 0,1-5-3 15,-5-2-3-15,2-5-1 0,-4-9 0 16,3-4-1-16,3-1 1 0,5-2-1 15,-1-2-1-15,8 6-1 0,2-1-1 16,2 10-1-16,3 2-1 0,1 3-5 16,0 1-13-16,-1 3-2 0,5 3 100 15,-4-2-292-15,-1-1 145 0,0-2-44 0,-2-2-1020 16</inkml:trace>
  <inkml:trace contextRef="#ctx0" brushRef="#br0" timeOffset="112933.4646">13707 15877 710 0,'-13'-5'237'0,"-4"7"-136"16,-2 0 85-16,4 1-126 0,3 19-38 16,4 9 84-16,3 6-292 0,-5-2 160 15,1 0-48-15,-2-8-1062 0</inkml:trace>
  <inkml:trace contextRef="#ctx0" brushRef="#br0" timeOffset="113529.9036">11716 15652 480 0,'-2'-9'176'16,"2"0"-81"-16,0 9 61 0,3 0-79 0,3 6-19 16,6 13-1-16,5 3-2 0,-4 4 7 15,7 7 0-15,-3 3-8 0,2-2-5 16,-1 4-8-16,0 1-5 0,-5-3-9 15,3-2-6-15,-1-3-6 0,-3-5-2 16,1-5-3-16,2-8-2 0,-7-6-1 16,-1-5 1-16,-2-2 0 0,2-5-1 0,-4-7-1 15,-2-8 0-15,4-7-2 16,-5-9-3-16,1-6-3 0,-5-5-4 0,0 3-2 16,-2-3-2-16,2 9 1 0,-1 9-1 15,2 10 1-15,-1 7 0 0,3 12 2 16,2 1 2-16,0 5 1 0,-1 7 1 15,3 8 2-15,3 6 4 0,4 9 2 16,0 0 1-16,3 3 1 0,6-5 0 16,-1-2 0-16,-1-7-1 0,2-5-1 15,-2-7 0-15,-2-9 0 0,-2-4 1 0,-2-3 0 16,3-10 0-16,-4-6 0 0,0-12 0 16,2-10-1-16,2-4-1 0,-2-13-1 15,-2-2 0-15,-2 1-1 0,-6 3-2 16,-2 5 0-16,-6 15-2 0,-1 7-4 15,0 15-11-15,0 13 78 0,3 1-293 16,4 11 156-16,3 5-87 0,-1 0-1021 16</inkml:trace>
  <inkml:trace contextRef="#ctx0" brushRef="#br0" timeOffset="118501.3434">10023 10064 37 0,'12'-4'51'0,"-12"4"-12"0,0 0 1 0,-14 0 3 16,-5 2-6-16,-13 0-2 0,-15-1-2 16,-9 2 1-16,-9 1-1 0,-7 1 2 15,-6-4 1-15,-4 4 3 0,-8-4 4 16,-2 1 4-16,-2-1 5 0,9 0 0 15,5-5-3-15,9 4-5 0,13-3-5 16,11 0-8-16,12 0-6 0,17-1-7 16,17 2-6-16,1 1-4 0,24 0-2 15,25-1-2-15,20-2-2 0,24 0-2 0,26-1 0 16,16-4 1-16,12-1-1 0,16 2 1 16,11 0-1-16,6 2 0 0,0 2 0 15,3 4 1-15,-7 0 0 0,-6 4 0 16,-19 2 0-16,-13 3 1 0,-21 2-1 15,-22 0 1-15,-28-3-3 0,-29 2 1 16,-34-3-2-16,-4-3 1 0,-24-3-1 0,-32 2-1 16,-28 0 1-16,-18-2 0 0,-21 1 3 15,-19 0 2-15,-13-2 2 0,-12 1 1 16,-6 5 2-16,0-1 1 0,-3 3 2 16,12-1 0-16,9 0 0 0,10-2 0 15,19 0 0-15,22-4 0 0,16 1 0 16,33-1-2-16,30-1-1 0,25 0-2 15,8-1-1-15,32 1-2 0,36 0 0 0,27-4-1 16,33-6 0-16,24-1-1 0,23-3 0 16,19-5-1-16,9 1 0 0,1-1 0 15,1-1-1-15,-10 3 0 0,-15 2-1 16,-27 2 2-16,-23 2-1 0,-35 6 0 16,-26 4 1-16,-34 1 0 0,-27 4 7 15,-16 4-7-15,-18 6-11 0,-30 4 106 0,-34 7-247 16,-34 4 128-16,-37 6-50 0,-27-4-832 15</inkml:trace>
  <inkml:trace contextRef="#ctx0" brushRef="#br0" timeOffset="128139.4882">31411 10703 107 0,'-10'-12'77'16,"-2"3"-26"-16,0-1 9 0,-2 2-8 0,1 2-13 15,4 3-2-15,2 0-3 0,3 1 5 16,3-1 3-16,0 0 2 0,0 1 3 15,-3-1 2-15,1 1 1 0,0 1 0 16,-2-3-4-16,1 3-5 0,3 1-8 16,-1-2-9-16,2 3-7 0,0-1-6 15,9-2-5-15,-2 2-3 0,4-1-3 16,5-1 0-16,4 1 1 0,-2-3 0 16,1 3-1-16,6-1 0 0,-1 0 0 0,0 1 0 15,3 0 0-15,-1 0 0 0,-6 2 0 16,1 0 0-16,-1 2 0 0,-2 2 0 15,-1-1 0-15,0-1 1 0,-3 0 0 16,-1-1-1-16,-3-1 1 0,-2 0 0 16,-4 0 0-16,2 0 1 0,-4 1-1 15,0-2 0-15,-1 1 2 0,-1 1 1 16,2-1 1-16,2 2 1 0,0 0 0 0,3 1 3 16,0 2 2-16,-2 2 0 0,1 6 1 15,-2 5 0-15,-1 7 1 0,0 6 1 16,-2 6-3-16,0 7-1 0,1 4-1 15,-1 6 1-15,3 3-1 0,0 6-1 16,1 6-1-16,-1 2 0 0,0-1 0 16,2 3-1-16,-2-2-3 0,0-4 0 15,1 1-1-15,-4 5 1 0,-1 2 2 0,-2 0 3 16,-4 7 2-16,1-1 2 0,-3 7 3 16,-2 5 3-16,1 8 1 0,1 2-2 15,-4 9 0-15,2 2-3 0,4 3-2 16,0 2-3-16,2 3-2 0,4 6-2 15,4-3-2-15,0-8-1 0,2 5-1 16,0-9 1-16,6-6-1 0,-4-8 1 0,-4 0 0 16,0-15 0-16,-4-1 1 0,0-4 0 15,-9-2 1-15,-3-2 1 0,-1 0 1 16,-3-3 2-16,-4 2 1 0,2 2-1 16,1-3 0-16,-4-2 0 0,5 0-2 15,3-3-2-15,3-5-1 0,5 5-2 16,4 0 0-16,0-4-1 0,1-1 0 15,1-4 1-15,0-5-1 0,-1-5 1 16,-2-5 0-16,1-5 0 0,-2-5 1 0,-1-2 0 16,-3-5 1-16,-1-4 1 0,-1-3 1 15,1-2 0-15,-1-6-1 0,4-2 0 16,-1-6-1-16,3 1-2 0,0-2-1 16,2-3-1-16,2-1-1 0,1 5-1 15,1 1 1-15,2-1 0 0,0 1 1 16,-2-3 0-16,1 0 1 0,-2 2 0 15,2-1 1-15,-1 3-1 0,1-2 1 0,-1-1-1 16,-1-2 1-16,-1 1 0 0,0 0-1 16,0-2 1-16,-2-1-1 0,3 3 0 15,-2-3 1-15,0 3-1 0,2-6 0 16,-2 5 1-16,-2 0-1 0,4 2 1 16,-5 0 0-16,1 4 1 0,-2-2 1 0,-6 1 1 15,-5 0-1-15,-6-2 2 0,0 3-1 16,-4-2 2-16,-8-1 2 0,1 1 3 15,-5-2 0-15,-7-1 2 0,0-3 1 16,9 1 0-16,-5-3-1 0,0 1-1 16,6-3-3-16,0 0-3 0,0-1 0 15,11 2-3-15,8 0 0 0,1 0-2 16,4 1 0-16,1 2-2 0,2 0 0 16,1 1 0-16,0-1-1 0,-2 2-2 0,4 0-6 15,-1 0-4-15,1-2-18 0,6 0-10 16,-2-1 105-16,2-2-292 0,7 0 139 15,4-3-43-15,6-3-988 0</inkml:trace>
  <inkml:trace contextRef="#ctx0" brushRef="#br0" timeOffset="129116.8674">32240 11518 426 0,'-6'-9'166'16,"0"1"-68"-16,-3 2 42 0,6 3-81 15,3 1-23-15,0 1-10 0,5-5-10 16,3 1-7-16,7-6-3 0,6-3-3 15,4-6 1-15,2-2 2 0,6-10 0 0,-2-2 1 16,-2-8 1-16,1-3 0 0,1-3 0 16,-7-3 0-16,0 0-2 0,-4 1-1 15,-2-5-1-15,-3 1-1 0,-6-4 0 16,-3-2 0-16,1-1 4 0,-5 2 4 16,-6 0 0-16,0 1 3 0,-3 3 0 15,1 0 0-15,-5-2 1 0,-3-1-5 0,-2 3-3 16,3 0-2-16,-1 1-1 0,1 0 0 15,-3 3 1-15,-1 1 1 0,1-3 1 16,0-1-1-16,-4 3 0 0,4-2 0 16,3 0 0-16,-5 1-3 0,4 1 0 15,-1 1-2-15,2 0 0 0,-7-1 0 16,-1 0-1-16,-6 4 1 0,-3-1-1 16,-7 6 1-16,-4 4-1 0,-5 3 0 0,-6 5 0 15,-3 7 0-15,-7-1 0 16,-6 3 1-16,-5 4 0 0,-2-1 0 0,-4 0 0 15,4 7 0-15,2-1 0 0,2-1 0 16,-2 2-1-16,4-3 0 0,5 2 1 16,2-2 1-16,4 2 1 0,9 0 0 15,-1 2-1-15,-4 0 1 0,5 5 0 16,-2 2 0-16,3 3-1 0,-1-3 0 16,4 4 0-16,3 2 0 0,1 0 1 0,1 1 2 15,5 0 1-15,2-2 2 0,1 2 0 16,7 0 1-16,4 1 1 0,2-1-1 15,6 2-2-15,2-2-1 0,2-3-1 16,4 1-2-16,2-2-2 0,2 0 0 16,2 1-1-16,-1-3 0 0,3 1-1 0,1 0 0 15,5-1 0-15,2 1 1 16,1-1 1-16,3-2 0 0,0 0-6 0,-4-2-8 16,0 2-10-16,2 2-13 0,-4 0 26 15,0 2-183-15,0 1 87 0,0-2-65 16,-3-1-620-16</inkml:trace>
  <inkml:trace contextRef="#ctx0" brushRef="#br0" timeOffset="129716.799">30819 8679 364 0,'-6'-13'99'0,"-6"7"-58"0,-1 6 46 0,2 1-71 16,-1 3-16-16,0 4 2 0,2 3 4 15,-3 0 9-15,-2 2 9 0,-3 0 10 16,-2 0 9-16,-1-1 6 0,-4 0 2 16,-3 3 0-16,4 1-5 0,-5 1-8 15,-1 0-8-15,2 5-7 0,-5-3-6 16,-3 2-4-16,2-2-4 0,0 0 1 15,-2-2 3-15,6 0 1 0,-2-2 2 0,2 0 0 16,-1-1 2-16,4-2 4 0,1 0-3 16,6-3-3-16,4-1-2 0,7-1-1 15,0-2-2-15,3 0-1 0,4-1 0 16,-1 0 0-16,1-2 0 0,2 2 2 16,0 0 2-16,1-1 0 0,2 3 0 15,0 1-2-15,2 3-1 0,2 0-2 16,-1 2-3-16,4 2-1 0,1 2-2 0,0 2-1 15,2 1-1-15,3 3 0 0,-1-2 0 16,3 0 0-16,3 1 1 0,1-1 3 16,-1-4 1-16,-2 2 2 0,-4-3 2 15,-1 1 2-15,-2-2 2 0,-5 2-1 16,1-2 1-16,-3-1-2 0,-1-1 0 16,-3-2-2-16,-1-4 1 0,0 0 2 0,0-3 3 15,-1-2 2-15,-1-2 1 16,2 0 0-16,-2 0-1 0,2-2-1 0,-1-1-4 15,-1-1-5-15,2-2-3 0,-2 1-1 16,1-1-2-16,-1 1 1 0,-3-2-2 16,4 3 0-16,-1-1 0 0,-2 0 5 15,1 1-9-15,1 3-8 0,1 3-11 16,2-1 40-16,-1 2-176 0,3 7-82 16,2-5 73-16,1-4-140 0,2-5-482 0</inkml:trace>
  <inkml:trace contextRef="#ctx0" brushRef="#br0" timeOffset="149072.8457">28594 16476 93 0,'1'-3'106'15,"-1"0"-4"-15,-1-1-3 0,-1 1 2 0,1 0-7 16,1 0-6-16,1 0-8 0,-3 1-7 16,2 1-9-16,1-1-9 0,2 2-10 15,-2-1-9-15,1 1-5 0,-1 2-6 16,-1-1-3-16,-1-1-3 0,4 1 1 16,-5-1 0-16,3 1 1 0,0 0 0 15,-1 0 0-15,0 1-1 0,1 0 0 0,-2 1-3 16,2 1-2-16,1 2-1 0,-4 0-2 15,0 3-1-15,3 0 0 0,-1 3-1 16,-1 2 0-16,2-1-2 0,-1 8-1 16,3 3 0-16,-2 0-2 0,1 0-2 15,0 5 0-15,-2-1 0 0,-2-2-1 16,-1 2 0-16,0 2 0 0,0-6-1 16,-4 3 1-16,3 0-1 0,-3-2 1 15,1 1 0-15,-5 2 0 0,1-6 2 0,0-1 3 16,2-3 1-16,-4-4 2 0,3-1 1 15,0-2-1-15,-1 0 0 0,-2-1-2 16,1-3-2-16,2 2-2 0,-2 0-1 16,0-5-1-16,1 3 0 0,2-4-1 15,0 1 1-15,2 1-1 0,1-4 1 16,0 5-1-16,1-2 0 0,1-2 0 0,0 3 0 16,1-6-1-16,0 0 1 0,3 5-1 15,-1-1 1-15,0-6 0 0,0 5 1 16,-1-8-1-16,3 9 2 0,0 0-1 15,-4-10 1-15,2 5 0 0,4 3-1 16,-1-1 0-16,3 3-1 0,0-8 0 16,0-4-1-16,1 6 1 0,3-5-2 0,-3 2 1 15,2-6 0-15,1 8 0 0,1 0 0 16,1 1-1-16,1-7 1 0,0-1-1 16,0-2 1-16,0-7-1 0,-3-4 1 15,0 0-1-15,0 0 0 0,1-4 1 16,-1 1-1-16,2-4 0 0,-1-2 0 15,0-1 1-15,-2 3-1 0,-4-3 1 16,-2 4 0-16,-3 1 0 0,-1 1 0 16,-6 0-1-16,-1 0 1 0,-3-1-1 15,2 1 1-15,-2 3-1 0,1 0 1 0,-1 3 0 16,6 3-1-16,-2 4 1 0,2 2-1 16,0 2 1-16,3 5-1 0,3 3 0 15,-3-1-2-15,0 4 1 0,0 1-1 16,3 2 1-16,2 0-1 0,-1 2 1 15,-3 0 1-15,4 2 0 0,-2 0 1 16,2-1-1-16,-2 2 0 0,-4 0 7 0,0-1-11 16,-1 3-10-16,-4 3 1 0,3 1 91 15,-11 4-293-15,-2 0 142 0,-4-7-42 16,-2-6-1038-16</inkml:trace>
  <inkml:trace contextRef="#ctx0" brushRef="#br1" timeOffset="155522.4084">27955 16772 279 0,'7'-15'163'15,"0"1"-43"-15,1 4 19 0,0 0-32 16,-1-2-29-16,5 5-6 0,0 1-8 0,-1 0-8 16,0 2-7-16,4 4-6 0,1 1-9 15,-2 1-5-15,0 1-7 0,1 6-5 16,-5 4-4-16,-2 2-4 0,-3 5-3 16,2 2-2-16,-7 1-1 0,-1 1-1 15,-6 3-1-15,3-2 1 0,-6 0-1 16,-3 3-6-16,1-3-11 0,1-3-8 0,-6-4-18 15,3 1-146-15,1-8 76 0,-2-7-95 16,0-4-512-16</inkml:trace>
  <inkml:trace contextRef="#ctx0" brushRef="#br1" timeOffset="155701.2847">27909 16948 459 0,'-2'3'185'15,"0"-3"-102"-15,2 2 53 0,-4-2-76 16,0 0-45-16,2 2-9 0,-1 3-1 16,2-1-1-16,-3 4 2 0,0-1-15 15,-2 2-70-15,-3 0-58 0,6-3 48 16,-4-6-128-16,-3-3-211 0</inkml:trace>
  <inkml:trace contextRef="#ctx0" brushRef="#br1" timeOffset="155951.2358">27690 16778 388 0,'-18'-13'173'0,"1"3"-71"0,-1 5 38 0,1 5-58 16,0 3-43-16,-2 3 2 0,6 1 0 15,-1 0-1-15,2 5-5 0,5 2-3 16,1-2 0-16,0 4-4 0,6 5-8 15,5-1-7-15,4 1-4 0,-1 0-2 16,3-5-2-16,1-2-1 0,-2-3 1 16,0-4-2-16,-1 0-9 0,0-3-12 15,-4-1-10-15,-1-3 116 0,-4 0-265 0,0-7 117 16,-3-2-12-16,-4-2-894 0</inkml:trace>
  <inkml:trace contextRef="#ctx0" brushRef="#br1" timeOffset="156194.4977">27438 16676 486 0,'-6'4'136'16,"-5"2"-39"-16,1 6 53 0,-9 3-83 15,3-1-13-15,0 7 8 0,1 1 1 16,-2 2-8-16,6-3-11 0,-1 2-6 15,4 0-9-15,2 2-10 0,1-2-8 16,1 4-5-16,3-5-2 0,-1 2-6 0,-1-6-9 16,0-3-12-16,0-5-16 15,2 0 4-15,-1-9-155 0,1-1 74 0,-3-10-80 16,2-7-513-16</inkml:trace>
  <inkml:trace contextRef="#ctx0" brushRef="#br1" timeOffset="156376.3731">27225 16759 579 0,'-6'0'179'0,"-1"0"-86"0,1 2 65 15,0 6-112-15,-1 11-22 0,-2-1-10 16,3-1-3-16,0 4-4 0,-1-3-4 16,2-3 0-16,-2-1-1 0,3 9 8 0,1-4-10 15,-3 1-16-15,1 0-22 0,-3-2-122 16,1 0 77-16,-7-4-130 0,0-1-406 15</inkml:trace>
  <inkml:trace contextRef="#ctx0" brushRef="#br1" timeOffset="156659.1425">26673 16822 370 0,'5'-14'163'16,"1"4"-48"-16,1 0 30 0,0 5-58 15,0 4-26-15,-2 1-7 0,-1 1-11 16,0 0-8-16,1 4-4 0,2 4-7 0,3 1-6 16,0 0-4-16,-2 7-2 0,-1 1-2 15,-2-1-3-15,-2 3-3 0,-1 3-2 16,-1-8 0-16,-2 3 0 0,2 1-7 15,-2-3-12-15,-3-1-22 0,-4-2-38 16,-2-2-95-16,0-3 46 0,-5 0-110 16,2-4-291-16</inkml:trace>
  <inkml:trace contextRef="#ctx0" brushRef="#br1" timeOffset="157151.3424">26330 16815 299 0,'0'-3'160'0,"2"0"-43"0,1 1 21 16,1 2-40-16,2 0-26 0,4 0-9 0,0 2-8 16,-2 4-9-16,2 3-7 0,-1 2-7 15,-5 6-7-15,1 2-6 0,-2 3-5 16,-3 4-4-16,0 5-3 0,-3-3-3 16,-3 2-1-16,1-4 0 0,-1-1-1 15,-5-2 1-15,0-6 0 0,3-3-1 16,-2-5-4-16,-2-3-5 0,1-6-6 15,2 0-5-15,-1-2-3 0,-1-3-3 0,3-5 1 16,0-3 4-16,0-1 4 0,4-1 12 16,1 0 13-16,-1 6 11 0,2 2 3 15,1 3 4-15,-3 6 9 0,-2 1 10 16,1 9-5-16,-2 6-1 0,-1 5-3 16,2 6-1-16,0-1-3 0,-2 3-10 15,-1 2-8-15,6-1-2 0,-4 2-7 16,2 0-4-16,-2-3-4 0,0-4-10 15,1-1-8-15,-3-1 59 0,-5-2-254 0,2-1 129 16,-8-7-76-16,-2-2-880 0</inkml:trace>
  <inkml:trace contextRef="#ctx0" brushRef="#br1" timeOffset="159705.5218">24955 16895 567 0,'-2'-1'152'0,"-3"0"-80"15,-1 1 71-15,0 4-107 0,-2 1-13 16,-3 3 2-16,-2-1 5 0,-5 1 4 16,-5-5 1-16,4 0-3 0,-4-1-4 15,4 1-5-15,7-3-6 0,-5-3-5 16,0 2-4-16,5-4-3 0,0 2 1 16,0-5 0-16,8 0 0 0,1-5-2 15,3-3 0-15,2-1 0 0,2-1-2 0,3 0-1 16,4 3-1-16,6 2 1 0,1-1 1 15,-1 2 3-15,-2 2 0 0,-1 1 1 16,-3 6-1-16,-4 0 0 0,-1 3-2 16,-4 3-2-16,-2 2 5 0,-5 3-10 15,-4 2-9-15,-3 2-13 0,-7 1 131 16,-1-2-291-16,-6 1 132 0,2-3-24 0,-3-6-980 16</inkml:trace>
  <inkml:trace contextRef="#ctx0" brushRef="#br1" timeOffset="159921.9721">24514 16740 345 0,'-3'-9'206'15,"0"4"-101"-15,-1 0 34 0,1 5-36 16,-2 2-52-16,0 2-8 0,2 4-3 16,0 0 4-16,0 2-2 0,1-1-6 15,2 2-6-15,-1 7-9 0,-1-1-5 16,0 0-6-16,0 2-4 0,-2-5 2 15,0-4-8-15,1 0-9 0,-1 0-17 16,-1 0-14-16,-2 0-138 0,1-6 70 16,-4-3-103-16,2-1-462 0</inkml:trace>
  <inkml:trace contextRef="#ctx0" brushRef="#br1" timeOffset="160122.73">24379 16802 282 0,'-6'-4'220'0,"2"4"-99"16,0 1 25-16,0 1-24 0,-3 7-58 15,1 4-17-15,0 9-3 0,-4 0 1 16,0 4-6-16,2 5-7 0,0-2-4 0,-2 4-4 16,1-2-6-16,-3-1-5 0,1-2-4 15,-2-1-3-15,1-6-2 0,-1 0 0 16,2 0 0-16,-5-6 0 0,2-1 2 16,-3-3-5-16,0 0-6 0,-2-6-9 15,0-2-6-15,-1-2 24 0,-1-1-189 16,4-4 95-16,-2-2-66 0,6-2-661 15</inkml:trace>
  <inkml:trace contextRef="#ctx0" brushRef="#br1" timeOffset="160380.6282">23912 16813 190 0,'16'-16'138'15,"3"3"-13"-15,-4-2 7 0,0 6-21 0,-1 1-12 16,-2 3-16-16,-3 5-12 0,0 0-14 16,-4 5-12-16,0 5-12 0,-1 4-9 15,-2 4-5-15,-4 8-3 0,3 2-3 16,-4 5-2-16,-3 1-4 0,1 4-2 16,0-4-1-16,-1-5 0 0,0-3-8 15,-1 0-11-15,-3-5-19 0,-2-2-98 0,-1-2-38 16,-1-1 24-16,-2-7-138 0,1-7-118 15</inkml:trace>
  <inkml:trace contextRef="#ctx0" brushRef="#br1" timeOffset="160514.2582">23854 17004 508 0,'7'-1'235'0,"-3"-3"-113"0,-1 5 53 16,0-1-83-16,0 3-49 0,-4 2-21 15,1 3-2-15,0 3-3 0,-2-1-3 16,-5 4 19-16,-5 1-209 0,-2 3 124 15,-8-7-80-15,-7 1-789 0</inkml:trace>
  <inkml:trace contextRef="#ctx0" brushRef="#br1" timeOffset="168917.7999">18666 16848 261 0,'-8'-6'119'16,"0"6"-27"-16,1-1 26 0,0 0-38 15,3-1-19-15,0 1-2 0,4 5-4 16,5-3-3-16,0-5-10 0,3 8-9 16,4-3-5-16,7 0 0 0,0 1-4 15,10-1-6-15,6-1-6 0,4 0-2 16,0-2-2-16,4-1-2 0,-8 2-2 0,-2-3-1 15,-5 4 1-15,-1-3-11 0,-9 3-17 16,1 3-32-16,-10 5-104 0,-7-3 61 16,-2-6-118-16,-10 1-337 0</inkml:trace>
  <inkml:trace contextRef="#ctx0" brushRef="#br1" timeOffset="169123.9877">18870 16729 424 0,'0'0'126'0,"0"0"-45"0,-1 6 50 15,0 5-78-15,1 6-10 0,0-1-4 16,1 1 5-16,2 0-10 0,2 4-8 16,-2-1-7-16,1 0-5 0,1 8 1 0,-1-2-14 15,1-3-15-15,0 0-135 0,0-3 84 16,-2-3-103-16,1-4-486 0</inkml:trace>
  <inkml:trace contextRef="#ctx0" brushRef="#br1" timeOffset="169572.7879">19409 16842 516 0,'3'5'141'0,"1"3"-43"0,-4 6 57 16,1 7-94-16,0 7-12 0,4 3 3 15,0-2 0-15,0 4-9 0,-1 0-6 0,2-6-7 16,-2-1-6-16,1 2-7 0,0-4-4 16,2-4-3-16,-3 1-2 0,2-5-3 15,0-3 0-15,-4-4 3 0,0-5-4 16,0-4-4-16,-2 0-7 0,0-6-3 15,-2-10-3-15,-1-3-3 0,-2-5-6 16,-3-5 2-16,-2-11 4 0,0-6 5 0,3-7 2 16,-1-3 3-16,4-4 3 0,1 10 2 15,3 2 1-15,4 12 1 0,0 5-1 16,6 10 2-16,1 5-1 0,3 8 2 16,1 0 0-16,1 7 1 0,0 2 0 15,2 3 2-15,1 4-1 0,-2 8 0 16,2 6-1-16,-5 2 0 0,-3-1-1 15,-3 1-1-15,-5 3 0 0,-3 1 0 0,0-3 0 16,-9-3 0-16,-2 3 1 16,-5-10 1-16,-3-2-4 0,-5-4-10 0,5 2-9 15,-4-3-84-15,0 0-77 0,-2-8 51 16,1-4-135-16,-1-3-287 0</inkml:trace>
  <inkml:trace contextRef="#ctx0" brushRef="#br1" timeOffset="169845.4345">20016 16550 343 0,'-22'0'122'0,"2"6"-30"16,-4-2 35-16,0 8-58 0,1 7-7 15,2 4 0-15,4 3-11 0,2 3-6 16,5-1-7-16,4 4-9 0,6 5-9 16,3-3-4-16,4 2-5 0,4-1-3 15,6 1 1-15,0-7-7 0,3 1-10 16,-2-3-19-16,4-2 116 0,-1-6-246 16,4 2 107-16,-5-10-25 0,-1-9-803 15</inkml:trace>
  <inkml:trace contextRef="#ctx0" brushRef="#br1" timeOffset="170126.4012">20183 16724 321 0,'4'-2'244'16,"-2"1"-125"-16,1 1 35 0,1 14-28 0,-2 3-67 15,2 4-21-15,3 3 10 0,-2 1 3 16,6-2-6-16,1-1-6 0,2 0-5 15,0-5-4-15,3-1-7 0,-2-5-7 16,0-1-4-16,0-7-3 0,1-3-1 16,1-3 0-16,1-8 0 0,-1-4 0 15,3-8-1-15,1-3 0 0,-2-5-2 0,2-3-1 16,1 0 0-16,-5 2-1 0,-1-3 1 16,-6 7-5-16,-2 3-8 0,-6 6-10 15,-2 5-15-15,-3 12 9 0,2 2-180 16,-1 3 89-16,1 3-91 0,0 2-611 15</inkml:trace>
  <inkml:trace contextRef="#ctx0" brushRef="#br1" timeOffset="170340.3649">20683 16572 464 0,'4'-10'252'15,"-2"6"-134"-15,0 2 46 0,1 2-72 16,-2 7-48-16,2 9-28 0,0 9-7 15,-1 1 0-15,-4 6 2 0,4 0-3 0,-4 7-1 16,1-6-1-16,-1 7-1 16,-1-2 1-16,1 2-1 0,2 0 3 0,-1-1-6 15,0-6-8-15,-2-2-10 0,-1-6-20 16,0-3 99-16,-4-3-239 0,2 0 101 16,0-9-28-16,4-4-774 0</inkml:trace>
  <inkml:trace contextRef="#ctx0" brushRef="#br1" timeOffset="170587.2381">21104 16869 603 0,'-1'-9'225'0,"1"-3"-100"15,9 0 59-15,2 5-115 0,4 1-26 16,3 1-20-16,6 0-8 0,1 3-8 16,3 0-3-16,-1 2-2 0,3-2 4 15,-3 4-11-15,4-2-10 0,-6 4-7 16,5-4 36-16,-3 4-200 0,3-6 95 16,-3 7-61-16,4-7-697 0</inkml:trace>
  <inkml:trace contextRef="#ctx0" brushRef="#br1" timeOffset="171023.6065">21685 16800 292 0,'-6'0'197'0,"2"2"-84"16,-4 4 26-16,2 6-30 15,-2 8-46-15,5 9-14 0,-1 7 2 0,1 5-2 16,3 4-5-16,0 0-6 0,0 1-5 15,2-6-7-15,-1-1-8 0,2-2-2 16,1 2-6-16,2-7-5 0,0 0 0 16,3-6 0-16,0-2 0 0,-1-7 1 15,1-7 1-15,-2-3 1 0,-1-6 0 0,2-1-5 16,-3-10-5-16,0-7-9 0,-4-6-7 16,-1-5-9-16,-2-6-7 0,-4-8-9 15,1-8-10-15,1-2-6 0,4-4 5 16,0-6 7-16,5 2 6 0,0 8 5 15,4 1 12-15,-1 4 20 0,1 10 17 16,3 9 7-16,2 2 4 0,1 6 1 16,6 6 4-16,-1 5-2 0,2 4-3 15,-1 5-5-15,-2 3-2 0,-2 6-4 0,-2 4 0 16,-3 3-4-16,-2 8-1 0,-5 8-1 16,-3 1-3-16,-2 1-2 0,-6 0 0 15,-5-3 1-15,-1-3 0 0,-3-5-4 16,-9-3-7-16,-2-3-11 0,-2-3-9 15,-2-4-31-15,-1-2-100 0,3-6 50 16,1-2-80-16,3-5-347 0</inkml:trace>
  <inkml:trace contextRef="#ctx0" brushRef="#br1" timeOffset="171283.9095">22273 16554 172 0,'-9'11'140'0,"-6"1"-27"16,-4 3 3-16,-1 10-1 0,2 4-48 16,-2 4-1-16,2 3-4 0,4 10-14 15,3-9-7-15,-1 3-8 0,9-4-8 16,3 3-7-16,3-8-2 0,7 5-4 15,1-3-11-15,4 1-18 0,6-5 78 0,-1-5-210 16,3-2 103-16,5-3-55 0,3-13-692 16</inkml:trace>
  <inkml:trace contextRef="#ctx0" brushRef="#br1" timeOffset="171580.7021">22583 16750 274 0,'-16'-7'157'0,"-2"5"-50"15,-2 2 18-15,2 4-33 0,1 5-33 16,0 0-10-16,4 1 0 0,3 4-10 16,2 1-4-16,8 2-3 0,0 7-7 0,5 0-5 15,5 4-4-15,4 4-4 16,2 1-5-16,-2-5-3 0,5 2 0 0,-1-3-1 15,0-7 0-15,-3 1 0 0,-2-3 0 16,-4-4 0-16,-9-9 2 0,-2 1 0 16,-7-2 0-16,-4-6 4 0,-7 4-7 15,-5-10-5-15,2 3-9 0,-4-2-6 16,1-2-147-16,2-6 79 0,-2 3-89 16,1-4-513-16</inkml:trace>
  <inkml:trace contextRef="#ctx0" brushRef="#br1" timeOffset="171854.5839">22965 16523 387 0,'0'-2'190'15,"-1"0"-82"-15,2 2 43 0,0 7-64 16,0 10-23-16,-2 9-18 0,2 7-8 16,-2 11-3-16,0 1-10 0,-5 6-8 0,-2 5-6 15,-1 11-3-15,-4-2-3 0,-5 2 0 16,-6-4 9-16,0-3-12 0,-15-9-2 16,-6-5 125-16,-11 3-294 0,-10-1 153 15,-17-5-45-15,-7-6-1011 0</inkml:trace>
  <inkml:trace contextRef="#ctx0" brushRef="#br1" timeOffset="173618.3804">18194 16435 254 0,'-12'5'93'0,"0"8"-9"16,-6 6 19-16,-6 12-40 0,-1 13-6 16,-10 4 4-16,0 6-9 0,2 6-5 15,1 5-4-15,-1 3-7 0,13 2-5 16,6 2-6-16,9-6-5 0,5-7-4 16,4-6-3-16,10-3 4 0,7-2-8 15,4 1 142-15,3-2-294 0,6 2 151 16,4-1-18-16,1-16-1020 0</inkml:trace>
  <inkml:trace contextRef="#ctx0" brushRef="#br1" timeOffset="175222.078">28539 16370 120 0,'7'-1'107'16,"-2"1"-14"-16,0 0 1 0,2 6-9 16,1 1-7-16,-2 2-7 0,3 3-6 15,-5 6-6-15,3 3-7 0,-7 7-5 16,1 5-5-16,-2 7-6 0,-1 4-5 0,-2 4-5 15,1 3-5-15,-1 2-3 0,-1 1-4 16,1 2-2-16,-5 3-3 0,-4-3-2 16,2 2-2-16,-6-3 0 0,-7-4-1 15,2-7 1-15,-3 0 1 0,-6-4 9 16,3-2-10-16,-1 0-4 0,-1-6-16 16,2-3-145-16,0-8 93 0,4-12-118 15,1-9-521-15</inkml:trace>
  <inkml:trace contextRef="#ctx0" brushRef="#br1" timeOffset="176636.7432">23727 17337 148 0,'-14'-5'107'0,"-2"-2"-40"0,-2-1 6 15,1 5-20-15,2-1-12 0,0 2-13 0,7 2 0 16,4 0 1-16,4 1 0 0,2 0 0 16,4-1-4-16,9 1-3 0,6-2 0 15,7 1-9-15,10 0-6 0,5-1-1 16,6 2-1-16,7-3 0 0,5 0-2 15,9 1-1-15,5 1-1 0,14-3 0 16,2-3 1-16,6-3-1 0,-3 1 0 16,-2 2-1-16,-13-2 1 0,-8 5 0 15,-7 1-1-15,-10-1 0 0,-10 0 0 0,-9 3-1 16,-8 0 1-16,-13-1-4 0,-11 0 0 16,-3 0 0-16,-3 2-1 0,-11-2 0 15,-11 0 1-15,-9 1-1 0,-3-1 3 16,-10 0 1-16,-6-1 0 0,-1 0 0 15,-8 3 0-15,-7-2 0 0,-1 0 0 16,-2 1 0-16,-5 2 0 0,-1 2 0 16,0-2 2-16,0 0 1 0,0 2 2 15,5 0 2-15,5-1 2 0,7-1 1 0,6 1 0 16,11 1 0-16,3-1-2 0,9 1-2 16,7 3-2-16,7-1-2 0,13 2 0 15,5-3 2-15,6-3 1 0,13 1 1 16,12 0 1-16,13 0 0 0,11-4 1 15,7-3-1-15,11 0-3 0,10 1 0 16,12-6-1-16,5 0 4 0,9-2 5 16,5 2 2-16,-4 2 3 0,-5 1 0 0,-9 0 0 15,-13 1 1-15,-16 2-5 0,-17 1-6 16,-20-2-4-16,-21 4-3 0,-9 0 0 16,-9 4-1-16,-20-2-1 0,-12 0 0 15,-17-1 0-15,-7 0 1 0,-7-1-4 16,-6-3-12-16,-5 0-17 0,5 2-96 0,-2 0 56 15,6-2-85-15,7 2-332 0</inkml:trace>
  <inkml:trace contextRef="#ctx0" brushRef="#br1" timeOffset="181315.5423">19302 17327 21 0,'-4'-2'25'0,"-2"1"-5"16,3-3 1-16,1 1 0 0,0 4-6 0,-2 1-3 16,3-4-2-16,1 0 1 0,0 1 2 15,2 2 0-15,1 1 0 0,-1-2 1 16,3 3 3-16,5 1 3 0,3-1 1 15,6-1-2-15,4 3-2 0,6-2-1 16,4-2-1-16,6 1-3 0,9-2-3 16,1 3-3-16,5-2-2 0,6-4-1 15,0 2-1-15,1 4 0 0,10-5 7 0,0 0 2 16,-3 2 1-16,3-1 0 0,3 2 0 16,-3-1 0-16,5 0 0 0,3-1-7 15,2 0-2-15,5-2-1 0,3 3 0 16,9 0 1-16,3 0-1 0,4 0-1 15,4-8 1-15,5 11-1 0,-9 2 1 16,5 8-1-16,-6-9-1 0,-2 2 1 16,-10 0 0-16,-1 0-1 0,-15-3 0 15,-5-1 0-15,-11-2 0 0,-4 0 0 0,-10-1 0 16,0 2 0-16,-4-2 0 0,-6 0 0 16,-6 0 0-16,-2 1 0 0,-4 1 0 15,-2-1 0-15,0-1 1 0,-2 0 0 16,-3-1 2-16,-1-1 1 0,-1 1 2 15,-3 0 4-15,0-3 4 0,0 0 3 16,-3 0 3-16,-5-2-2 0,1-1-1 16,-2 4-1-16,-2 1-4 0,-1 3 0 0,-5 2-98 15,-5 4 54-15,-8-1-47 0,-13 1-353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0:58:37.80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29747 3568 187 0,'-3'5'121'0,"-1"1"-59"15,1 2 22-15,2 6-15 0,1 3-26 16,2 2-5-16,1 1 1 0,3 5 4 15,0 5 3-15,2 1-2 0,0 7-2 16,-2 2-2-16,0-1-1 0,-2 3-1 16,-1 0-3-16,-1 0-3 0,1 2-5 15,-2 0-6-15,1-3-4 0,-1 2-5 0,-1-3-3 16,0-6-2-16,-1-1 0 0,0-2 1 16,-4-6 0-16,2-2 1 0,-1-5-1 15,-1-3 1-15,0-6 0 0,3-3 0 16,0-6-2-16,-2-3-1 0,-1-4-1 15,-1-9 0-15,4-11-1 0,-2-10-2 16,-5-9-2-16,5-12 0 0,1-6-1 16,-1-5 0-16,6 2 1 0,-7-3-2 0,12 4 2 15,-2 1-1-15,-1 7 0 0,4 2 0 16,0 7 0-16,-2 6 0 0,4 7-1 16,4 3 1-16,1 5-2 0,6 7 1 15,-1 3-1-15,2 9 1 0,-1 6 0 16,8 2 1-16,-5 1 0 0,1 6 1 15,1 6 0-15,0 0 1 0,-5 3 0 16,1 5-1-16,-3-1 1 0,-1 4 0 16,-4 1 1-16,-4-1 0 0,-5 0 1 0,-5 0 1 15,-1 0 0-15,-5-2 2 0,-6 4 0 16,-6-2 0-16,-4 4 0 0,-5-4-1 16,-2-1 0-16,-5-4 0 0,2-3-1 15,-3-8-1-15,4 0-1 0,-2-3 0 16,5-4-1-16,1-3-4 0,9 0-7 0,6 3-15 15,6-2-23-15,3 0-31 0,3 0-97 16,10-4 44-16,10 2-102 0,3-8-294 16</inkml:trace>
  <inkml:trace contextRef="#ctx0" brushRef="#br0" timeOffset="320.8224">30519 2970 115 0,'-5'0'127'15,"-2"1"-50"-15,-1 10 11 0,-1 6 5 0,-4 7-32 16,1 8-7-16,-4 9 0 0,1 10 2 15,-2 1-3-15,3 6-7 0,0 0-8 16,5-2-8-16,2-3-5 0,4-1-6 16,5-5-6-16,-3 2-4 0,4-2-4 15,5-1-1-15,3 0-2 0,3-4 0 16,2-1 1-16,1-8-6 0,1 0-12 0,0-8-21 16,0-2-44-16,0-6-59 0,1-7 27 15,2-5-100-15,0-5-165 0</inkml:trace>
  <inkml:trace contextRef="#ctx0" brushRef="#br0" timeOffset="615.0367">30760 2991 333 0,'-11'4'139'0,"-2"11"-64"0,0 9 41 16,1 9-47-16,7 7-21 0,5 7-6 16,-5 0 2-16,9 10 2 0,-9-4-3 0,12 2-4 15,1 1-7-15,-4-4-4 16,0-8-3-16,8 1-3 0,-8-2-3 0,-2-5-4 16,1 0-3-16,-2-1-2 0,0-7-3 15,0-4-1-15,-2-3-1 0,1-7 0 16,-4-3-8-16,1-1-10 0,0-4-18 15,-2-7-104-15,-4-1-35 0,2-6 25 16,-9-11-141-16,-1-10-111 0</inkml:trace>
  <inkml:trace contextRef="#ctx0" brushRef="#br0" timeOffset="804.5284">30502 3476 401 0,'-1'-4'160'16,"1"2"-83"-16,0-1 53 0,3 3-68 0,6 1-23 15,3 2-13-15,7 1-4 0,1-2 0 16,5 0-4-16,0 2-8 0,1-3-6 16,3 1-1-16,-3-2-1 0,0 1 3 15,0-1-7-15,-1 0-15 0,-5-1-26 16,2-1-96-16,-2 0 57 0,-3-2-106 16,-5 0-322-16</inkml:trace>
  <inkml:trace contextRef="#ctx0" brushRef="#br0" timeOffset="1140.713">31070 2901 302 0,'-4'2'116'0,"1"2"-65"16,3 0 44-16,0 6-47 0,5 2-19 16,3 3-3-16,-1 5 8 0,4 3 8 15,-1 5 5-15,1 8-1 0,0 4-1 16,1 8 0-16,1 7-2 0,-1 3-6 0,-4 3-7 16,-4 2-6-16,-2-2-6 15,-2-1-5-15,-2 0-4 0,-2-1-2 0,-6-2 0 16,1 4-2-16,-5-5 1 0,-5-4-1 15,-4-3 0-15,2-1 1 0,-4-12-5 16,4 1-7-16,3-5-12 0,5-7-10 16,6-8-135-16,3-8 72 0,4-9-93 15,-1-4-468-15</inkml:trace>
  <inkml:trace contextRef="#ctx0" brushRef="#br0" timeOffset="1692.9675">31479 3467 242 0,'-15'-1'174'0,"3"1"-75"0,3 1 23 15,4-2-27-15,-3 2-35 0,6-1-21 16,0 1-6-16,2 1-3 0,2-1 0 15,4 0-4-15,3 2-3 0,3-3 0 0,2-1 2 16,-1 1-1-16,-2-3-3 0,3 0-5 16,1 1-5-16,4 1-4 0,-1 0-3 15,3 0-1-15,-4 0 0 0,-1 1-4 16,5-2-6-16,-2 1-15 0,-1 1-19 16,0 0-28-16,-3 2-90 0,-8 1 39 15,-1 3-88-15,-6 2-275 0</inkml:trace>
  <inkml:trace contextRef="#ctx0" brushRef="#br0" timeOffset="1948.2886">31490 3674 452 0,'-15'1'192'0,"3"-1"-109"0,9 1 49 15,3-3-79-15,2-1-32 0,3 2-16 16,4-1-1-16,6-1 0 0,-3-1 6 16,4-1 1-16,0 2-2 0,-1 0-1 15,2 2-1-15,-1 1-1 0,0 2-2 16,3-2-2-16,2 1 1 0,-2 1-12 16,1-1-22-16,1 0-57 0,1 1-56 0,-3-2 35 15,-2 0-124-15,1-1-159 0</inkml:trace>
  <inkml:trace contextRef="#ctx0" brushRef="#br0" timeOffset="2408.2571">32236 3390 324 0,'-9'-10'145'0,"-8"2"-79"16,0 2 38-16,4 5-50 0,1-1-26 0,-3 2-14 15,3 0-1-15,1 2-1 0,11 4 5 16,-12 2 3-16,-6 4 3 0,5 2 2 16,-3 5 4-16,-3-2 4 0,3 6 2 15,3 0-3-15,3 2-5 0,1 0-6 16,4 1-5-16,3 2-3 0,2-1-2 15,0-2-3-15,6-1-1 0,1-2 0 16,6-6-1-16,-1-3 0 0,5-3 0 0,4-3 0 16,0-1 1-16,-2-6-1 0,5 0 0 15,-3-3 1-15,-2-5-1 0,6-4 0 16,-5-3-1-16,1-2 1 0,-2-3-1 16,-1-3 0-16,-5-4 0 0,3-3 1 15,-5-2 0-15,-5 0 1 0,-6 2 2 16,-1 0 6-16,-7 0 3 0,-9 6 0 0,-7 2 1 15,-6 2 0-15,-2 7 0 0,0 2-5 16,-7 2-5-16,-2 6-4 0,2 3-3 16,6 0-1-16,-3 4-9 0,15 6 108 15,12 1-292-15,9 10 152 0,2 1-50 16,5-2-1019-16</inkml:trace>
  <inkml:trace contextRef="#ctx0" brushRef="#br0" timeOffset="7073.7748">32257 2314 225 0,'1'-4'141'15,"2"-3"-42"-15,-2 2 17 0,1-1-23 16,1 1-25-16,0 2-8 0,1-1-5 15,1 1-5-15,0 3-7 0,2 0-7 16,-2 2-7-16,4 2-6 0,3 1-5 0,-1 4-4 16,-1 4-3-16,0 0-4 0,1 3-2 15,-1 3 0-15,-4 0 0 0,0-1-1 16,-5 4 1-16,-1-2 0 0,-6 7-7 16,1-4-12-16,-6 3-10 0,-3 3-135 15,-5 0 75-15,2-4-101 0,-8 0-464 16</inkml:trace>
  <inkml:trace contextRef="#ctx0" brushRef="#br0" timeOffset="7580.6246">31755 2099 221 0,'5'-5'102'0,"1"4"-35"0,1 1 27 16,-1 1-28-16,4 5-22 0,1 4-3 16,-1 2 2-16,2 2-4 0,0 4-8 0,-5 0-8 15,-1 3-6-15,3 2-3 0,-5 2-4 16,-2-4-1-16,2 1-2 0,-4 2-1 15,-1-1 1-15,-5-3-1 0,-2 1-1 16,1-4 0-16,-2-5-1 0,4-2 0 16,1-5-2-16,3-2-1 0,-1-2-2 15,2 0 0-15,3 0 0 0,4 0 0 16,-2-1-1-16,1 1 0 0,1 2 3 0,2 2 4 16,-1 0 6-16,4 2 3 0,0 4 4 15,-1 2 2-15,-4 1 3 0,0 1-1 16,-4 1-3-16,-3 4-3 0,-1 2-2 15,-7 1-3-15,0-1 0 0,-4-1-2 16,-6-2 0-16,0-2-1 0,-6-1-2 16,-5-1 0-16,-2 3 0 0,-2-1-2 15,1-3 0-15,6-4 0 0,1-4-1 0,1-6-2 16,4 0-4-16,3-6-5 0,3-4-8 16,5 2-9-16,4-4-17 0,2-2-20 15,3 0-96-15,2 4 50 0,2-1-78 16,-1 1-311-16</inkml:trace>
  <inkml:trace contextRef="#ctx0" brushRef="#br0" timeOffset="7846.0131">31469 2404 428 0,'-12'0'152'15,"2"2"-68"-15,1-1 48 0,3 3-75 16,4 5-20-16,0 2-6 0,-1 1 0 0,-2 3 1 16,1-2-3-16,1 0-1 0,0 2-2 15,-1 1-4-15,3-2-4 0,1 4-4 16,2 0-4-16,-3-3-4 0,1 0-2 16,4-2-1-16,-3 0 0 0,1-6-1 15,0 0-8-15,-2-3-15 0,3 2-17 16,-3-5-126-16,0 0 70 0,-2 1-106 15,-1-2-426-15</inkml:trace>
  <inkml:trace contextRef="#ctx0" brushRef="#br0" timeOffset="8055.4506">31321 2379 360 0,'-7'-3'155'16,"-3"3"-68"-16,-2 5 41 0,0 0-57 15,4 3-24-15,2 5-11 0,-4 3-1 0,1-3-3 16,-2 2-7-16,1 1-6 0,4-1-6 16,1-1-4-16,0 1-3 0,5-2-2 15,1-1 3-15,-2-5-8 0,2 1-21 16,2-2-89-16,3 1-36 0,-3-6 35 16,-2-1-153-16,-2 0-111 0</inkml:trace>
  <inkml:trace contextRef="#ctx0" brushRef="#br0" timeOffset="8822.7841">31211 2485 196 0,'0'3'97'0,"-2"-1"-49"15,-1 4 27-15,-8 0-23 0,10 5-24 16,-4-4-3-16,2 1 5 0,6-1 4 16,-6 0-1-16,-5 0-3 0,10-1-3 15,-6-2-3-15,1 0-3 0,1-4-5 16,-3-1-5-16,5-1-3 0,7-5-4 0,-3-6-2 15,4-3 0-15,2-3-1 0,-2-2-1 16,-2 3 4-16,-1 3 8 0,-1 1 6 16,0 8 8-16,-1 3 2 0,-3-2 2 15,2 5 2-15,-4 1-4 0,1 6-7 16,-5 4-7-16,-3-2-6 0,2 5-6 16,5 4-14-16,1 2-18 0,1-6-111 15,10 5 67-15,-1-3-100 0,-1-4-382 0</inkml:trace>
  <inkml:trace contextRef="#ctx0" brushRef="#br0" timeOffset="9409.3842">31481 2468 77 0,'-6'-4'109'16,"6"4"-15"-16,-3-1-11 0,4 1-1 16,-4 4-16-16,2 0-7 0,-1 3-4 15,-1 5-6-15,-3 1-4 0,-1 4 1 16,2 5 3-16,-2 2-5 0,3 1-7 15,-4-1-4-15,1-4-7 0,3-3-6 16,1 0-5-16,-2-4-4 0,4 0-3 16,2-3-3-16,1-2-1 0,-5-5-1 0,4-3 1 15,-1-1-1-15,2-6 0 0,2-6 0 16,-2-3-1-16,0-5-2 0,6-8 0 16,0-1-2-16,-1-2 0 0,-1 2 0 15,0 5-1-15,-1 6 1 0,-3 7 1 16,0 6 3-16,-1 6 1 0,-2 0 3 15,1 4 2-15,-3 8 0 0,-2 8 1 16,-2 0 0-16,-1 3-1 0,0 0-2 0,5-1 3 16,1-6-10-16,2 0-13 0,3-6-17 15,6-1-124-15,2-6 74 0,0-1-111 16,0-2-425-16</inkml:trace>
  <inkml:trace contextRef="#ctx0" brushRef="#br0" timeOffset="18888.7863">3324 6532 30 0,'9'1'38'0,"1"0"-7"16,1 2-1-16,2-1-3 0,6-1-4 16,3-1-5-16,5 0-6 0,4 0-2 0,4 0-4 15,2-3-2-15,0 0-2 0,1 1-1 16,-1-1 0-16,3 0 0 0,-1-1 0 16,1 0 0-16,-2 2 0 0,1-1-1 15,-2 1 1-15,-3 0-1 0,1 2 0 16,2 0 1-16,-4 2-1 0,4 1 0 15,-1 0 0-15,2 3 0 0,-1-1 0 16,2-2 0-16,0 1 0 0,4 0 0 16,4-2 0-16,3 1 0 0,4 0 0 0,5 1 0 15,-3 0 0-15,0 0 0 0,2-1 0 16,-4 0 0-16,3-1 0 0,4-1 8 16,0 1 2-16,0-1 1 0,4 4 1 15,-1 1-1-15,-3 1 1 0,-3-1 0 16,-1 2-8-16,-2-2-2 0,-2-2 0 15,-2 2-1-15,-2 1 1 0,-3-3 0 16,-8 1-1-16,-1-2 1 0,-5-3-12 0,-3 1-37 16,-2 0 24-16,-3-1-32 0,-3 1-141 15</inkml:trace>
  <inkml:trace contextRef="#ctx0" brushRef="#br0" timeOffset="21770.0916">17820 5142 17 0,'1'-11'18'0,"1"4"0"0,-1-4-1 15,1 4-1-15,-2 2-2 0,0-2-2 16,-1 2-2-16,-1 3 0 0,-4-2 1 15,0 2 0-15,-6 0 2 0,-6 0 4 0,-2 0 5 16,1-2 2-16,-4-1 1 0,2-1-1 16,0 1-1-16,4-2-3 0,0 3-5 15,-2-1-5-15,2-3-4 0,5 1-2 16,-7 0-2-16,-2-1-1 0,3 3 0 16,-2 0 0-16,-5-1 0 0,2-1-1 15,0 0 1-15,-3-2-1 0,0 1 0 16,-3-1 0-16,-1 3 0 0,-2-2-1 0,2 3 1 15,-6-1-1-15,1 1 1 0,-3-1-1 16,-2 1 1-16,-2-2-1 0,-1 2 1 16,-3-2-1-16,1 3 1 0,0 1 0 15,-3 1 0-15,5-1 0 0,-5-2 0 16,3 0 0-16,-3-2 1 0,3 0-1 16,-6-1 1-16,5 6 0 0,-4-1 0 15,4 1 0-15,-2-4 0 0,2 1-1 16,3 2 1-16,0-4 1 0,0 2 0 0,5 3 2 15,0 1 2-15,0-3 1 0,-1 2 1 16,0 2-1-16,0-2 0 0,-1-1 0 16,-1 0-3-16,5-1-1 0,-1 5-1 15,1-3 0-15,-3 0-1 0,-1 1-1 16,0 1 1-16,2 0-1 0,-2 2 1 16,4-2-1-16,4 4 1 0,-3 1-1 15,2-3 0-15,-3 1 0 0,0-2 2 0,4 2 2 16,4-2 2-16,-3 2 0 0,5-2 1 15,-3 2 0-15,-2 1 0 0,1 0-1 16,0 0-3-16,1 1 0 0,-1 0-2 16,3 7 0-16,0-4 0 0,-2-1 0 15,2 2 0-15,2 1-1 0,-1-4 1 16,-1 1-1-16,-1 3 1 0,0-1-1 0,2 1 1 16,-7-1-1-16,0 0 0 0,1-1 1 15,0-1-1-15,0 0 0 0,4 0 0 16,5 2 0-16,1 2-1 0,1 1 2 15,0-2-1-15,-2 3 0 0,0 1 1 16,-2-1 0-16,0 1 0 0,0 3 0 16,-1-1-1-16,-1 2 1 0,1-1 0 15,-2 0 0-15,1 5 0 0,-1 0 0 0,-3-1 0 16,-1 1 0-16,1 2 0 0,-2-3-1 16,0 0 0-16,0 0 0 0,2-1-1 15,3-1 0-15,-1-1-1 0,7 0 1 16,0 2 3-16,3-2 0 0,0 1 2 15,6 4 0-15,-3 0 1 0,1 0 0 16,2 3 1-16,2 3-3 0,-5 1-1 0,6 0 1 16,2 3-1-16,3 0 1 15,-1-3-1-15,3 0 1 0,1-3-1 0,2-3 0 16,-3 0-1-16,3-1 1 0,-5 0-1 16,4-2 0-16,1 2 0 0,0-3 0 15,-1-2 0-15,2 0-1 0,1 1 0 16,5-5 1-16,-1 1-1 0,3 1 0 15,4-2 0-15,3 2 0 0,-1 2 0 16,6 1 0-16,4 3 1 0,1 0 0 0,-1 0 0 16,5 0 0-16,2-2 0 0,2 2 0 15,4-2 0-15,4-1 0 0,-2 0-1 16,5 1 1-16,-4-2-1 0,2 0 0 16,-2-2 0-16,4 2 0 0,-3-3 0 15,8 1 0-15,-2 1 0 0,3 1 0 16,1-2 0-16,3 3 1 0,-4-3-1 15,2-1 1-15,4 2 0 0,-1-2 0 0,2-2 0 16,5 1 0-16,-3 1 0 0,2-5 0 16,5-2 0-16,-3 4 0 0,3-6 1 15,0-4-1-15,0 2 0 0,-3-2-1 16,0-2 1-16,0 1 0 0,-2-2 0 16,1-2-1-16,3 1 0 0,-3-3 1 15,0 0 1-15,3 1 2 0,-2 1 1 16,-3-1 0-16,3 2 1 0,-7-1 0 15,3-4 0-15,5-1-1 0,-1 1-2 0,1-2 0 16,0-2-1-16,-4 0 0 0,-4-2 0 16,0 1 0-16,-5-4-1 0,1 2 1 15,-1-2 0-15,-1-1 0 0,-2-4 0 16,2 0-1-16,1-3 1 0,0 2 1 16,1-1 0-16,1 2 0 0,-3 1 1 15,2-2 1-15,-3 6 1 0,-2-4 0 0,2 4 1 16,-4-2-1-16,-3 1 0 0,1-4 0 15,-1-1-1-15,-7-8-1 0,1 2 6 16,-2-5 3-16,-4-3 1 0,-5 1 1 16,-2 0 1-16,-3 0 1 0,-8-1 0 15,-5-2-6-15,-4-1-3 0,0-3-3 16,-2 1 1-16,-3-4-1 0,0-2 1 0,1 2 1 16,-3 1 3-16,1-2 1 0,-4 4 1 15,-2 5-1-15,-3 6-1 0,-4 3-3 16,-5 7-2-16,-4-1-4 0,-4 4-3 15,-7 2-1-15,-1 3 0 0,-6-4 0 16,-7 7-10-16,-1 0-18 0,-7 0-32 16,-6 4-68-16,-2 6 38 0,4-4-100 15,-1 2-202-15</inkml:trace>
  <inkml:trace contextRef="#ctx0" brushRef="#br0" timeOffset="45349.9204">21420 6582 161 0,'-1'-3'85'0,"-4"-2"-40"0,1 1 12 16,2 1-29-16,-1 3-15 0,4 0-9 15,3 1-5-15,-3 2-2 0,3 2 0 0,1-2 1 16,0 1 1-16,1 2 1 0,0-3 1 15,-1-1 2-15,3 2 4 0,2-2 4 16,0-1 3-16,1 0 2 0,2-1 2 16,-2-2 1-16,4 1-3 0,3-1-3 15,-1-2-3-15,3 0-4 0,3 1-2 16,3 0-1-16,2 0 0 0,5 0 1 16,1 0 0-16,2-1 1 0,5-1-1 0,-4 3 1 15,6 2-1-15,-1-1-2 0,4 0 0 16,-2 2-1-16,6-1-1 0,-1 1 1 15,5-2 0-15,-4 2-1 0,5-1 1 16,-2 2-1-16,-2-2 0 0,-2 2 1 16,4-3-1-16,-3 1 0 0,3 0 1 15,1 1-1-15,0-1 0 0,2 0 1 0,-7 0-1 16,3-1 1-16,0 1-1 0,-1-1 1 16,-5-1-1-16,8-3 0 0,-5 4 1 15,8-1-1-15,-6-1 0 0,6 1 0 16,-4-1 0-16,1 2 0 0,-3 1 0 15,6 0 0-15,1-1 0 0,3 1 0 16,-2-1 0-16,0 0 0 0,0-1 1 16,0-2-1-16,2 0 0 0,3 1 1 15,2-2-1-15,-3 1 0 0,-2-1 1 0,-1 0-1 16,-3 1 0-16,-1 0 0 0,1-2 1 16,2 2-1-16,0-2 0 0,0 4 0 15,-1 0 0-15,3 1 0 0,-3 0 0 16,1 0 0-16,2-1 0 0,3-1 0 15,-2 1 1-15,2 0-1 0,1 1 0 16,2 1 0-16,-1-2 0 0,2 2 0 16,1 0 0-16,-1 0 0 0,3 0 0 15,1 0 0-15,-1-2 0 0,3 1 0 0,-1-2 0 16,2-1 1-16,-3 0-1 0,-3 0 0 16,3 3 1-16,-5-1-1 0,-4 2 0 15,-1-2 0-15,1 1 0 0,-3 2 0 16,1 0 0-16,-1-2 0 0,0 3 0 15,1-2 1-15,-1 0-1 0,3 0 0 16,-1-2 0-16,-1 1 0 0,-3 0 1 0,-1 0-1 16,-5 0 1-16,2-1 5 0,-2 0 2 15,1 0 2-15,-1 0 0 0,5 1 1 16,-4-1 0-16,2 2 0 0,-2 0-6 16,-2 1-2-16,-1-1 0 0,-3 0-2 15,-2-1 0-15,-2 0 3 0,-2-1 2 16,-1 0 3-16,-4 2 1 0,0 0 1 0,-6 0 4 15,-3 0 3-15,-4 0 1 0,2 0 1 16,-3 0 1-16,-2-1 1 0,-2-1 1 16,0 1-2-16,-7 0-2 0,2 1-4 15,-3-2-3-15,1 1-4 0,-4-1-2 16,0 0-3-16,-3 2-1 0,-1 0-1 16,3-1 0-16,-3 1 0 0,0 0 1 15,0-1-7-15,0 3-24 0,0-1 23 0,-6 2-126 16,3-1 63-16,-2-2-81 0,-11 0-385 15</inkml:trace>
  <inkml:trace contextRef="#ctx0" brushRef="#br0" timeOffset="49040.3596">27817 5273 63 0,'-13'-15'46'0,"-2"3"-19"0,1-2 3 16,-3-3-9-16,3 5-9 0,-1 1-5 16,-1-1-3-16,0 0-2 0,-3 1 0 0,0-1 1 15,-3-1 2-15,3 2 2 0,-5-1 1 16,3 2 1-16,-5-4 1 0,0 2-1 16,-6 0-1-16,1-2-2 0,-5 0-3 15,-1 3 0-15,-6-2-1 0,-2 0-1 16,0 3-1-16,-2 0 0 0,0 2 0 15,-3-2 0-15,-4-1 0 0,-2 2-1 16,-1 2 1-16,-3-1 2 0,-2 1 1 0,-2 1 0 16,-1-1 1-16,0 1 0 0,0-1 1 15,-3 2-1-15,5 3 0 0,2-1 3 16,-1 2 1-16,2 0 1 0,0 1-1 16,1 1 1-16,-5 0-1 0,1 3-1 15,-1 2-4-15,0 1-2 0,-2-1 0 16,8 4 0-16,-5-2-1 0,-1-1 1 0,1 2-1 15,2 0 1-15,-1-3-1 0,4 3 0 16,5 0 0-16,1 1-1 0,5-1 3 16,4 2 2-16,1 1 1 0,1 1 1 15,8 3 0-15,0 2 0 0,2 3 0 16,5 5-3-16,2 5-1 0,-4 1 0 16,5 6 0-16,2 1 0 0,1-1 0 15,1 0 0-15,3 1 1 0,-1-4 0 16,2 3-1-16,-1-6 0 0,1 1-1 0,2 0 0 15,-2-4 0-15,2-2-1 0,2 4 0 16,2 1-1-16,2-4 1 0,2 4-1 16,5-4 0-16,1-1 0 0,0-4 0 15,2 2 1-15,4-2-1 0,2 1 0 16,6 1 0-16,1 1 1 0,5-2 0 16,2 4 0-16,0-1 0 0,5 0 0 15,-2 0 0-15,1 1 1 0,5-1 0 0,3-4 0 16,2 2 1-16,3-4-1 0,4 0 1 15,2-3-1-15,-1 1 0 0,-1-7 0 16,2 2 0-16,1-3 0 0,-1-2 0 16,2 1 0-16,1-1 0 0,3 0 0 15,1 0 0-15,-1-2 0 0,2-2-1 16,2-1 1-16,0 0 0 0,2 0-1 0,6-1 1 16,4 2-1-16,-4 0 1 0,5-1 1 15,-1-2 1-15,-1-2 0 0,-1 1 1 16,1-2 1-16,-6 0-1 0,4-1 0 15,-2-1-1-15,1 1 0 0,-1-2-2 16,-1-1 1-16,1-1 0 0,-1 0-1 16,-1-3 1-16,0 0 0 0,0-4-1 15,1-1 1-15,-2-1 0 0,0-2 0 16,0-7 0-16,0 2 0 0,-4-4 0 0,1 0 3 16,-2-1 0-16,-4 3 1 0,-2-1 1 15,-1-1 0-15,1-1-1 0,-3-2 1 16,-1-3-2-16,2 2 0 0,-6 1 0 15,-4 1 1-15,0 1 0 0,-5-2 1 16,-5-1-1-16,1-1 0 0,-9-1-1 16,-1-2-1-16,-4 1 0 0,-3-1-2 15,-4-3 0-15,-1 1 0 0,-6-2 0 0,-6 0-1 16,-6-4 0-16,-3 3 1 0,-6-1 3 16,-10-3 8-16,5 3 5 0,-5-2 3 15,-7 0 3-15,-5 4 1 0,0 4 0 16,-8 6-4-16,0 2-6 0,0 3-6 15,1 4-4-15,2 2-2 0,1-1-3 16,0 5 0-16,-6 3 0 0,1 2 0 0,2 6-1 16,1 2 1-16,-5 1-5 0,6 4-15 15,3 2-28-15,-2 6-68 0,0-1 41 16,3 6-91-16,4 4-212 0</inkml:trace>
  <inkml:trace contextRef="#ctx0" brushRef="#br0" timeOffset="53451.969">23185 5554 296 0,'5'-10'74'0,"-2"1"-41"0,-1 1 36 16,1-1-63-16,4 1-8 0,4 0-16 15,0 3-10-15,5 0-7 0,-1 3-5 16,-1 0-1-16,-3 1 1 0,1-1 4 15,-5 0 14-15,-2-1 18 0,-1 3 21 16,-1-1 15-16,-3-2 9 0,-1 2 9 0,0-2 9 16,-1 1 5-16,-1-1-3 0,0 1-10 15,1 1-8-15,1 0-8 0,1 0-7 16,-1 1-7-16,-1 0-8 0,2-2-4 16,0 1-4-16,0 0-1 0,2 1-2 15,-7 2-1-15,6 0 0 0,-2-2 0 16,4 5 2-16,-5 4 5 0,1 2 5 15,-1 3 5-15,-4 4 3 0,-7 5 5 0,-2 3 2 16,-5 10 1-16,-4 4-1 0,-3 9-3 16,-3 7-2-16,-4 7-1 0,-2 4-1 15,-2 6 0-15,-1 2-1 0,-3 1 0 16,4 0-3-16,-1-2 0 0,5-5-3 16,-1-4-2-16,4-3-3 0,2-6 0 0,5-5-1 15,0-5-1-15,8-7 2 0,4-5 0 16,3-5 0-16,1-5-1 0,4-7-1 15,1-2-1-15,-2-6 0 0,4-4-1 16,0-3-1-16,1 0-1 0,-1-2 1 16,2-1-1-16,1-5-2 0,1-3-3 15,0-1-5-15,1-7-7 0,0-2-9 16,2-1-13-16,-1-1-15 0,1-4-20 0,1 0-33 16,0-2-67-16,-2-6 31 15,0-2-74-15,-3-1-196 0</inkml:trace>
  <inkml:trace contextRef="#ctx0" brushRef="#br0" timeOffset="53981.1386">22717 5415 303 0,'-4'-16'220'0,"-4"1"-96"15,-4 11 12-15,-1 2-14 0,4 2-102 16,1 4-2-16,2 2-10 0,4 5-10 16,2 1-1-16,0 0 0 0,2 1 1 15,4 0 2-15,2-2 6 0,1 1 7 16,4 0 8-16,1 1 6 0,3 0 6 16,2 2 4-16,1 3 0 0,0 1-2 0,-2 5-5 15,1 4-4-15,-4 4-6 0,-2 3-4 16,-2 4-3-16,0 2-1 0,0 2-3 15,-1 1-2-15,-2 2-2 0,0-2-1 16,-2-2-1-16,1-4 0 0,3-1-1 0,-1-6 0 16,-3-2 1-16,2-6 0 0,-4-4 0 15,-3-9 1-15,-1-3 0 0,1-2 1 16,-1-1 2-16,0-3-1 0,0-2 0 16,0-9-3-16,1-4-6 0,0-10-5 15,2-11-7-15,-2-13-7 0,4-6-5 16,2-10 0-16,-3-3 4 0,-1 1 3 15,-3 6 6-15,-1 7 8 0,-4 11 11 16,-2 8 8-16,-3 7 2 0,1 6 4 0,1 11 0 16,1 7 2-16,-1 3-1 0,2 7-2 15,0 11-1-15,1 12-2 0,-3 12-2 16,4 9-2-16,2 6-1 0,2 0-2 16,3 0-4-16,2-7-1 0,1-2 1 15,5-9-5-15,6-4-7 0,1-6-5 16,5-9 10-16,2-6-187 0,5-9-10 15,0-5 34-15,2-8-171 0,-5-8-141 16</inkml:trace>
  <inkml:trace contextRef="#ctx0" brushRef="#br0" timeOffset="55265.545">26553 5491 211 0,'-5'-8'58'16,"3"2"-23"-16,-2 3 22 0,3 1-44 0,1 1-2 15,-1 0-3-15,0-1 1 0,-1 0 6 16,1-1 6-16,-2 1 6 0,0 0 5 15,2 1 7-15,-1 2 5 0,0-1-1 16,-1 1-5-16,-1 1-6 0,2 0-3 16,-3 1-3-16,0 2-3 0,0-1-2 15,-2 3-1-15,0 2 3 0,-2 5 1 16,-4 2 3-16,0 5 2 0,-6 7 0 0,-1 4 2 16,-6 8 0-16,-1 6-4 0,-2 9-4 15,-2 3-3-15,-3 6-5 0,4 0-4 16,0 6-3-16,1-4-2 0,-1 2-1 15,4-7 1-15,-2-4 3 0,-2-6 5 16,1-4 2-16,3-6 1 0,-5 1 2 16,2-4 1-16,3-1 2 0,0-4-3 15,2-1-4-15,5-6-2 0,1-4-2 16,5-5-1-16,2 0-3 0,0-6-2 16,2-3 0-16,1 1-1 0,0-6 0 0,3-3-1 15,-1-4-3-15,4-1-3 0,0-3-3 16,0-6-3-16,0-6-5 0,1-1-7 15,-2-4-7-15,2-1-7 0,0-4-10 16,2 4-19-16,2-6-27 0,-2 1-33 16,1-4-48-16,1 2 17 0,1-5-80 15,-4-1-103-15</inkml:trace>
  <inkml:trace contextRef="#ctx0" brushRef="#br0" timeOffset="56555.2954">25846 5585 243 0,'-1'-15'184'0,"-2"1"-60"16,-1 1 0-16,1 4-20 0,3 3-64 15,0 3-10-15,3 1-16 0,0 0-14 16,2 1-2-16,0-3 0 0,0 4 1 16,-2-4 0-16,0 3 2 0,0 3 4 15,-3-1 4-15,0 1 6 0,-1 2 4 16,0-2 5-16,-2 3 3 0,1 2 1 15,1 3-1-15,2 5-4 0,-1 4-3 16,0 3-3-16,4 4-2 0,0 3 0 16,5 3 0-16,2 3-1 0,3 3 0 0,2-1-2 15,3 2-1-15,0-4-2 0,2 2-2 16,-1-3-2-16,-1 0 0 0,-1-3-2 16,-3 0 2-16,-3-8 2 0,-2 0 1 15,-1-2 1-15,-3-5 1 0,-4-2 0 16,0-3 2-16,0-3-2 0,-5-5 0 0,3-3-1 15,-4 1 0-15,0-4-1 0,-2-3 0 16,-1-7-1-16,-3-4-2 0,1-8-2 16,-2-9-2-16,-1-6-2 0,1-2 0 15,1-7 0-15,2 0 0 0,2 0 0 16,3 7 1-16,1 5 0 0,0 9 0 16,-1 6 1-16,-1 6-1 0,0 0-1 15,-1 6 0-15,1 5-1 0,2-3-1 16,0 8-2-16,-1 4 0 0,0 3 0 0,-2 2-1 15,-1 5 3-15,2 6 0 0,2 2 4 16,1 3 2-16,-1 5 1 0,4 1 3 16,1-1 2-16,3 0 0 0,2 5 0 15,1-4 0-15,-1 1-1 0,3-4-1 16,-3-1-2-16,-3-6 0 0,1-2-1 16,-1-4-1-16,0-2 0 0,-2-4 1 0,0-2 0 15,-1-4 3-15,-2-3 0 0,0 0 1 16,-4-4 0-16,0-3-1 0,-3-2 0 15,1-2-1-15,-2-3-3 0,1-1 0 16,1-2-1-16,0 1-1 0,1 3 0 16,2 1-1-16,-1 2 0 0,2 1 0 15,1 4-1-15,0 1 0 0,-1 1-1 0,1 2 0 16,1 1 0-16,1-1 0 16,-2 2-1-16,1 0 2 0,-1-2-1 0,3 1 1 15,-2-1 0-15,-2 1 1 0,0 4 0 16,0-2 0-16,2 0-1 0,0 2 1 15,-2 1 0-15,2 0-1 0,-1 1 0 16,1-1 0-16,2 0 1 0,-2 1-1 16,3-3 0-16,-1 2 1 0,1-2 0 15,-1-1 0-15,3 0 1 0,-3-2-1 0,1-1 1 16,1-1-1-16,2 0 0 0,0-3-1 16,0-1-1-16,3-2-1 0,1-1-2 15,2-3 0-15,2 0-1 0,0-3-1 16,2 2 0-16,-2-3-2 0,2 0-1 15,0-3-3-15,1-3-4 0,1-3-3 16,3-1-2-16,-1-5 0 0,-2-2 1 0,4 3 3 16,-3-3 4-16,-1-2 4 0,-3 6 4 15,3 4 3-15,-3 1 2 0,1 4 0 16,-2 7 0-16,1 2 0 0,-1 1-1 16,-5 7 0-16,-1-1-1 0,0 4 1 15,-4 1-1-15,-2 4 0 0,2 2 1 16,-3 1 0-16,0 1 1 0,-1-1 0 15,0-2 1-15,2 1 0 0,-2-3 0 0,0 1 1 16,0-2 0-16,0 0-1 16,0 0 1-16,2 1 0 0,-4 0 0 0,0 2 1 15,1 0 1-15,-4 1-1 0,1 1 1 16,-4 7 1-16,2 1 2 0,-5 6 0 16,1 8 0-16,-6 0 1 0,-1 7 1 15,0 5-1-15,-2 5 0 0,0 3-2 0,0 7-1 16,-2 1-1-16,-3 2 0 0,1 0-1 15,-1-2 0-15,-2-5-1 0,1-4 4 16,0-4 2-16,2-6 1 0,-3-5 1 16,5 0 1-16,0-2 1 0,3-3 0 15,-1 0-1-15,1-3-3 0,1-1 1 16,3 0-1-16,1-5 0 0,-1-4-2 16,3 0 0-16,1-3-1 0,3-6-1 15,-1 1 0-15,5-3 0 0,3-2 1 16,-2-3-1-16,2-2-1 0,1-3 1 0,3-4-2 15,1-6 0-15,3-7-2 0,-2-4-3 16,0-4-3-16,1-3-4 0,-1-3-6 16,1-2-7-16,4 0-6 0,1-2-15 15,2-5-14-15,1-1-6 0,6-1-1 16,-3-4 7-16,1 1-117 0,-1 1 58 16,0 2-23-16,-7-1-435 0</inkml:trace>
  <inkml:trace contextRef="#ctx0" brushRef="#br0" timeOffset="58043.1015">21327 5382 99 0,'-4'-13'56'0,"-3"5"-23"0,0 3 6 16,3 4-17-16,1 0-10 0,1 2-6 15,1 1-5-15,1 0-2 0,-1 0 1 16,2 3 3-16,0 0 11 0,-1 2 15 0,-1-1 13 16,-4 2 14-16,1 1 12 0,-3 2 9 15,-2 2 4-15,-3 4-5 0,1 6-8 16,-6 6-9-16,-2 3-7 0,-1 8-8 15,0 9-4-15,-4 8-6 0,-2 8-3 16,-5 5-5-16,-2 9-4 0,-2 0-5 16,4 2-5-16,3-2-4 0,2-7-3 0,1-7 2 15,1-8 3-15,-4-9 1 0,3-3 2 16,2 1 2-16,3-3 1 0,1-6 1 16,2-2-2-16,4-8-4 0,3-2-2 15,1-9-2-15,6-3-1 0,1-2-2 16,-3-6 0-16,5-3-1 0,-1-4-2 15,1-6-4-15,9-7-5 0,-1-10-4 0,1-8-5 16,4-10-3-16,2-2-6 0,-4-6 0 16,1-1 2-16,-4 2 0 0,1-1 1 15,-1-2 2-15,-3 0 0 0,-1 0 3 16,0-3-1-16,-1 0-1 0,-2 1 0 16,0 2 0-16,-2 2 1 0,1 3 4 15,-1 3 1-15,1 2 4 0,-4 2 4 16,-1 2 5-16,0 4 6 0,0 3 2 15,1 5 3-15,3 2 1 0,1 4 2 16,1 2 2-16,0 3 0 0,-1 1 1 0,-2 6 2 16,3 3 3-16,-2 0 1 0,-2 4 0 15,-1 2-1-15,0 1 0 0,2 3 1 16,-1 5-2-16,-4 1-2 0,4 4 1 16,-2 6 2-16,3 3 3 0,1 4 0 15,2 8-1-15,-1 3-2 0,2 3-2 16,3 0-3-16,-1 4-4 0,2-4-2 15,5 2-3-15,-3-4-2 0,4 1-1 16,-1-6 0-16,4-1-1 0,-4-6 0 0,1-3-1 16,3-2 1-16,-2-4 4 0,-4-4-7 15,5 1-6-15,1-2 34 0,-2-7-226 16,4-3 127-16,6-3-101 0,2-10-806 16</inkml:trace>
  <inkml:trace contextRef="#ctx0" brushRef="#br0" timeOffset="60870.8414">22680 5538 16 0,'-2'-3'44'0,"1"0"-10"0,1-1-7 16,-1 1 1-16,0-1-2 0,2-1-5 15,-1 1-3-15,1-4-1 0,0 4 0 16,1 0-1-16,0-2-2 0,1 2-4 16,1 4 2-16,-1 3 2 0,0 4 2 15,2-1 4-15,-1 5 5 0,1 3 6 0,3 2 5 16,1 0 1-16,4 9-1 0,4 5 1 15,0-1-1-15,2 8-3 0,3 1-4 16,-2 3-3-16,-3 0-3 0,6 4-3 16,-2 2-3-16,-3-5-1 0,3-5-4 15,0-4-1-15,-5-6-1 0,-3-9-2 16,0-3-1-16,-3-4-2 0,-3-4 0 16,-1-7 0-16,-5 0 2 0,-1-7 0 15,-1-6 0-15,0-8 0 0,-4-12 1 0,-4-6-2 16,-1-7 0-16,-8-9-3 0,-2-3 0 15,-3 3 0-15,-1 1-1 0,-4 5 0 16,5 7-1-16,-3 6 1 0,2 4 0 16,0 0-1-16,1 7 0 0,3 3 1 15,4 2-1-15,1 5-1 0,5 6 1 16,3 3 1-16,3 1 0 0,3 5-1 0,1 3 2 16,4 5 2-16,5 9 1 0,4 9 0 15,4 8 0-15,3 7 0 0,4 5 2 16,3 1-1-16,-2-1-2 0,2 1-1 15,-5-6 0-15,1-3 0 0,-5 0-1 16,-1-8 0-16,-5-6-1 0,2-1 1 16,-6-6 1-16,-1-6-1 0,-2-3 2 15,-4-6 1-15,-1-2 0 0,-2-5-1 0,-5-12 0 16,-3-14-1-16,-7-8 0 0,1-9-2 16,-7-6-2-16,2 0 0 0,2 9 1 15,2 7-1-15,1 12 1 0,8 14-1 16,3 10-1-16,5 2-1 0,1 10 10 15,5 7-8-15,7 12 110 0,6 2-256 16,6 10 136-16,-2 0-29 0,-3-5-894 0</inkml:trace>
  <inkml:trace contextRef="#ctx0" brushRef="#br0" timeOffset="73619.6252">24312 6479 38 0,'1'-1'69'0,"-3"0"-15"0,4-1-9 16,-2 6-1-16,-1-2-7 0,0 0-10 16,-1-2-9-16,3 3-3 0,0 1-2 15,-1-1 0-15,1 1 1 0,4 3 2 16,-5 2 1-16,3-1 3 0,-4 1 2 16,0 2 1-16,3 1 0 0,1 1-1 15,-4 4-4-15,4 2-3 0,-6 2-4 16,4 1-3-16,-2 0-3 0,-2-2-2 0,-3 2-1 15,4-1-1-15,2-3 1 0,-1 2-1 16,-2 0 1-16,-3-4-1 0,0-1 0 16,-1 2 0-16,2-4 3 0,-4 0 3 15,4-1 1-15,-2 0 1 0,0-2 0 16,1-5 1-16,4 0 2 0,0-1 0 16,2-4 1-16,-3-1 1 0,4-2 0 15,-2-3 0-15,5 2-1 0,-4-4 0 0,1-2-4 16,1-1-4-16,1-3-2 15,0-2 0-15,-1-2-1 0,-2-1 0 0,4-4-1 16,-5 2 0-16,2 1 0 0,-1-4 0 16,1 2 0-16,2 1-1 0,1 0 0 15,-3-1 1-15,1 5-1 0,1 0 0 16,-3 4-1-16,3-1 1 0,0 3-1 0,-3 2 1 16,-3 5-1-16,4-3 1 0,1 4-1 15,-2 1 0-15,0 1 0 0,-2 0 1 16,2-3-1-16,5 6 0 0,-3-1 0 15,-3 1 1-15,1-2 0 0,-4 0 2 16,-1 3-1-16,-1 0 2 0,-6 2 0 16,-1 0 0-16,-3 1 1 0,3 0 0 15,0 4-1-15,1-1 1 0,2-3 0 16,2 5 0-16,-2-3-1 0,0-3 0 0,3-1 0 16,2 0 0-16,1-4-1 0,2 1 1 15,2-1 1-15,3-2-1 0,1 0 1 16,4-2 0-16,1-2 0 0,8 3-1 15,1-7 0-15,1-2 0 0,-1-2-1 16,2 2-1-16,-1-4 1 0,-6 2-1 16,1 1 0-16,-3 1 0 0,-1-1-1 15,-3 4 0-15,1 0-1 0,0 5-1 0,-4 1 0 16,0 3 1-16,0 0 2 0,-1 2 2 16,0 1 2-16,0 3 2 0,3-1 2 15,0 2 1-15,0 0-1 0,-1 3 0 16,5 0-2-16,-1 0 0 0,3 0 3 15,3 1-6-15,6-1-2 0,5 1-134 16,2-1 84-16,-4-7-86 0,-4-3-491 0</inkml:trace>
  <inkml:trace contextRef="#ctx0" brushRef="#br0" timeOffset="90724.7328">9232 10098 22 0,'-4'0'18'0,"3"0"-1"0,1-1 4 0,0 2-1 15,1 0 3-15,3 0 2 0,0 0 2 16,2-1 1-16,-1 0 1 0,1 2-3 15,1-4-3-15,-2 1-4 0,4 1-5 16,1 1-4-16,0 1-4 0,3-1-2 16,0 0-2-16,3 2-1 0,4-2 0 15,-2 0 0-15,6 0 1 0,4 1 1 16,6 0 0-16,2-1 2 0,6-1-1 0,3 0 1 16,8-1-1-16,4 0 0 0,7-1-2 15,6 2 0-15,4-2-1 0,3-1 0 16,2 4 0-16,5-4 0 0,5 3-1 15,2-2 1-15,5 0-1 0,2 1 1 16,3-1-1-16,1-3 0 0,7 2 0 16,2-1 1-16,2 1-1 0,3-3 0 15,5 2 0-15,-2-2 0 0,2 0 0 16,6 0 0-16,-1 3 0 0,3-2 0 16,4 1 0-16,0 2 0 0,3 1 1 0,-5-2-1 15,1 3 0-15,-2-4 0 0,2 4 0 16,2-2-1-16,-1 0 1 0,1 1 0 15,-2-1 0-15,0 3 0 0,0-2 0 16,1-1-1-16,1 3 2 0,3-5-1 16,-1 2 0-16,-2 3 0 0,5-2 1 0,-5 1-1 15,3-1 1-15,1 1-1 0,1 0 1 16,-3-1-1-16,5 1 0 0,-8 1 0 16,4-3 1-16,-5 3-1 0,5-2 0 15,-8 0 0-15,1 1 1 0,1-1-1 16,3-2 0-16,0 1 0 0,1-2 0 15,3 1 0-15,0 1 1 0,-1-2-1 16,-6 0 0-16,6 2 0 0,-2 0 1 16,1 2-1-16,1-3 0 0,6 2 1 0,-6-2-1 15,2 3 1-15,0-1 0 0,2 1 0 16,0-4 0-16,0 3 0 0,-2 1 0 16,2 0 0-16,-2-3-1 0,-1 2 0 15,4 1 0-15,-5-1 0 0,0 0 0 16,-1 1 0-16,-2-2 0 0,-2 3 0 15,6-2 0-15,-4-3 0 0,-2 4 0 16,2-3 0-16,3 0 0 0,-6 4 0 0,3-1-1 16,2 3 1-16,-4 4 0 0,-5-5 0 15,4 8 1-15,0 0-1 0,-4-5 1 16,0 2-1-16,2-1 1 0,-4-1-1 16,-5-2 1-16,0-2-1 0,1 2 0 15,-7 2 0-15,-4 0 0 0,-4-2 0 16,-7 3-1-16,-4-1 1 0,-5 0-1 0,-3-2 1 15,-5-1 0-15,-2 0 0 0,-3 1 0 16,-3-1 0-16,-2 1 0 0,-5 0 0 16,-3 2 0-16,-3-1 0 0,-5-1 0 15,-6 1 0-15,-4-2 0 0,-6 1 0 16,-3-1 0-16,-4 1 1 0,-4 2-1 16,-3-2 0-16,-5 0 0 0,-6 3 0 15,-4-3-1-15,-4-2 0 0,-4-1 0 16,-3 2 0-16,1-1 0 0,-3-2 1 0,-2 2 0 15,-1-3 1-15,1 1 0 0,0 2 1 16,-2-2 0-16,3-2 0 0,-4 0-1 16,1 2 1-16,-3-1-1 0,2-1 1 15,-1 1-1-15,2-1 1 0,0-1-1 16,0 1 1-16,2-1 0 0,2-1-1 16,-2 0 0-16,0 3 0 0,1-1 0 0,0 1-1 15,-1 0 0-15,1 2-5 0,1 1-13 16,2 2-42-16,0-6 27 0,0 6-43 15,0 2-148-15</inkml:trace>
  <inkml:trace contextRef="#ctx0" brushRef="#br0" timeOffset="94892.7223">11882 11378 29 0,'-6'-12'23'16,"2"1"-2"-16,-2 1 0 0,1 3-1 15,0 0-3-15,-2-3 3 0,-2 0 2 16,-1 0 3-16,0-3 4 0,-4 0 1 16,2 2 1-16,4 1 0 0,0-2-5 0,-1 4-5 15,0 0-5-15,-2 1-6 0,-1 0-5 16,-2 4-3-16,2-3-1 0,0 3-1 16,0 1 0-16,0-1 1 0,2 1-1 15,-4 0 0-15,1 0 0 0,0 0 1 16,-1-2-1-16,-2 1 0 0,-1 1 0 15,-2-1 0-15,-1 2 0 0,-1 0 0 16,0-3 0-16,2 0 0 0,2 2 0 16,-3 1 1-16,-1-3-1 0,3-1 0 0,-5 4 0 15,-3-1 0-15,3-1 0 0,-4 1 0 16,1 0 0-16,-2 1 0 0,5 0 0 16,-3 0 0-16,4 1-1 0,-1-1 1 15,0 1 0-15,0 0 0 0,0 0-1 16,0-1 1-16,2 1 0 0,0 0 0 15,1-1 0-15,3-1 0 0,-1 1 0 16,2-1-1-16,0 1 1 0,-1 0-1 16,-2 0 0-16,0 1 1 0,0 1-1 0,0-1 0 15,-4 2 0-15,3 0 0 0,0 1 0 16,-1-1 1-16,-1 0-1 0,3 0 0 16,0 0 1-16,-4 3-1 0,-3 1 0 15,3 0 1-15,-2-2 0 0,0 1 2 16,2 1 1-16,0-3 1 0,-2-2 0 15,-4 3 1-15,3 1 1 0,-6-1 0 0,3 1-2 16,0-1 0-16,2 0-1 0,-2 1-1 16,4 0 0-16,1 1 0 0,0 0-1 15,-1 0 0-15,4 0 1 0,-2 0-1 16,1 1 1-16,2 1-1 0,1 0 0 16,-2 1 1-16,4-1-1 0,-4 1 1 15,1 0-1-15,4-1 0 0,-1-1 0 16,1-1 0-16,4 1-1 0,-3-2 1 0,-2 1-1 15,-2-2 0-15,-1 2 1 0,-2-2-1 16,1 4 0-16,-3-2 0 0,1 2 0 16,1 1 1-16,-1-2-1 0,1 2 0 15,2 0 0-15,1-2 1 0,0 1-1 16,0 0-1-16,-2-1 1 0,1 1 0 16,1 1 0-16,-1-2 0 0,-1 2 0 0,4 0 0 15,-2-3 0-15,2 1 1 0,-4 1-1 16,5 0 0-16,-3 0 0 0,1 0 0 15,-2 3 0-15,6-2 0 0,-1 3 0 16,-2 0 0-16,3 0 0 0,-1-1 0 16,-1 1 0-16,0-1 0 0,2 2 1 15,1 1-1-15,1 3 1 0,0-2-1 16,0 3 1-16,-1 0-1 0,-1 0 0 0,1 3 1 16,-1 2-1-16,1-3 0 0,2-1 1 15,-1 3-1-15,0-7 0 0,2 0 0 16,-4 0 0-16,2 3 0 0,4 0 0 15,-5 0 0-15,2 2 0 0,1 2 0 16,-2-6 0-16,1 1 0 0,3 2 0 16,-1-2 0-16,0 2 0 0,1 2 0 15,1 0 0-15,2-1 0 0,0 4 0 0,-1-1-1 16,0 1 1-16,-1 4 0 0,0-1 0 16,5-3 1-16,2 1 0 0,0 1-1 15,4-7 2-15,1-2-1 0,3 2 1 16,-1-4 1-16,1-3 2 0,0 1 3 15,-2 0 0-15,3-1 1 0,-1-2 0 16,1 2 0-16,3 2-1 0,4-1-2 16,-3 3-2-16,2 1-1 0,3-2 0 0,-2 2 0 15,2 2-1-15,1-1 0 0,1 0-1 16,0 3 0-16,1-1 0 0,-1-1-1 16,2 4 1-16,2-3-1 0,-3 1 1 15,2 3-1-15,-1-3 1 0,1-1-1 16,-1 3 1-16,3-2 1 0,2-3-1 15,-1 1 2-15,-3-5-1 0,4-1 1 0,-3 0 0 16,0-2 0-16,5 0 0 16,2 1 0-16,-1-1 1 0,2-3-1 0,2-2 1 15,-2-2-1-15,4 3 1 0,2-2-1 16,3 1 0-16,-6-2 0 0,2 2-1 16,-4 0 1-16,-4 0-1 0,2 0 0 15,2 0 0-15,-1-1 0 0,4 1 0 16,1-1-1-16,-1 0 1 0,2 1-1 15,2-2 0-15,0 2 0 0,-1 0 0 16,2 1 1-16,-5-4-1 0,-1 3 0 0,-4-3 0 16,1-1 0-16,2 0 1 0,1-1-1 15,2 1 0-15,0-1 1 0,0-1-1 16,-1-1 0-16,-2-2 1 0,1-1 0 16,1 1-1-16,-4-2 2 0,1 0 8 15,0 1 2-15,0-1 0 0,-3 0 0 16,3 1 1-16,-2 0 0 0,3 1 0 15,-2-3-7-15,4 0 0 0,-1-3 2 0,2-1 1 16,-2-1 1-16,3 1 0 0,-3 0-1 16,-2-1 0-16,-3 1-3 0,1 0-1 15,-3-1-2-15,1 0-1 0,0 1-1 16,2-2 0-16,-4 0 0 0,3-2 0 16,0 0 0-16,-1-1 0 0,1-1 0 0,-1-3-1 15,-1 2 1-15,1-1-1 16,-1-5 0-16,0 1 0 0,-4-1 0 0,1-2 0 15,-3 1 0-15,3 0 0 0,-2-1-1 16,3 3 1-16,-3-2 0 0,2-1-1 16,-5 2 1-16,0-2 0 0,-1 1 0 15,-1-2-1-15,0-1 6 0,1 1 4 16,0-1 3-16,-3-4 3 0,-3-2 0 16,-2-1 2-16,-5 0 0 0,-2-4-5 0,0 5-3 15,-4-3-4-15,0 1-3 0,-3 1-1 16,1 0-1-16,-1-2 0 0,-5-1-1 15,1 0 0-15,-5-1 0 0,2 1 0 16,-5-1 0-16,2 4-1 0,-1-1 1 16,2 4-1-16,-1-1 0 0,1 4 0 15,-3 0 0-15,1 3 0 0,-4-3-1 16,0 4 1-16,-4 0 0 0,-2-2 0 0,-4-1-1 16,1 0 1-16,-3-5 0 0,1-1 0 15,-1-2 0-15,-1 1-1 0,-3-1 0 16,1 5 1-16,-2-1-1 0,3 7 0 15,-1 3 1-15,2 3-1 0,-2 6-1 16,-1 5-16-16,-1 7-17 0,-2 1-103 0,0 8 62 16,-7 3-100-16,-4 2-344 15</inkml:trace>
  <inkml:trace contextRef="#ctx0" brushRef="#br0" timeOffset="97106.2507">13522 12744 32 0,'-4'-6'65'0,"0"2"-17"0,1-3-1 16,-1 4 4-16,3 1-7 0,1-1-4 15,0-1-2-15,-1 2 1 0,2 1-4 16,0 0-6-16,0 0-4 0,3 1-4 0,-2 1-5 16,4 1-4-16,3 0-4 0,2 2-2 15,5 0 0-15,5-1 0 0,3 0-1 16,7 2-1-16,7-3-2 0,3 1 1 16,7-3 0-16,7 0 0 0,5-6-2 15,8-1 11-15,7-4 3 0,7-2 2 16,8-1 1-16,-1 0 1 0,0 0 0 15,-3-1 2-15,-6 5-11 0,-4-1-3 16,-6 0-3-16,-8 2-1 0,-5 2-1 0,-3 4 0 16,-9-1 0-16,-3 4-1 0,-8 1 1 15,-5 1-1-15,-6 1 0 0,-12 1-1 16,-9-1-1-16,-2 0-1 0,-5 0 0 16,-15 2-1-16,-10 0-1 0,-6 1 1 15,-10-1 1-15,-2 0 0 0,-3-1 1 16,1-3-1-16,-3 1 2 0,-2 0-1 15,-3 1 0-15,0-1 0 0,-4 1-1 0,1 1 1 16,0 1 0-16,1 1 0 0,-1 0-1 16,0 0 1-16,-1 1 0 0,1 0 0 15,3 0-1-15,1 2 1 0,3-2 1 16,7 0-1-16,2 1 0 0,4-1 1 0,5-4-1 16,5 3 1-16,5-2 1 0,5-3 0 15,12 3 0-15,6-5 1 0,3-2-1 16,8 3 0-16,11-3 0 0,8-3 0 15,5-1 0-15,12-2 1 0,10 1 4 16,5-4 3-16,10 1 3 0,11-4 3 16,5 3 2-16,1-2 3 0,6 0 1 15,-2-4 2-15,-6 3-2 0,-5 0-2 16,-4 3-2-16,-6 4-1 0,-12 4 1 16,-9-2-3-16,-5 0-3 0,-8 1-2 15,-8 0 0-15,-4 3-1 0,0 2-2 0,-6 0-2 16,-4 6-4-16,-7 0-13 0,-1 3-128 15,-5 5 79-15,-6 1-87 0,-4-3-476 16</inkml:trace>
  <inkml:trace contextRef="#ctx0" brushRef="#br0" timeOffset="99777.111">18311 11459 35 0,'-14'-8'41'0,"-3"-2"-4"0,1 4-2 16,3 1-2-16,-1-3-5 0,0 1-6 15,2 2-6-15,-2 0-5 0,-1-2-3 16,-1 3-4-16,1 4-3 0,1-4 0 16,-1 0 0-16,-3-2-1 0,-1 0 1 15,-2 1-1-15,-1-1 1 0,-2 0-1 16,0 3 0-16,0-1 0 0,0 1 0 0,-5 0-1 15,3 1 1-15,2-1-1 0,0 3 1 16,-3 0 0-16,3 2-1 0,-4 1 1 16,-5 1 0-16,-2 3 0 0,-1-2 0 15,-1 1-1-15,-1 0 1 0,-2 2 0 16,-3-1-1-16,2 4 0 0,-3 1 0 16,4 3 0-16,-1-2 0 0,4-1 0 15,1 2 0-15,1-2 0 0,-1 1 1 0,1 0-1 16,-2 3 1-16,0 0-1 0,1 2 1 15,-6-1-1-15,4 2 0 0,-2 3 0 16,-4 2 4-16,1 1 2 0,-1 6 0 16,5 1 1-16,1 3 1 0,6 7 0 15,1 0 0-15,4-1-4 0,-1-1-1 16,2-2-1-16,4-5-1 0,1 1 1 16,2 0-1-16,3-1 0 0,3 6 0 0,0 2 3 15,5-1-1-15,3 5 2 0,1 1 0 16,3-1 0-16,1-3 1 0,6 3-1 15,1 0-1-15,3 1 1 0,8 1 0 16,2 1 0-16,3 4 0 0,3-2-1 16,3-1 1-16,-1 2-1 0,4-5 0 15,-1-4 0-15,2-6 0 0,4 0 1 16,3-9-1-16,3 0 1 0,7-5-1 0,0-5 1 16,-1-5 0-16,3-8-1 0,-5-4 1 15,-1-4-1-15,2-3 11 0,2-5 6 16,2-2 6-16,8-4 7 0,4-1 4 15,8-3 4-15,1-2 2 0,7 0-8 16,0-7-3-16,0 3-5 0,-2-3-5 16,3 1-5-16,-10-8-3 0,2 4-3 0,0-8-2 15,-4-2-2-15,-3-4-2 0,3-1-1 16,-6-1 1-16,-6-5-1 0,-8-6 0 16,-12-5 0-16,-7-6 0 0,-6-6-1 15,-9-1-1-15,-11-1-1 0,-4-1-1 16,-3-1-1-16,-9 7-1 0,-15 2-2 15,-6 9 0-15,-7 12-1 0,-7 9 0 16,-9 8 0-16,1 11-2 0,-4 9-14 16,2 7-27-16,7 8-66 0,0 3 41 0,9 9-87 15,3 6-216-15</inkml:trace>
  <inkml:trace contextRef="#ctx0" brushRef="#br0" timeOffset="100239.4858">21756 11425 26 0,'-14'-21'7'16,"-4"7"-5"-16,-1-2 4 0,-2 5-6 15,1 7-7-15,2 0 4 0,-4-1-5 16,-2 2-15-16</inkml:trace>
  <inkml:trace contextRef="#ctx0" brushRef="#br0" timeOffset="100832.9384">21395 11322 57 0,'-41'-5'64'0,"-4"-2"-15"16,-4 3-6-16,-5 4-6 0,-2 1-11 16,-5 1-8-16,0 0-8 0,-2 0-6 0,2 3-2 15,0-3 0-15,-2 1-1 0,-2 1-1 16,4 2 1-16,-2 0-2 0,-1 3 1 15,0-1 3-15,-3 4 4 0,2 3 3 16,-2 1 2-16,3 2 2 0,2 4 2 16,3 1 1-16,-2-3-4 0,-3 2-3 0,6 1-3 15,-4 2-2-15,1 4-1 0,2 1-2 16,7 5-1-16,-5 3 2 0,5 5 3 16,1 0 1-16,6 3 1 0,-1 0 1 15,10 1 0-15,-1-1 0 0,9-1-1 16,4 1-3-16,5 1-2 0,7 2 0 15,10 2 0-15,1 1-1 0,2 3 0 16,3-3 1-16,2-3 0 0,1-2 0 16,3 1 0-16,3-5 1 0,3-2-1 15,2 0 1-15,4 2 0 0,3-6-1 0,3 0 1 16,4-3 0-16,2-2-1 0,0-5 1 16,4-3 0-16,0-2-1 0,4-3 1 15,1 0-1-15,4-3 0 0,-1-4 0 16,2 2 0-16,2-2-1 0,-1-2 0 15,2-2 1-15,4-2-1 0,2-1 0 16,1-3 0-16,7-2 0 0,4-1 0 0,7-1 0 16,5-5 0-16,4 1 0 0,2-6 0 15,4 0 1-15,4-4-1 0,4 3 1 16,-1-5 10-16,2 0 5 0,-3 2 3 16,-7-4 1-16,-7 0 2 0,-8 0 0 15,-3-6-1-15,-8 0-9 0,-5-4-3 16,-4-2 0-16,-6-2 3 0,-6-1 1 0,-3-6 2 15,-9-2 2-15,-7-3 1 0,-2-9 0 16,-6-6-3-16,-8-7-3 0,-2-6-3 16,-3-10-3-16,-3 2-3 0,-5 0-2 15,-8-5-3-15,-9 6-2 0,-11 2-2 16,-15 6-1-16,-7 12-2 0,-14 13 0 16,-11 6-11-16,-7 10-9 0,-3 4-13 15,-6 11-22-15,-1 4-69 0,4 13 28 16,0 1-60-16,0 12-224 0</inkml:trace>
  <inkml:trace contextRef="#ctx0" brushRef="#br0" timeOffset="105199.7058">8893 6386 286 0,'-12'-15'103'16,"-1"-2"-32"-16,-1 5 24 0,6 3-57 15,7 3-11-15,1 2-8 0,7 2-7 0,5 0-9 16,6 0-3-16,5 1-3 0,9 0 2 15,3 1-1-15,10-1 3 0,7-1 2 16,7 1 2-16,3-3 2 0,10 0 2 16,8 1 2-16,3-4 4 0,10 0 0 15,3 1 2-15,8-4 2 0,-2 4 4 16,6-1 4-16,-4-3 0 0,3 2 0 16,-1 3-2-16,0 0-2 0,-4-1-5 0,-1 4-4 15,6 1-6-15,-5-2-4 0,2-1 0 16,1-1-2-16,2 1 1 0,-7-1-1 15,-4 1 1-15,-4-1-1 0,-10-1-1 16,-5 0 0-16,-13-3 0 0,-9 3 0 16,-14 2-1-16,-12 0-2 0,-17 3-3 15,-11-3-3-15,-1 3-2 0,-18 0-2 16,-11 3 0-16,-9-1 0 0,-9 1 1 16,-9 0 3-16,-2 3 3 0,-1 1 2 0,-5-2 2 15,-9 1 0-15,-3 1 0 0,-3 0 0 16,-6 0 0-16,-5 0 1 0,0 1-1 15,-5 4 0-15,-4-5 0 0,-9 3 0 16,-7 1 1-16,-2-1-1 0,-3-3 0 16,-5 0 1-16,-1-2-1 0,3 0 1 15,4 1 0-15,2-1 2 0,18-1 2 16,4 2 3-16,11-1-1 0,13 1 1 0,12 0 1 16,5 2-1-16,25 0-3 0,14 0-1 15,13-1-2-15,2-2 1 0,12-1-1 16,13-1 1-16,10-1-1 0,10-1 1 15,15-1 0-15,13-2-1 0,11-2-1 16,9-1 1-16,12-2 3 0,8-1 1 16,7 2 2-16,8-1 2 0,6-2 1 0,2 3 3 15,0-4 2-15,1-1-1 0,-1 1-2 16,-3 1-1-16,-3 6 0 0,-7-1 3 16,-5 5-10-16,-4 4 17 0,-8 2-170 15,-7 9 98-15,-6 0-83 0,-17-1-609 16</inkml:trace>
  <inkml:trace contextRef="#ctx0" brushRef="#br0" timeOffset="107259.2379">10193 11165 19 0,'-42'5'18'16,"2"2"-1"-16,-2 2 2 0,0-3-3 15,4 3-3-15,-4 4-2 0,-4 0-3 16,3 3-1-16,-2 3-3 0,1 0-3 16,3 0 0-16,3 2 0 0,0 3-1 0,3-2 1 15,-1 1-1-15,1 3 0 0,0-3 0 16,-1-1 1-16,0 2-1 0,0-3 0 15,0 1 0-15,1 3 0 0,1-1-1 16,0-1 1-16,4 4 1 0,0 3-1 16,4 2 0-16,5 4 0 0,-1 4-1 15,0-3 1-15,3 1-1 0,-1-1 0 0,-4-2 0 16,1 2-1-16,4-1 1 0,-3-2 0 16,3 3-1-16,4-3 1 0,4 1 0 15,5 1 0-15,1 0 0 0,2-2 0 16,2 0 1-16,1-3 0 0,1-1 0 15,0-2 0-15,1 3 0 0,5-1 0 16,-1 1 0-16,2 0 0 0,2 0 0 16,-2-4-1-16,0 4 2 0,0-2-1 15,4 1 1-15,1-2 0 0,7 4 1 16,0-5 0-16,9 4 0 0,-1-4 0 0,6 2 0 16,0-6-1-16,2 3 1 0,1-5-1 15,0 5 1-15,3-4 0 0,5 6 1 16,-1-2 0-16,2 4 0 0,2-4 0 15,0 2 1-15,-3 0-1 0,4-2 0 16,-2-2 1-16,4-3 0 0,3-5-1 0,1-6 1 16,3-7-1-16,0-3 0 0,2 0 0 15,0-2-1-15,3-2 0 0,-2 2-1 16,-1 1 0-16,3 1 0 0,-5 2-1 16,-4 0 1-16,5 2-1 0,0 0 1 15,-3-1-1-15,5-2 1 0,3-1 0 16,0-2 0-16,-2-5 0 0,1-2 0 15,-1-3 0-15,3-4 0 0,-2-1 0 0,1-2 0 16,5-4 0-16,-1-2-12 16,0-1-4-16,2-4-1 0,0-1 0 0,0 2 1 15,-7-4 3-15,-1-3 8 0,-2 2 17 16,-5 0 12-16,-6-3 8 0,-2 1 9 16,-7 3 10-16,-5-5 8 0,-4-4 2 15,-2 2 3-15,-3 0-3 0,0-4-5 16,-5-1-6-16,-1-3-10 0,-3-6-10 15,-3-6-9-15,-6 4-8 0,-4-8-5 0,-3 0-2 16,-1 3 0-16,-7 1-1 0,-4-6-1 16,-4 7 0-16,-4 1 0 0,-4 2 0 15,2 4-3-15,-6 1-1 0,2 7-2 16,-5 6-1-16,-6-1 0 0,-3 4 0 16,-7-1-1-16,-4 2 0 0,-4-1 0 15,-4 1 0-15,-8 4 0 0,-1 6 0 0,-5-1 0 16,-10 5 0-16,3 2-4 0,-12 5-4 15,-11 4-1-15,1 3 2 0,-1 5-9 16,-6 1-19-16,14 5-71 0,9 5 49 16,2 4-66-16,9 4-251 0</inkml:trace>
  <inkml:trace contextRef="#ctx0" brushRef="#br0" timeOffset="114425.5462">6561 12785 64 0,'0'-3'69'0,"0"3"-13"15,0-2 2-15,1 1-5 0,-1 4-13 16,0-1-10-16,0 0-2 0,-1 3-6 16,-1-1-5-16,-1 7-7 0,1 3-2 15,-2 3 1-15,-2 5 0 0,-1 3-1 16,0 2-2-16,0 0 1 0,2 3 0 15,2 0 1-15,2-1 1 0,-4 4 0 0,1 3 0 16,-2 1-1-16,0 2 0 0,-2 2 0 16,2-1-2-16,-4-8 1 0,1-3 0 15,0-4 0-15,3-2 1 0,-3-5-1 16,3-1 1-16,-1-3 0 0,2-4 1 16,-3-5 1-16,3-3 0 0,-1-2 1 15,1-1-1-15,0-6 0 0,0-3-1 16,0-1-2-16,0-3-2 0,0-2-1 0,-2-2-2 15,0 2 0-15,0-5-1 0,2-2 0 16,0 5-1-16,2 4 0 0,-1-3-1 16,2 6 0-16,1 6 0 0,-2-1-1 15,0 2-3-15,0 3-1 0,5 3-5 16,-2-1 9-16,0 3 2 0,3 4 6 16,-1 5 3-16,2 2 5 0,-1 1 4 15,0 2 6-15,2-1-7 0,1 1-2 0,0 1-4 16,4-2-2-16,-3 0-1 0,2 0-2 15,2-5 1-15,-1-1 0 0,2-3 2 16,1-2 1-16,0-6 1 0,-1-1 1 16,5-3 1-16,3-4-1 0,3-2 0 15,0-2 2-15,5 3-5 0,0 0-138 16,-1 2 84-16,-3 0-72 0,-1-8-525 16</inkml:trace>
  <inkml:trace contextRef="#ctx0" brushRef="#br0" timeOffset="116825.1068">12885 12711 363 0,'20'-7'-27'0,"-9"-1"-309"0</inkml:trace>
  <inkml:trace contextRef="#ctx0" brushRef="#br0" timeOffset="117784.9709">12512 12531 47 0,'-8'2'7'16,"1"4"-4"-16,1 7 7 0,-2 3-10 15,-1 1-1-15,0 2 1 0,1 2 1 16,-8-5-1-16,0-2 9 0,-2 0 8 16,-4 2 8-16,-1-6 6 0,1 3 2 15,-3 0 1-15,-4-1 2 0,1 1-8 16,-7-1-9-16,-3 1-8 0,4 0-4 15,-2 1-3-15,2-2-1 0,1 5 0 0,1-4-1 16,-2 0 1-16,0-1-1 0,-1-2 0 16,3-3-1-16,-3 1 0 0,1-4 0 15,-2 2-1-15,1-2 0 0,0 1 3 16,0 2 0-16,0 0 1 0,1 0 0 16,-1 1 0-16,3-1 0 0,3 3 1 15,-2 0-3-15,0 0-1 0,1 2 0 16,-2-2 0-16,-4 1 0 0,3-3 0 15,3 4-1-15,0 2 0 0,2-2 0 0,4 0-1 16,1 0 1-16,-1 0-1 0,3-2 0 16,0 7 0-16,1 0 1 0,1 3 0 15,1 1 0-15,-3-3 1 0,1-4-1 16,0 3 1-16,-4-3-1 0,0-1 0 16,2 1-1-16,-2 1 4 0,0-1 2 0,2-2 1 15,1 2 1-15,-1-1 0 0,5-1 0 16,2 3 2-16,-1 0-5 0,1 0-1 15,3 0-1-15,0 2-1 0,1-4 0 16,2 3 0-16,2-2 0 0,-3-2-1 16,-1 1 1-16,1-1 0 0,2-4 0 15,-2 1 1-15,3 1 2 0,2-3 4 16,0-2 3-16,1 1 4 0,3-5 1 16,-1-1 2-16,0-1-1 0,-1-4-2 0,6 1-1 15,-2-5-4-15,0-2-4 0,0-2-2 16,3-1 0-16,-3-3-1 0,-1-1-1 15,-1 0 0-15,0-3-1 0,-1 1-1 16,0 3 1-16,-3 1-1 0,3 3-1 16,-1 5 0-16,0 0 0 0,0 1 1 15,0 6-1-15,1 0 1 0,-1 2 2 16,-1 2 4-16,4 6 4 0,-3 2 2 0,3 1 2 16,-3 5 3-16,0 0 0 0,2-3 1 15,-1 3-2-15,0-3-1 0,3-2-2 16,-1 1 0-16,1-2-1 0,4-1 0 15,0-2 0-15,0-2 0 0,1-3 0 16,5-2-1-16,-3-1 0 0,5 0 0 0,1 0-1 16,5 0-1-16,-2-1-2 15,7 0-17-15,-3 1-109 0,5 2 69 0,-3-2-79 16,-4-1-414-16</inkml:trace>
  <inkml:trace contextRef="#ctx0" brushRef="#br0" timeOffset="121058.2263">14504 14428 37 0,'4'-2'42'0,"-1"0"-1"0,0 2-1 16,2-2-1-16,-3 2 0 0,-1-1 0 15,0 1-2-15,-1 0-5 0,-1 0-3 16,0 0-6-16,-1 0-4 0,1 0-5 15,0 1-5-15,0-2-2 0,1 2 2 16,-3-1 2-16,3 0 3 0,1 0 3 0,-2 0 1 16,2-1-1-16,-1 1 0 0,3-1-4 15,1 1-2-15,4-3-2 0,-1 1-3 16,5-1-1-16,0 1-1 0,7 0 0 16,2 2-1-16,3-2 0 0,6 2-2 15,4 2 1-15,4-1-1 0,5-1 1 16,4-1-1-16,5-1 1 0,2 1-1 0,5-1 0 15,5 0 0-15,-1-1-1 0,-3 2 1 16,7 1 0-16,-9 0 0 0,0 1 0 16,-5-1 1-16,1 0-1 0,-3 1 1 15,-1 1-1-15,-3-3 1 0,1 0-1 16,-6 0 1-16,-4-4-2 0,-1 0 1 16,-3-2 0-16,-5 3-1 0,-1 0 0 15,-4 0 1-15,-6 2-1 0,-3 0 1 0,-4-1 0 16,-4-1 0-16,-4 1 0 0,-3-1-1 15,-1-1 0-15,-2 2 0 0,-6 0 0 16,-3 1-2-16,-4 0 1 0,-5 0-1 16,-7 4 1-16,-5-4 0 0,-5 6 0 15,-3-3 0-15,-6 0 1 0,0 1 0 16,-6 1-1-16,-3-2 1 0,-4 4-1 16,-2-3 0-16,1 0 1 0,-2 0-1 15,4 3 0-15,4-3 0 0,3 1 0 0,4 4 0 16,7 0 1-16,-2 0-1 0,4 1 1 15,2-2 0-15,0 1-1 0,3-3 1 16,0-1 1-16,4 2-1 0,1-1 0 16,1-3 0-16,-4-1 0 0,5 0 0 15,-3 1 0-15,3 0-1 0,2 0 1 16,1 2 0-16,4 0 0 0,2 0 0 0,2 0 0 16,2 1 0-16,7-1 0 0,1-2 0 15,5 2 0-15,1-2 1 0,1 2-1 16,4-3 0-16,0 0 0 0,5 0 0 15,1-2 0-15,2 2 0 0,4 0-1 16,5 0 1-16,1 0-1 0,8 0 1 16,10 2 0-16,2-2 0 0,6-3 1 15,9 2 0-15,4-2-1 0,0-1 1 0,5-1-1 16,0 1 0-16,2 1 1 0,2-1-1 16,0 0 0-16,3 0 0 0,0-2 0 15,-1 2 0-15,2-2 0 0,-6 2 0 16,-1 1 0-16,-5 2 0 0,-4 0 0 15,-10 1 0-15,3-3 1 0,-10 6-1 16,-3-5 1-16,-6 4-1 0,-3-2 1 16,-8 0 0-16,-3 0 0 0,-6 0 0 0,-6-3 1 15,-5 4-1-15,-2-2 0 0,-8 1 3 16,-5 0-17-16,-5 0-78 0,-6 3 50 16,-9 1-55-16,0 1-303 0</inkml:trace>
  <inkml:trace contextRef="#ctx0" brushRef="#br0" timeOffset="124008.9771">20346 13546 228 0,'0'-12'47'0,"-2"3"-36"0,-2 2 17 16,3 2-50-16,1 3-2 0,0 1 0 15,0-2 0-15,1 2 3 0,0 1 16 0,0-1 19 16,0 0 5-16,-2 1 2 0,2-1 5 16,1 2 4-16,-3 0 0 0,2 0-6 15,0 0-5-15,-1 2-1 0,2 0 0 16,1 1-1-16,-5 1-1 0,1 1-1 16,-3 3 2-16,-3-2-1 0,-2 4 0 15,-6 2-1-15,-1-2-2 0,-5 6-2 0,-2-1 0 16,-2 0 2-16,-2 4 1 0,-1 1 3 15,2-3 1-15,-2 3 4 0,3-4 3 16,-3-1 0-16,2 1-2 0,-1 0 0 16,1-4-3-16,1 1 0 0,1-3-2 15,4-2-1-15,4-5 0 0,5 1 1 16,1-5 4-16,4-2 2 0,3 4-1 16,-1-3-2-16,3-1-1 0,3 1-4 15,-2-1-3-15,3 0-6 0,1-2-3 0,0 0-1 16,2 0-2-16,0 6 0 0,4-2-1 15,-1 0 0-15,3 6 0 0,3 1-1 16,3 1 0-16,-1 0 1 0,3 0 0 16,2-4 1-16,2 2 0 0,2-4 1 15,1-1 0-15,1 0-1 0,3 0 1 16,-3 1 0-16,2 0-1 0,0 1 1 0,0 0 0 16,-6 1-1-16,0 1 1 0,-5-2-1 15,-2-2 1-15,-5 2 0 0,-2 0 1 16,-6-3-1-16,-1 0 1 0,-3 0 0 15,-1 2 3-15,0-4-8 0,-3 2-17 16,-4 2-35-16,-1 2-95 0,-5 2 59 16,0 2-120-16,-4 0-310 0</inkml:trace>
  <inkml:trace contextRef="#ctx0" brushRef="#br0" timeOffset="124491.2747">19820 14265 356 0,'0'-15'137'16,"0"3"-55"-16,1 3 33 0,0 0-67 15,2 4-17-15,2 4-9 0,3 0-10 0,0 0-6 16,8-2-1-16,-1 3-2 0,5 1 0 16,6 1 0-16,4-1-1 0,0 1 1 15,4-3 0-15,2 2 0 0,-1-1 1 16,1-5-1-16,0 0 1 0,0 0 0 16,-7 4 0-16,-4-1 0 0,-3 2-1 15,-7 0 1-15,-6 0 1 0,-4-1-1 16,-5 1-1-16,-2-1-1 0,-8 1 0 15,-9-1 0-15,-8 1-2 0,-8 1-1 0,-7 1 0 16,-1-2 0-16,-4-1 3 0,-1-4 5 16,3 2 3-16,2 1 4 0,5 0 3 15,11 0 2-15,8 3 2 0,6-2-2 16,9 1-3-16,4-3-4 0,7 2-4 16,7-1-1-16,10-2-2 0,12-1-2 15,4 0 0-15,7 0-1 0,2-2 0 16,0 2 1-16,-5 5 1 0,-2 0-4 0,-5 2-4 15,-6 5-146-15,-8 9 89 0,-12 1-89 16,-11-6-538-16</inkml:trace>
  <inkml:trace contextRef="#ctx0" brushRef="#br0" timeOffset="126197.1893">20180 14436 288 0,'-3'-9'89'0,"4"3"-49"0,-1 6 32 16,3 1-58-16,-1 2-9 0,-4 5-3 15,2 4-1-15,0 4 5 0,-2 3 8 16,1 7 5-16,-2 3 5 0,3 5 5 16,1 3-3-16,1 5-1 0,1-2-4 0,2-2-6 15,-1-1-4-15,2-3-2 0,-1-6-1 16,2 0 1-16,-2-1 1 0,-2-6 4 16,1-5 3-16,-2-2 3 0,-2-4 1 15,1-6 1-15,0-4 1 0,0 3 2 16,0-2 0-16,-3 0-3 0,1-1-2 15,0-6-1-15,1-3-3 0,-1-4-2 16,1-3-4-16,0-5-4 0,0 3-2 16,0-3-1-16,0-2 0 0,-1-3-1 0,0 0 0 15,-3-3-1-15,0 4 1 0,2-4-1 16,-2 2-1-16,2-3 1 0,-1 1-1 16,1-4 1-16,-1 1 0 0,-1 5-1 15,0 1 0-15,1 3 0 0,-1 6-1 0,2 3 0 16,0 6-1-16,-1 1-1 0,-2 6-2 15,-1 1 0-15,-2 0 0 0,-1 6-1 16,-1 3 0-16,-4 1 0 0,2 1 2 16,-3 4 1-16,-1 0 1 0,2-1 1 15,2 0 0-15,2-3 1 0,4-5 1 16,5-2 1-16,0-3 1 0,1-1 1 16,0-1 0-16,1-3 1 0,4-1-1 0,-2-6 1 15,8 0-1-15,0-3-2 0,2-5 0 16,1 4 0-16,0-2-1 0,-6-1-1 15,1 4 0-15,-1 4 0 0,-3 3-2 16,-1 3-1-16,0 4-1 0,-1 1-1 16,-3 4-1-16,1 0 0 0,0 4 1 15,1 1 1-15,1 0 1 0,4 5 3 16,3-5 0-16,-1 3 5 0,9 3-7 16,3 4-19-16,1-1 121 0,5 2-241 0,1 4 115 15,-1-1-34-15,-1-4-777 0</inkml:trace>
  <inkml:trace contextRef="#ctx0" brushRef="#br0" timeOffset="126793.1744">20059 15738 179 0,'4'-9'134'0,"-3"2"-23"0,-1 1-5 15,0 6-29-15,2 1-14 0,-1 3-12 16,0 3-15-16,2 4-11 0,1 5-9 15,-2 4 2-15,0 1 0 0,1 6-2 16,0 3-5-16,2 1-2 0,0-1-1 16,5 2-1-16,-4 1-2 0,1-3 0 0,0 0-1 15,-1-1 1-15,-2-6 0 0,-2-7 0 16,0-4 0-16,-2-2 2 0,0-7 2 16,-1 2 2-16,1-3 1 0,-3-2 0 15,0-5 0-15,1-7 0 0,0-12-1 16,-1-8-4-16,-1-10-1 0,0-1-3 15,1-20 0-15,0-1-1 0,3 1 0 16,0-2-1-16,1-6-1 0,1 12 1 16,3 5-1-16,4 7-1 0,3 7 0 0,1 5 0 15,2 10 0-15,3 5-1 0,-2 4-1 16,-4 7 0-16,2 7-2 0,-3 2 0 16,2 1-1-16,-3 8 1 0,1 4 0 15,-2 9 0-15,-3 6 2 0,0 5 2 16,-2 4 0-16,-4-2 2 0,-1 1-1 0,-3-6 1 15,-5-4 0-15,-6-2-1 0,-5-2 1 16,-1-7-1-16,-4-3 1 0,1-1 2 16,1-8-6-16,4-1-10 0,0-3-13 15,6 0-23-15,2 0-39 0,8-5-53 16,2-1 14-16,1-6-77 0,9 1-135 16</inkml:trace>
  <inkml:trace contextRef="#ctx0" brushRef="#br0" timeOffset="127072.2457">20550 15271 308 0,'-12'-18'114'16,"2"6"-49"-16,1 3 27 0,2 9-64 0,3 0-7 15,0 3-12-15,0 2-6 0,-5 4 0 16,-1 4 4-16,3 5 5 0,-2 5 5 15,0 5 4-15,6 1 2 0,0 5-2 16,1 0-3-16,-1 4-4 0,3-1-3 16,2 3-3-16,3-4-1 0,0-1-1 15,10-4 1-15,0-3-1 0,2-7 1 16,-1-6 1-16,4-3-5 0,0-5-13 0,2-7-29 16,-1-1-81-16,3-2 51 0,-1-1-96 15,-5-7-271-15</inkml:trace>
  <inkml:trace contextRef="#ctx0" brushRef="#br0" timeOffset="127430.6598">20699 15180 336 0,'-10'-15'231'0,"1"9"-128"0,0 3 28 0,5 3-29 16,3 13-87-16,1 10-13 0,2 10-5 15,2 2-1-15,6 6 3 0,-1-2 0 16,2 9 2-16,0-5 0 0,-2 1 2 15,-3 1 0-15,1-2 1 0,-4-7 1 16,-1-1-1-16,-2-3 2 0,0-13-1 0,-1 5 1 16,1-5 1-16,-4-6 0 15,0-2 2-15,-1-1 1 0,1-4-2 0,-3-6-12 16,2-3-25-16,-2-3-27 0,0-9-10 16,-3-2-2-16,-2-12-2 0,-2 2 1 15,0-2 22-15,2 0 38 0,2 0 37 16,-3 1 21-16,3 2 10 0,3 8 7 15,-1 3 4-15,3-2-8 0,5 6-13 0,1 1-13 16,2-2-11-16,6 1-11 0,7 6-6 16,9 5-5-16,2-3-2 0,3 3 0 15,0 0-2-15,1 4-12 0,-2 3-21 16,-2 0 13-16,-2 3-128 0,-4-5 62 16,-8-5-84-16,-7 0-396 0</inkml:trace>
  <inkml:trace contextRef="#ctx0" brushRef="#br0" timeOffset="127657.0529">20866 15097 471 0,'0'0'131'0,"1"0"-82"0,0 4 61 16,-1 11-96-16,2 11-10 0,1 11-8 16,6 5 3-16,2 4 3 0,-1 4 1 15,-2 0 0-15,0-4 2 0,-8 2 1 16,-3-4 1-16,1-2 3 0,-5-2 0 15,-1-3 2-15,-3-4 0 0,1-5 0 0,-5-6 1 16,-2-5-1-16,-3-3-2 0,5-2 1 16,1-2 0-16,3 0-7 0,3-2-26 15,7 1-107-15,0-5 69 0,1-5-98 16,4 1-390-16</inkml:trace>
  <inkml:trace contextRef="#ctx0" brushRef="#br0" timeOffset="128000.5697">21600 15301 364 0,'-8'-4'101'16,"-4"4"-47"-16,-6 1 44 0,2 10-67 15,-7 2-5-15,-4 2 2 0,0 1 0 16,-3 2 1-16,-2-4 1 0,-1 0-3 16,2 3-3-16,1-2-6 0,3-1-4 15,6-2-3-15,4-1-4 0,8-4 0 16,9-2-1-16,0-2 0 0,6-2 0 0,6-1-1 16,6-1 1-16,7 0 0 0,5-2-2 15,2 1-1-15,4 1-1 0,-1 1-1 16,1 1 0-16,-4 0 0 0,-2 2 3 15,-3 3-11-15,-4 0-13 0,-4 1-33 16,-7 4-82-16,-6 1 50 0,-6 2-105 16,-2-4-268-16</inkml:trace>
  <inkml:trace contextRef="#ctx0" brushRef="#br0" timeOffset="128165.1324">21268 15682 557 0,'-5'-3'152'0,"2"-2"-90"16,3 5 71-16,8 5-111 0,6 3-16 0,9 3-6 16,6 0 3-16,9-1-5 0,-1-1-11 15,5-3-25-15,-3 0-95 0,0 0 57 16,-1 1-97-16,0-2-327 0</inkml:trace>
  <inkml:trace contextRef="#ctx0" brushRef="#br0" timeOffset="128923.6746">22305 15384 18 0,'-1'-23'57'16,"-8"8"-7"-16,-5 2-8 0,-2 4 6 15,-2 4 4-15,-3 5-1 0,-4 3 0 16,0 1 2-16,-1 6 4 0,-3 6 3 16,3 4-2-16,1 4-7 0,1 5-9 15,4 6-9-15,10 4-8 0,5 3-6 0,5 4-8 16,6-6-2-16,5-3-1 0,4-4 0 16,4-9 1-16,3-9 0 0,7 0 1 15,1-8 0-15,5-2-1 0,1-5 0 16,3-1-1-16,-6-8 0 0,6-3 0 15,-7-7 0-15,-6-3 0 0,-6-8-1 16,-8-3 0-16,-12-8-1 0,-3-2-1 16,-8-2-1-16,-9 5-2 0,-7 4-3 0,-5 4 0 15,-6 11-2-15,0 9 0 0,-7 7-130 16,-4 5 77-16,-3 9-70 0,-11 0-481 16</inkml:trace>
  <inkml:trace contextRef="#ctx0" brushRef="#br0" timeOffset="130265.9454">6350 14437 151 0,'0'0'132'0,"-2"1"-41"0,-5 3 6 0,-4 6-12 16,-3 8-22-16,0 7-15 0,-5 5-6 16,1 9-6-16,-3 3-7 0,0 3-4 15,-1 5-7-15,3-1-2 0,-2-1-4 16,3 3-1-16,-1 2-3 0,0-5 0 16,3 2-2-16,4-2-1 0,1-5 0 15,6-5 1-15,3-8 0 0,0-8 1 16,2-4 1-16,0-12 2 0,1-6 0 15,1 0 0-15,2-6-3 0,4-11-7 0,8-4-11 16,-1-8-5-16,4-10-4 0,1-6-3 16,-4-3 0-16,-4-3 1 0,4 3 6 15,3-1 10-15,-3 1 4 0,0-2 2 16,-2 1 1-16,-1-1 1 0,-2 4 2 16,0 3-1-16,3 7 1 0,-3 5 0 15,-4 4-1-15,0 6-1 0,-2 6 0 0,-2 3-2 16,-3 3-1-16,0 8-1 0,-2 1 0 15,-6 1-1-15,-1 7-1 0,-5 3 2 16,-5 5-1-16,-4 3 2 0,-1 2 0 16,-1-1 2-16,-1-4 1 0,6-2 2 15,5-4 4-15,2-3 2 0,5-6 1 16,7-1 1-16,1 0-1 0,0-8 1 0,8 0-4 16,2-8-3-16,3-1-2 0,2-2-3 15,5 3 0-15,-2 0-1 0,1 6 0 16,1 7-1-16,2-2 0 0,0 5-1 15,-3 2 1-15,2 5 0 0,-3 4 2 16,-4 6 7-16,2 7 158 0,-2 8-293 16,-3 4 147-16,-4 1 24 0,0 2-1042 15</inkml:trace>
  <inkml:trace contextRef="#ctx0" brushRef="#br0" timeOffset="131474.1546">5163 15818 272 0,'-7'20'84'16,"8"7"-29"-16,-1 14 26 0,2 9-57 15,5 9-1-15,10 1-5 0,3 5-7 16,1-7-4-16,3-3-1 0,-2-6-1 15,-3-4-1-15,1-7 2 0,-7-1 1 16,-2-7 1-16,-2-5 1 0,-6-8 2 16,0-6 5-16,-3-11 1 0,0-4-1 0,0-3-2 15,-2-14-1-15,0-5-4 0,-1-11-2 16,-4-7-6-16,-2-7-1 0,-3-3-2 16,-6-9 1-16,-1-3 0 0,-7-7 1 15,0-7 1-15,2-5-1 0,8 6 5 16,0-1 9-16,15 9 5 0,1 13 0 15,5 7 0-15,9 8 0 0,2 9 1 16,7 11-6-16,4 7-10 0,4 10-6 0,-4 6-1 16,3 2 0-16,-3 10 0 0,-4 8 0 15,-1 8 0-15,-5-2 2 0,-7 3 0 16,-6 1 1-16,-4-1 2 0,-2-5 0 16,-9 1 0-16,-4-1 2 0,-4-1 0 15,-6-7 0-15,-1 1 3 0,0-2-9 16,-1-3-19-16,-2-3-101 0,5 1 64 0,1 1-90 15,0-7-361-15</inkml:trace>
  <inkml:trace contextRef="#ctx0" brushRef="#br0" timeOffset="132555.0119">6436 15518 287 0,'-2'-3'140'0,"3"-5"-58"0,-1-5 22 0,2 2-49 16,4-3-19-16,4-2-15 0,3-7-9 16,-1 2-4-16,0-5-2 0,-3 1 0 15,0-1-2-15,-7 1-1 0,-2-1-1 16,-6 2 0-16,-1-1-1 0,-5 2 0 15,-2 2 0-15,-1-1-1 0,5 4-2 16,-3 6-1-16,2 7-1 0,1 5-1 16,0 3 1-16,3 12 0 0,3 7 2 15,4 8 2-15,0 10 3 0,7 8 1 0,4 7 2 16,7 7-1-16,4 7 0 0,3-2 0 16,3 2-1-16,-1-6-1 0,-6-4 0 15,-4-5 1-15,-5-3-1 0,-6-5 0 16,-5-2 0-16,-1-3 0 0,-3-3 1 15,-2-5 1-15,-4-8 1 0,1-4 2 16,-4-7 1-16,-2-7 3 0,-1-7 4 16,1-3 3-16,-5-1-1 0,2-12-1 0,3-6-1 15,1-7 0-15,5-2-3 0,8-1-6 16,0 0-1-16,3 2-3 0,6 2 0 16,4 1-2-16,5 3 0 0,3-2-2 15,2 2 1-15,4 1 0 0,-2 1 0 16,0 0 0-16,-6 3 0 0,0-2 0 15,-3-3 0-15,0 3 0 0,-3-2 0 0,-1 1 0 16,4 3 1-16,-4-3-1 0,2 1 0 16,-3 3 0-16,-2-1 0 0,-5 1 0 15,1 4 0-15,-3 2-1 0,-2 2 1 16,-1 3-2-16,-3 4 0 0,2 1-1 16,-1 2 0-16,-1 0-1 0,-2 5 0 15,0 1-1-15,-1 2 1 0,1 4 1 16,-1 4 0-16,4-4 1 0,3 0-1 0,-2 1 1 15,4 0 1-15,0-4 0 0,1 0 0 16,2-1 1-16,1-4 1 0,2-1 0 16,-1-1 1-16,3-4 0 0,2 3 0 15,1-6 0-15,-1 2 1 0,-1-5-1 16,2 0 1-16,-2-3 0 0,-3 0-1 16,-2-3 1-16,2 4-1 0,-4-3 0 0,-3 1-1 15,-1 0 0-15,-1 2-1 0,-2 2 0 16,-2 3-1-16,-2 3-1 0,-1 2 0 15,0 0-1-15,0 4 0 0,2 3 0 16,0 1 0-16,2 2 0 0,3 3 0 16,1 5 2-16,1-1 0 0,1 3 1 15,4-1 5-15,2 3-18 0,4-4-22 0,3-1-23 16,2 0-77-16,8-4 40 0,-2-9-107 16,-3-4-209-16</inkml:trace>
  <inkml:trace contextRef="#ctx0" brushRef="#br0" timeOffset="133288.0542">7142 15401 111 0,'-1'-6'105'16,"-3"2"-17"-16,-4-1 3 0,-1 1-5 16,-1 1-10-16,-2 3-8 0,0 0-8 15,-1 3-7-15,-1 2-8 0,-2 3-10 16,3 3-9-16,3-1-8 0,2 1-6 15,5-2-4-15,3 1-1 0,0-2-2 0,3-2-2 16,5 1 1-16,3-2 1 0,-1-2 0 16,-1 0 0-16,3-3 0 0,-3-2 0 15,-1-2 0-15,-1 2 0 0,2-1 0 16,-2-1-1-16,-4-1-1 0,1 0 0 16,-3-2-1-16,3-2-1 0,-5 2 0 0,2 0-1 15,-1 2-1-15,0 2 0 0,-4-1-1 16,7 4-1-16,-4 0 0 0,1 0 0 15,0 2 1-15,0 2 1 0,5 2 0 16,0 3 3-16,1-1 0 0,5-1 2 16,4 3-1-16,-1-3 3 0,-2-1-12 15,1 1-27-15,0-1-102 0,-4-1 65 16,0-3-102-16,5-2-367 0</inkml:trace>
  <inkml:trace contextRef="#ctx0" brushRef="#br0" timeOffset="133645.4428">7359 15303 260 0,'-16'-15'132'16,"1"5"-56"-16,0 5 19 0,3 5-42 15,1 0-28-15,3 4-9 0,1 2-12 16,2 1-3-16,-2 0-2 0,4 3 0 16,0 2 1-16,2 0 0 0,1 0 1 0,3 4 1 15,6 0 0-15,0 1 0 0,4-3 0 16,3 3-1-16,0 0 1 0,2-4 1 16,-3-2 3-16,-1 1 0 0,-3-1 1 15,-4-4 0-15,-4 1 1 0,-1-2 1 16,-2 0 2-16,0-3 1 0,-3-1 0 15,-3 0 0-15,-1 2-1 0,-2-3 1 16,-3 2-1-16,0-2 1 0,2-1-12 0,1 0 142 16,2 0-257-16,5-4 127 0,2-1-1 15,1-5-872-15</inkml:trace>
  <inkml:trace contextRef="#ctx0" brushRef="#br0" timeOffset="133840.9193">7524 15300 455 0,'-1'-4'119'0,"-6"4"-70"0,3 1 58 15,4 4-92-15,1 8-11 0,0 5-4 16,5-2 0-16,0 5 1 0,1-2 0 16,-1-3 1-16,2 0 2 0,-3-4-5 15,0-4-26-15,-1-2-80 0,3 4 53 0,-1-6-80 16,-5-4-300-16</inkml:trace>
  <inkml:trace contextRef="#ctx0" brushRef="#br0" timeOffset="134239.7044">7620 14927 544 0,'-11'5'136'0,"0"1"-79"15,6 9 69-15,3 12-108 0,2 13-17 16,2 8-2-16,9 3 2 0,2-2 1 16,-2-2 0-16,1-5 0 0,-3-8 0 15,-1-6 0-15,-4-4 1 0,2-6 0 16,-3-3 0-16,2-3 1 0,-1-1 0 16,0-6 0-16,2-5-6 0,-2-1-9 15,0-5-8-15,-1-6-6 0,1-5-4 0,-1-5-1 16,4-2 1-16,-1-1 5 0,0 2 9 15,-2 3 6-15,2 5 6 0,-1 4 4 16,2 7 1-16,-1 1 3 0,4 3 3 16,-1 4 3-16,-2 3 4 0,0 5 2 15,1 4 1-15,-2 2 1 0,0 3-2 16,-2 2-2-16,-2 1-2 0,-2 1-3 0,-1-4-1 16,-4-2-1-16,0-1-2 0,-4-1 1 15,1-4 0-15,-2 0 0 0,-2-3 1 16,-2-2-8-16,3-7-10 0,-3 0-12 15,3-2-110-15,1-2 62 0,6-7-86 16,-2-5-374-16</inkml:trace>
  <inkml:trace contextRef="#ctx0" brushRef="#br0" timeOffset="134449.1585">7965 14878 433 0,'-1'-2'141'16,"-4"2"-82"-16,-1 3 54 0,0 11-83 16,4 11-21-16,2 8-9 0,1 7 1 15,0 5 0-15,3 6 1 0,1 2 0 0,1-4 1 16,3-2 1-16,4-3 2 0,-2-8-4 16,4-3-15-16,-1-6-31 0,-2 1-70 15,-1-7 44-15,0-3-98 0,-5-8-229 16</inkml:trace>
  <inkml:trace contextRef="#ctx0" brushRef="#br0" timeOffset="134756.3347">8152 15232 516 0,'-4'-7'142'0,"3"6"-83"16,5 0 66-16,-3 1-105 0,7 7-12 15,4 0-7-15,3-3 1 0,1-4 2 16,2-2 0-16,2 1 0 0,-1-4 1 15,-3-3-1-15,-1-3 0 0,-1 2-2 0,-7-6-12 16,-2-3-11-16,-4 4-10 0,-1-1-6 16,-3-1 0-16,-9 2-1 0,-2 2 9 15,-6 0 18-15,-5 8 20 0,2 2 15 16,-1 2 7-16,1 9 4 0,0 3 0 16,7 6-5-16,0 1-9 0,4 5-8 15,4-1-5-15,5 3-2 0,3-2-2 16,3 1-1-16,5-3 2 0,4-3 0 0,5 0 1 15,1-3-5-15,-3-3-10 0,0 0-15 16,-1-4-30-16,-3-2-78 0,-1-2 37 16,-2 0-85-16,-3-4-248 0</inkml:trace>
  <inkml:trace contextRef="#ctx0" brushRef="#br0" timeOffset="135388.9742">6776 15604 12 0,'-3'0'20'0,"3"0"-9"0,-1-1 5 16,3 4 13-16,1 1 4 0,-2-1 5 15,-1-2 4-15,2 3 7 0,1 3 9 0,-1-7 2 16,-1 2-3-16,4 3-2 0,-2-6-4 16,1 4 0-16,0-5-4 0,0 3-5 15,2 2-7-15,-1-4-6 0,2-3-7 16,0 4-4-16,0-1-4 0,-2-5-3 15,2 0-2-15,-1-2-2 0,0-1-2 16,-2-3 0-16,0 0-2 0,-2 0-1 0,-2-2-6 16,-3 0-4-16,-1 1-2 0,-1 1-1 15,-3 1-1-15,-4 4 0 0,-2 5 1 16,-2 2 9-16,-1 2 7 0,-2 7 6 16,5 5 4-16,3 5 4 0,2-1 6 15,2 4 2-15,7-1-1 0,1 0-2 16,1-2-3-16,5 1-1 0,7-2-3 15,10-1-3-15,-2-5-2 0,7 1 3 0,3-6-8 16,4-1 133-16,2 0-282 0,9-4 144 16,-6-2-23-16,0-7-977 0</inkml:trace>
  <inkml:trace contextRef="#ctx0" brushRef="#br0" timeOffset="140817.6082">24075 14474 19 0,'-4'-2'18'0,"1"0"23"16,2 1-4-16,1 1 2 0,3 0 3 16,0-1 4-16,6-1 2 0,3-1-5 15,4 0-6-15,6 0-4 0,7-1-2 0,5 1-3 16,14 1-4-16,9-2-2 0,9 0-2 16,13 0-1-16,10 1-2 0,9 0 0 15,4 1-1-15,8 0-3 0,-5 1-3 16,2-2-2-16,-3 1-2 0,0-1-2 15,-2 1-1-15,0 2-1 0,-11-2 0 16,-8 2-1-16,-5-2 0 0,-14 0 2 16,-12-1-1-16,-6 0 2 0,-9 0-1 0,-10 1 2 15,-9 2 1-15,-7-1 2 0,-7 0-1 16,-4 1 0-16,-3 0-1 0,-8 0-1 16,-7 0-1-16,-9 0 0 0,-5 0-3 15,-9 1-1-15,-2-1 1 0,-2 1 0 16,-3-1-1-16,-6 1 0 0,1-1 0 15,-5 2-1-15,-5 1-3 0,-7 1-3 16,0 0-3-16,-7 0-2 0,-6 1-1 16,-2-3 0-16,-1 2 1 0,-6 2 2 15,-2-1 3-15,2 2 2 0,2 6 3 0,0-10 0 16,8 1 1-16,6 0 0 0,11-2 2 16,5-9 1-16,14 8 2 0,12-2 11 15,19 1 2-15,14-1 0 0,1 0 2 16,23-2 0-16,14 0 1 0,19-3-1 15,20 1-9-15,10-1-1 0,12 0 1 0,13 0-2 16,5 3-1-16,5-1-1 0,0 0-2 16,5 2-1-16,-8 0 0 0,-5 4-1 15,-10 1 0-15,-13-3 1 0,-15 4 2 16,-13 0-9-16,-15 1-20 0,-17-1-80 16,-15 0-13-16,-15 2 16 0,-5-5-127 15,-26-1-13-15</inkml:trace>
  <inkml:trace contextRef="#ctx0" brushRef="#br0" timeOffset="141722.6002">20652 14510 26 0,'-1'1'40'16,"1"0"0"-16,0 0 2 0,1 0 3 15,3 2-1-15,4-1-1 0,5-2 1 16,5 0 1-16,9 0-3 0,6-3-4 16,9-2-4-16,11 1-3 0,9-5-4 15,9-1-3-15,9 0-4 0,7 1-3 16,4-1-3-16,4 1-2 0,3 4-2 15,5 1-2-15,-2 2-2 0,2-1-1 0,-1 2-2 16,-4 0 0-16,-3 1-1 0,-3-1 0 16,-6-3-1-16,-1 2 1 0,-7 0-1 15,-6 1 0-15,-11 0 0 0,-6 0 0 16,-10 0 0-16,-9 1 1 0,-13 0 1 16,-7-1 2-16,-12-1 0 0,-4 0 0 15,-5 0 0-15,-11-1-1 0,-10 1-11 16,-9 2-93-16,-12 0 56 0,-11 2-61 0,-10 0-343 15</inkml:trace>
  <inkml:trace contextRef="#ctx0" brushRef="#br0" timeOffset="143383.4419">12731 16306 34 0,'-16'-12'46'0,"-3"1"-9"0,-3 2-5 0,3 6-3 16,3 1-9-16,1 2-2 15,-2 0-3-15,6 3 1 0,-2-3 4 0,2 1 3 16,7 0 5-16,4 3 6 0,0-3 2 16,0 0-1-16,7 1-3 0,2 2-2 15,4-4-3-15,4 0-4 0,7 0-5 16,6 3-4-16,7-1-4 0,3-2-2 15,11 1-3-15,0 1-1 0,3 1-2 16,0-2 0-16,4 2-1 0,2 0 0 16,7 0 0-16,6 0-1 0,2 1 1 0,9-3-1 15,1 1 2-15,9-2-1 0,3-2 1 16,10 0 1-16,7-2-1 0,7 3 2 16,3-1-1-16,9 1 0 0,2 0-1 15,8 0 0-15,5-4-1 0,3 2 1 16,-2-1-2-16,3-1 1 0,-3 5-1 15,0 0 0-15,2 1 0 0,-6 3 0 16,-3-2 1-16,0 1-1 0,-10 0 1 16,-2 1-1-16,-2-3 1 0,-1 0-1 0,-8 0 0 15,1-1 0-15,-6 4 0 0,-7-1 1 16,-4 0-1-16,-8 1 0 0,-9 2 0 16,-6-3 1-16,-4 1-1 0,-8-4 0 15,-5 0 6-15,-2-3 5 0,-5 0 4 16,-2-4 2-16,-6 0 1 0,1 0 2 0,-4 2 1 15,-6-2-4-15,-2 2-5 0,-1 1-1 16,-6 1-1-16,-6 0 1 0,1-1 1 16,-9 1 0-16,-2 0 2 0,-4 1 2 15,-4 0 0-15,-5 0-1 0,-2 0-1 16,1 0-2-16,-5 0-1 0,1 0-2 16,1-3-4-16,-3 1 0 0,4 2-1 15,-1 0 1-15,2-2-1 0,2 1-1 16,-1 1 0-16,-1-1-1 0,3 3-1 0,-1-3-1 15,1 3 0-15,3 4 0 0,-5-3-4 16,-3 3-11-16,3 4-123 0,-8 2 75 16,-10 6-83-16,-10-1-455 0</inkml:trace>
  <inkml:trace contextRef="#ctx0" brushRef="#br0" timeOffset="144574.407">9917 15295 372 0,'-1'-16'132'16,"-3"6"-67"-16,4 6 38 0,0 4-76 15,3 3-6-15,2 8-12 0,0 6-8 16,4 10 1-16,0-5 4 0,3 7 3 15,1 20 1-15,3 8 1 0,0 5-1 16,3 10 0-16,3 7-1 0,-1-17-2 16,2-3-1-16,3-2-1 0,1-4-1 15,-3-6 0-15,-1-8 1 0,-1-7 0 16,-5-11 1-16,0-10 6 0,-2-8 6 16,-3-3 4-16,-1-2 2 0,0-11 1 0,-1-8-1 15,-1-8 0-15,2-5-6 0,0-13-7 16,1-6-3-16,4-2-2 0,-2-11-2 15,8-7 6-15,-2-2 4 0,1-1 1 16,-2 0 1-16,0 10-1 0,-7 1 1 16,0 14-1-16,-1 5-7 0,0 5-5 15,-2 5-1-15,1 8-5 0,-4 5-9 0,1 5-9 16,-4 8-26-16,-3 5-23 0,2 5-28 16,-3 3-67-16,-3 6 21 0,-3 8-71 15,0 6-159-15</inkml:trace>
  <inkml:trace contextRef="#ctx0" brushRef="#br0" timeOffset="144823.2711">9715 15760 376 0,'-14'-14'141'15,"7"1"-58"-15,7 2 33 0,1 1-73 16,10 1-12-16,8-4-9 0,7-1-7 0,8 1-2 16,7 0 2-16,3-5 2 0,-1-2 0 15,5 0-2-15,2 1-2 0,0-1 1 16,3 6-13-16,4 6-19 0,2 4-86 16,1 3-29-16,1 0 29 0,-7-1-139 15,-2-1-87-15</inkml:trace>
  <inkml:trace contextRef="#ctx0" brushRef="#br0" timeOffset="145255.1505">11188 15345 196 0,'-8'-17'118'0,"-2"6"-53"16,1 6 13-16,-5 5-36 0,0 2-13 16,-7 7-17-16,0 3-9 0,-7 5-2 15,-4 5 6-15,0 5 4 0,3 4 5 16,-3 4 4-16,4 3 1 0,7 1 3 16,1 4-1-16,6 1-5 0,6 1-3 0,8 0-5 15,0 1-2-15,4-8-2 0,4-1-1 16,5-5 0-16,6-3 0 0,1-6 0 15,7-3 2-15,-1-9-1 0,8-4 1 16,1-7 1-16,4-3-1 0,-2-7 0 16,5-3 0-16,-4-9 1 0,-2-5 5 15,-3-1 1-15,-1-8 1 0,-2-7 1 16,0-1 4-16,-3-7 4 0,-7-5 4 0,-6-2 1 16,-8-2 1-16,-6 4 0 0,-4 5-1 15,-12 7-4-15,-2 10-7 0,-6 9-6 16,-4 6-5-16,-2 7-12 0,-1 12-13 15,1 0-18-15,-3 8-22 0,4 10 26 16,-5 8-126-16,6 9 43 0,3 7-41 16,2 4-376-16</inkml:trace>
  <inkml:trace contextRef="#ctx0" brushRef="#br0" timeOffset="145524.4992">11182 15791 365 0,'0'-15'154'0,"3"1"-67"16,-1 8 37-16,4 6-63 0,4 1-10 15,2 2-11-15,6 5-9 0,1 6-1 16,2 3-1-16,3 2-4 0,3 2-8 15,-2 0-5-15,3-2-4 0,-3-1 6 16,-1 1-3-16,5 1-98 0,3-2-61 0,6-6 61 16,3-5-141-16</inkml:trace>
  <inkml:trace contextRef="#ctx0" brushRef="#br0" timeOffset="190771.7346">24583 5212 122 0,'-15'-2'87'16,"-8"-3"-31"-16,2 2 4 0,0-1-15 0,-2-2-20 15,1 0-8-15,3-2-8 0,0-2-4 16,3 1-1-16,1 0 5 0,0-3 4 16,2 2 5-16,-1 1 5 0,-1 2 2 15,-2 1 3-15,5 4 1 0,-4 2-5 16,3 0-4-16,-6 1-5 0,3 5-4 16,-6-1-4-16,2 4-2 0,-4-1-1 15,3 6 0-15,-5-1 0 0,-3 3 0 0,3 4 0 16,1 1 0-16,-1 2 0 0,3 2 0 15,5 1-1-15,-3-4-1 0,0 1 0 16,2 2-1-16,1-2 0 0,-4 4 0 16,3 2 0-16,2 5 0 0,-2 0 3 15,0 3 0-15,2 0 3 0,2 3 0 16,-5 0 0-16,3 3 1 0,3 2-1 16,1 1 0-16,0-2 0 0,2 2 0 15,1-2 1-15,2-2 0 0,2 2 2 0,2 0-1 16,4 1 0-16,2-5-2 0,2 1-1 15,4-2-2-15,4 0-1 0,2-3-1 16,3 1-1-16,4-2 0 0,0 1-1 16,0-3 1-16,1-2-1 0,1-1 1 15,6 0-1-15,2-1 1 0,-1-3 0 16,4 0 0-16,4-6 0 0,-7-6 0 16,5-2 1-16,4-4-1 0,0-3 2 0,-1-2 2 15,4-3 3-15,-2-4 2 0,-1-6 4 16,0-3 3-16,1-2 2 0,3-5-1 15,2-1-1-15,-1-3-3 0,2-5-2 16,-4-4-3-16,3-4-3 0,-6-5-2 16,1-3 0-16,-5-7-1 0,3-3 0 15,-3-6 0-15,-1-6 0 0,-2-8 0 0,-3-7 0 16,-6-9-1-16,-5-7 1 0,-1 3-1 16,-5-5 1-16,-7 7 4 0,-6 9 7 15,-5 13 3-15,-7 8 2 0,-12 17 1 16,-6 7-2-16,-9 7-1 0,-3 10-5 15,-4 8-9-15,-7 8-7 0,-4 6-9 16,0 2-11-16,-4 9-14 0,-3 4-17 16,3 2-40-16,1 9-69 0,0 1 31 15,-2 1-80-15,2 2-207 0</inkml:trace>
  <inkml:trace contextRef="#ctx0" brushRef="#br0">21905 6704 27 0,'-10'-4'48'15,"3"1"-7"-15,4-1-5 0,3 0 0 0,0-1-10 16,7 2-6-16,4 0-5 16,11-1-6-16,1 2-3 0,6-4-1 0,8 3 1 15,10-1 0-15,9 0 0 0,5-1 2 16,9-2-1-16,2 2 1 0,0-4-2 16,0 1 0-16,1 1-1 0,-2 0 0 15,0 2-1-15,-3 1 0 0,-11 1 1 16,-8 0-1-16,-8 1 0 0,-13 0-1 15,-5 2 0-15,-5-1 0 0,-9 1-2 0,-3 0 1 16,-6 3 0-16,0-1 0 0,-10 0-1 16,-5 3 1-16,-8-3 0 0,-11-1-1 15,-7 1 0-15,-6 0-1 0,-4 1 1 16,-10-1-2-16,0-1 1 0,-1 0 0 16,1 1 0-16,-3 0 1 0</inkml:trace>
  <inkml:trace contextRef="#ctx0" brushRef="#br0" timeOffset="194420.954">25758 6717 101 0,'-77'-7'42'0,"1"6"-8"0,-7-1 5 16,4 1-19-16,-1 6-4 0,5-3-4 0,4 3-2 15,9-3-2-15,10-4 1 0,12 4 0 16,19 1 3-16,19-1 1 0,2 3 2 16,15-5-1-16,19 1-1 0,22-1-2 15,14-1 1-15,4 0 1 0,25-3 1 16,9 0 4-16,7 0 1 0,4-4 1 15,15-1 0-15,-9 3-1 0,0 0-2 0,-3-1-4 16,-6 4-3-16,-6 1-3 0,-6-2-2 16,-8 2-2-16,-11 2 0 0,-7 0 0 15,-15 2 1-15,-14-2-1 0,-16 1-1 16,-19 1-1-16,-14 1 0 0,-5-1-1 16,-18-2-1-16,-23 0-1 0,-15-4 0 15,-13 3 0-15,-15-1 1 0,-9-2-1 16,-8-2 1-16,-1 0 0 0,-5-2 0 15,0 1-1-15,3 1 1 0,7 3 1 0,3 0 1 16,8 1 0-16,12 2 1 0,11-1 2 16,10 3 1-16,18 2 2 0,19-2 1 15,21 1 2-15,4-2 1 0,25 0 0 16,25 2 0-16,22-5-2 0,16-1 0 16,21 4-2-16,17-4-2 0,8 3-1 0,10 0 0 15,9 0 2-15,-6 2 0 0,-5 0 1 16,-9-1 0-16,-15 4 0 0,-14 2-1 15,-20 2 0-15,-20 1-3 0,-20 0-1 16,-25-2 0-16,-23-1 0 0,-2 0-1 16,-24-4 1-16,-27-2-5 0,-20 1-6 15,-22-1-6-15,-14-2-13 0,-8-1-20 16,4 2-57-16,5 0 25 0,6 5-53 0,13-7-181 16</inkml:trace>
  <inkml:trace contextRef="#ctx0" brushRef="#br0" timeOffset="229644.8869">5994 4885 121 0,'-17'-23'70'0,"-1"5"-28"0,-5-2 9 16,2-1-18-16,-2 2-14 0,0 3-8 15,-1 1-4-15,1 0-3 0,-7 5-2 16,-1-1-2-16,-4 2 0 0,-8 0 0 16,-2 6-1-16,-2 1 1 0,-2 0-1 15,-8 2 1-15,-1 0 0 0,-1 1-1 16,-2 1 0-16,-3-2-7 0,-1 2-5 0,-2 0-1 16,-7-1 0-16,1-1 1 0,0 1-1 15,-3 0 2-15,4 2 6 0,-2-1 6 16,-1 1 6-16,1 1 4 0,2 0 3 15,-1 0 4-15,2 2 4 0,4 1 3 16,-5 1 2-16,0 3-4 0,2 6-4 16,3 0-3-16,3 0-4 0,5 7-4 0,0 0-3 15,1-1-2-15,4 3 1 16,-2 4 0-16,4-2 1 0,3 7 1 0,7 1 0 16,5 3 0-16,3 5 0 0,6 3-2 15,5 0-2-15,-4 0 0 0,1-1 0 16,2 1 0-16,-2-2 0 0,2 1-1 15,5 2 1-15,-1 0 0 0,-1-1-1 0,6 2 0 16,4 0 0-16,0-4 0 16,6-2-1-16,5 2 1 0,3-2-1 0,6-2 0 15,4 6 1-15,5 2-1 0,7 4 1 16,3 0 0-16,3 1 0 0,4-4 0 16,1 0 1-16,1-5-1 0,3-2 1 15,-1 1 0-15,6-3-1 0,3 0 1 16,5 1-1-16,5-5 0 0,9 2 0 15,-3-6-1-15,4 0-1 0,0-7-1 0,3 6 0 16,-1-7-1-16,5 2 0 0,1-2 0 16,3-2 1-16,0-4 1 0,-3-1 0 15,1-3 2-15,1-4 0 0,-4-3 0 16,2-6 1-16,1-2 3 0,-2-2 6 16,-2-4 6-16,1-3 5 0,-2-5 3 15,2 0 2-15,-1-5 1 0,1-3-2 16,-3-3-6-16,3 0-5 0,0-7-4 0,5 2-4 15,2-6-3-15,3-8 0 16,2-2-1-16,-4-3 0 0,-3-5 0 0,1-1 0 16,-4 3 0-16,-6-3 1 0,0-6 0 15,-6 1 0-15,-4-2 1 0,-5-5 0 16,-9-2 5-16,-8-1 5 0,-6 1 3 16,-8-1 3-16,-12-3 1 0,-6-3 1 15,-6 0 2-15,-8-4-2 0,-5-1-4 16,-10 1-1-16,-6 2-2 0,-10 1-1 0,-4 4-2 15,-10 5-4-15,-9 6-2 0,-4 11-4 16,-11 10-6-16,-12 5-16 0,-6 11-24 16,-3 12-93-16,-4 7 55 0,-2 4-95 15,0-3-306-15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1:02:53.32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7295 4503 114 0,'1'-22'115'16,"1"0"-24"-16,0 6-2 0,0-1-12 16,3 4-13-16,-2 4-14 0,-1 1-13 0,1 2-9 15,-1 2-9-15,-1 3-7 0,-1-1-5 16,0 2-5-16,1 1-4 0,0 1-1 16,0 4 0-16,-1 0 2 0,1 0 1 15,-2 6 3-15,1 1 2 0,-1 2 1 16,0 3 1-16,0 4-1 0,1 0 1 15,-3 8 0-15,-3-1 1 0,2 5-1 16,-2 1-1-16,-1 5 0 0,0-4 1 0,-1 4-2 16,-3-3-1-16,-2 0 0 0,2-2-2 15,1-1 1-15,-4-2-1 0,5 6 1 16,1-4-1-16,0-2 1 0,1-5-1 16,1-2 1-16,1-5 1 0,2-4-1 15,-4-1 1-15,3-2 0 0,0-4 1 16,1-1 0-16,0-3 2 0,3-4 0 15,-3-1 1-15,1 0 0 0,-1-4-1 16,0-3 0-16,2-1 0 0,-4-3-2 0,0-3-2 16,2 5 0-16,-3-3 1 0,2 1 2 15,0 1 0-15,0 3 2 0,2-1 0 16,-2 0-1-16,2 0 1 0,-2 1-2 16,3-2-1-16,-1 2-2 0,1-2-2 15,3 1 1-15,-1-2-1 0,-2 3 0 16,3-2-1-16,-2 0 1 0,2 1 3 0,0 1 1 15,-1-1 3-15,1 2 1 0,0 2 2 16,-3 1-1-16,2 1-2 0,0 2-3 16,-1 1-2-16,-1 3-4 0,0 2-1 15,-1 5-1-15,2 3 0 0,-1 3 2 16,-3 7 1-16,1-2 0 0,0 2 1 16,1 2 1-16,-2-1-1 0,2-5 1 0,2-1 0 15,1-3 0-15,3-4 6 0,6-6 5 16,4-4 2-16,5-2 2 0,5-8 0 15,6-6 0-15,3-7 1 0,9-4-7 16,4-3 8-16,5-3-13 0,5 1-116 16,-1 5-54-16,1 0 60 0,-8-6-170 15</inkml:trace>
  <inkml:trace contextRef="#ctx0" brushRef="#br0" timeOffset="4565.0653">3837 4840 35 0,'-2'-9'73'0,"0"-2"-22"16,-4 4-8-16,1 1 0 0,-2 1-14 16,2 0-13-16,0 2-6 0,-2 1-6 0,3 4-3 15,-6-3-2-15,3 1 1 0,-1 1-1 16,-1-1 3-16,-1 5 2 0,0-1 3 15,-5-2 3-15,0 5 2 0,-4-3 3 16,2 3 1-16,-7 0-2 0,-3 2 0 16,0 1-1-16,-2 4-2 0,-4-3-3 15,4 3-1-15,2 3-2 0,-2 2 0 0,-1-2-1 16,2 4-1-16,-3 1-1 0,1 0 0 16,2 2-1-16,-2 0 1 0,4-2-1 15,2-1 0-15,-2-2 0 0,1 1 0 16,1 0-1-16,0 1 0 0,-1 3 3 15,2 0 4-15,0 1 3 0,-2-3 3 16,4 0 2-16,2-4 2 0,4 0 1 16,0-1-1-16,6 2-3 0,-2 0-3 15,4 2 0-15,-1-2-1 0,2-1-1 0,5 3 0 16,1 1-2-16,1 0 0 0,4 0-1 16,0 0-2-16,3 1 0 0,0-1-1 15,-2 2-1-15,0 0 0 0,2 2-1 16,0-3 0-16,1-2 0 0,0 1 0 15,2-1 0-15,-1 0-1 0,0-1 1 16,-1 3 0-16,-2-2 0 0,2 0 0 16,0-1 2-16,0 1-1 0,0 0 1 0,6 0 0 15,4 0 0-15,2 2-1 0,1-2 0 16,3 1 0-16,2-2-1 0,-2 4 0 16,2-1 0-16,4 1 0 0,-2 0 0 15,0 0 0-15,5-2 0 0,-3-3-1 16,2 0 1-16,2 1 0 0,5-3-1 15,-4 1 1-15,8 3 0 0,2-2 0 16,1 1 0-16,-3-1 0 0,6-2 0 16,-4-2 1-16,5 1-1 0,0-4 0 0,7 3 0 15,-3 0 0-15,4-1-1 0,0-1 1 16,2 0 0-16,0-2-1 0,9 1 1 16,3 0-1-16,-1-3 1 0,4 0-1 15,0 0 0-15,-3-3 1 0,-2 2 0 16,5 0 1-16,1 0 1 0,0-2 0 0,7 4 1 15,-2-1 1-15,0-1-1 0,6 1-1 16,-4 0 0-16,-1-3-1 0,2 1 0 16,4-1-1-16,-3-1 0 0,7 3 0 15,-2 0 0-15,0-3 0 0,1 4 0 16,2 2 0-16,1-5 0 0,1 3 1 16,6-6-1-16,-3 2 1 0,3-1-1 15,-2-3 1-15,4 2-1 0,-3-1 0 16,3 1 0-16,-1 0-1 0,-2 0 1 15,-1-2-1-15,3 1 1 0,-4 2-1 16,-3-2 1-16,7 0-1 0,-5-1 0 0,-5 2 0 16,5-3 0-16,-1 2 0 0,1-1 1 15,1 0-1-15,2 1 1 0,1-3-1 16,1 1 0-16,-2 0 1 0,4-2 0 16,2-2-1-16,-2 1 1 0,1-3 0 0,0 0-1 15,-3 1 1-15,1 0 0 0,-2 0-1 16,2-1 1-16,-3 1-1 0,3 1 1 15,-8-4 0-15,3-1 0 0,1 2-1 16,-4-1 1-16,3-6 0 0,-9 3 0 16,11-1-1-16,-1-2 1 0,3-6-1 15,-3 2 1-15,18 0-1 0,-13-3 1 16,-1-1 0-16,2-1 0 0,-8-1-1 16,2-3-8-16,-3-1 19 0,2 1 2 0,-2 0 2 15,6 1 3-15,-8 1 2 0,0 1 2 16,-6-1 10-16,-2 0-19 0,-4-2-1 15,-3-4-3-15,-1-3-1 0,-6-1-4 16,-2 3 0-16,-6 0-2 0,-1 1 0 16,-5 2 1-16,1-1-1 0,-6 1-1 15,-3-2 1-15,-3-1 0 0,-3 0-1 16,-8 4 0-16,-7-6 0 0,-3 0 0 0,-8-2-1 16,-6-3-1-16,-8-2 0 0,-5 2-1 15,0 1-1-15,-5 1-1 0,-9 1-1 16,-4-1 0-16,-9-1 1 0,-2-1-1 15,-6 1 1-15,-9-1 1 0,-5-3 0 16,-3 2 0-16,-6 0 1 0,-10-5 0 16,1 4 0-16,-8-2 0 0,-2 6 0 0,-8-3 1 15,-1 7-1-15,-5-3 1 0,0 5-1 16,-12-4 1-16,1 4 0 0,-8-2 0 16,-3 0 0-16,-8-1 0 0,6 3 0 15,-5 0 1-15,-3 4-1 0,-2-1 0 16,-1 2 1-16,-5 5-1 0,-1-1 1 15,-2 1 0-15,2 6 0 0,0-2 0 16,-7-1 0-16,3 0 0 0,4 0 0 0,-7-3 0 16,1 0 0-16,6 0 0 0,0-6-1 15,-8 5 1-15,6-2-1 0,-4-5 0 16,-5 5 0-16,-3 3 1 0,4 0-1 16,-5 0 0-16,-3 6 0 0,0-1-1 15,-4 2 1-15,-5 0 0 0,-1 3 0 16,-4 2 0-16,-4 3 1 0,0 2 0 15,-2 4 1-15,2 6-1 0,0 2 1 16,0 1 0-16,2 6 0 0,4 1-1 0,-4-2 1 16,2 3-1-16,8 0 0 0,-8 0 1 15,4 1-1-15,1 0 0 0,1 4-1 16,-2 1 1-16,13 1 0 0,-1 3 0 16,3 2 1-16,5-4-1 0,0 5 2 15,-1 3-6-15,7-1-15 0,6 3-25 16,5 5-86-16,7-3 52 0,5 1-98 15,5-2-283-15</inkml:trace>
  <inkml:trace contextRef="#ctx0" brushRef="#br0" timeOffset="21006.6574">3030 7829 25 0,'1'0'12'16,"-1"0"-2"-16,1 2 1 0,6-1-5 15,-1 1 0-15,4 0-1 0,2 1-2 16,2-1 0-16,6-2 0 0,2 2 7 16,1-1 4-16,5-1 4 0,2 1 3 0,2-1 1 15,1 1 2-15,2 1-2 0,3 0-5 16,6 1-5-16,4 2-4 0,9-3-3 16,7 2-1-16,8 1-1 0,-1-2-2 15,6-1 0-15,3 1 0 0,9 1 0 16,2-1 0-16,4-1-1 0,5 1 1 15,2 1 3-15,-2 1 3 0,4-4 3 16,4 1 2-16,-3 0 0 0,3-1 2 16,2-1-1-16,0-1-2 0,2-1-4 0,0 0-2 15,0 0-2-15,-1-4-1 0,-4-2 0 16,0 0 0-16,-1 0 0 0,-2 5 5 16,-5-6 4-16,0 2 4 0,-5-1 2 15,-3 1 4-15,-3 1 2 0,-2-1 0 16,-8 1-3-16,-3 1-5 0,-10 0-2 15,-6 2-4-15,-2 0-3 0,-11 1-3 0,-4 2 0 16,-3 2-1-16,-5 1 0 0,-3 0 0 16,-4 2 0-16,-3-1-7 0,-4 0-21 15,-3 0-55-15,-4-1 36 0,0-3-65 16,2-1-193-16</inkml:trace>
  <inkml:trace contextRef="#ctx0" brushRef="#br0" timeOffset="37125.1375">7185 8293 14 0,'-12'-18'39'0,"-1"0"-10"16,1 3-6-16,-5 1-3 0,4 2-2 0,-5-1-9 15,0 3-6-15,-6-2-2 0,-5 2 0 16,2 0-1-16,-7 0 0 0,-5-2 2 15,0 3 4-15,-2-5 1 0,-8 1 1 16,3 1 0-16,-3-2 0 0,-2 0 0 16,3 2-3-16,-6 1-2 0,-3 2-2 15,-1 1 0-15,-2-2 0 0,-2 1 0 16,1-1-1-16,-1-3 1 0,1 2-1 16,-7 1 0-16,0 1 0 0,-4 0 0 0,1 1 0 15,-4 1 0-15,1-1-1 0,-5 1 1 16,3 3 0-16,-4 0 0 0,0 0-1 15,0 2 1-15,-1 1 1 0,1 1 2 16,-3 0-1-16,2 2 1 0,-2 2 0 0,1 0 0 16,2 4 0-16,2 0-1 0,-1 3-2 15,0 0 1-15,9 2 0 0,1-1 2 16,3 0 0-16,2 2 1 0,1 3 0 16,-2 2 1-16,-1 3 0 0,4 2-2 15,-2-2-1-15,4 1 0 0,-2-2-1 16,5-2-1-16,-6-2 1 0,3 3 0 15,4-1-1-15,-1-3 0 0,2 3 0 16,10 1-1-16,4-1 0 0,2-1 3 16,4 2 0-16,4 3 2 0,2 1 0 0,-3-1 0 15,4 6 1-15,1-3 2 0,1 0 5 16,5 2 0-16,3 1 1 0,5-2-1 16,-1-1 1-16,2 1 0 0,1-1-2 15,0 3-6-15,-1 0-2 0,4 3 0 16,2-2-2-16,4 4 1 0,2-1 0 15,1-2-1-15,4 0 0 0,6 4 0 16,0-4 0-16,1 0 0 0,2 1 0 0,4 2-1 16,-2-6 1-16,3-2 0 0,0 2 0 15,7-2 0-15,3-5 1 0,2-3-1 16,3 1 2-16,5-4-1 0,-1 0 3 16,-2-2 4-16,10-1 2 0,4-1 2 15,9 0 0-15,4-3 0 0,9 1 1 0,1-1-3 16,2 2-4-16,2-2-2 15,1 1-1-15,1-2-1 0,2 0-1 16,-4-1 0-16,1-1 0 0,2-2 0 0,2-1-1 16,-1 0 1-16,4-3-1 0,0-1 0 15,1 1 1-15,3 1-1 0,2-2 1 16,1-3-1-16,5 1 1 0,-1 1-1 16,2-3 1-16,-4 1-1 0,3 0 0 15,-4-3 0-15,-4-1 0 0,-2-4 0 0,2 0 0 16,-3-1-1-16,-3 3 1 0,1-3 0 15,-2 0-1-15,0 2 1 0,-2-3 0 16,0-1 0-16,2 2 1 0,0-3 0 16,-3-2 0-16,-2-4 1 0,-2-5-1 15,-3-2 1-15,-5-6 0 0,-4-7 0 16,-8-5 0-16,-5-2-2 0,-7-1 12 16,-5 1 4-16,-8 5 5 0,-5 2 4 15,-11 6 1-15,-8-4 1 0,-6 2 3 0,-2-4-10 16,-11-1-2-16,-7 0-4 0,-1-1-3 15,-6-1-3-15,-8 2 0 0,-8 3-3 16,-9 1-2-16,-11 6-3 0,-11 8-1 16,-16 0-8-16,-12 13-25 0,-14 10-88 15,-20 3 57-15,-14 12-84 0,-12 4-322 16</inkml:trace>
  <inkml:trace contextRef="#ctx0" brushRef="#br0" timeOffset="39329.0247">8371 9290 5 0,'2'-2'17'16,"1"2"-3"-16,-2 1-4 0,-2-2 0 0,2 0-2 16,-1 0-2-16,0 2-3 0,1-1 3 15,3 0 6-15,-2-1 4 0,1 2 3 16,2 0 3-16,1-1 2 0,2-1 0 16,1 0-2-16,4 3-7 0,3-1-4 15,2-1-3-15,2 1-1 0,0 1-3 16,-2 0 0-16,6 0-1 0,-1-2-1 15,5 1-1-15,4-1 0 0,6 1 0 16,-1 1 0-16,6-2-1 0,3 0 1 0,1 4-1 16,0-2 0-16,7 2 0 0,-4-1 0 15,3-3 1-15,7 3-1 0,1-1 0 16,0-3 0-16,5 1 2 0,0-4 3 16,-4 2 3-16,-1 1 3 0,-2-2 2 15,0-2 3-15,-1 0 2 0,-1-2 1 16,-2 3 1-16,0-2 0 0,-3-3 0 0,-2 1-1 15,-3 1-2-15,-5-1-1 0,-7-1-3 16,-2 3-1-16,-3 0-1 0,-2 1 2 16,-6-1 2-16,1 1 3 0,-6-1 1 15,-5-1 3-15,-5 1-1 0,-2 1-1 16,-2 0-3-16,-3 2-5 0,0 1-2 16,1 0-3-16,-1 1-3 0,-2 0-1 15,0 1-1-15,-1 0-1 0,1 1-1 0,0-1 1 16,2 3-22-16,-2 1-80 0,2 2 53 15,1 2-64-15,2 2-309 0</inkml:trace>
  <inkml:trace contextRef="#ctx0" brushRef="#br0" timeOffset="40641.4739">8490 9348 42 0,'1'-3'24'0,"-1"1"-14"16,2 2 4-16,0 0-6 0,1 1-7 16,2-1-1-16,2 0-1 0,0 0 1 15,6 2 0-15,5-2 6 0,0 1 5 16,2-1 2-16,5 1 3 0,-3-1 3 15,3-1 5-15,6-1 2 0,5 0-4 16,1 1-3-16,11 0-3 0,5 0-2 16,1 1-4-16,7-2-3 0,6 1-4 15,1-2 0-15,1-2 2 0,9 0 4 0,-2 0 3 16,4 0 2-16,-6-1 1 0,4 2 3 16,-3-2 2-16,-2 3-2 0,-2-5-3 15,0 3-2-15,-6-1-2 0,-3 0-1 16,-9 1-2-16,-5 2-3 0,-5 0-1 15,-4 0-1-15,-8 1 0 0,0 1 0 16,-6 1 0-16,-3 1 1 0,-7-1-1 16,0-1 1-16,-4-1 0 0,0 1-1 15,-1-2 0-15,4 1-10 0,-2 2-44 0,3 0-22 16,-3 0 19-16,0 0-74 0,-1-4-76 16</inkml:trace>
  <inkml:trace contextRef="#ctx0" brushRef="#br0" timeOffset="41545.3413">12429 9185 54 0,'5'1'54'0,"1"-2"-7"16,0-2-2-16,-2 2-6 0,5 1-5 16,2-2-7-16,1 0-6 0,4 1-5 15,4-1-4-15,3 1-4 0,1-2-2 16,1 1-1-16,1 1-1 0,2-2 0 15,5 2 3-15,4-1 3 0,2-2 1 0,5 1 3 16,5-1 2-16,2 0 0 0,3 1-1 16,6 0-3-16,1 1-2 0,2-2-2 15,0 3-3-15,-1 0-1 0,3-1-1 16,-4-1-1-16,-1-1-1 0,4 0 1 16,-7-2-1-16,-3 3 0 0,4 0 3 15,-6-1 0-15,-5 2 2 0,-2-1 0 16,-5 2 1-16,-10-3 0 0,0 2 1 15,-4 0 0-15,-4-2 2 0,-4 3 0 16,0-1 3-16,-6-1 1 0,-3 1 3 0,-4-2 3 16,0 2 0-16,-3-1 0 0,-2 0-1 15,-2-1-1-15,-2-1-1 0,-1-3-4 16,1 4-4-16,-1-1-2 0,2 1-2 16,1 3 4-16,-3 1-8 0,1 5-112 15,-3 7 69-15,-1-7-58 0,-1-5-433 16</inkml:trace>
  <inkml:trace contextRef="#ctx0" brushRef="#br0" timeOffset="43085.3569">15880 9171 33 0,'-1'0'56'15,"0"3"-9"-15,0-4-5 0,1 3 1 16,0-3-6-16,0 1-8 0,3 0-8 0,0 1-5 16,-2-2-2-16,2 2-2 15,1-1-2-15,3 0 0 0,5-1 1 0,4 0 3 16,8-1 2-16,4 1 1 0,4-2 0 16,9 1 0-16,9-1 0 0,8-4 0 15,7 3 0-15,8-1-1 0,7-4-1 16,3 0-1-16,0 2-2 0,5 2-1 15,-3-3-1-15,-6 4-2 0,2 1-2 0,-4-2 0 16,-7 2-1-16,-4 2-1 0,-1 0-1 16,-10 0 0-16,-4-2-1 0,-5 0 0 15,-3 1 3-15,-4-1 4 0,-3-2 3 16,-3 1 3-16,-3 1 1 0,-5-2 2 16,-8 1 1-16,-2-1-3 0,-6-2-3 15,-3 2-2-15,-3 0-3 0,-2 0-2 16,-1 3-1-16,-3-1-1 0,-5 3-5 15,-1 6 20-15,-5-2-131 0,-9 6 73 0,-6-2-53 16,-4-8-470-16</inkml:trace>
  <inkml:trace contextRef="#ctx0" brushRef="#br0" timeOffset="46127.7654">14522 7894 33 0,'-20'-12'33'16,"-1"0"-15"-16,-4 2 1 0,-2 5-5 16,-2-2-6-16,-9 5-5 0,-4 1-2 15,-4 1-1-15,-8 1 0 0,-3 3-1 0,-4-1 0 16,-3 4 0-16,-5 2-1 0,5 1 1 15,-4 3 0-15,1 1 0 0,0 0 0 16,2 1 0-16,-1 2 1 0,2-1-1 16,2-1 1-16,2 3-1 0,-2 1 1 15,1 2-1-15,-4 4-1 0,-1-2 1 0,-2 3 0 16,0 1 0-16,1-1 0 0,4-2 7 16,2 4 2-16,4 0 0 0,9 3 1 15,1 3 0-15,6 0 1 0,6-1 0 16,7 3-6-16,4 3 0 0,5-2 0 15,6 3 0-15,4 4 0 0,1-3 0 16,8 4-1-16,0 2 0 0,6 0-1 16,6 3 1-16,4 5-1 0,3 2 0 15,5-1 1-15,0 0-1 0,3-5 1 16,1-1-1-16,9-1 1 0,-1-4-1 0,10-7 0 16,0 0 4-16,8-3 5 0,0-10 4 15,4-2 4-15,4 0 2 0,6-5 2 16,5-10 4-16,3-3 3 0,12-5-1 15,0-2 1-15,7-7 0 0,1-5-1 16,0-4 0-16,1-1-4 0,2-4-5 16,-3 2-5-16,0-6-5 0,1 0-2 0,-2-5-3 15,-2-4 0-15,1-6-1 0,-5 1-1 16,-1-8 1-16,-7-5 0 0,-7-1-1 16,-10-8 0-16,-11-1-1 0,-13-1-2 15,-18-1-4-15,-19-4-2 0,-3-1 0 16,-14-1-2-16,-17-3 0 0,-14 0 0 15,-16 6 1-15,-9 2 3 0,-13 3 0 16,-9 6 0-16,-9 8-6 0,2 8-13 16,-4 12-15-16,2 16-36 0,4 14-8 0,3 0-5 15,4 12-52-15,7 10 15 0</inkml:trace>
  <inkml:trace contextRef="#ctx0" brushRef="#br0" timeOffset="46754.1193">17912 7910 169 0,'-34'-48'80'16,"0"3"-30"-16,-5 5 11 0,-3 7-37 15,-8 4 0-15,-7 7-13 0,-8 9-8 16,-1 3-4-16,-6 7-1 0,-5 3 1 0,4 6 0 15,-4 5 1-15,-2 4-1 0,-4 2 1 16,-3 7 0-16,-3 0-1 0,1 4 1 16,-3 2 0-16,4 4-1 0,0 3 0 15,1 3-1-15,-1 8 0 0,4 3 0 16,4 3-2-16,6-2 0 0,7 3 0 16,9-7 0-16,7 7-1 0,8 2 1 0,7 4 0 15,7 1 1-15,8 2 1 0,13-6 0 16,4-4 1-16,3-1 1 0,12-3-1 15,10 0 2-15,8 0 0 0,10 0 0 16,15 0 3-16,9-3 2 0,12-3 2 16,13-8 3-16,8-4 4 0,11-7 3 15,11-6 2-15,7-1 1 0,5-6-1 16,8-7-2-16,2-5-2 0,-2-4-2 0,2-3-4 16,3-6-1-16,-14-5-3 15,0-5 0-15,-3-6 0 0,-7-9 0 0,-5-10 0 16,2-8-1-16,-10-10 1 0,-14-4-1 15,-6-8 0-15,-22-5-1 0,-18-2 1 16,-23 0-2-16,-19 3-1 0,-5 9-2 16,-21 9 0-16,-28 9-9 0,-30 7-21 0,-25 10-60 15,-31 2 37-15,-21 7-64 0,-21 3-211 16</inkml:trace>
  <inkml:trace contextRef="#ctx0" brushRef="#br0" timeOffset="47125.1209">13309 9019 96 0,'-1'-4'47'15,"0"4"-94"-15,2-1-49 0</inkml:trace>
  <inkml:trace contextRef="#ctx0" brushRef="#br0" timeOffset="47691.2714">24725 8989 19 0,'-1'0'23'0,"4"1"-9"0,-1-3 0 0,-1 2-4 16,3-3-3-16,0 2-3 0,6 5-3 16,2-4-1-16,-2-1 0 0,2 4 0 15,2-4 1-15,-1 2-1 0,-4 2-14 16,3-2 9-16,-1 4-8 0,5-2-48 15</inkml:trace>
  <inkml:trace contextRef="#ctx0" brushRef="#br0" timeOffset="49494.2476">4997 10587 9 0,'2'0'1'15,"0"0"0"-15,4 1 0 0,0 1-1 16,2 0-1-16,2-1 1 0,2 1 4 16,-2 1 3-16,2-1 2 0,1-2 2 15,0 3 0-15,-1 0 2 0,3-1-1 16,0 2-3-16,3 0-3 0,6-1-2 15,4 1-1-15,6-1 0 0,5-1 1 16,8-2 3-16,2 0 2 0,6-2 1 0,1 1 2 16,5-1 0-16,2-1 1 15,6 2-2-15,5 0-1 0,9-1-1 0,0-1-1 16,7 0-2-16,5-2 0 0,5 1 0 16,0 1-1-16,7-1 0 0,-1 0 0 15,3 1 1-15,0 0 0 0,0 1 0 16,-2 1 1-16,-1-1-1 0,-4-1-1 0,0 3 0 15,1-1-2-15,-1 0 1 0,3-2-1 16,-6 2 0-16,0 0 0 0,-4 0 0 16,-2-2-21-16,-7 1-24 0,-1 2 19 15,-2-3-35-15,-5-3-102 0</inkml:trace>
  <inkml:trace contextRef="#ctx0" brushRef="#br0" timeOffset="50031.7336">16936 9063 209 0,'-4'-17'96'0,"3"3"-39"16,3 3 16-16,-4 1-42 0,3 7-7 16,0 2-13-16,2 1-7 0,0 3-3 0,-2 0-1 15,0 3 0-15,3-2 1 0,0-3-3 16,-3 2-12-16,1 1-25 0,0-4-33 16,-1 3 20-16,0-3-63 0,0 3-98 15</inkml:trace>
  <inkml:trace contextRef="#ctx0" brushRef="#br0" timeOffset="50155.814">16879 9010 210 0,'-32'-8'44'0,"4"-3"-74"16,3 6 57-16,2 4-72 0,5 0-161 15</inkml:trace>
  <inkml:trace contextRef="#ctx0" brushRef="#br0" timeOffset="50956.6727">18049 6993 221 0,'-1'-1'59'16,"-5"-2"-35"-16,-2 3 27 0,-5 0-46 16,-2 8-3-16,-3 5-6 0,5 5 3 15,-2 3 3-15,1 8 4 0,0 1 4 0,-5 3 4 16,2-1 3-16,-2 0 4 0,1-3 1 16,0-1-2-16,2-1-2 0,-6 1-4 15,-2-4-3-15,-2 7-1 0,1 3-3 16,0-1-1-16,3 1-1 0,3 3 1 15,5-7 1-15,-2-3 0 0,3-2-1 16,3-5 1-16,2-4 1 0,4-7 0 16,-1-4 2-16,3-4 0 0,1-1 1 0,3-1-1 15,-1-4 0-15,3-5-1 0,-3-5-3 16,3-5-6-16,2-8-1 0,-2-2-2 16,-1-2 0-16,-1-2-1 0,4 1 0 15,-3 4 1-15,-2 3 1 0,1 1 3 16,-4 7 3-16,2 6 1 0,-3 4-2 15,-3 6 0-15,1 2 1 0,0 4-1 16,-2 7 0-16,-1 4-3 0,0 8 1 16,1 3 2-16,4 5 2 0,3 0-1 0,1 6 1 15,2-3 0-15,6 0 0 0,-1-2-1 16,4-4 2-16,1-6 1 0,0-4 3 16,4-4 2-16,1-7 2 0,5-5 0 15,-3-2 2-15,9-2 0 0,-3-2 0 16,3-5-5-16,-3-2-8 0,4-1-117 15,-8-4 72-15,-5-11-76 0,-8-12-426 0</inkml:trace>
  <inkml:trace contextRef="#ctx0" brushRef="#br0" timeOffset="58377.8229">3232 9282 36 0,'4'1'23'0,"-2"-1"3"16,2 0-1-16,-1-1-4 0,-1 2-1 15,2 1-1-15,1-2 0 0,3 0-2 16,2 0-3-16,2 0 1 0,2 0-2 16,5 0 0-16,2 0 2 0,3 0 1 15,5 0 0-15,3-1-1 0,3-1-2 16,8-2 0-16,4 2-2 0,2 2-4 0,3-2-3 15,-2 4-1-15,0-1-2 0,5 3 0 16,-3-1-1-16,1-1 0 0,6 0 1 16,1 2-1-16,0-1 0 0,8 0 0 15,1 4 0-15,-2-2 0 0,5-2 1 16,-1 2-1-16,2-2 2 0,3-2 0 16,1-2 1-16,1 1 0 0,2 0 1 15,-1-5 0-15,0-1 0 0,-1 0 1 0,1-1 1 16,0 0 1-16,0 3-1 0,-1-4 1 15,1 0 0-15,2 0 1 0,-3-1-1 16,-2 1-1-16,1 2-1 0,-2-1 0 16,-1-1-1-16,0 1-1 0,1 3 0 15,-1 1-2-15,0-3 1 0,0 1-1 16,-4 1 0-16,1 0 0 0,-4 0 0 16,-3 0 0-16,-3 2-1 0,6-1 1 15,-8 1 0-15,1 1 0 0,-7-1 0 0,3 2-1 16,-8-2 1-16,0 4 1 0,-3-1-1 15,1-1 0-15,-8-1 1 0,-8 1 0 16,-3-2-1-16,-5 1 1 0,-7 0 0 16,-4 1-1-16,-1-1 0 0,-3 1 0 15,-7 0 0-15,0 0-1 0,-4 2 0 16,-1-2 0-16,-8 1 0 0,-2 2 1 0,-3-2-1 16,-3-1 0-16,-3 0 1 0,2-4-1 15,-8 7 1-15,-2-7-1 0,0 2 0 16,-8-2 0-16,-2 1 0 0,-3-1 0 15,-2 1 0-15,-11-1 1 0,-4-1-1 16,1 2 0-16,-7-1-1 0,-6-2 1 16,-1 3 0-16,-1 0 0 0,-7 2-1 0,-2 2 1 15,-3-2-1-15,-3 4 1 0,0 1-1 16,-2 1 1-16,-4-2 0 0,5 1 0 16,-1 1 0-16,-5-2 0 0,2 1 0 15,3 2-1-15,-3-1 1 0,1 2 0 16,2 0-1-16,5-1 0 0,-6-1 0 15,2 0 0-15,3-1 0 0,-1 2-1 16,1 0 1-16,6-1 1 0,0 1-1 0,1-1 0 16,3 0 1-16,-1-1 0 0,2-3-1 15,11 1 1-15,-1-2 0 0,7 0-1 16,7-1 1-16,0 0-1 0,0 1 0 16,4 0 1-16,2 1 0 0,0 0 0 15,7 2 0-15,5-2 0 0,4-1 0 16,6-1 0-16,4 1 0 0,4 0 0 15,2-2 0-15,2 1 0 0,1-1 0 16,-2 2-1-16,5 0 1 0,1 0-1 0,4 0-1 16,2 2 0-16,3-1 1 0,0 2 0 15,2-1 1-15,1 0-1 0,-1 0 1 16,4-1 1-16,-1 3 0 0,1-3 0 16,-1 0 0-16,1 1-1 0,-2 1 1 15,-1-1 0-15,2 3 0 0,0-3-1 16,0 0 1-16,-1 0-1 0,0-1 0 0,0-2 0 15,0 0 0-15,0 2 0 0,-1 0 0 16,4 0 0-16,2 2 0 0,0-1 1 16,2 2 0-16,4 1-1 0,1-1 1 15,2 0 0-15,4-2-1 0,4 1 0 16,4-2 1-16,4-1-1 0,5 0-1 16,8 0 1-16,10-2 0 0,3 0 0 15,8 1-1-15,7 0 1 0,2 2-1 16,1 0 1-16,9-1-1 0,0 2 1 0,9-2-1 15,2 1 1-15,5 1 0 0,-2-1 0 16,3-2 0-16,-2 1 0 0,2 2 0 16,1 0 0-16,-2-1 0 0,5-1 0 15,-4 1 0-15,-1-1 0 0,-3 0 0 16,3-1 0-16,-7-2 0 0,-2-1 1 16,-2-2-1-16,-3 2 0 0,-7-2 0 0,-7 3 1 15,-3-3-1-15,-11-1 1 0,-9 0-1 16,-6-1 1-16,-9 1 0 0,-7 2 0 15,-7 0 1-15,-6 2 0 0,-4 0 0 16,-7 0 1-16,-6 0-1 0,0 2 0 16,-8 1 1-16,-2 1 1 0,-6 2-10 15,-6 3-68-15,-7 4 44 0,-3 0-43 0,-15-3-263 16</inkml:trace>
  <inkml:trace contextRef="#ctx0" brushRef="#br0" timeOffset="61287.8705">11384 10679 29 0,'0'-1'25'0,"2"-1"-4"0,-3 1-1 15,1 1-3-15,1 1-4 0,3-2-1 16,0 0-2-16,1 1-1 0,3 1-1 15,1-1-1-15,1 0 0 0,2 2-1 16,1 0-1-16,4-2-1 0,3 1-1 16,4 2 1-16,3-3 0 0,4-1 2 15,4 1 1-15,5-2 0 0,7 2 0 0,4 2 0 16,10-5 0-16,-1 2-3 0,8-1 0 16,1-1-2-16,3 0 0 0,-1 0-1 15,8 2 0-15,-1-1 0 0,3-1 0 16,2-2 1-16,3 1-1 0,3 0 0 15,2-2-1-15,5 2 1 0,0-2 0 16,4 1-1-16,-4 0 1 0,5-1-1 16,3 1 0-16,1 1 1 0,-2 1-1 15,10 1 0-15,-1 1 1 0,-3 0 0 0,5 2 0 16,0-1 0-16,2 0 0 0,2 3 0 16,1-1-1-16,4 2 1 0,1-3-1 15,-1 1 1-15,4 0-1 0,6-2 0 16,-2-1 0-16,2 0 0 0,3 0 0 15,-3 1 0-15,0 0-1 0,2 0 1 16,-2 0 0-16,2 1 0 0,1 1 0 16,-2 5 0-16,-3-3 1 0,-2 0-1 0,1 4 0 15,-5-3 0-15,-4-1 0 0,-2-1 0 16,1 1 0-16,-6-2 0 0,-2 0-1 16,2 0 1-16,0 1 6 0,2 0 5 15,0-3 2-15,1 0 2 0,3 1 2 16,1-2 2-16,-1 0 0 0,4-2-5 15,-4 2-3-15,0 0-3 0,-2 1 0 16,-3-4-3-16,-4 6-1 0,1-2 0 16,-7-2-2-16,-3 1 0 0,-5 1 0 0,-1-2-1 15,-3 2 0-15,-4-2 1 0,-2 1 0 16,-3 2 0-16,-6-1 0 0,-4 1 0 16,-1 1 0-16,-1 0 1 0,-5 0-2 15,1-1 0-15,-2-1 0 0,-1 2 0 16,-6-2-1-16,-2-1 1 0,-1 2 2 15,-5 1 4-15,-3-2 4 0,-3 0 0 0,-7-1 3 16,-6-1 1-16,-2 0 1 0,-6-1-1 16,-6 1-5-16,0-1 0 0,-1 0-1 15,-6 2-1-15,-3-3-1 0,0 1 0 16,-3 2-2-16,-5 1 0 0,-3 0-3 16,-6 3-88-16,-9 4 52 0,-9 4-49 15,-21-5-327-15</inkml:trace>
  <inkml:trace contextRef="#ctx0" brushRef="#br0" timeOffset="63031.1983">7347 11866 52 0,'0'-6'87'0,"5"0"-22"0,-3 2-6 0,0 1-2 16,1 3-3-16,2 3-13 0,-1 5-7 16,3 0-3-16,-2 1 0 0,3 2-3 15,-2 4 0-15,1 0 1 0,-1 5-1 16,1 2-1-16,-2 3-1 0,2-2-1 16,-4 3-2-16,1 0-3 0,-1 3-4 15,3-1-3-15,0-1-3 0,0-1-2 16,1-5-1-16,1 0-1 0,0-6 0 15,2-2 1-15,1-3 1 0,1-5 0 0,-2-2 2 16,-2-3 1-16,2-2-1 16,0-3 0-16,-2-2 0 0,3-2-2 0,-1-4-1 15,5-1 0-15,-2-3-2 0,1 0 1 16,-5-5-2-16,-1-2 0 0,-7-3 0 16,4-3-1-16,-3 2-1 0,2 2-1 15,-1 2 0-15,3 4-1 0,-2 6 0 0,3 2-1 16,-6 4-3-16,1 7 0 0,-1 0-1 15,6 3 0-15,-2 5-1 0,3 1 0 16,0 5 2-16,-1 2 0 0,0 2 2 16,2 4 1-16,1 0 1 0,0-3 0 15,3 0 0-15,0-2 1 0,-2-3 0 16,1-1 1-16,1-2-1 0,-2-2 2 16,-3-2-1-16,2-2 1 0,-4-3 1 15,0-1 0-15,3-4 0 0,1-1 1 0,5-5-1 16,0-2 1-16,2-4-1 0,0-4 1 15,-1-4-1-15,4-4-1 0,-3-5 1 16,1-2-1-16,-3-3-1 0,-4-1 1 16,-5 2-1-16,-1 3-1 0,-5 3 0 15,-1 8 0-15,-1 6 2 0,-2 7-20 16,1 9-22-16,0 1-28 0,-3 6-72 16,1 10 36-16,-5 6-105 0,0 0-189 0</inkml:trace>
  <inkml:trace contextRef="#ctx0" brushRef="#br0" timeOffset="63561.3649">8136 12150 335 0,'-1'-1'160'16,"2"1"-83"-16,-4 1 39 0,2 9-61 16,1 5-16-16,2 8-22 0,-2 7-2 15,4 4 0-15,0 2-3 0,2 0-4 0,-2-1-2 16,0-3-2-16,-1-6 0 0,-2 0 0 16,0 0 0-16,0-4 0 0,-1-2 0 15,4-5 1-15,-1-5 1 0,-2-2 0 16,3-3 3-16,-2-3 2 0,3-2 1 15,-5-1 0-15,0-3 0 0,-2-6-2 16,1-5 0-16,-6-5-2 0,3-5-3 16,1-3-2-16,0-5 0 0,-1-2-1 0,2-5-1 15,3-1 0-15,-2-1 0 0,3 0 0 16,-2-1-1-16,3 3 1 0,4 3-1 16,1 5 0-16,1 1-1 0,2 8 1 15,3 2-1-15,1 5 0 0,1 0-1 16,0 5-1-16,0 3-2 0,1 6 0 15,-5 2 0-15,1 3-2 0,-1 7 2 16,0 4 0-16,-1 4 1 0,-2 0 2 0,-2 0 1 16,-6-1 1-16,-1 2 2 0,-7-3-1 15,-4-2 1-15,-7 4 0 0,-8-3 0 16,-1-2 0-16,0 2-1 0,-1-2 1 16,1-4-3-16,4-1-8 0,6-5-16 15,-1-2-22-15,4-1-20 0,4 0-71 16,5-1 24-16,5-2-72 0,0-3-192 0</inkml:trace>
  <inkml:trace contextRef="#ctx0" brushRef="#br0" timeOffset="63770.7669">8838 11695 435 0,'-6'-5'128'0,"-8"4"-73"0,-3 1 53 16,2 9-91-16,1 12-1 0,-3 5-22 15,-4 3-14-15,1 3-25 0,1 2-62 16,-4-4 36-16,1 0-86 0,5 0-196 16</inkml:trace>
  <inkml:trace contextRef="#ctx0" brushRef="#br0" timeOffset="64256.956">9239 12012 467 0,'-10'-15'176'0,"5"2"-80"15,2 2 44-15,3 6-93 0,2-1-14 16,11 3-16-16,7-2-13 0,9-1-4 15,3 3 0-15,3-1 0 0,-2 1 0 0,1 3 0 16,-3 0 0-16,-1 2 0 16,1 0 4-16,-3 3-12 0,-1-2-17 0,0 1-19 15,-1 0-96-15,-2 4 54 0,-2-3-102 16,-7 4-305-16</inkml:trace>
  <inkml:trace contextRef="#ctx0" brushRef="#br0" timeOffset="64443.4506">9280 12093 372 0,'0'-5'225'15,"1"-5"-119"-15,3 0 32 0,5 5-38 16,9 4-82-16,11 1-8 0,4 0-10 16,6 0-10-16,0 0-11 0,2 0-12 15,-4-1-15-15,2 1-13 0,0-3-25 16,-1 1-52-16,0 2 23 0,5 0-38 0,-1 1-151 15</inkml:trace>
  <inkml:trace contextRef="#ctx0" brushRef="#br0" timeOffset="64977.0231">10631 11810 321 0,'-14'-13'145'16,"1"2"-63"-16,4 3 24 0,2 8-63 15,2 1-12-15,2 10-14 0,3 5-10 0,0 8-1 16,3 6 4-16,0 3 4 16,4 2 5-16,1-3 1 0,1 2 0 0,-1-4 0 15,2 1-3-15,2 0-2 0,-1-3-2 16,-3-4-2-16,1-2-2 0,-1-4-1 15,0-3 1-15,-2-6-1 0,3-3 1 16,-1-4 2-16,0-2-1 0,1-1 1 16,1-8 0-16,0-4-2 0,-2-2-1 15,-1-9-1-15,-2-4-2 0,0-2-3 0,0-4-1 16,2-2-1-16,-1 2-1 0,1 5 0 16,1 5-1-16,-3 5 1 0,-1 7-4 15,1 9-1-15,0 3 0 0,1 1 1 16,-1 4 1-16,3 9 0 0,2 4 2 15,-1 1 3-15,3 2 2 0,1-1 1 16,1-3-2-16,-1-2 1 0,0-1 1 16,2-3 0-16,2-2 2 0,0-5-1 15,-4-4 1-15,2-2 1 0,2-3 0 16,-2-6-1-16,0-5 1 0,-1-1-2 0,-2-6 1 16,-4-5-1-16,-4 1-1 0,1-5 0 15,-3-6-1-15,0-7 0 0,-1-1-1 16,0-2-1-16,-1 5 0 0,0 10-1 15,-2 9-1-15,-2 12-6 0,-2 8-13 0,2 4-17 16,-5 8-120-16,-1 9 68 0,2 8-99 16,-2 5-410-16</inkml:trace>
  <inkml:trace contextRef="#ctx0" brushRef="#br0" timeOffset="65409.3464">11222 12114 347 0,'1'0'139'0,"-1"1"-74"15,0 1 43-15,1 5-67 0,0 10-6 16,3 7-17-16,0 3 0 0,-1 4 0 15,3 5-1-15,0 0-3 0,0-2-3 0,0-1-1 16,-2-2-1-16,-3-3-2 0,1-5 1 16,0 0 0-16,-1-7-1 0,0-3 1 15,-2-4 0-15,1-2 2 0,0-2 2 16,-3-5 1-16,-1-1 0 0,0-4-1 16,-3-7 0-16,2-8-4 0,-4-8-5 0,-1-2-5 15,0-16-4-15,4-9 0 0,1-4-2 16,8-8 0-16,-3-4 1 0,9 5 4 15,6 14 1-15,3 3 2 0,3 7-1 16,5 11 1-16,5 4 0 0,-4 3 1 16,0 9-2-16,-5 15-1 0,-6 0 1 15,-9 7-1-15,-3 9 0 0,-4 12 1 16,-3 3 0-16,-7 1 4 0,-12 3-6 16,-8 2-129-16,-11 0 80 0,-12-1-73 15,-6-7-493-15</inkml:trace>
  <inkml:trace contextRef="#ctx0" brushRef="#br0" timeOffset="69188.9332">22579 9475 303 0,'4'-53'74'0,"0"9"-34"0,1-6 36 0,-4 9-61 16,-1 7-7-16,-1 5-1 0,-5-2 0 16,-1 12-4-16,-9-1-3 0,-6 3-1 15,-6-1-1-15,-9 1-1 0,-5-3 0 16,-4 6-1-16,-8 1-1 0,-8 2 1 15,-1 4 0-15,-8 7 0 0,0-1 0 16,-1 2 0-16,3 6 1 0,-2 4 0 16,-2 2 1-16,0 3 0 0,-1 5 0 0,-4 0 1 15,1-1-1-15,3 3 1 0,-4 2-1 16,4 5 0-16,0-1 3 0,3 5 2 16,2 2 0-16,1 1 2 0,4-1 0 15,7 8 0-15,6 3 1 0,10 6-2 16,11 3-2-16,13 2 0 0,12 3-1 15,5 3 1-15,4 2 0 0,9 0 1 16,7 0-1-16,8-4 1 0,8-3-1 0,3-5 0 16,8-3 0-16,3-5-1 0,7 0 0 15,1-8 0-15,11-2-1 0,6-3 1 16,9-2 1-16,3-6 3 0,8-4 3 16,1-6 2-16,3-5 1 0,3-5 2 15,1-3 1-15,3-2 2 0,-1-6-3 16,3 0-3-16,-4-10 0 0,0 0-1 0,-6-10 0 15,-4 1-2-15,-7-8 0 0,-9 1 0 16,-7-7 0-16,-6-3-1 0,-5-5 0 16,-9-4-1-16,-3-5 0 0,-11-7-1 15,-15-9-1-15,-18-1-2 0,-4-6-1 16,-10 2-1-16,-24 2-1 0,-18 7-2 16,-12-1 0-16,-15 7-1 0,-14 4-9 15,-5 8-12-15,-3 9-21 0,-6 9-54 0,2 17 29 16,-3 8-68-16,4 7-166 0</inkml:trace>
  <inkml:trace contextRef="#ctx0" brushRef="#br0" timeOffset="70278.4467">21480 10736 147 0,'0'-6'106'16,"1"-2"-47"-16,-2 7 8 0,-4 1-15 0,2 6-25 15,-4 5-5-15,-1 6-7 0,-5 3 3 16,-1 8 6-16,-4 2 3 0,0 4 3 16,-5 3 1-16,2 2 0 0,-1 2 0 15,-3-1-4-15,0 4-4 0,3 2-4 16,-2 3-5-16,1-2-3 0,6 2-1 16,-1-5-3-16,0-3 1 0,5-6 0 15,1-8-1-15,0-3 1 0,3-10 0 16,6-3 7-16,-3-5 6 0,3-6 1 0,0-2 0 15,3-7-1-15,2 0-1 0,2-7-1 16,3-6-8-16,7-3-7 0,4-7-3 16,4-6-1-16,3-3 1 0,3-1-2 15,1-1 0-15,2 3 0 0,-4-2 0 16,2 5-1-16,0-3 1 0,-4 1 0 16,-2-2 1-16,-4 3 0 0,-1 2 0 0,-5 6 0 15,-3 1 0-15,-5 7 0 0,-4 5 0 16,-1 2-1-16,-5 4-1 0,-3 8-1 15,1 3 0-15,-11 1-1 0,-1 4 1 16,-1 5 0-16,-3 4 0 0,-5 1 2 16,4 2 0-16,0-1 0 0,1-2 1 15,2 0 0-15,0-2 0 0,6-2 0 16,3-2 1-16,3-5 1 0,9-2-1 0,0-1 0 16,6-4 0-16,5-7 0 0,5 0 0 15,8-3-1-15,0-6 0 0,3-2 0 16,3 2-1-16,0 0 1 0,0 2-1 15,2 0 1-15,-3 6 0 0,-1 2 2 16,-4 5 2-16,-5 5 0 0,-5 3 0 16,1 8 1-16,-7 5 0 0,-2 5 0 15,0 3-1-15,-2 2 2 0,-3 6-6 0,3-3-13 16,-3 3 76-16,1-3-206 0,0 4 105 16,-2-6-57-16,0-3-685 0</inkml:trace>
  <inkml:trace contextRef="#ctx0" brushRef="#br0" timeOffset="70491.1101">19574 11339 395 0,'5'-2'72'0,"6"-1"-72"0,3 2-84 15,2-3-299-15</inkml:trace>
  <inkml:trace contextRef="#ctx0" brushRef="#br0" timeOffset="70858.0938">20068 11228 489 0,'-1'-9'169'0,"-1"3"-94"0,0 4 55 15,2 2-98-15,3 12-15 0,-1 6-14 16,0 5-7-16,0 11 2 0,1 4 2 0,-3 3 0 15,-4 0 1-15,0 0 0 0,-5-5 0 16,-2-5 0-16,-6-4 0 0,-1-5 1 16,-1 0-1-16,-6-7 2 0,3-2 5 15,2-5 3-15,0-2 3 0,0-6 2 16,2 0 2-16,2-7 2 0,2-5 2 16,3-6-2-16,3-2 2 0,4-4 5 15,1-1 2-15,3 1-1 0,0 3-1 0,3 3-4 16,1 3-2-16,2 3-8 0,0 7-7 15,-1 1-8-15,-2 4-14 0,-1 3-16 16,-4 5 145-16,2 4-291 0,-7 4 132 16,-4 1-14-16,-3-4-964 0</inkml:trace>
  <inkml:trace contextRef="#ctx0" brushRef="#br0" timeOffset="71034.3561">19554 11290 734 0,'-22'-9'174'0,"5"-2"-100"0,-3 11 92 15,2 5-151-15,3 9-14 0,5 9-19 16,2 6-25-16,2-2-31 0,0-6-47 0,-3 0-46 16,0-8 1-16,2-5-89 0,-2-6-65 15</inkml:trace>
  <inkml:trace contextRef="#ctx0" brushRef="#br0" timeOffset="71291.6668">19219 11385 226 0,'-10'-1'193'0,"3"-1"-70"15,0-2-1-15,3 4-26 0,4 3-39 16,0 6-22-16,0 2-18 0,6 5-8 16,1 5 0-16,2-3 0 0,-2 2-1 15,1 1-1-15,-4-3 0 0,3 0-1 16,-2 0 0-16,0 0 2 0,-1-4 1 15,-3-1 2-15,-1-1 3 0,-2-1 4 16,-4-4 1-16,-2 3 3 0,-5-1 0 0,-3-1-1 16,-1-2-2-16,-2 1-2 15,1-4-3-15,-1-3-4 0,1 0-2 0,2-1-2 16,1-1-3-16,0-2-10 0,2-2-15 16,4-1 150-16,0 1-293 0,3-5 136 15,-1-2-15-15,2 0-968 0</inkml:trace>
  <inkml:trace contextRef="#ctx0" brushRef="#br0" timeOffset="71421.3192">18977 11437 440 0,'-8'-16'209'0,"2"1"-86"15,-1 6 31-15,4 9-83 0,-1 2-23 16,4 2-24-16,-3 10-8 0,2 2-21 16,2 5-18-16,-2-2-10 0,0 3-120 15,0-2 70-15,-3 3-114 0,-4-4-394 16</inkml:trace>
  <inkml:trace contextRef="#ctx0" brushRef="#br0" timeOffset="71839.4582">18503 11467 557 0,'6'-29'163'0,"-1"6"-88"0,1 9 65 0,0 12-119 15,4 2-5-15,8 4-14 0,-1 6-5 16,-1 4 1-16,0 5 3 0,0 4 2 16,-7 1 3-16,-2 2 4 0,2 4 1 15,-5-1 0-15,0 0 1 0,-3-2-1 16,-2-1-1-16,1-2-1 0,-4-2-1 16,0-1 0-16,-1-6 1 0,-4-2 0 15,0-4 0-15,-1-4 0 0,-3-5 1 0,0-1-1 16,0-6 0-16,-2-5-1 0,0-8-2 15,3-2 0-15,0-4-2 16,2 1-1-16,3 2-1 0,2 5-2 0,-2 4 0 16,3 7 0-16,-3 6 0 0,1 1 0 15,0 6 2-15,0 4 0 0,-4 5 1 0,1 5 1 16,-2-1 1-16,1 3-1 0,3 0 0 16,1-3-1-16,2 0 1 0,2-2-1 15,1-2 0-15,1-4 0 0,0-2-7 16,1-3-10-16,-2 1-8 0,1-7-105 15,-1 0-45-15,-2-6 33 0,-5-12-134 16,-4-7-178-16</inkml:trace>
  <inkml:trace contextRef="#ctx0" brushRef="#br0" timeOffset="71953.4184">18203 11552 600 0,'-14'2'167'0,"2"-2"-97"0,2 5 75 16,5 10-115-16,4 5-17 0,1 9-159 15,0 4 92-15,3-4-71 0,1-7-575 16</inkml:trace>
  <inkml:trace contextRef="#ctx0" brushRef="#br0" timeOffset="72423.0615">17951 11769 597 0,'-3'-36'173'15,"1"-4"-95"-15,1 5 72 0,1 4-126 16,7 1-5-16,5-2-14 0,-2 0-5 0,4 1 1 16,-1 2-1-16,-3-1 1 0,-1 5 0 15,0 5 4-15,-3 1 3 0,2 8 1 16,-2 4-1-16,0 4-1 0,0 3 0 16,1 10 0-16,0 2-5 0,-2 6-2 15,3 5-1-15,-2 6 1 0,-3-4 0 16,-4 0 1-16,-1 0-1 0,-1 0 2 15,-1-1-1-15,-6-2 1 0,-2-1 1 0,-1-4 0 16,0-3 0-16,-2-3 1 0,0-1 1 16,0-4 0-16,-2-1 0 0,3-5 0 15,-3 0-5-15,0-5-6 0,1-5-5 16,0-4-2-16,2-1-1 0,-1 0-2 16,2-1 0-16,1 1 4 0,4 2 5 15,-3 0 4-15,2 2 2 0,2 5 0 16,1 0 0-16,0 2 1 0,2 3 0 0,-3 1 2 15,1 0 2-15,-1 0 1 0,3 4 0 16,0 3 1-16,-2 0 1 0,4 4-2 16,-2 2 0-16,4 0-2 0,1 1-1 15,-1-1 1-15,2 2-1 0,1-4 1 16,-4 0-1-16,2-1-6 0,-2-1-10 16,0-3-15-16,-1-3 165 0,-1-3-293 15,-2-1 128-15,1-3 11 0,-2-5-960 16</inkml:trace>
  <inkml:trace contextRef="#ctx0" brushRef="#br0" timeOffset="72563.5515">17612 11585 240 0,'-9'-1'220'0,"3"-1"-83"0,0 3 0 15,-4 0-24-15,6 6-50 0,-1 4-26 0,0 6-18 16,1 2-10-16,3 4-1 0,1 1-6 16,1 4-11-16,4-1-17 0,0 0-25 15,0-1-48-15,-2-2-43 0,-1-3 8 16,-2-6-85-16,-8-3-86 0</inkml:trace>
  <inkml:trace contextRef="#ctx0" brushRef="#br0" timeOffset="72694.1961">17458 11874 80 0,'-21'-9'166'0,"-2"1"-13"0,-3-4-17 15,0 2 10-15,0 0-18 0,0 0-22 16,2-4-21-16,-1 7-18 0,2 0-18 16,-1 4-16-16,4 3-12 0,-3 3-10 0,6 0-1 15,-3 5-12-15,-2 0-8 0,-1 6 132 16,0 2-291-16,3 4 145 0,1 0-32 15,3 1-996-15</inkml:trace>
  <inkml:trace contextRef="#ctx0" brushRef="#br0" timeOffset="73111.2078">19858 12284 310 0,'0'16'267'0,"-4"-4"-154"16,-5 1 26-16,-10-10-2 0,-2 12-128 0,-1 7-9 16,1-3 2-16,-3-5 0 0,0-4 1 15,0-7 0-15,-1-3 7 0,-1-4 5 16,2-10 3-16,7-1 4 0,0-8 2 16,5-7 0-16,8-5 1 0,4-1-6 15,3-6-6-15,4 2-4 0,4 4-3 16,4 5-3-16,1 6-2 0,0 7-2 0,-4 4 1 15,1 9-1-15,-2 4-9 0,-6 1-10 16,-5 8-17-16,0 8-20 0,-4 8-110 16,-9 4 53-16,-6 4-90 0,-4 2-359 15</inkml:trace>
  <inkml:trace contextRef="#ctx0" brushRef="#br0" timeOffset="73304.7011">19322 12512 369 0,'-15'-7'207'0,"1"-7"-83"15,2-1 23-15,5-2-61 0,4-4-33 16,3-5-23-16,4-6-14 0,2-8-9 16,0-4-3-16,2-6-1 0,-2-2-2 15,2-3 1-15,0 4-1 0,3 5 0 16,-2 5 0-16,2 10-1 0,-4 7-1 16,3 8 3-16,0 9-12 0,2 7-19 0,1 5-21 15,4 11-100-15,0 5 56 0,-3 11-107 16,-5 4-318-16</inkml:trace>
  <inkml:trace contextRef="#ctx0" brushRef="#br0" timeOffset="73755.1164">18326 12439 562 0,'-4'-10'165'15,"-1"10"-99"-15,4 3 71 0,1 10-114 16,4 16-12-16,3 7-14 0,2 9 2 16,7 5 2-16,-4 2 0 0,1-1 0 15,-1-3 0-15,-5-5-1 0,0 0 1 16,-3-10 0-16,-1-3 1 0,0-4 1 15,-3-2 1-15,1-10 2 0,-2-2 3 16,-2-6 5-16,3-4 4 0,-3-2-2 0,1-4 0 16,-1-10-1-16,0-10-1 0,0-7-3 15,3-15-6-15,-1-7-2 0,1-9-2 16,3-9 0-16,2-6 0 0,7 3-1 16,4-3 0-16,12 7 3 0,3 9 1 15,5 6 0-15,-1 11 0 0,-1 15 1 16,-10 10-2-16,4 15 0 0,-7 4-3 15,-2 9-3-15,-6 9 1 0,-7 12 0 16,-6 3 1-16,-4 4 0 0,-7 0 2 0,-6-1 1 16,-9-3-3-16,-4-2 133 0,-5 0-292 15,-10-5 148-15,-4-2-19 0,-2-4-1022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1:04:50.57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17409 3950 78 0,'-12'-4'77'16,"1"0"-29"-16,6 1 0 0,0 1-10 0,3 2-14 15,1-3-11-15,1 6-8 0,1-1-3 16,3 1 0-16,2-2 0 0,3-1 2 15,0-1 5-15,3 4 5 0,2-4 4 16,0 2 4-16,0-2 3 0,2 1 0 16,1 2-1-16,-2 1-2 0,2-5-4 15,4 4-4-15,-3 0-3 0,2-2-2 16,3 2 0-16,6-2-1 0,-2 2-2 16,6 2 1-16,3-1-1 0,0-4-1 0,-5 5-1 15,6-3-1-15,0 1 1 0,3-1 1 16,3 0 0-16,6 3 0 0,-1-1 0 15,3-1 0-15,2-1 0 0,0 2 1 16,-2 1 0-16,2-3 1 0,1 0 1 16,-1 0 1-16,3-1 0 0,5 0 2 15,0-2-2-15,3 1-1 0,3 0-2 16,5-2-1-16,-4 1-1 0,6-1-2 0,2 1 0 16,-1-1-1-16,3 1 0 0,0 2-1 15,2 0 1-15,0 2-1 0,2 0 1 16,-3-2-1-16,2 2 0 0,-1 0 1 15,-1-1-1-15,-1-3 1 0,2 1-1 16,0 1 1-16,1 1-1 0,0-1 0 0,3-1 1 16,-3-1-1-16,2 4 0 0,-2-1 0 15,-1 0 0-15,-1 0 1 0,1 0-1 16,-1-1 0-16,1 2 0 0,2 1 0 16,-2-1 0-16,3 0 0 0,-1 1 0 15,1 1 1-15,-1-1-1 0,4 1 0 16,-1 2 0-16,4 0 0 0,1 0 0 15,4-1 0-15,1 1 1 0,1-2-1 16,0-1 0-16,3-1 0 0,-1 1 0 0,0-2 0 16,-2 0 0-16,-1 1 0 0,2-1 1 15,-4 0-1-15,-4 1 0 16,3 2 0-16,1 0 0 0,-8-1 0 0,2 0 0 16,5 2 0-16,-4-1 1 0,4-1-1 15,0 2 0-15,-3-2 0 0,-3 0 1 16,2-2-1-16,-1 1 0 0,2-2 1 15,5 0-1-15,-2-2 1 0,0 4-1 0,1-1 1 16,-1 0-1-16,2-1 0 0,2 0 0 16,1 1 1-16,-2 0-1 0,2 0 0 15,-3-2 0-15,-2 0 0 0,-3 0 1 16,0 2-1-16,-3-3 0 0,2-1 0 16,-8-1 1-16,3-1-1 0,-4 1 1 15,-2-1-1-15,0-3 0 0,7 5 1 16,-6-2-1-16,6-2 0 0,-2 0 1 0,-1 1-1 15,-3-1 1-15,2 2-1 0,-5-3 1 16,-2 3-1-16,-1-3 1 0,-5-3-1 16,-4 0 1-16,-2 2-1 0,-2-2 1 15,-4-4-1-15,-2 5 1 0,0-8 0 16,-3 0 0-16,-3-1 0 0,-4-1 0 16,3-5 1-16,-1 0-1 0,0-3 1 0,-1-5-1 15,5 0 0-15,-5 4 1 0,0-3-1 16,-1 0 6-16,-1-2 2 0,-2 2 2 15,-4-3 2-15,0 1 1 0,-2 6 1 16,-2-4 1-16,0 1-4 0,-3 1-3 16,-1 1-1-16,-8-2-2 0,-4 4-2 15,-6-1-1-15,0-2-2 0,-4 6 0 16,0-1-1-16,-3 0 0 0,-3-2 0 16,0 3-1-16,-3-5 1 0,-4 0-1 0,-1 0 0 15,-2 1 0-15,-2-5-1 0,-4-3 1 16,-4-1-1-16,-4-2 1 0,-1-1-1 15,-8-1 1-15,-1 7 0 0,0-1-1 16,-3 3 1-16,-6 0 0 0,1 2-1 16,-2 0 1-16,-1 1-1 0,-1 0 0 15,2 5 1-15,0 0 0 0,-4 0 0 16,0 0-1-16,-2 5 1 0,-4-5 0 0,-1 2 0 16,1 2-1-16,-2 3 1 0,-5-2 0 15,-5 3 0-15,-5 1 0 0,-1 0-1 16,-4 1 1-16,0 0 0 0,-2 2 1 15,0 1-1-15,-5 1 1 0,3 0-1 16,-4 1 1-16,2-2 0 0,3-1-1 16,-5-3 1-16,-3 6-1 0,1-3 1 0,-4 3-1 15,-7 0 1-15,3 3-1 0,-4-2 1 16,-4-1-1-16,2 1 1 0,-3 0 0 16,-3-1-1-16,2-1 1 0,-1 2 0 15,-4 0 0-15,1 3 0 0,1-3-1 16,-7-1 1-16,0 2 0 0,-3 0 0 15,-1-3-1-15,-2 3 1 0,2 0 0 16,-1 4 0-16,6-2 1 0,1-1-1 16,-2 3 0-16,1 0 0 0,3 1 1 15,0-1-1-15,2 0 0 0,2 3 0 0,-3 1 0 16,1-1 0-16,-1-1 0 0,1 3 1 16,-4 1-1-16,4 3 0 0,0-3 0 15,1-1 0-15,-7 1 1 0,5 3-1 16,1-3 0-16,-6 1 0 0,-4-1 0 15,2-3 0-15,2 2 0 0,-3-2 1 16,6 0 1-16,0 1 0 0,5 0 0 0,-5 2 0 16,4 0 0-16,-3 2 1 0,4-3-2 15,2 6-1-15,3-1 0 0,-1 2 1 16,1 1-1-16,0 2 0 0,-1-1 0 16,-2 2 0-16,1 1-1 0,4 2 1 15,-2 2 0-15,2-2 0 0,5 3 0 0,0 0 0 16,1 2 1-16,5 0-1 0,2 2 0 15,0 1 0-15,3-2 0 0,0-1 0 16,-3 0 0-16,1 2 0 0,4 0 0 16,3 2 1-16,-2-3-1 0,6-2 0 15,1 0 1-15,-4-2-1 0,7-3 0 16,8 4 0-16,2-2-1 0,3-3 1 16,6 4-1-16,-1 2 1 0,0 1-1 15,7 4 1-15,-1 1-1 0,5 3 0 16,7 1 1-16,1 4-1 0,3 1 1 0,9 8-1 15,-3-2 0-15,5 4 0 0,5 0 1 16,3 3-1-16,1 1 0 0,2 4 1 16,7 2 0-16,1 5-1 0,5 1 1 15,-1-2 0-15,6 0 1 0,12-4 2 16,2-2 1-16,4-3 3 0,10-1 3 16,8 1 3-16,2 0 3 0,9-1 3 0,8 3 1 15,3-2 1-15,3-5-1 0,7-4-2 16,2 0-2-16,6-2-1 0,7-3-3 15,4 0-2-15,8-3-2 0,11 0-1 16,7-1 3-16,7-2-11 0,13 3 70 16,10 2-223-16,7 9 120 0,1-13-60 15</inkml:trace>
  <inkml:trace contextRef="#ctx0" brushRef="#br0" timeOffset="3817.0429">21834 3791 96 0,'1'-6'85'16,"-2"-4"-19"-16,0 5-5 0,1 0-14 15,-1 2-10-15,3 1-12 0,-2 1-13 16,0 1-8-16,-1 0-2 0,0 2-1 15,-1 0-1-15,1 2-1 0,-1 2 1 0,-2 0 0 16,-1 2 0-16,-4 0 0 0,-2-2 1 16,-2 1 2-16,2 4 1 0,-5 1 0 15,-3-1 0-15,-6 2 0 0,1 3 1 16,-5-1-1-16,-1 3-2 0,1-1-1 16,-3 2 1-16,-3-1-1 0,1-2 1 15,1-5-1-15,0 3 0 0,3-2 0 16,4-1 0-16,0-2 2 0,3 0 5 15,3-1 3-15,4-1 2 0,2-1 4 16,3 0 4-16,0-2 7 0,6-2 5 0,0-1-2 16,3 0-1-16,2-2-2 0,0 1-3 15,4-2-5-15,1 2-6 0,3 0-7 16,0 0-4-16,4 1-1 0,0 3 0 16,5 3-1-16,-3 0 1 0,5 2-1 15,0-1 1-15,2-3-1 0,3 1 1 16,5-2 0-16,3-1 1 0,1 1-1 15,5 0 0-15,-2 0 0 0,0-2 0 0,-1-1-1 16,0-1 1-16,-5 0 0 0,3-1-1 16,2-2 1-16,-6 0-1 0,0-2 2 15,0-1 0-15,-7-3 0 0,-3 4 0 16,0-2 0-16,1 4 0 0,-8 1 0 16,5 1-2-16,-2 3 0 0,-3 1-2 0,-4-1-7 15,1 4-16-15,-5-1-29 16,-4 2-65-16,-1-1 36 0,-3 1-86 0,-4-3-204 15</inkml:trace>
  <inkml:trace contextRef="#ctx0" brushRef="#br0" timeOffset="4084.3715">21348 4294 195 0,'-2'-3'123'15,"2"-1"-55"-15,0 4 14 0,2 1-30 16,3-1-13-16,3 4-11 0,5 1-9 0,4 2 2 16,6 2 4-16,10-1 1 0,3-1-2 15,7-1-2-15,1-3-4 0,3 1-4 16,3 2-2-16,3 0-6 0,-2 3 49 15,-1 1-165-15,-1 1 88 0,-2-1-37 16,-7-10-579-16</inkml:trace>
  <inkml:trace contextRef="#ctx0" brushRef="#br0" timeOffset="5586.0463">22901 3422 31 0,'-37'3'48'0,"-1"0"-7"16,-1 0-3-16,4 0 1 0,-2 0-9 15,1 1-4-15,3 3-4 0,3-2-2 16,3 2-5-16,5-1-2 0,6 0-2 15,4-1 0-15,1-2-1 0,4 1-1 16,0 0-2-16,4 0-1 0,2 1 3 0,1-1 4 16,4 3 4-16,5-3 2 0,5 2 4 15,4-1 2-15,10-1 2 0,2 1-1 16,9 0-4-16,6-1-2 0,11-2-2 16,7-1-2-16,12-2-2 0,10 2-1 15,10-4-2-15,8-1 0 0,12 0-2 16,11 1-2-16,9-2 0 0,13 1-2 0,11 2 0 15,7-5-1-15,9 3 2 0,6-2 1 16,-4 0 1-16,1-2 2 0,-3 3 0 16,-4 4 0-16,-7-1 0 0,-4 1-2 15,-12 4-2-15,-9 4-1 0,-10 1-1 16,-11-3-2-16,-11 3 0 0,-8 2 0 16,-11-4-1-16,-13 2 1 0,-12 1-1 15,-14 1-1-15,-15-1-2 0,-14 0-1 16,-15 0-1-16,-5 3-1 0,-9-5 0 15,-17 3-2-15,-13-1-2 0,-14 0 1 0,-11-2 0 16,-16 0 0-16,-11-3 0 0,-15 1 1 16,-5-2 0-16,-16-1 3 0,-7 1 2 15,-7 1 0-15,-3-1 1 0,-15 1 0 16,-4 2 0-16,1-1 0 0,-7 1 1 16,-1 1-1-16,1 1 1 0,-1-2 0 15,3 1 1-15,7 1 0 0,0 0 2 0,19-1 1 16,4 2 0-16,9-2 0 0,14 2 1 15,17-4 0-15,12 3-1 0,24 0-1 16,16-4 0-16,21-1 0 0,21 0-1 16,3-3-1-16,17-5 1 0,22-4-1 15,30 0 0-15,23-4-1 0,21-5 1 16,22 0-1-16,18-3 1 0,14-1 0 0,17-1 2 16,15-1 2-16,13 1 1 0,11 0 1 15,9 1 1-15,6 0 0 0,3 4 0 16,4 3-1-16,1 5 3 0,0 9 111 15,4 1-235-15,-5 10 119 0,11 1 2 16,-14-7-836-16</inkml:trace>
  <inkml:trace contextRef="#ctx0" brushRef="#br0" timeOffset="12248.4526">22059 3714 8 0,'1'-7'21'0,"-1"1"-11"0,1 0 0 16,0 0 8-16,-1 2-1 0,-1-1 1 16,2 2 4-16,3 1 4 0,-1-2 1 15,2 2 1-15,3 0-3 0,1 0-3 16,-3 1-3-16,1 2-3 0,-2-1-3 0,-2 2-2 15,0 0-2-15,-2 3-2 0,0 1-2 16,0 1-3-16,-2 0 0 0,1 1-1 16,1 0 0-16,-2 1 1 0,-1 0 1 15,-4 0 5-15,0 3 4 0,-4 1 3 16,-3-3 3-16,-1 2 2 0,-4 2 3 16,0-2 0-16,-1 1-4 0,2 0-3 0,-4-2-3 15,1 0-2-15,2-3-2 0,1 1 0 16,1 2 2-16,-3 0 0 0,5 0 1 15,-3 0 0-15,-4-3 0 0,1-1-1 16,4 2-2-16,-1 0-3 0,-3-2-1 16,4 7-2-16,-2-5-1 0,1 1 0 15,0 1-1-15,3-1 1 0,-1-4 1 16,0 2 3-16,2-1 2 0,-2 0 2 16,1 0 1-16,2 2 0 0,-1-2 1 15,1 2-1-15,3-1-3 0,2-2-1 0,-1-2 0 16,2 1-1-16,0-3 0 0,1 1 0 15,-1-1-1-15,0 3 0 0,-1-2-1 16,-1 1-1-16,1-1 3 0,-2 0 1 16,4-1 2-16,-2 1 1 0,3 0 0 15,-2-1 0-15,1-1 0 0,-2 1-3 16,2-1-2-16,-2-1-1 0,3 2-1 0,-3-1 0 16,2 1 0-16,-1-2 0 0,2-3 4 15,-2 3 3-15,-3-1 0 0,3-1 2 16,-1-1-1-16,3 1 0 0,2 0 0 15,4 2-4-15,-2-1-4 0,3 0-2 16,-2 1-1-16,-1 2 0 0,-1 0-1 16,0-2 0-16,-1 1 1 0,1 1 1 0,1-1-1 15,0 1 0-15,-1-1 0 0,1 1 0 16,0 0 0-16,5 0 1 0,2 1 0 16,0-1 1-16,5-1 1 0,3 1 0 15,-4 1 0-15,4-2 0 0,7 1 0 16,-1 1-1-16,6 0-1 0,5 0 0 15,-1-1 0-15,2-1 1 0,3-1 0 16,0 1 2-16,3 0 1 0,5 0 1 16,-1-1 0-16,-3 1 0 0,2 0 0 0,-1 0-1 15,-5-1-2-15,-1 0 0 0,1-1-1 16,-7 0 1-16,0 0 1 0,-6-1 0 16,-3 0 1-16,-6 2-1 0,-2-1 1 15,-3 1-1-15,-2 0 0 0,-5 0-1 16,2 2-2-16,-2 0 1 0,2-1-1 15,-3 0 1-15,-1-1 0 0,1-1 0 16,0 2-5-16,-1-3-8 0,0 1-16 0,0 0-29 16,2-1-45-16,0 0-51 0,1-2 16 15,-2 1-95-15,-1-1-111 0</inkml:trace>
  <inkml:trace contextRef="#ctx0" brushRef="#br0" timeOffset="13087.0578">21528 4399 8 0,'-3'-2'18'15,"-1"0"-1"-15,2-1 2 0,0 0 4 16,0 2 1-16,-2-1 2 0,-2 1 5 16,0-1 3-16,-2 3 0 0,-1 0 3 0,1-1 2 15,1 0 2-15,-4 0-2 0,2 1-1 16,-2 1-2-16,1-1 0 0,2-1-2 15,2 1-1-15,1 3-2 0,1-3-2 16,0 1-6-16,1 1-4 0,0-1-5 16,3 2-1-16,0 0 0 0,5 0-1 15,2 3 0-15,1-3 0 0,4 2 1 16,0-2 1-16,0-1 0 0,6 2-3 0,4-2-2 16,3 1 0-16,0 0-2 0,6-1-1 15,0 0 0-15,3-2 0 0,2 0 0 16,2-2 2-16,0 1 2 0,0 1 1 15,-1-2 2-15,-5 2 1 0,1-2-1 16,-6 0 0-16,1 1-2 0,-2-1-3 16,-4-2-1-16,-4 5-3 0,5-4-2 15,-8 5 0-15,-2-1-1 0,-1-2 0 0,-1 5 0 16,-9-4-1-16,0 1 1 0,-2 1 0 16,0-3 1-16,-6 0-1 0,0 0 0 15,-6-1 0-15,-2 0 1 0,-5 0-1 16,-5 1-1-16,0-1 1 0,-3-1-1 15,-2 1 0-15,-4 0 1 0,4-2-1 16,-6 0 1-16,0 2-1 0,-3 0 1 16,2 0 0-16,1 0 1 0,1 0-1 15,5 0 1-15,5-2 0 0,1 3 0 0,3-3 0 16,4 2-1-16,5 0 1 0,4 2-1 16,2-3-1-16,0 3 1 0,5-1-2 15,3 3 1-15,2-2 0 0,-1 1-1 16,5 0 0-16,5 1 1 0,5-2 0 15,3 0 1-15,2 0-1 0,4-2 1 0,8 0 0 16,-2 0 0-16,5-2 1 0,7 0 3 16,0 1 1-16,-5-2 2 0,5-1 3 15,-2 0 3-15,-2 0 1 0,-2 0 0 16,0 2 0-16,-4 3-2 0,-1-1-2 16,-7 1-2-16,-2 1-3 0,-6 2-2 15,-5 0-2-15,-5 3 0 0,0 0-1 16,-5 1 0-16,-1 3-9 0,-3 0-16 15,1-2-6-15,-2 2-132 0,-3 1 72 0,-3-3-101 16,-5-5-441-16</inkml:trace>
  <inkml:trace contextRef="#ctx0" brushRef="#br0" timeOffset="25737.3884">8480 8221 24 0,'6'-4'6'0,"1"3"-4"16,0 0 3-16,2 2-5 0,3 2-1 15,2 0-1-15,-3 1 0 0,-1-1-1 16,-1 1 1-16,-2 1-1 0,1 0 1 16,-1 2 4-16,0-1 7 0,2 0 5 15,-2 0 7-15,1 0 3 0,7-2 4 0,0-1 3 16,2-2 1-16,5 1-5 0,3 0-3 15,0-4-3-15,7 0-2 0,2 0-3 16,3-1-2-16,2 1-2 0,7-2-2 16,1 2-2-16,4 0-1 0,6 0-2 15,3-1-1-15,1-1-1 0,0 0-1 16,1 0 0-16,2 0-1 0,-3 3 0 16,1 0 0-16,5 0-1 0,-3 2 1 15,-1-1 0-15,8 1-1 0,-3 0 1 16,0-1-1-16,4 1 1 0,3 2-1 0,-3-3 1 15,1 1-1-15,8-1 1 0,0-3-1 16,3 1 0-16,4 1 1 0,1-3-1 16,-4 3 0-16,0-1 0 0,2-1 0 15,2 1 0-15,-3 0 0 0,4 3 0 16,2 0 0-16,0-3 0 0,-3 2 0 16,5-1 0-16,0 2 0 0,2-1 1 0,1-2-1 15,1 0 0-15,2 2 0 0,1 0 0 16,1 0 0-16,-1-3 0 0,5 3 1 15,-1 0-1-15,-2-1 0 0,3-1 0 16,1 0 0-16,1 1 0 0,2-1 0 16,-2-2 0-16,0 4 0 0,-2-1 2 15,-2 0 0-15,-4 1 1 0,5 0 0 0,-4 1 0 16,0-1 1-16,3 1 0 16,-2-1-1-16,5 3 0 0,1-2-1 0,2 1-1 15,4-2 0-15,-2-2 0 0,-1 2 0 16,3 0 0-16,-2-2-1 0,-3 0 0 15,5 0 1-15,-5 2-1 0,2 1 0 16,2-2 0-16,0 1 0 0,0-2 0 16,1 3 1-16,-1-1-1 0,1-2 0 15,0-1 0-15,0 1 0 0,5-1 0 0,-5 2 1 16,4-1-1-16,1 1 0 0,2-1 0 16,0 0 1-16,1-1-1 0,3 0 0 15,1 0 0-15,2-1 1 0,0-4-1 16,2-1 0-16,-3 2 0 0,3-1 0 15,-2 0 1-15,3 3-1 0,-4-1 1 16,-2 0-1-16,0 0 1 0,-2 2 1 16,1 1-1-16,-6-1 0 0,3 3 0 0,-4-1 1 15,-2-2-1-15,-4 2 0 0,9-3 0 16,-4 3 0-16,0 0 0 0,0-1-1 16,6-4 1-16,-6-1-1 0,3 1 0 15,0-1 1-15,4 5-1 0,-1 0 0 16,-4-1 1-16,0 2-1 0,2 0 0 15,-6-3 0-15,-4 1 0 0,1-1 0 16,-3 0 1-16,-2 0 8 0,-4 0 2 0,-1-1 3 16,-1 1 1-16,1-1 3 0,-3 2 0 15,2 1 0-15,-3-2-7 0,-1 4-2 16,-1 0-3-16,0 0-1 0,-1 2-2 16,-1-1 0-16,-3 1-1 0,1-1-1 15,-8 1 0-15,-2-1 0 0,-3 1 0 16,-4-2 0-16,-4-1 1 0,-4-2 2 15,-5-3 2-15,-4 2 1 0,-6-3 0 16,-8 0 1-16,0 5 1 0,-8 3 5 0,-10 0-100 16,-4 2 56-16,-20-2-46 0,-1 4-363 15</inkml:trace>
  <inkml:trace contextRef="#ctx0" brushRef="#br0" timeOffset="28113.9111">27738 2478 32 0,'-49'-30'13'0,"-2"1"13"15,-3 1-3-15,0 0-5 0,-6 4 1 16,-2 2 3-16,-3 0 0 0,-2-2-3 16,1 0-3-16,-2-1-1 0,0-1-1 15,-4 1 1-15,-1 4-3 0,-10-1-2 16,-2-1-2-16,-4 2-1 0,-4 3-2 16,-5 0 0-16,-1 3-2 0,-3 0-1 15,-4 2-1-15,-2 0-1 0,-2-2 1 16,0-5 0-16,-4 0-1 0,-4-2 0 0,-1-1 2 15,-2-1 2-15,0 5 1 0,-11 0 0 16,-1 0 1-16,-7-4-1 0,-4 4 1 16,-6 0-2-16,5 3-1 0,-6 2-2 15,4 5 0-15,-4 0 0 0,-5 3-1 16,1-1 1-16,0 0 0 0,-5 2 0 16,0 3 0-16,3 0 1 0,-2 2-1 15,4 0 0-15,-4 3 0 0,0 0 0 0,-2 2 0 16,1 1-1-16,-7 2 1 0,4-1-1 15,-7-1 1-15,-3 3-1 0,-1-2 0 16,-3 3 1-16,-7 5 0 0,3 3 1 16,1 5 0-16,-5 2 0 0,4 3 1 15,1 6 0-15,4 3 0 0,1-3-1 16,5 1-1-16,3-1 0 0,3-6 0 0,9 5 0 16,4-7 2-16,5 2 4 0,7 2 3 15,7 2 3-15,3-3 2 0,9 9 2 16,8 7 1-16,3 2-1 0,12-2-4 15,6 6-3-15,9-3-2 0,7 0-2 16,11 1-3-16,9 3-1 0,4 3-1 16,12 6 0-16,7 3-1 0,8 4 0 15,11 1 1-15,9-1 0 0,4 3 0 16,5 4 0-16,10 0 1 0,12 3 0 0,7-1-1 16,10-3 1-16,7-3 0 0,13 2-1 15,9-1 0-15,9 1 0 0,7-2 0 16,16-2 1-16,8-7-1 0,10-2 1 15,15-5-1-15,14-2 1 0,12-3-1 16,14 0 0-16,6-8 0 0,16-4-1 16,6-1 1-16,11-9-1 0,4-6 1 15,13 0-1-15,-4-6 1 0,6-2-1 0,3 1 1 16,5-4-1-16,-7-2 1 0,14 0 0 16,-2-2 0-16,3-2 0 0,-5 1 0 15,12-4 0-15,-14-1 0 0,7-1 1 16,-4-5 3-16,1-3 6 0,-3-4 5 15,8-6 5-15,-3 1 2 0,1-9 4 16,2-4 0-16,2-7-3 0,1-3-4 0,-8-12-5 16,2 0-4-16,-6-8-3 15,0 0-1-15,-8-9-2 0,-6 1 2 0,-15-14 4 16,-5-2 3-16,-20-5 3 0,-13-1 5 16,-17-4 5-16,-12 3 5 0,-22-6 1 15,-14 1 0-15,-17 0-2 0,-17-3-1 16,-20 2-5-16,-16 1-5 0,-27 1-6 15,-16 1-7-15,-9 7-3 0,-22 2-4 16,-25 9-16-16,-31 4-24 0,-32 10-121 0,-27 12 73 16,-29 15-108-16,-37 2-423 0</inkml:trace>
  <inkml:trace contextRef="#ctx0" brushRef="#br0" timeOffset="36312.6132">10350 12289 27 0,'1'0'28'0,"1"-1"-1"0,0 1 2 15,2 1 0-15,0 0 0 0,-1 0 0 16,3-2 1-16,-2 2 1 0,3-1-1 16,-1-1-1-16,2 1-3 0,3-1-2 15,2 1-4-15,-3 0-4 0,2 0-4 16,0 2-4-16,-2-1-3 0,5-1-1 16,1 2-2-16,6-1 0 0,1 1-1 0,8 1 1 15,2-2-1-15,6-2 0 0,1 3 0 16,9-4 0-16,0 2 0 0,4 0 1 15,5-2-1-15,3 2 1 0,-2 2 0 16,1-4 0-16,5 4 0 0,-2-2-1 16,1 0 1-16,2 2-1 0,0 0 0 15,-2-1 0-15,0-1 0 0,-4 1 0 16,3-2 0-16,-3-1 0 0,-2-3-1 0,0 1 1 16,2 0-1-16,-4-1 1 0,-1 2-1 15,1-3 0-15,-1 1 1 0,-3 2-1 16,2 0 1-16,-2-2-1 0,-8 5 0 15,3-3 1-15,-2 0-1 0,-6-2 1 16,1 0-1-16,-2 1 1 0,-3-2-1 0,-2 1 1 16,-2-1-1-16,-2 0 0 15,-1 1 1-15,-6 1-1 0,-4 1 1 0,-3 0 0 16,-4 1 0-16,-5 2 1 0,-4 0 0 16,-2-1-1-16,-8 0 1 0,-2 0-1 15,-5 1 0-15,-3-1-1 0,-4-1 0 16,-3 1-1-16,-1 0-3 0,-2 1-4 15,-4 0-5-15,-3 1-7 0,0-1-7 16,-3 1-8-16,-3 0-5 0,1 0-3 16,-7 0 2-16,-6 0 5 0,-2 1 7 0,-5-1 8 15,-6 3 6-15,1-1 8 0,2-2 4 16,-5 0 2-16,3 0 1 0,-2 2 0 16,-2 2 0-16,-1 0 0 0,5 3 0 15,-4 3 0-15,0-5 0 0,-3 3 0 16,5-2 0-16,-5-4 1 0,1 0-1 15,5 2 0-15,3-2 1 0,0 1 0 16,2 1 1-16,5 2 0 0,-1-4 2 0,6 0 2 16,3-3 2-16,4 1 0 0,7 0 1 15,5-4 0-15,2 1-1 0,7 2-2 16,8 0 0-16,1-3-3 0,1 0 0 16,5 2 0-16,1-1-1 0,1-2 1 15,0 1 0-15,6 2 1 0,3 1 1 16,-2 1 2-16,2-1 0 0,2 0 2 0,4 6 0 15,3-4 3-15,0 1 0 0,-1-1 0 16,3-1-1-16,5 0-1 0,-1 2 0 16,8 0-2-16,4-3 1 0,3 1-1 15,2-1 1-15,3 2 0 0,6-4 0 16,4 3 2-16,7-4-1 0,4 1 0 16,7-2-1-16,1-1-1 0,5-2-1 0,5 2-1 15,4 2-1-15,3-1-1 0,-1 3-1 16,-2-1 0-16,-3 2 0 0,-3-1 1 15,-8 1 3-15,0-1 1 0,-5-1 1 16,-5 3 3-16,-4-2 2 0,-5-3 2 16,-3 2 1-16,-7-1 2 0,1 2 0 15,-10-1 0-15,-2-1-2 0,-4 1-1 16,-4 0-2-16,-8 1-3 0,-5 0-3 16,-5 1-3-16,-1 0-1 0,-5 1-11 0,-8 0-28 15,-7 2-63-15,-5-2 40 0,-7-1-79 16,-8 0-217-16</inkml:trace>
  <inkml:trace contextRef="#ctx0" brushRef="#br0" timeOffset="37828.5728">2851 10768 26 0,'2'-1'47'0,"-1"1"-14"15,2 1-4-15,1 0-1 0,-2 1-7 16,2 0-7-16,3 4-6 0,-3 0-3 16,4 0 0-16,1 0 0 0,3 3-1 0,3 0 1 15,6-3 1-15,-1 2 2 0,8-2 1 16,-2-1 2-16,3-2 1 0,4-2 1 16,6 0 2-16,1 0 1 0,3 0 1 15,4-1 0-15,-2 0-1 0,3-2-1 16,2 1-2-16,1-1-1 0,6 1-4 15,3 0-3-15,1 1-1 0,4 0-2 0,-2 0 0 16,1 1 0-16,3-1-1 0,3 1 1 16,2-2-1-16,4 1 1 0,-2-1 0 15,3 0 0-15,0-2-1 0,-1 0 1 16,4 0-1-16,2 0 1 0,3 0-1 16,-4-1-1-16,3-1 1 0,-5-1-1 15,5-1 1-15,-1-2-1 0,2 0 0 16,3 4 1-16,1-1-1 0,-4 4 0 15,-3 2 0-15,5 0 1 0,-6-1-1 0,2 1 1 16,1 0 0-16,1-1-1 0,-7-1 1 16,6-1 0-16,-4 0 0 0,-1 0-1 15,-2 1 1-15,4 0 0 0,-6-1-1 16,1-1 1-16,-1 2 0 0,0-1-1 16,-2-2 1-16,2 2 0 0,0-1-1 15,-1-2 1-15,-7 2-1 0,2-2 1 0,1 0-1 16,-4-1 0-16,4 1 0 0,4-1 0 15,-8 3 0-15,0-1 0 0,2 1 0 16,-2-3 0-16,-2 3 0 0,3-4 1 16,-4 2-1-16,0 2 0 0,-4 0 0 15,-2 0 1-15,-1 1 3 0,-4-1 2 16,-5-1 3-16,-2-1 0 0,-2 3 1 16,-2-1 0-16,-6 1 0 0,-3 1-3 15,-1 4-1-15,-8-2-1 0,-4 3 1 0,-2 1-13 16,-11 2-70-16,-6 6 45 0,-8-1-48 15,-8-4-275-15</inkml:trace>
  <inkml:trace contextRef="#ctx0" brushRef="#br0" timeOffset="43137.6871">13384 11058 184 0,'-1'-27'87'0,"-7"4"-35"0,3 1 13 16,-1 4-38-16,2 3-2 0,-1 1-13 16,-3-2-8-16,-3-1-4 0,-4 1 0 15,0-3 0-15,-8 2-1 0,-5-4 0 16,-4 0 1-16,-5-1-1 0,-7-1 0 15,-1-1 1-15,-6 5-1 0,0 3 1 0,-2 0 0 16,-1 3-1-16,-11 1 1 0,2-3 0 16,-5 1 0-16,-7 2 1 0,-6 0-1 15,1-2 0-15,-1 3 0 0,-4 1 1 16,1-4-1-16,-4 2 0 0,-2 2-1 16,-1-3 1-16,-1 2 0 0,-4 4 0 15,4 0 0-15,-3-1-1 0,-4 2 1 16,-4 2 0-16,0 1 0 0,-4-1 0 0,1 4 0 15,4 2-1-15,-4 6 1 0,3-3 0 16,0 2-1-16,-4 1 1 0,-2 1-2 16,4-2 1-16,2 1 0 0,4 0-1 15,1 0 0-15,0 1 1 0,2 3-1 16,0 1 1-16,0 6 0 0,7-2-1 16,1 3 1-16,8-4 0 0,2 7 0 0,4 1-1 15,3 4 1-15,3 0 0 16,5 9 1-16,-6-2-1 0,3 5 1 0,-3 0 0 15,6-1 0-15,-1-3 0 0,9-2-1 16,1-7 0-16,9-1 0 0,3-2-1 16,8-2 0-16,4 0-1 0,7 4 0 15,1-4 0-15,2 3 0 0,5 6-1 16,2 1 0-16,2 1 1 0,6 7-1 0,3 2 1 16,2-1 1-16,1 1 0 0,5 1 1 15,4 0 1-15,3-2 0 0,6 3 1 16,4 0 0-16,7 3 1 0,5 1-1 15,2-4 0-15,0-3-1 0,4-3 1 16,-4-8 0-16,4-1 0 0,3-2 2 16,2-1 2-16,5-2-1 0,1 2 2 15,6 2 0-15,4-1 0 0,2 0 0 16,3 3-1-16,6-3-1 0,0-1 1 0,5-2-2 16,6 1 1-16,1-1-1 0,4 2 1 15,6-3-1-15,2 0 0 0,3-2-1 16,1-1 1-16,3-5 0 0,-2-3-1 15,4 0 0-15,2-2 1 0,6-4-1 16,-1-1 0-16,2-1 0 0,-1-3-1 16,-2 0 1-16,-11 0 0 0,0 2-1 15,-5-1 1-15,-6 0-1 0,1-1-1 0,0-1 1 16,-5-1-1-16,0-2 0 0,4-2 0 16,1-2 0-16,-1-3 0 0,3-2 1 15,1 0-1-15,-7-5 0 0,-1 1 0 16,2 3 1-16,-3 1-1 0,-1-7 1 15,-5 4-1-15,1-2 1 0,-5-3 0 0,-4-5 0 16,-2 2 0-16,0-3 2 0,-4-3 5 16,-2-3 4-16,2 1 5 0,-6-4 3 15,-4-1 1-15,1-1 1 0,-3-1-1 16,-3-3-4-16,0-3-4 0,0-5-4 16,-6-5-2-16,-5 1-1 0,-3-3-2 15,-8 2 3-15,-5-1 1 0,-2 3 2 16,-6-6 0-16,-5-3 1 0,-8-2 0 15,-2-2-1-15,-7 1-1 0,-10 2-3 16,-10 5-3-16,-10 3-2 0,-12-1-1 0,-14-2-1 16,-17 5-1-16,-16-3 2 0,-18 7-15 15,-9 8-20-15,-19 9-74 0,-16 10 48 16,-12 12-85-16,-4 4-251 0</inkml:trace>
  <inkml:trace contextRef="#ctx0" brushRef="#br0" timeOffset="45847.21">26596 650 757 0,'15'-85'-4'0,"-15"14"2"0,1 19 0 0,-19 49 0 15,17 3 0-15,1 6 0 0,4 3 1 16,1 0 2-16,1-2 3 0,0 3 2 15,0 4 2-15,-4-2 2 0,-2 2 0 0,-1 5 2 16,-3 8 0-16,-4 4-1 0,-2 9 1 16,-7 4 1-16,-3 18-2 0,-8 5 1 15,-4 10-1-15,-8 4-1 0,-4 15-2 16,0-9 0-16,5 6-1 0,-1-4-2 16,3-1 1-16,8-12-2 0,5-7 0 15,1-11 0-15,7-10-1 0,7-7 1 16,3-5-1-16,0-5 0 0,5-11 0 0,0-1 1 15,3-8 0-15,1-7 1 0,2-4 2 16,-4-3 0-16,8-5-1 0,-2-8 0 16,2-5-2-16,-2-8-3 0,-3-3-2 15,-4-3-1-15,-1 1 0 0,-4-3-1 16,0 2 1-16,-3 0 1 0,2 6 2 16,-2-1 0-16,1 6 2 0,2 4 0 0,-5 4 0 15,1 5 1-15,2 3-1 0,3 2-1 16,-1 3-2-16,4 3-2 0,0 1 0 15,0 5-2-15,0 2 1 0,-1 3 0 16,0 4 0-16,-1 2 2 0,1 1 0 16,0 0 1-16,-2 4 1 0,-2 2 0 15,2 2 2-15,-4 1 0 0,3 0 0 16,-1 4 1-16,3-3 0 0,2 1 0 16,0-4 0-16,2 0-1 0,3-7 5 0,1-1 6 15,2-8 6-15,6-8 3 0,6-1 1 16,9-6 0-16,8-5-1 0,10-4-4 15,12-5-4-15,11 0 113 0,6-2-295 16,19 2 150-16,6-5-24 0,-2-22-1043 16</inkml:trace>
  <inkml:trace contextRef="#ctx0" brushRef="#br0" timeOffset="47815.8196">14310 12341 214 0,'7'-9'58'0,"5"4"-31"0,4 2 25 16,11 3-42-16,4 1-5 0,11 1-3 15,3 2-2-15,6-1-3 0,8 4 0 16,9-4 0-16,3-2-2 0,9 0 0 16,5-1 1-16,0-1 1 0,3-4 1 0,5 1 2 15,5-1 1-15,4-5 0 0,6 1 2 16,2-5 1-16,9 2 0 0,3 0 2 16,10 4 0-16,3-2 1 0,5 1 0 15,3 0 1-15,0 4-1 0,1-2-1 16,-1 4 0-16,1 1 1 0,-1 2-1 15,-2-2 2-15,-4 2 1 0,0-3 1 16,-7 0 3-16,2 0 1 0,-7 1 1 0,-6-2-1 16,-9 1 0-16,-6 0 0 0,-12 3-1 15,-8-2 1-15,-13 2 0 0,-13-1 0 16,-10 0 0-16,-12-1-1 0,-10 2 0 16,-10-4-2-16,-7 3-2 0,-6 0-1 15,-3 3-7-15,-3-2-23 0,-4 5-70 16,-2-2 44-16,2-2-70 0,2-2-256 15</inkml:trace>
  <inkml:trace contextRef="#ctx0" brushRef="#br0" timeOffset="48524.0353">19654 12141 96 0,'0'0'37'0,"7"1"-19"16,3 1 13-16,6 1-16 0,6 2-7 15,10-1 2-15,4 0 2 0,15-3 3 16,6 0 1-16,12-2 2 0,11-1 1 16,12-4 3-16,6 2 3 0,9-5 1 0,7-1 0 15,5 1-1-15,3 1 0 0,0 0-3 16,0 3-4-16,-4 2-6 0,-3-1-3 16,2 0-3-16,-3-1 3 0,-1-2 1 15,2 0 2-15,-3 0 1 0,-9-2 1 16,-1 0 4-16,-6 4-1 0,-6-3-1 15,-6 2-3-15,-3 1-2 0,-7 2-1 16,-12-1-2-16,-7-1-1 0,-9 1-2 0,-12 0 0 16,-11-1 0-16,-8 2 0 0,-9 0-1 15,-6-1 0-15,-4 2-7 0,-3 2-29 16,-6 6-67-16,-3-2 43 0,1 2-77 16,0 1-241-16</inkml:trace>
  <inkml:trace contextRef="#ctx0" brushRef="#br0" timeOffset="50761.5455">24106 12057 33 0,'5'3'40'0,"6"-1"-2"0,2 0 0 0,4 0 1 16,7 1-4-16,6 1-2 16,3-2-3-16,6-1-2 0,9 2-4 0,8-3 0 15,4 0 0-15,10-1 1 0,10-1 3 16,5-1 4-16,1-2 3 0,5-2 2 15,3-2-1-15,0 0-1 0,-4 2-4 16,-6-1-5-16,-6 1-5 0,-9 2-6 16,-9 1-4-16,-7 2-3 0,-5 1 2 15,-11 2-14-15,-5 4-99 0,-12 2 63 0,-10 4-60 16,-10-7-389-16</inkml:trace>
  <inkml:trace contextRef="#ctx0" brushRef="#br0" timeOffset="57112.1906">22918 10906 11 0,'-8'-17'16'16,"-1"4"-9"-16,4 3 0 0,1 2 0 16,-2 2-5-16,-3-4-3 0,1 3-1 15,-1 2 1-15,-3 1 0 0,1-1 0 16,0 2 0-16,-2 0 1 0,0-3 0 0,3 1 0 15,-3-2 1-15,4 1-1 0,0-1 0 16,-3-1 1-16,-3 2-1 0,1-3 0 16,-1 3 0-16,2-2 1 0,-4 0-1 15,-3 1 0-15,-2 2 0 0,-6 0 0 16,-1 2 0-16,-1 2 0 0,0-1 0 16,-4 1 0-16,0-2 0 0,-5-2 0 15,-2-1 0-15,-5 0 0 0,-3-1 0 16,-4 2 0-16,1 1-1 0,-6 0 1 0,3 0-1 15,-3 0 0-15,-4-1 1 0,-3 1-1 16,2 2 0-16,-10 1 1 0,1 1-1 16,1 0 1-16,-2 1-1 0,2 2 1 15,1-1 0-15,2-2 0 0,2 2 1 16,-2 1-1-16,3 3 1 0,-1-2 1 16,4 2-1-16,-2 2 0 0,2 1 0 0,-5 0 0 15,0 1-1-15,5 4 1 0,1-3-1 16,0 1-1-16,3 1 1 0,4-2 0 15,-4-2 0-15,3 5 1 0,5-2 0 16,3 1 1-16,6 4 1 0,4 1 0 16,4-2 0-16,5 5 0 0,0-2 0 15,0 3-1-15,-1-2-1 0,3 4-1 0,-3-4 0 16,3 7 0-16,-2-3-1 16,3 3 1-16,-1 0 0 0,3 1 0 0,0-2 0 15,7 2 1-15,1 4 0 0,5-5 0 16,2 4 0-16,4-1 0 0,1 0 0 15,3 0 1-15,0 1-1 0,2-1-1 16,3 0 1-16,2-2 0 0,3-2 1 16,4 1-1-16,0 4 1 0,2-4 0 15,2 2 1-15,2 2-1 0,1 2 0 16,6 0 1-16,1 4-1 0,3 2 0 0,3-1 1 16,4-2-1-16,1-1 1 0,3-6 1 15,1-5-1-15,3-1 0 0,-1-5-1 16,4 0 0-16,7-1 0 0,-1 2-1 15,2-3-1-15,0 1-1 0,0-1-7 16,-4-2-9-16,3-5-1 0,2-6-1 16,-1 6-18-16,4-1 12 0</inkml:trace>
  <inkml:trace contextRef="#ctx0" brushRef="#br0" timeOffset="57434.7675">21578 12156 27 0,'74'-7'25'0,"-1"0"-11"0,-3 2 1 16,-1-2-3-16,-1 0-5 0,-3-1-4 15,4-1-1-15,1 0-1 0,-1-3 0 0,3-1 0 16,-1-3 0-16,-1-2 0 0,-3 0 0 16,3-5 6-16,-3 0 6 0,4-3 7 15,-3-1 6-15,-3-5 6 0,-6-3 4 16,-5-3 1-16,-8-3-2 0,-3-1-6 16,-4 1-6-16,-5 2-7 0,-3 1-4 15,-10 6-4-15,-1 0-3 0,-6 0-2 16,-1 3 0-16,-4-7-1 0,-1-1-1 0,-3-2 2 15,-3-4 1-15,-2-1 2 0,-1 5 3 16,-5 0 0-16,-4 3 2 0,-2 4 0 16,-2 5-1-16,-5 1-1 0,1 2-1 15,-3 1-2-15,0 1-2 0,-4 1-1 16,-2 1 0-16,-5 2-2 0,-3 3 0 16,-4 3-1-16,0 2 0 0,3 6 1 15,0 4-23-15,-1 0-52 0,4 4 37 16,2 6-51-16,4-1-209 0</inkml:trace>
  <inkml:trace contextRef="#ctx0" brushRef="#br0" timeOffset="63199.1206">20009 13128 60 0,'1'-5'41'16,"-3"2"-21"-16,4-1 5 0,1-1-2 15,-1 2-3-15,0 0 6 0,1 0 10 16,2-1 10-16,-1 2 10 0,-2-2 10 15,3-4 3-15,-1 3-2 0,-2-1-6 16,-2 1-10-16,2 3-10 0,-2 2-12 0,-4 1-10 16,-2 0-9-16,3 2-6 0,-3 2-4 15,2 3-2-15,-8 1 1 0,3 5 0 16,-3 2 1-16,0 3 1 0,1 5 1 16,0 1 1-16,-4-1 2 0,1 3 3 15,-1 1 1-15,-1-1 2 0,6 3 2 16,2 0 1-16,2 1-1 0,3 1 1 15,3-2-2-15,-1 1-1 0,2 1-2 16,1-1-1-16,1-1-2 0,1-1-1 0,2 1 0 16,0-4 1-16,2-3-1 0,2 1 1 15,0-7 0-15,0-3 1 0,4-2 1 16,0 0-1-16,1-6 0 0,1-2-1 16,-2-1 1-16,-2-3 0 0,-1 0 0 15,0-8 1-15,-2 0-1 0,-3-3 0 16,2-4 0-16,-4-6-1 0,0-4-1 15,0-3 0-15,-2-6-1 0,3-4-1 0,-3-4 0 16,-1-2 0-16,-1-5-1 0,-3 0 0 16,-2-3 0-16,1-4-1 0,-3-2 0 15,1-1 0-15,-3-1 0 0,2 3 0 16,-1 4-1-16,0 5 1 0,0 2-1 16,4 6 0-16,0 2 0 0,1 3 0 0,1 2 0 15,-2 3 0-15,0 0 0 0,0 3 0 16,2 1-1-16,0 4 1 0,4 1 2 15,0-1-1-15,4 1 2 0,1 4-1 16,5 0 1-16,3 1 0 0,-1 1 1 16,8 0 0-16,2 2 3 0,1 1 3 15,6 2 4-15,2 2 4 0,-1-1 4 16,2 2 0-16,4-1 1 0,1 2-2 16,1 2-3-16,2-2-4 0,1 1-3 15,-5 2-3-15,-1-1-3 0,-4 3 4 0,1 1-9 16,-4 6 110-16,-3-1-293 0,-1 7 156 15,-8-1-53-15,-14-8-1027 0</inkml:trace>
  <inkml:trace contextRef="#ctx0" brushRef="#br0" timeOffset="71058.3779">14929 6418 29 0,'-9'-8'73'0,"1"3"-24"0,1-2-7 16,-2 2-1-16,4 2-12 0,-5 1-12 15,3-1-9-15,1 1-5 0,-1 2 0 16,2-1 0-16,-1-2 5 0,2 5 5 16,-4-4 4-16,3 6 2 0,-3-2 2 15,2-1 0-15,-4 2 0 0,0 3-6 16,-2 2-3-16,0 3-5 0,-3 1-1 15,2 3-1-15,-2 2-1 0,-2 2 0 16,0-2-1-16,0 6-1 0,-1 0 2 16,1 1 1-16,4 1 2 0,-2 4 3 0,3-1 2 15,-2-1 2-15,4-1 2 0,0 0 0 16,4-4 0-16,0 1 0 0,3-1-1 16,2-1-1-16,-5 0-2 0,1 3-1 15,1 0-1-15,-1 6-1 0,1 0-2 16,3 2-2-16,1 2 0 0,0 3-1 15,1-4-1-15,2 4 0 0,2-2 1 16,-1-5 1-16,5-1 1 0,-1-4 2 0,3-2 0 16,0-3 0-16,3 0 1 0,3 3-1 15,0 0-2-15,3 1-1 0,2-2 0 16,2-2 0-16,-4-1 0 0,1-4-1 16,2-3 0-16,1-1 1 0,-4 0 0 15,1-3-1-15,2-1 0 0,-4-1 0 16,-6 0 1-16,3-2 1 0,-1-4 1 0,1 0 0 15,4-3 0-15,-1-5 0 0,5-2 1 16,2-4-1-16,2-4-1 0,-1-4-1 16,2 0 0-16,2-5-1 0,-3-1 0 15,3-4 0-15,3-2 0 0,0-6-1 16,-4-5 1-16,1-4 0 0,-4-4-1 16,-6-5 1-16,-1 2-1 0,-3 2 0 15,-6 0 0-15,-7 4 0 0,-4 7 0 0,-3-2 0 16,-10 0-1-16,-3 0 0 0,-10 1-1 15,-1-2 0-15,-1 5 0 0,-1 4-1 16,-6 2-1-16,5 7 0 0,-3 3 0 16,-3 4-1-16,-7 5 0 0,4 5-1 15,-6 5 0-15,-1 6 0 0,-5 2 0 16,7 2 0-16,-2 7 1 0,6 5-1 16,1 7 5-16,5 4-18 0,2 6-18 15,8 6-35-15,7 7-60 0,11 5 33 0,6 2-104 16,4-1-161-16</inkml:trace>
  <inkml:trace contextRef="#ctx0" brushRef="#br0" timeOffset="71696.8888">16344 6290 118 0,'-16'-19'36'0,"3"9"-16"16,-1 6 12-16,-2 4-26 0,2 6-1 15,0-2-2-15,-2 3-3 0,-2 8 2 0,-2-1 5 16,-5 1 9-16,3 5 6 0,-3 2 7 16,1-1 4-16,5 1 4 0,3 5-2 15,-1 0-2-15,4 2-8 0,3 4-5 16,2 7-6-16,2 6-5 0,-1 3-2 15,4 6-2-15,2 1-2 0,1-2 0 16,2 3 1-16,5 0 0 0,5-1 1 0,2 0 4 16,3 0 3-16,2-9 3 0,-1-5 3 15,3-6 3-15,2-6 2 0,2-4 3 16,0-4 0-16,4-5-1 0,2-3 0 16,2-3 1-16,0-6-2 0,1-4-1 15,2-1-2-15,-1-5-2 0,6-5-2 16,0-3-3-16,4-5-3 0,0-4-1 0,4-1-2 15,-8-9-1-15,1-3-1 0,-4-6 1 16,-5-6-1-16,-5-9 0 0,-3 0 0 16,-5-9 0-16,-9 5-1 0,-6-3-1 15,-5-1 0-15,-6-4-2 0,-14 4 0 16,-9 1-1-16,-6 5-1 0,-8 7-1 16,-7 12 0-16,-1 5-2 0,-5 10 0 15,-7 9 1-15,-2 10-9 0,-2 5-18 16,-2 7-19-16,-3 11-88 0,1 7 49 0,-2 6-97 15,5 9-279-15</inkml:trace>
  <inkml:trace contextRef="#ctx0" brushRef="#br0" timeOffset="72367.6168">14686 7706 200 0,'-5'-18'121'0,"-6"6"-46"0,-1 7 8 16,4 5-24-16,0 2-40 0,-1 9-3 15,3 8-10-15,-2 3-4 0,4 5 1 16,-1 4 3-16,5 2 4 0,4 3 5 16,0 0 4-16,2-2 3 0,-1-3 3 15,2-3 0-15,-1-1 0 0,1-1-2 0,1-1-3 16,0-5-4-16,3-1-3 0,-2-7-1 16,0 2-2-16,1-8 0 0,0-1 0 15,0-5 0-15,2 0 0 0,-2-2 0 16,4-8-1-16,-1-3 0 0,4-5-2 15,0-8 0-15,0-4-3 0,-1-6 0 0,-1 0-2 16,-6-1-1-16,-4 8 0 0,-1 3-1 16,-3 9 0-16,-1 7-3 0,2 9-1 15,-4 1 0-15,0 2 0 0,-2 13 1 16,-5 5 1-16,-1 8 1 0,3 4 4 16,1 4 1-16,4-2 2 0,1-1 1 15,4-5 0-15,5-3 0 0,2-3 1 16,0-5 0-16,3-4 0 0,0-1 0 15,-1-5-1-15,2-2 0 0,1-3-1 0,4-2 0 16,0 0 0-16,2-2-8 0,-1-1-21 16,1-3-119-16,-2 1 74 0,1-2-99 15,-7 0-427-15</inkml:trace>
  <inkml:trace contextRef="#ctx0" brushRef="#br0" timeOffset="72700.1937">15110 8304 350 0,'0'0'74'16,"1"-1"-45"-16,-1 0 47 0,4 2-73 16,2 0-4-16,4-1 1 0,0-2 1 0,5-5 1 15,0-1 1-15,2-5 0 0,-1-6 0 16,0-1 1-16,-6-1 4 0,-1-2 6 15,-1-1 6-15,-2 5 7 0,-6 4 5 16,1 1 2-16,-1 6-1 0,-2 7-4 16,-2 1-4-16,-3 5-3 0,3 6-2 15,-1 7-4-15,-1 1-2 0,6 4 2 16,0 1-1-16,0-1-2 0,3-3-3 16,-1 3-3-16,6-4-2 0,-2-3 1 0,8-5-1 15,4 1 1-15,1-8-6 0,-3-1-13 16,5-2 8-16,-3-1-127 0,3-2 68 15,3-4-78-15,2-6-426 0</inkml:trace>
  <inkml:trace contextRef="#ctx0" brushRef="#br0" timeOffset="73259.84">16033 7798 335 0,'-4'-17'136'0,"-2"4"-53"15,4 5 24-15,-1 7-70 0,2 1-6 16,1 6-14-16,1 7-11 0,0 7-4 0,0-1 5 16,3 10 5-16,0-1 6 0,1 4 2 15,0-4 3-15,0 5 0 0,-1-4 0 16,4 1-2-16,0-6-3 0,-2 0-4 16,3-4-2-16,1-6-3 0,-2-2 0 15,2-2-2-15,3-4 0 0,-1-2 1 16,-1-4-1-16,2 0 1 0,2-8-2 15,-3-10-2-15,4-2-2 0,0-7-2 16,-3-1-3-16,-3-4-2 0,-1 6-1 0,-6-2 1 16,-3 6 1-16,0 8 0 0,-2 6 0 15,-1 8 4-15,0 0 0 0,-2 10 1 16,-1 6 1-16,-2 7 0 0,0 5 0 16,6 1 2-16,3 3-1 0,-2-2-1 15,3-6 0-15,5-2 1 0,4-1-1 16,0-9 2-16,0-5-1 0,3-1 2 0,-1-6 0 15,-3 0 0-15,3-5 0 0,1-1-1 16,-2-7-4-16,3 1-7 0,3-5-13 16,-6-3-18-16,-2-1-24 0,-1 1-39 15,-3 1-48-15,-3 1 13 0,-2 7-70 16,-1 2-110-16</inkml:trace>
  <inkml:trace contextRef="#ctx0" brushRef="#br0" timeOffset="73669.7877">16488 8287 276 0,'0'-6'153'16,"0"2"-56"-16,1-2 15 0,1 4-50 16,2-2-17-16,3-4-19 0,3 1-13 15,1-2-8-15,1-2-2 0,1-1 1 16,-2-1-1-16,-1-4 1 0,-2 1-1 0,-3-2 0 16,-3 0 0-16,-2 3-1 0,-1 2 4 15,-1 4 2-15,0 5-1 0,0 3 3 16,-1 1 4-16,-2 7 1 0,-1 5 3 15,0 3-3-15,2 4-1 0,-1 4 0 16,5-1-2-16,2 3-2 0,5-4-2 16,2-1-1-16,0 0-1 0,6-4-1 15,-3-3 0-15,3-2 0 0,-1-4 0 0,2-3-1 16,-4-3-7-16,4-1-13 0,-2-3-22 16,-2-4-44-16,1 0-62 0,0-4 25 15,-5 0-96-15,-6-1-170 0</inkml:trace>
  <inkml:trace contextRef="#ctx0" brushRef="#br0" timeOffset="73899.1707">16773 8222 337 0,'-8'-13'182'16,"2"0"-75"-16,5 2 20 0,2 2-51 15,0 4-42-15,6 2-14 0,8-2-11 16,2 3-9-16,4 1 0 0,1-2 1 0,-3 1-1 16,2-3-1-16,-7 0-5 0,-1-2-6 15,-3 1-9-15,-1 0-16 0,-8 1-31 16,0 0-60-16,0 0 29 0,1-2-71 16,-1 2-181-16</inkml:trace>
  <inkml:trace contextRef="#ctx0" brushRef="#br0" timeOffset="74062.7343">16910 7970 307 0,'-6'4'183'0,"0"2"-83"16,-1-2 26-16,-1 7-49 0,2 10-27 15,0 5-26-15,2 4-5 0,4 5-4 16,-2-2-4-16,4 0-5 0,1-3 0 16,3-5-2-16,-3-3-6 0,1-4-11 15,-2-7-21-15,-2-2-1 0,0-6-98 0,-1-2 41 16,-1-1-70-16,-6-5-295 0</inkml:trace>
  <inkml:trace contextRef="#ctx0" brushRef="#br0" timeOffset="75065.7145">17046 8155 81 0,'1'4'69'0,"4"3"-15"16,4-5 10-16,-1 0-2 0,1-3-6 15,3 1 0-15,-2 0 2 0,1-8 4 16,0 1-7-16,0-4-3 0,-2-2-6 16,-2-2-4-16,-1-3-7 0,-2-1-7 15,-1-1-7-15,0-1-6 0,-3-1-4 0,3 6 0 16,-3-2-1-16,-2 6-1 0,1 5-4 15,1 3-1-15,-3 4-1 0,3 2 2 16,0 10-2-16,0 5-2 0,5 7 0 16,1 6 3-16,-1 7 2 0,0-7 1 15,2 2-2-15,-2 1-1 0,-2-6 0 16,1-5 0-16,-1 4 0 0,-2-6 0 0,-1-3 0 16,-1-4 1-16,-3-5-1 0,-5 0-8 15,2-7-13-15,-2-1 6 0,-1-1-128 16,-2-3 66-16,-2-8-79 0,-5-7-426 15</inkml:trace>
  <inkml:trace contextRef="#ctx0" brushRef="#br0" timeOffset="77161.15">15693 7100 158 0,'-6'-8'88'0,"3"-2"-38"0,0 7 11 16,0 0-27-16,-2 1-13 0,4 1-10 0,-1 0-2 15,2 1 2-15,0 0 7 0,3 0 7 16,-2 1 4-16,0-2 5 0,0 0 2 16,-1 2 0-16,-2-1-1 0,-1 0-4 15,0 1-4-15,-1-1-1 0,0 3 2 16,1-1 1-16,2 1 2 0,0-2 2 16,-2-1-1-16,2 1 0 0,0 0-3 0,-1-1-3 15,0-1-7-15,-1 1-4 0,3 0-5 16,1 1-3-16,3 0-4 0,2 0-1 15,4 1-1-15,6 1-1 0,-4 3 1 16,6 1-1-16,-2 1 1 0,-1-1-1 16,1 1 1-16,1-4-1 0,-8 3 1 15,4-2-1-15,-2 2 0 0,-3-2 1 16,-3 3-1-16,1-2 0 0,-3 0 1 16,-2 0-1-16,0 0 1 0,-2-1 0 0,-3 3-1 15,0 0 1-15,-4 1 0 0,-3 0 0 16,-1 1 0-16,1 1 0 0,-2-2 0 15,0-2 0-15,1 3 0 0,-2-2-1 16,0 0 1-16,-2 0-1 0,3 2 1 16,0-2-1-16,-1-2 1 0,0-3-1 15,3 3 1-15,1-3-1 0,3 1 0 16,3 0 0-16,0 0 1 0,3-1-1 0,-2 1 0 16,0-2 1-16,0-1-1 0,1 0 0 15,-2 0 0-15,2 0 1 0,1 0-1 16,0 1 1-16,0-2 0 0,0 2 0 15,-2-2 0-15,0 0 0 0,-2 0 0 16,1 0 0-16,-1-2-1 0,3 4 1 16,-1-1-1-16,1-2 0 0,-1 2 1 0,2 0-1 15,0-1 1-15,1 0 0 16,0-1 1-16,-1 0-1 0,2 2 1 0,-1-4 0 16,-1 2-1-16,1 1-1 0,0 0 0 15,-2-1 0-15,3 1 0 0,0 0-1 16,-1 0 1-16,1 1 0 0,0-1 0 15,-2-1 0-15,2 2 0 0,-1 0 0 16,-1 1 0-16,1 0 0 0,-1-1 0 16,0-1 1-16,2 2-1 0,-2-2 0 0,1 0 0 15,-1 1 0-15,1-1 0 0,0 1 0 16,-1-1 1-16,2 0-1 0,-2 0 1 16,0 1-1-16,1 0 1 0,0 2-1 15,1-5 0-15,-1 2-1 0,0 3 1 16,1-3 0-16,1 0-1 0,2 0 1 15,3-3-1-15,2 3 1 0,1 2 0 16,2-4 0-16,1 1 0 0,0-1 0 0,1-1 1 16,6 2-1-16,-4-1 0 0,4-2 0 15,-1 0 1-15,1 0-1 0,-6-3 0 16,5 2 0-16,-2-1 0 0,-2 1 0 16,-4 1 1-16,-3 0-1 0,-5 3 1 15,-1-1-1-15,-4 1 0 0,-2 2 0 16,1-1 0-16,0 1 0 0,1-1 0 0,-4 0 0 15,0 0 0-15,0 0 0 0,5-1 0 16,-1 2 0-16,-2-1 1 0,1 0-1 16,4-1 0-16,1 1 1 0,-3 0-1 15,-2-1 0-15,4-1 0 0,-4 0 1 16,1 1-1-16,2 1 0 0,-3-2 1 16,5 1-1-16,-2-1 1 0,-1-3-1 15,0 1 1-15,0-2-1 0,-1-1 1 16,1 0-1-16,-2 0 1 0,-1 0-1 0,3 2 0 15,-2-2 1-15,1-1-1 0,-2 1 0 16,1 0 0-16,-4 0 0 0,-1-3 1 16,0 5-1-16,2-1 0 0,-2 0 0 15,0-3 1-15,1 3-1 0,1 1 0 16,-1-2 1-16,-1 2-1 0,4 3 0 16,-1-2 1-16,2 0-1 0,-1-1 0 0,0-2 0 15,3 4 1-15,-2 0-1 0,3 1 0 16,-2 0 1-16,1 3-1 0,3 0 0 15,-4 2 1-15,1-6-1 0,1 3 0 16,-4-3 0-16,7 3 1 0,-3 0-1 16,-1 0 0-16,2-2 1 0,-2 2-1 15,2 0 0-15,-1 1 0 0,0 0 1 16,1-1-1-16,1 0 0 0,-1 0 0 0,3 0 0 16,0 2 0-16,0-1 0 0,0-2-1 15,1 1 1-15,-1 3 1 0,0-1-1 16,2 1 0-16,0 0 0 0,1 3 0 15,2-1 0-15,3 2 0 0,-2-2 0 16,2 2-1-16,2 3 1 0,1 2 0 16,2-2 0-16,-1 1 0 0,0-1 1 15,3 0-1-15,-7-5 0 0,-1 2 0 0,-1 0 0 16,-2-1 0-16,-4-3 0 0,1 3 0 16,-2-1 0-16,-2 1 0 0,-1-2 1 15,1-1-1-15,-1 0 1 0,-5-1-1 16,-1-1 1-16,-3 0-1 0,0 0 1 15,-6 2 0-15,3-1-1 0,-4 2 1 16,4-1-1-16,0 1 0 0,-3-1 0 16,0-1 1-16,1 1-1 0,-1 0 0 15,1 0 0-15,3-1 0 0,-3 1 0 0,2 0 0 16,0-1 0-16,0 3 0 0,-1 0 0 16,3 1 0-16,-2-1 0 0,0 1 0 15,0-2 0-15,3-1 0 0,2-1 0 16,-1 1 0-16,4-1 0 0,-1-1 1 15,4 0-1-15,-1 1 0 0,0-1 0 16,1 3 0-16,1-2 0 0,-1-4 0 0,0 3 0 16,0 0 0-16,2-1 0 0,0-1 0 15,1-3 1-15,3 1-1 0,2 1 1 16,1-2 0-16,3-2-1 0,2 1 1 16,-4-1-1-16,3 0 1 0,6-1-1 15,-5-1 0-15,1 0 1 0,1 0-1 16,-1-3 1-16,-6-2 0 0,2 1 0 15,-3 1-1-15,-2-1 1 0,-3 3 0 0,-1 4 0 16,-1-3-1-16,-4 2 0 0,1-1 0 16,-2 3 0-16,-2-1-1 0,3 3 0 15,-2 1 1-15,-2 1-4 0,1 2-10 16,-2 3 147-16,0 3-293 0,4 8 143 16,-4-2-17-16,1-1-990 0</inkml:trace>
  <inkml:trace contextRef="#ctx0" brushRef="#br0" timeOffset="80376.0724">14718 12046 5 0,'15'2'18'0,"2"0"-4"0,-1-1-3 15,4 1 0-15,7 1-1 0,1 1-5 16,1 0-1-16,7 0-3 0,2 2 0 15,4-1 0-15,3 1 0 0,8 0 0 16,3 0 0-16,5-3 0 0,5-1 0 0,8 0 4 16,0-1 4-16,5-1 2 15,10-1 1-15,-3 0 0 0,0 2 1 0,6-1 0 16,-1 5-5-16,0-2-3 0,4 0-2 16,-1 0-1-16,1 2 0 0,-2-2-1 15,-3-4 0-15,-4 2 0 0,1 0-1 16,-3-1 8-16,-1 0 7 0,-1-1 4 15,1-1 3-15,-4-1 2 0,-4-1 0 16,-2 2 1-16,0 2-7 0,-3-1-6 0,-4 2-6 16,0 2-2-16,-10 3-1 0,-4-1-1 15,-7 0-1-15,-5-3 0 0,-5 0 1 16,-3-2 7-16,-11 0 6 0,-1-1 9 16,-8-1 7-16,-5 0 5 0,-3-4 2 15,-3-1 1-15,-1-3-4 0,-1-1-7 16,-1 0-8-16,0 0-7 0,-1 1-4 0,1 1-3 15,-1 3-2-15,0-1-2 0,-2 5-2 16,0 0 1-16,-1 2 0 0,2 0-11 16,-5 1-22-16,1 2-65 0,0 3 42 15,1 1-75-15,0 0-227 0</inkml:trace>
  <inkml:trace contextRef="#ctx0" brushRef="#br0" timeOffset="82589.5819">19729 14255 40 0,'0'-5'59'0,"2"3"-10"15,-1-1 2-15,1-5 6 0,2 1-6 16,4 0-1-16,-1 1-2 0,2-2-1 16,2 1-5-16,2 3-6 0,3-3-7 15,3 4-7-15,5 2-5 0,8-2-4 16,0 4-4-16,9-3-3 0,7-2-2 0,8 4-1 15,9-3 0-15,14 2-1 0,8 0 1 16,8-2 0-16,6 2-1 0,1 4 0 16,2-3 1-16,3 4-1 0,2 1 0 15,3 0 0-15,7-2 1 0,4-3-1 16,1 0 0-16,4-1 1 0,1-2-1 16,-4-2 0-16,3-2 0 0,-1 3 0 0,-6-3-1 15,-3-3 0-15,-5 2 0 0,-5-2 0 16,-6-1-1-16,-10 0 0 0,-8 1 0 15,-7 2-1-15,-6 0 1 0,-12 1-1 16,-5 1 1-16,-2 2 0 0,-6 1 1 16,-5 0 1-16,-6 0 2 0,-6 1 3 15,-6 1 4-15,-4-1 7 0,-7 0 8 16,-6-1 4-16,1-2 0 0,-7 1 0 0,-1-5-2 16,-2 2-5-16,0 2-7 0,0-2-7 15,-2 0-5-15,-3 4-2 0,0 0-1 16,0-2-1-16,-5 2 0 0,4 0-1 15,1-1 1-15,0 4-1 0,3-1 1 16,2 1-1-16,1 1 0 0,2 0 1 16,-1 1-1-16,-1-2 1 0,1 0 0 15,2 0 0-15,-2 1 1 0,0 0 0 16,1 0 0-16,0-2 1 0,0 2-1 0,1 3 1 16,-3-4 0-16,2-2-1 0,2-6-1 15,-3 7 0-15,-1 1-1 0,2-2 0 16,-2-1 0-16,2 4-1 0,2-1 1 15,-3 1 1-15,1 0 0 0,1-2 1 16,-1 3-1-16,0-2 1 0,0 0 0 16,-2 3 0-16,-1-4 0 0,3 1 0 0,-1-2 0 15,-1-1-1-15,1 4 0 0,0-3-1 16,1 2 0-16,0 1 0 0,-1-2 0 16,2 1 0-16,-1 1 1 0,1-1 0 15,-2 0 0-15,0 0 1 0,3 0 0 16,-3 0 0-16,0 0 0 0,1 1 0 15,-2-1-1-15,1-1 0 0,-2 1 0 0,3 0 0 16,3 0 0-16,-6 0-1 0,3 0 0 16,3 1 1-16,-5-1-1 0,4 0 1 15,-4 1 0-15,2-1 0 0,3 1 0 16,-1 0 0-16,-3 0 0 0,1-1 0 16,0 1 1-16,-1 2-1 0,-2-2 0 15,2 1 0-15,1 1 1 0,0-1-7 16,1 1-9-16,-1-1-16 0,-1 1-21 0,1 1-80 15,0 2 37-15,-4-1-76 16,-1-7-252-16</inkml:trace>
  <inkml:trace contextRef="#ctx0" brushRef="#br0" timeOffset="84376.3674">24530 13975 69 0,'7'2'67'0,"4"0"-11"0,6-1-2 16,5 1-6-16,9-1-10 0,8 1-8 16,13-1-4-16,13-1-6 0,10 1-3 15,16-1-3-15,11 0-2 0,9-1-2 16,8 2-2-16,8 1-2 0,4-2-1 16,1-3-3-16,1 3 3 0,4-2 4 15,-5 2 2-15,-9-2 4 0,0 0 2 0,-4 1 1 16,-13 0 1-16,-5-3-2 0,2 2-3 15,-15 1-2-15,-7-3-1 0,-4 0 0 16,-4 2 0-16,-8-1 1 0,-5 0 0 16,-6-1 0-16,-3 1 1 0,-9-1-3 15,-5 3-1-15,-7-1-1 0,-11 0-2 16,-6 1 1-16,-5-1 3 0,-6 1 0 16,-2-2 1-16,-1 1-1 0,-4-4 0 15,-2 2-1-15,-3-3-2 0,-4 3-4 16,-2-2-1-16,4 2-1 0,-2 0 1 0,4-1-1 15,0 2 0-15,1 1 1 0,3-1-1 16,-1-1 0-16,2 3 0 0,0 1 3 16,1 2-16-16,-2-2-21 0,4 4-85 15,-2 6 54-15,-2-5-94 0,1-5-284 16</inkml:trace>
  <inkml:trace contextRef="#ctx0" brushRef="#br0" timeOffset="87107.9087">14991 6971 27 0,'-4'-6'57'0,"0"1"-18"16,0 1-7-16,2 1-1 0,1 2-11 16,1 0-10-16,-1 0-7 0,2 2-3 15,0-1-1-15,-1 2 3 0,0 1 9 0,1-3 5 16,4 1 5-16,-2 0 2 0,1-3 3 15,2 2 1-15,1 0-1 0,-1-3-8 16,0 3-4-16,3 0-3 0,3 1-3 16,0-1-1-16,2 2 0 0,4-1 1 15,-2 0 2-15,0 0 2 0,1 0 1 16,-1 0 0-16,0 3 0 0,3 1-3 16,-3 0-1-16,3 3-4 0,3 2-2 0,1 1-1 15,1 1-1-15,3 1 0 0,0 3-1 16,-1-1 1-16,2-3-1 0,-5 4 1 15,1-2 0-15,-5-2 2 0,3 0 3 16,-1 2 4-16,1-4 3 0,-2-3 3 16,0-1 0-16,-7 3 0 0,-1-5 0 15,-3 0-4-15,-7 0-3 0,1-1-2 0,-2-2-1 16,2 0 0-16,-6 2 0 0,0 1 0 16,0-2 1-16,1 2-1 0,-3 2-1 15,2-3 0-15,-1 0-2 0,1-1 0 16,1 4-1-16,0-4 1 0,2 0 1 15,0 0 1-15,7 2 2 0,2 0-15 16,5-1-49-16,7 4-46 0,2-2 35 16,1-4-103-16,8-1-158 0</inkml:trace>
  <inkml:trace contextRef="#ctx0" brushRef="#br0" timeOffset="88889.6571">16234 8565 53 0,'-7'-3'97'16,"3"-3"-21"-16,0 0-12 0,4 1-1 15,0 1-21-15,3 2-14 0,10-1-12 16,6 1-9-16,10 1-5 0,8 2-2 15,14 0 1-15,8 2 0 0,8 1 0 16,4-2 0-16,1 2 0 0,2 0 0 16,-5 1 0-16,4-3 0 0,-3-2 0 0,3-2 0 15,-10 2 3-15,-2-2 1 16,-10-3 2-16,-7 0 0 0,-9 1 1 0,-7 2 0 16,-7 1 1-16,-9-3-2 0,-5 3-2 15,-7 1-2-15,-5 1-1 0,-8-2-1 16,-11 1 0-16,-5 1-1 0,-12-1 0 15,-7 0-1-15,-3 2 1 0,-2 0 0 16,-11 0 0-16,0-1-1 0,5 1 1 16,-3 0 0-16,6-2-1 0,10 0 1 0,10-1 0 15,7 2 1-15,10-2-1 0,5-2 0 16,10 4 0-16,4-1 3 0,3-2 2 16,7 2 3-16,10-4 4 0,7 1 1 15,13 1 4-15,5-5-1 0,7 1-1 16,3-3-2-16,2 0-3 0,-7 4-2 15,0-3-3-15,-9 3-1 0,-1 1-1 0,-6 1 0 16,-7 1 0-16,-6-1 0 0,-2 0 1 16,-7-2 1-16,-4 1-13 0,-2 1-26 15,0 2-62-15,-2-2 41 0,3 0-82 16,4-1-206-16</inkml:trace>
  <inkml:trace contextRef="#ctx0" brushRef="#br0" timeOffset="92240.2454">16948 7024 35 0,'1'-5'39'0,"0"3"-20"15,1 1 0-15,-2-1-4 0,1 2-10 16,-2 0-5-16,0 3-2 0,-2 0 0 16,1 2-1-16,0 1 3 0,2 1 1 15,-1 4 3-15,2-2 4 0,0 1 5 16,2-4 5-16,-3 1 5 0,4 1 5 15,-1-1 2-15,2 0 1 0,1 0-1 0,4 2-3 16,-2-3-5-16,2 0-4 0,1 2-4 16,2 2-4-16,-3-2-3 0,4 3-3 15,1-1-1-15,-2 1 0 0,-1-4-1 16,0 0 0-16,-4-1 1 0,2 0 1 16,0 0 0-16,0-2 3 0,1 3 3 15,-1-3 6-15,-2-4 4 0,1 0 1 16,0-1 0-16,1 0 0 0,3-1-3 15,-2-4-3-15,5 1-5 0,3 0-5 0,-1-2-1 16,0 0-1-16,0-2-1 0,-2 4-1 16,0-3 1-16,-2 5-1 0,0 1 1 15,-1-1 0-15,-2 0 0 0,1-1 0 16,1-5 1-16,-3 2 0 0,-1-4 0 16,-2 2 1-16,-1-3 0 0,0 0-1 15,0-2 0-15,1 0 0 0,-1-5-1 16,1 1-1-16,1 1 0 0,1-2 0 0,2-2 0 15,2 1-1-15,-2 6 0 0,1-7 0 16,3 3 0-16,-2 0 0 0,4 1 0 16,2-5 0-16,4 7 0 0,-3-2-1 15,4 3 1-15,-6-1 0 0,-3 0-1 16,-2 0 1-16,2 3 0 0,-4-2 0 16,4 2 0-16,0 0 0 0,0 0 0 0,-3-3 0 15,1 1 1-15,-4-4-1 0,3 2 0 16,0-5 4-16,3 0 2 0,-2 0 1 15,-1-1 1-15,0 0 1 0,0 5 1 16,-1-1 0-16,1 4-3 0,-1 0-2 16,-3 4-1-16,-1 1-2 0,0 3-1 15,-1 0 0-15,0 2-2 0,1-1 0 16,0 2 0-16,-2 2-2 0,0 1-1 0,0 0 0 16,0 2-1-16,4 4 0 0,0-1 0 15,2 2 1-15,0 1 2 0,4 2 0 16,-1-2 1-16,1 1 1 0,0 2 1 15,4-3 0-15,-6 0-1 0,-1 1 1 16,1-2-1-16,-1 1 0 0,-6 0 0 16,1-1 0-16,0 2 0 0,-4 0-1 15,1-2 0-15,-2 4 1 0,-1 0-1 0,-1 1 1 16,0 2 1-16,2 4-1 0,-2 0 1 16,-2 4-1-16,4-2 1 0,-2 2 0 15,1-4-1-15,2 0 1 0,0 0 0 16,2 1-1-16,0-4 1 0,2 2-1 15,3-1 1-15,1-2-1 0,-1 3 1 16,2 1 0-16,-4-3 0 0,2 4-1 16,1-3 1-16,1 0 1 0,0 0-1 15,0-1-1-15,1-2 1 0,-2 1 0 0,-1-1-1 16,-1 1 1-16,1 0-1 0,-1 0 1 16,1-1-1-16,0-2 0 0,0-1 1 15,-3-3-1-15,0 3 0 0,-2 0 1 16,0 1-1-16,0 3 0 0,-1-1 0 15,1-1 0-15,0 0 0 0,1 0 0 16,0-3 1-16,2 3-1 0,2-2 1 0,3 3 0 16,1-2-1-16,-1 2 1 0,3-1 0 15,2 1 1-15,-1-2-1 0,3 0 1 16,1-3 0-16,-6-1 0 0,2-3 1 16,-2-3-1-16,-2 2 0 0,-1-1 0 15,2-1-1-15,-3 0 0 0,-1 1 0 16,-3 1 0-16,0 1-1 0,-2-2 0 15,1 3-1-15,0-1 1 0,2 1 0 0,0-1 0 16,1 2 0-16,2-3 1 16,-1 1 0-16,1 0 0 0,4-3 1 0,0 0-1 15,-2-1 1-15,3 2 0 0,-1-2 0 16,1-2 0-16,-2 1-1 0,0 3 0 16,-3-3 0-16,1 3 0 0,-5-3 0 15,2 0-1-15,-3 1 1 0,-2 0-1 16,-4-1 1-16,2 2-1 0,-2-2 0 0,3 1 0 15,-1 2 1-15,0-1-1 0,0-3 0 16,1 2 1-16,-1-1-1 0,5 2 1 16,-2-2-1-16,3 0 1 0,2-3 0 15,0 0 0-15,-4-1 1 0,5-2-1 16,-1-3 0-16,2 3 1 0,1-3-1 16,-1 0 0-16,-1-2 0 0,2 3 0 0,-2-1-1 15,2 3 1-15,2-2-1 0,-1 0 0 16,-2 2 0-16,2-2 1 0,-1 0-1 15,1 2 0-15,4-1 1 0,3-1-1 16,-1-4 1-16,2 3 0 0,3-1 0 16,-2-2-1-16,-2-1 1 0,1 2 0 15,2-1-1-15,-4-2 0 0,0 3 1 16,-2 2-1-16,-3-1 1 0,0 0 0 16,-2-2 0-16,-6-3 1 0,2-1 0 0,3 0 0 15,-1-1 0-15,0 3 0 0,-1-1 0 16,-1-4 0-16,-3 4-1 0,-3-2 1 15,4 3-1-15,-1 3-1 0,1 1 1 16,0 0-1-16,1 2 0 0,-1 0 0 16,-1 0 0-16,2 2 0 0,1 0 0 15,0-1 0-15,0 0 0 0,0 0 0 0,-3-2 0 16,0 2 1-16,-1 1-2 0,0 1 1 16,-1 1 0-16,-1 3-1 0,3-2 0 15,-1 2 0-15,0 0 0 0,1 1 1 16,1-4 0-16,0 3-1 0,0 1 2 15,2-2-1-15,-1-1 0 0,0 2 0 16,3 1 0-16,0 2 0 0,4-2-1 16,-3 1 1-16,5 1 0 0,-6 2 0 0,6-2 0 15,-2-1 0-15,-1-2 0 0,4 0 0 16,0 1 0-16,3 2-1 0,2-3 1 16,3 1 0-16,-3 2 0 0,3 0 0 15,3 3 0-15,-3 0 0 0,2 0 0 16,4 3 0-16,-1-1 0 0,1-1 1 15,3-2-1-15,-2 1 0 0,3 1-1 16,-1-1 1-16,-3 1 0 0,-1 0-1 16,3-2 1-16,-4 1-1 0,3-1 0 0,0 1 1 15,-1 1-1-15,2 0 1 0,-1 0 0 16,-2 0-1-16,3-1 1 0,4 1 0 16,-5-2 0-16,8 1-1 0,-2 1 1 15,0 0 0-15,2 0 0 0,6 1 0 16,-3-2 0-16,6 0 1 0,0 2-1 15,2 0 1-15,-4-2-1 0,1 2 1 16,0 3-1-16,2-4 0 0,0 1 0 16,3-2 1-16,0 1-1 0,1-5 0 0,-2 3 0 15,1-2 0-15,-3 1 0 0,0-1-1 16,-7 3 1-16,7-4 0 0,-3 2 0 16,-1-1 0-16,1 0 0 0,3 2 0 15,-3 2 0-15,-5-1 0 0,-2 0 0 16,-3 0 0-16,-3-2 0 0,-7-1 0 0,1-1 1 15,-2 0-1-15,-6-1-1 0,-5-1 1 16,1-2 0-16,-5 3 0 0,-1-1 0 16,-1 1 0-16,-1 0 0 0,0 0 0 15,-1 1 0-15,3 1 0 0,-1-1 0 16,2 2 0-16,-1-1 0 0,-1 0 0 16,-1-1 0-16,-3 1 0 0,0 1 0 15,-2-2 0-15,1 2 0 0,-3-2 0 16,-2 2-1-16,-3 1 1 0,4-1-1 0,-6 2-1 15,0-3-5-15,-1 2-8 0,0-1-10 16,-5-1-19-16,3 1-33 0,-5 1-35 16,0-1 11-16,1-1-61 0,2-2-83 15</inkml:trace>
  <inkml:trace contextRef="#ctx0" brushRef="#br0" timeOffset="97596.7156">24653 14070 46 0,'-8'-4'62'0,"1"-1"-18"0,1 0-5 0,0 0-5 16,3 1-9-16,0 2-10 0,3 1-8 15,1 1-4-15,0-1-1 0,1 2 1 16,2-1 0-16,0 1 4 0,0 0 2 15,6 0 5-15,6 2 2 0,5 1 2 16,8 0 2-16,10 2 2 0,11 0-1 16,6-2 0-16,15 0-2 0,9-2-1 15,14-1-1-15,10-1-1 0,11-1-1 16,5 0-1-16,7 1-3 0,0-2-1 16,6 0-1-16,0 1-3 0,-2-2-1 0,0 1-1 15,-5 2-1-15,-5-1 0 0,-8 0-1 16,-5-1-1-16,-11 0 1 0,-8 3-1 15,-6-2 0-15,-4-1-1 0,-12 0 1 16,-7 0 0-16,-6 2 0 0,-10 1 0 16,-10-3 0-16,-4 1 1 0,-5 1 1 15,-5 0 2-15,-9-1 2 0,-6 0 1 0,-4-1 1 16,-1 0-1-16,-4-3 0 0,-2 1-1 16,-2-1-3-16,-3-1-2 0,1 0-1 15,-1 4-1-15,-1 2-1 0,3 0 1 16,3 1-1-16,-1-1 1 0,1 4-1 15,1-2 0-15,0 0 1 0,-1 0 0 16,3-1 0-16,1 0 0 0,1 0 1 0,0 1-1 16,0-1 1-16,1 0-1 0,-3 0 0 15,3 0 0-15,-2-2 0 0,2 1 1 16,-1 0-1-16,0 1 0 0,2-1 0 16,-1 0 1-16,-1 1 0 0,0 0 0 15,1-1 1-15,1 0-1 0,-2 0 2 16,1-1-1-16,0 0 0 0,0 0 0 15,0 0 0-15,-1-3 0 0,1 3 0 16,1 0 0-16,-1 0 1 0,0 0 0 0,-1 1-1 16,-1-2 1-16,1 1 0 0,-3-1-1 15,1-2 0-15,1 3 0 0,-1-1-1 16,1 0 0-16,1-2-1 0,1 8 1 16,-2-4-1-16,2 2 0 0,2-3 1 15,1 2-1-15,-2 0 1 0,1 0 0 16,-2 0 1-16,0 3 0 0,1-2 0 0,0 2 2 15,-1-1-10-15,0 1-15 0,-1-2-81 16,0 2 51-16,0 1-75 0,-4-5-283 16</inkml:trace>
  <inkml:trace contextRef="#ctx0" brushRef="#br0" timeOffset="100438.8011">14788 6998 20 0,'-2'0'26'0,"2"-1"5"16,1 0-3-16,4-1-1 0,-7 0 0 16,4 2-2-16,-2-3-2 0,0 6-4 15,0-6-1-15,2 2-1 0,-3 0 1 0,3 0-1 16,-7-1-1-16,8 0 0 0,2 0-2 16,2-1-1-16,-6-1-4 0,3 0-2 15,2-2-2-15,-1 1-1 0,0 1 3 16,0 1 1-16,1 0 2 0,1 1 2 15,-6-2 0-15,-1 3 1 0,5-2-2 16,-2 2-2-16,1 0-2 0,-5-1-3 16,1 0-1-16,2 2 0 0,-1-3-1 0,-3 4 0 15,0-2 1-15,2 0 2 0,0 0 4 16,0 1 3-16,3-1 2 0,-2 1 3 16,4-3 0-16,-5 1 0 0,-4 1-2 15,3-1-4-15,1 1-2 0,-4 1-2 16,4 1-3-16,-1 1-1 0,0-2-1 15,3 0 0-15,-1-2-1 0,-2 4-1 16,5-4-1-16,-6 0 0 0,1 2-1 0,2 1 1 16,-2-1-1-16,2 0 1 0,-1-1 0 15,-1 1 1-15,1 0 1 0,1 0-1 16,-2 1 1-16,-1 0-1 0,0-2 1 16,3 1-1-16,-2 0 0 0,3-1 1 15,-4 1-1-15,4-1 1 0,-2 1-1 16,1 0 1-16,-2 2 0 0,2-2-1 15,-3 0 0-15,4 0 1 0,0 1-1 16,0-2 0-16,3 1 0 0,-2-2 0 0,2 2 1 16,-1-1-1-16,-2-1 1 0,0 0-1 15,2 1 0-15,0 1 0 0,-2 0 0 16,0-1-1-16,-1 2 0 0,0-1 0 16,0 0 0-16,0 1 0 0,-2-1-1 15,3 0 1-15,1 2 0 0,0-1 0 16,1 0 1-16,-1-1 0 0,3 1 0 0,-3 1 1 15,-1-2-1-15,1 0 0 0,0 0 1 16,-1 3-1-16,-1-2 0 0,0 0 0 16,3 0 0-16,-3-1-1 0,0 0 1 15,-1 0 0-15,2 0 0 0,0 1 0 16,-1-2 0-16,1 2 0 0,4-1 0 16,-3 1 0-16,3 0 0 0,-1 0 0 0,0 0 1 15,4 1-1-15,0 0-1 0,-3 0 1 16,1 0 0-16,-2 2-1 0,2 0 1 15,-4 0-1-15,2-1 0 0,-1 3 0 16,1-1 0-16,0 1 1 0,-2 1-1 16,4 1 1-16,-2-2 0 0,2-1 0 15,-2-2 1-15,2 1-1 0,-4 0-1 16,-1 0 1-16,0 0-1 0,-1 2 0 16,0-1 1-16,2 0-1 0,1-2 1 15,-1 1 0-15,4 0 0 0,-2 0 1 0,2-1 0 16,-3 0-1-16,2 2 1 0,-2-2 0 15,-1-1-1-15,1 0 0 0,-2 0 0 16,0-1 0-16,0 1 0 0,1 1-1 16,0 1 1-16,-2-1 0 0,1 0-1 15,-1 3 1-15,2-1 0 0,0-1-1 16,4 4 1-16,-2-1 0 0,2 1 1 0,-4-1-1 16,1-1 0-16,-2 0 0 0,1-1 1 15,0-1-1-15,2 3 0 0,0 0 0 16,2-2 0-16,-2 0 0 0,-1 1 0 15,2 0 0-15,-2 1 0 0,0-2 0 16,0 2 0-16,2 1 0 0,0-2 0 16,-1 1 0-16,1-1 0 0,0 0 1 0,-1-2-1 15,-1 2 1-15,0-4-1 0,0 0 0 16,-4 0 1-16,1 0-1 0,1 0 0 16,-5-3 0-16,2 0 0 0,3 2 1 15,1 0-1-15,1 1 0 0,0 0 0 16,-2-1 1-16,4 2-1 0,0 0 1 15,-1 0-1-15,1 0 1 0,-3 0-1 16,1 1 0-16,3 0 0 0,1 0 0 16,-3 2 0-16,3-3 0 0,-1 2 0 15,0 0 0-15,1-1 0 0,-2 0 1 0,3 2-1 16,1-1 1-16,-2 0-1 0,0-1 0 16,1 0 1-16,-2 1-2 0,-2-2 1 15,2 3 0-15,1-2-1 0,-3-1 1 16,2 4 0-16,3-3 0 0,-4-1 0 15,4 1 1-15,-2 0-1 0,3-3 1 0,-4 2 0 16,4-2 0-16,0-1 0 0,1 0 0 16,0-1 0-16,-1-3-1 15,0 3 1-15,-1-2-1 0,1-1 0 0,-1 4 1 16,2-2-1-16,2 0 1 0,0 2 0 16,-2-2-1-16,-2 1 1 0,2 1 0 15,-1-4 0-15,-1 2-1 0,3 1 1 16,-1-1 0-16,-4 1-1 0,-1-2 1 0,-1-1 0 15,-1 1-1-15,-1 0 1 0,2 0-1 16,-2-1 0-16,-1 2 0 0,1-1 0 16,1 3 0-16,0-2 0 0,2-1 0 15,0 2-1-15,0 0 1 0,-1 0 1 16,-2-1-1-16,1 0 0 0,1-1 0 16,2 0 1-16,1 0-1 0,2-1 0 15,0-1 1-15,1 0-1 0,-2-1 0 16,0 1 1-16,-1-2 0 0,0 1-1 0,0-2 1 15,0 1 0-15,3-2 0 0,0 2 0 16,-3 0 0-16,0 0 0 0,2-3-1 16,-3 2 1-16,0-2-1 0,0-1 1 15,-1-1-1-15,0 4 0 0,1 1 1 16,-1-4-1-16,1 2 1 0,-1-4-1 16,-2 1 0-16,1-2 0 0,-1 2 1 15,1-1-1-15,-1 3 0 0,2-1-1 0,1 1 1 16,0 0 0-16,1 1 0 0,1 0 0 15,-3 0 0-15,-2 1 0 0,3-2 0 16,-2 2 0-16,1 0 1 0,0-3-1 16,1 2 0-16,-5 0 1 0,5-1-1 15,-1-2 0-15,1 4 0 0,1-5 1 16,3 3-1-16,-5-1 0 0,1 4 0 0,0-5 0 16,-3 5-1-16,-1-2 1 0,1 3-1 15,0 2 0-15,0 0 0 0,1 2 0 16,4 0 0-16,0 1 0 0,-2-1 0 15,4-2 1-15,2 0 0 0,-5-1-1 16,1 0 1-16,2 4 0 0,-4-1-1 16,-1 2 0-16,-1 0 0 0,0 2 0 15,1-1 0-15,-2 0 0 0,1 0 0 0,0 2 0 16,0-1 1-16,0-1 0 0,2 1 1 16,1-2 0-16,2 1 0 0,1 1 11 15,2 0-21-15,2 0-84 0,4 4 57 16,0-2-51-16,-3 0-347 0</inkml:trace>
  <inkml:trace contextRef="#ctx0" brushRef="#br0" timeOffset="103853.2498">14597 13888 19 0,'-1'-1'49'16,"0"0"-10"-16,1 0-3 0,-1 0 4 15,-2 2-6-15,2-3-7 0,0 3-5 16,0 0-3-16,-2-2-6 0,3 2-4 16,1 0-3-16,1 0-4 0,-1 0 0 15,4-1 1-15,2 0 2 0,-2 1 3 16,6 1 2-16,5 1 2 0,4-2 1 0,4 1 1 16,11 2 0-16,6-2-2 0,6 2-1 15,10-2 1-15,8-2 2 0,8 0 2 16,9-1 2-16,14-4 2 0,7 3 2 15,12-4 1-15,7-1-1 0,3 1-2 16,1 0-3-16,-1 3-3 0,1 3-3 16,-4 0-4-16,-11 3 0 0,-2 3-3 0,-3 2 0 15,-11-2-1-15,-3 0 0 0,-2 1 0 16,-4-2 0-16,-6-1 0 0,-1 1-1 16,-7 1-1-16,-5-3 0 0,-3 1 0 15,-4-1-1-15,-10 0 1 0,-2-2 0 16,-7 0-1-16,-7-1 1 0,-5 1 1 15,-6-2-1-15,-7 0 3 0,-8 0-1 16,-6 0 1-16,-2-2-1 0,-4 2 0 0,-6-3 0 16,1 0 0-16,-3-1-2 15,-2 1-1-15,1-2 1 0,4 2 0 0,-2-1 0 16,0-2 1-16,1 2-1 0,1-2 0 16,-1 3-1-16,2-1 1 0,2 2 0 15,0 0 0-15,1 1-1 0,1 0 1 16,2 0-1-16,0 2 0 0,-1-1 0 15,1 3 0-15,2 1 1 0,-1-1 7 16,0 3-14-16,-1 3-96 0,4 2 63 0,-1 4-55 16,1-2-385-16</inkml:trace>
  <inkml:trace contextRef="#ctx0" brushRef="#br0" timeOffset="105241.3961">19735 14049 74 0,'-5'-5'62'0,"-2"1"-29"15,3-1 3-15,-1 3-9 0,5 0-13 16,-3 1-9-16,2 1-4 0,2 0-1 16,-1-1-1-16,-1 0 1 0,3 1 4 15,-2 0 9-15,1 1 7 0,0-2 5 16,1 2 5-16,-2 0 3 0,3-1 4 15,1-1-2-15,1 0-6 0,2 0-7 0,2-1-3 16,-1 0-4-16,6 2-3 0,0 0-2 16,2 0-2-16,6-1-1 0,5 1 0 15,3 0 0-15,7 1 1 0,8 1-1 16,11-5 1-16,11 3-1 0,9 0 0 16,14-1-1-16,9-1 0 0,8 0-1 15,9-1 0-15,8 3 0 0,3-3 0 16,0 5 1-16,3-7-1 0,-2 5 0 0,-5-3 0 15,-5 1 0-15,1 0-1 0,-12 4-1 16,-3-4 0-16,-2 3-1 0,-3 0 0 16,-9-1 0-16,-3 1-1 0,-8-1 0 15,-3 0-1-15,-6 0 1 0,-5-3 0 16,-5-2 4-16,0 1 2 0,-4 2 3 16,-3-3 4-16,-4 2 1 0,-3 0 2 15,-10-2-1-15,-8 1-2 0,-9-1-1 0,1-1-1 16,-6 3-2-16,-3-3 2 0,1 3-1 15,-4 1 1-15,-6-1 0 0,-2-1-1 16,0 0-3-16,0 1-1 0,-8-2-3 16,0 3-2-16,-1-1-1 0,-3 1-1 15,-3 1 0-15,6-2 0 0,-1 2-1 16,5 2 1-16,1-2 0 0,0 2 0 16,2 1 0-16,3-1-1 0,2 0 1 15,-5-1 1-15,-2 1-1 0,7-1 0 0,-1 0 1 16,2 2-1-16,-7-2 1 0,3 0-1 15,1 2 0-15,0-1 0 0,-2 0 1 16,0 2-1-16,-2-3 0 0,-1 0 0 16,0 1 0-16,-1-1 0 0,2 2 0 15,1 0 0-15,0 0 0 0,0 0 0 16,-1 1 0-16,4-1 0 0,-1-1 0 0,-1 0 1 16,2-1-1-16,-4 0 1 0,2 0 0 15,4 0 1-15,-3 1-1 0,-2-2 0 16,2 1 0-16,3-1 0 0,0 0-1 15,-3 0 1-15,1-2-1 0,0 1 0 16,2 1 1-16,-3 0-1 0,-2-1 1 16,2 1-1-16,3 1 0 0,0-1 0 0,-6-1 1 15,1 0-1-15,4 1 0 0,-2 1-1 16,0-2 1-16,-1 2-1 0,2 0 1 16,2 1 0-16,0 0-1 0,-2 2 1 15,2-1 0-15,-2-1 1 0,3 1-1 16,-4 0 0-16,-1-1-3 0,-1 1-6 15,4 1-8-15,-1-1-9 0,-2 2-11 16,-3 1-12-16,2-1-15 0,3 4-24 16,-4-3-35-16,-1 0 17 0,-2-5-43 15,0 3-105-15</inkml:trace>
  <inkml:trace contextRef="#ctx0" brushRef="#br0" timeOffset="108394.3488">24724 14061 193 0,'-3'-7'64'15,"7"-3"-32"-15,0 1 21 0,1 5-39 16,12 3-4-16,9 2-5 0,11 0-4 16,11-1-1-16,14 0 1 0,8 2-1 15,13-3 1-15,9-1-1 0,5-1 2 16,13-2 0-16,7 1 1 0,5 2 1 0,6-2-1 15,9-2 1-15,-2-2-1 0,4 2-1 16,-1 0 0-16,-1 4 0 0,-4-3-1 16,-5 2 1-16,-5-1 0 0,-9 2-1 15,-4-1 1-15,-11-2 0 0,-7 2-1 16,-14-4 1-16,-8-1-1 0,-10-3 1 16,-8-1 0-16,-11-5 1 0,-5-1 0 15,-11-5 1-15,-5 0 0 0,-12-4 2 16,0-5 1-16,-8 0 0 0,-5-2 0 0,-1-3-1 15,-6 1 0-15,1 2 0 0,-4 1-1 16,0 1-2-16,1 5-1 0,-1 0-1 16,0 1 1-16,3-2-1 0,1 0 0 15,2-2 1-15,4-5-1 0,2-1 0 16,0-7 0-16,1-4 0 0,0-4 0 16,-1 2-1-16,-4 0 0 0,-6 1 0 15,-7 4-1-15,-5 5 0 0,-4-6-1 0,-7-4 0 16,-8 4 0-16,-5 0-1 0,-9-1 1 15,-6 6-1-15,-5 11 1 0,-6-1 1 16,-4 5 0-16,1 3 0 0,-1 3 0 16,-1-1 0-16,5 3-1 0,-1 0 1 15,2 3-2-15,1 3 1 0,0 0-1 16,0 3-1-16,1 0 0 0,-9 6 0 0,0 2 0 16,-3 2 1-16,-5 5-1 0,-6 3 2 15,2 6 0-15,-7 1 0 0,0 4 0 16,2 2 1-16,4 4-2 0,3 5 2 15,6 6-2-15,7 7 1 0,5 6 0 16,10 3-1-16,9 1-1 0,4 0 1 16,7-2-1-16,3 0 0 0,-1 4 1 15,4 5-1-15,12 10 2 0,0-1-1 16,10 1 2-16,8-4 0 0,6-1 0 0,1-9 1 16,5 7 0-16,8 0 1 0,5 5 1 15,7-2 1-15,10 2 1 0,8-7 0 16,9-1 1-16,13-5 0 0,8 0 0 15,8-4-1-15,12-1-1 0,5-5-1 16,8-6-3-16,7-10-6 0,3-11-4 16,7-11-2-16,2-9 0 0,3 0 0 0,2-12 0 15,-2-6 0-15,-2-9-21 0,-3-15-16 16,0-4 18-16,-5-14-43 0,-10-6-78 16</inkml:trace>
  <inkml:trace contextRef="#ctx0" brushRef="#br0" timeOffset="113099.4489">23598 12821 196 0,'-29'-47'47'0,"-5"0"-23"16,-2 7 22-16,-5 4-39 0,-1 4-5 16,-3 10-5-16,-4 2-7 0,-5-1-3 15,-3 8 0-15,-4-3 0 0,-2-5 0 16,0 7 1-16,-4-6 4 0,1-3 7 15,-2-2 1-15,2 1 1 0,-6-4-1 0,2-2 0 16,-4 3 1-16,-1 2-1 0,-6-3 0 16,1 3 0-16,-5 6 0 0,-4 0 0 15,-2 7 0-15,-2 7 0 0,3 3 0 16,-7 2-10-16,-4 2-5 0,1 4-2 16,2 3-1-16,-2 0 0 0,8 3 1 15,5 3-2-15,0 0 11 0,-2 1 5 0,5 3 12 16,0 0 9-16,1 0 7 0,5 3 6 15,6-3 3-15,0-5 2 0,5 3 0 16,1-1-9-16,2 2-8 0,1 3-7 16,2 5-5-16,4-2-3 0,6 3-2 15,0-3 0-15,5 4-2 0,1-1 0 16,3 1 0-16,0 4 2 0,6 0 1 16,0 7 1-16,8 1-1 0,-3 2 2 15,6 0-1-15,-1 5 2 0,5-1-4 16,-1 2 0-16,9 3 0 0,3 1 0 0,7-1-1 15,3 0 1-15,0-1-1 0,6-3 0 16,-2-3-1-16,4 1-1 0,3-6 1 16,4-6 0-16,2 9 0 0,7 3 0 15,1-3 1-15,2 4 0 0,2 8 0 16,3-13 1-16,1 0-1 0,5-1 1 16,-4-2-1-16,0-4 0 0,0 1 1 0,1-2-1 15,3-3 1-15,7-3 0 0,3 0-1 16,8-2 1-16,1-6-1 0,5 2-1 15,0-1 1-15,2-2 0 0,4 2-1 16,-1 1 1-16,-2-1-1 0,5-2 0 16,3 4 1-16,-2-3-1 0,6 1 0 15,4 1 1-15,2 1 0 0,0-3 0 0,7 1 0 16,2-4 0-16,1-3 0 16,6-4 0-16,2-9 0 0,1 0-1 0,0-5 0 15,4-5 0-15,-4-4 0 0,0-8 0 16,0-4 0-16,0-3 0 0,3-7 1 15,-1-6 0-15,-5-4 14 0,-3-2 6 16,-7-2 2-16,-10 5 2 0,-10 3 0 16,-6 5 0-16,-7 6 0 0,-7-2-14 15,2-1-5-15,-3-4-2 0,-4-6-1 16,-2-8-1-16,-5-5 1 0,-6-4 0 0,-9-7-1 16,-5 0 0-16,-6-5 0 0,-5-7-2 15,-6 2 10-15,-3-8 7 0,-2 2 5 16,-6 3 3-16,-5 7 0 0,-6-4-1 15,-4 18 5-15,-6 4-23 0,-2 10 98 16,-11 15-218-16,-8 11 102 0,-8 4-20 16,-7 8-718-16</inkml:trace>
  <inkml:trace contextRef="#ctx0" brushRef="#br0" timeOffset="116275.0281">18352 12600 101 0,'-68'-25'104'16,"-6"-5"-22"-16,-2-2-5 0,-4 0-9 16,2 1-17-16,-5-3-14 0,5-1-11 15,-2-1-11-15,3-2-5 0,-5 0-5 16,-4 4-2-16,-3 5-2 0,-6 8-1 16,1 7 0-16,-6 6-1 0,-4 5 0 0,-3 3-2 15,-1 1-4-15,-5 7-2 0,-8 4-1 16,3 2 0-16,-1 0-1 0,-1 0 1 15,-4 1 1-15,15 1 4 0,-1 3 1 16,1 4 2-16,2 2-1 0,1 7 0 16,-1 3 1-16,3 2 0 0,3 7 0 15,0 7 1-15,8 0 0 0,5 9 0 16,7 5 1-16,5-3 0 0,12 1 0 0,8-3 0 16,5 6 0-16,8-16 0 0,9 0-2 15,8-2 1-15,3 2-2 0,8-12 1 16,5 13-1-16,10-1 1 0,1-3 0 15,8 1 1-15,12 4 1 0,6-5 1 16,11 2 0-16,8 6 0 0,11 1 0 16,4 0 1-16,9 6-1 0,5 1 0 15,9 3-1-15,8 2 1 0,8 1 0 16,10 4 0-16,15 1 1 0,10-7-1 0,5-5 1 16,23-8 0-16,17-14 0 0,11-17 0 15,10-16-1-15,12-7 0 0,-6-16-1 16,0-15 0-16,-6-22 0 0,-2-3 0 15,-7-11 0-15,-9 6 0 0,-16-16 2 16,-21 3 0-16,-17-7 1 0,-13 0 5 16,-26-12 4-16,-14 12 3 0,-14 1 1 15,-25 5-1-15,-29 5-1 0,-8 5-8 0,-9 6-22 16,-29 5-66-16,-22 5 36 0,-21 7-63 16,-15 6-222-16</inkml:trace>
  <inkml:trace contextRef="#ctx0" brushRef="#br0" timeOffset="117756.5193">14304 13843 189 0,'-4'6'48'16,"1"0"-23"-16,0 6 23 0,2 3-37 16,0 4-8-16,3 1 1 0,-2 3 1 15,1 2 0-15,1 2 2 0,2 3 4 16,-3 1 3-16,4 1 4 0,-4 7 0 16,3-2 1-16,-1 4-2 0,-5-2-3 15,4 0-2-15,0-4-4 0,-2-3-2 0,4-3-1 16,0-4 0-16,-1-3 1 0,2-8 0 15,-2-1 1-15,2-4 2 0,0-4-1 16,0-1 1-16,-3-2 0 0,1 1 0 16,-1-3-1-16,2 0-1 0,0-1-1 15,2 5-1-15,2-2 0 0,2 0-2 16,-1-1 1-16,1 2-2 0,2-1 0 0,-4 3-1 16,4-2-1-16,3 1 0 0,0 1 1 15,3-4-1-15,4 0 1 0,3 0-1 16,7 0 1-16,4 1 0 0,5-1 0 15,7 1 0-15,3 0 0 0,-2 0 0 16,5 0 0-16,1-2 0 0,-2 1 0 16,4 1 0-16,5 1-1 0,4-1 1 0,1-1 0 15,11 0-1-15,0-1 0 0,6 0 0 16,0-1 0-16,9 0 0 0,3 0 0 16,3 2 0-16,3 0-1 0,9 2 1 15,-4 4 1-15,2 1-1 0,1 3 1 16,3 2 0-16,-7-1-1 0,6 1 1 15,-1 2 0-15,-1-2 0 0,0-3 0 16,0-2 0-16,-3-3 0 0,2-5-1 16,-1 0 1-16,0-5-1 0,-3 0 0 0,-1-2 0 15,4 2 0-15,-1-1 0 0,0 2-1 16,3 4 1-16,-2-1 0 0,-12 2 0 16,1 1 0-16,-3 1 0 0,-1 4 1 15,-5-2-1-15,7 6 0 0,-2-2 1 16,-1 2-1-16,-3-1 1 0,4 3 0 15,-3-4-1-15,0-2 1 0,-1-2 0 16,5-2 0-16,-2-2-1 0,1-2 0 0,2-1 1 16,-3 1-1-16,1-2 0 0,-5 3 0 15,1 3 0-15,-3-6 0 0,0 6 1 16,-5 1-1-16,-4-2 0 0,1 3 0 16,3-7 1-16,-3 5-1 0,0-2 0 15,5 1 0-15,-5 1 0 0,0 0 0 16,0 0 0-16,-3 1 0 0,3-2 1 0,-4 3-1 15,1-4 0-15,1-1 0 0,1 1 1 16,-2 0-1-16,0-1 0 0,-3 0 0 16,1 0 0-16,-1 1 0 0,1 3 0 15,2-2 0-15,-1 4 1 0,-3-2-1 16,-3 0 0-16,-4-3 0 0,-9 2 0 16,5-6 0-16,-8-2 0 0,1-1 0 15,-5-1 0-15,1 1 1 0,-14-4-1 0,-2 2 0 16,-1 1 0-16,-4-3 1 0,0-1-1 15,3 5 0-15,0 3-1 0,-4 0 1 16,4 1 0-16,-4-2 0 0,-7 3 0 16,2-3-1-16,-5-2 1 0,-8 4 0 15,0 2 0-15,-1 2 0 0,-4-3-1 16,1 0 1-16,-1 3 3 0,-4-2 5 16,0 3 2-16,-2-6 2 0,0 3 0 0,-5-2 0 15,2 2 2-15,-1-2-3 0,0 2-5 16,1-2-3-16,1 2 0 0,1 0-1 15,2 2-1-15,-3 1 0 0,3 0 1 16,0 0 2-16,0-2 1 0,3-1 1 16,-1-4 0-16,-3-2 1 0,4 0 0 15,3-2-1-15,-2-6-2 0,-1-5 0 0,0 0-1 16,4-7 0-16,-3-3-1 0,-2-4 1 16,2 1-1-16,2-3 7 0,-2-2 4 15,1-3 4-15,-1 1 0 0,2 4 3 16,-3 4 1-16,0-1 0 0,1 6-6 15,-3 7-6-15,0 0-3 0,0 6-1 16,-1 7-4-16,2 3-1 0,-1 3-2 16,0 0 3-16,4 4-8 0,-1 6-129 15,1 3 79-15,-4-7-71 0,-1-6-491 16</inkml:trace>
  <inkml:trace contextRef="#ctx0" brushRef="#br0" timeOffset="119385.5218">24492 14167 148 0,'-31'-2'92'16,"1"-3"-47"-16,6-4 12 0,7 8-12 0,6 0-41 15,6 2 1-15,5-2-3 0,4-1 5 16,11 0 7-16,11-2 3 0,15 0 4 15,15 0 2-15,11 1 0 0,10 1 3 16,17 1-4-16,9 1-5 0,7 2-3 16,11 0-2-16,6 2 0 0,5 2-2 15,1 1 0-15,-1-2-2 0,4 1-2 16,2 0 0-16,-3-2 0 0,-2 0 0 0,-1-2 4 16,-8-1 3-16,-12-1 4 0,-11-1 5 15,-14-1 6-15,-8-4 5 0,-13 1 5 16,-7-4 2-16,-11 1 0 0,-8-3 0 15,-11 0-4-15,-8 0-5 0,-7-1-5 16,-5 2-6-16,-5-1-6 0,-4 1-5 0,-1 2 0 16,-4 1-14-16,-4 2 24 0,-4 5-174 15,-9-2 98-15,-1 1-85 0,-2-2-602 16</inkml:trace>
  <inkml:trace contextRef="#ctx0" brushRef="#br0" timeOffset="120721.2498">28507 13871 25 0,'12'-6'7'16,"-3"4"-5"-16,1 2 14 0,5-1 5 16,3-1 5-16,3 1 7 0,7 1 7 15,4 2 5-15,1-2 6 0,4 0-6 16,3 0-7-16,1 0-4 0,-2 1-4 16,-1 0-5-16,1-2-3 0,-11 0-3 15,-3 1-3-15,-4 2-1 0,-6 0-2 0,-5-2-2 16,-3 1 0-16,-7-1-1 0,0 1-2 15,-11-1-1-15,-8 2-1 0,-11-1 0 16,-11 0-1-16,-8 1-3 0,-8 1 0 16,-5-3-1-16,0 0 1 0,1-2 8 15,6-2 8-15,6-5 9 0,8 2 7 16,9 1 8-16,10 0 3 0,11 1-2 16,11 3-7-16,3 0-10 0,12-2-8 15,10 2-7-15,14 0-8 0,12 0-3 16,11 0 2-16,5-3 0 0,7 0 1 0,3-1-1 15,-6 8 3-15,-6-2 7 0,-7 8-143 16,-10 6 85-16,-11 3-67 0,-6-2-530 16</inkml:trace>
  <inkml:trace contextRef="#ctx0" brushRef="#br0" timeOffset="131620.0671">10691 6521 68 0,'-11'-11'65'15,"3"-2"-15"-15,-2 1-5 0,2 4-10 16,0 1-8-16,0 4-11 0,-1-3-8 0,3 5-5 16,-1-2-1-16,-1 1 3 0,2-2 4 15,-1 2 2-15,2 3 1 0,1-2 4 16,-1 1 1-16,0 0 1 0,-1 2-2 15,-2 5-2-15,-2 0 0 0,-1 1-2 16,1 3-1-16,-2 0-1 0,2-1-1 16,1 2-1-16,1-1 1 0,0 2 1 0,6 0 1 15,0 3 0-15,1-3-1 0,-1 4 1 16,1-2-1-16,1-1-1 0,0-2-1 16,-1 1 0-16,2 0-1 0,-1-3 1 15,0-1 0-15,3 0 2 0,-1-3 1 16,0-3 2-16,0 0 1 0,-1 1 0 15,4 2-1-15,1-4-1 0,1 2-3 0,-1 2-2 16,2 0-3-16,0-1-1 0,-2-2-1 16,3 2 0-16,2 0 0 0,0-3 0 15,-2 0 1-15,3-2 1 0,-2 2 1 16,2-1 1-16,0-1 0 0,2 0 0 16,2-1 0-16,-2-1 0 0,-1 1 0 15,-1-6-1-15,-2 0 0 0,-1-1 0 16,7-2 0-16,-3-2-1 0,2 4 0 15,3-1 0-15,0-1-1 0,-5-2 0 16,2 1 0-16,-3-2 0 0,-2-1 0 0,-2-4 1 16,0 4 0-16,-3-1 0 0,-2-4 0 15,-3 1 0-15,-1 1 0 0,-2 0 0 16,0 1 0-16,-3 4-1 0,-1-2-1 16,-1 5 0-16,-1 0-1 0,1 3-1 15,-7-1 0-15,5 2 0 0,-4 2 0 16,-2 0-1-16,2 1 1 0,2 1-1 0,-1 1 1 15,1 0-1-15,2 1 0 0,0 2 0 16,1 1 1-16,-3 1 2 0,3 3-17 16,0 4-23-16,1 3-86 0,7 3 54 15,1 1-98-15,6-9-288 0</inkml:trace>
  <inkml:trace contextRef="#ctx0" brushRef="#br0" timeOffset="132602.7708">10155 5583 12 0,'-4'-1'5'15,"4"0"5"-15,-1 0 10 0,1 1 9 0,1 0 8 16,1 0 9-16,0-1 9 16,-1 0 7-16,-2-2 2 0,2 2-5 0,0 0-6 15,-3 1-10-15,2 0-9 0,1 0-8 16,-1 1-6-16,2 3-6 0,-2 0-3 16,2 2-2-16,0 4 0 0,0 3 1 15,2 7 0-15,1 1-1 0,1 4-1 16,0 0-3-16,3 3 0 0,-3-2-2 0,2 3 0 15,2-4-1-15,-3-1 1 0,3-1-1 16,-1-4 1-16,-1-3 0 0,-2-6 0 16,1-3 1-16,-4-5 1 0,0 2 3 15,-2-3 9-15,2-1 3 0,-1 2 2 16,0-2 0-16,2-3 0 0,1-1-1 16,-1-4-2-16,3-3-9 0,-1-1-4 0,3-5-1 15,1-2-2-15,1 2 1 0,1-1-1 16,0-5-1-16,0 0 0 0,-4 0 0 15,0-3 0-15,-2 3-1 0,-1-1 0 16,-1 3 0-16,-3 3 0 0,1 2-1 16,-2 0 0-16,2 4 0 0,-4 3 0 15,4 2-1-15,-1 1 0 0,2 3 0 16,-2 1 0-16,2 1 0 0,2-1 0 16,0 0 0-16,-1 1 0 0,5 0 1 0,-1 0 1 15,2-1 0-15,-3 0 0 0,2-3 1 16,0 2 0-16,-2-2-1 0,2-1-5 15,-2 1-10-15,-2-1-20 0,-4 4-26 16,-1 2-68-16,-3 1 32 0,-6 4-83 16,-1 1-196-16</inkml:trace>
  <inkml:trace contextRef="#ctx0" brushRef="#br0" timeOffset="133170.6368">10452 5623 21 0,'-1'-9'39'16,"-1"0"-6"-16,1 6-7 0,0 0 2 15,2 3-1-15,1 3 0 0,-2-1 1 16,2 3 2-16,2 3 5 0,-1 2 5 15,-3-1 5-15,1 7-3 0,2 1-2 0,-2 5-4 16,0 0-4-16,1 7-5 0,1-4-6 16,1 5-4-16,1-5-4 0,-2 2-3 15,2-5-2-15,2 0-1 0,-2-6 1 16,-2-3-1-16,0-7 18 0,-1-3 10 16,0-3 1-16,-4-2 1 0,-1-1-1 15,-1-6 0-15,8-4 0 0,-4-5-19 0,0-2-9 16,-1-10-3-16,5-4-1 0,0-4 0 15,0-3-2-15,-2-6 1 0,0 2-2 16,5 0 0-16,-3 3 0 0,1 5-1 16,0 6 1-16,-1 8-2 0,-1 10-1 15,0 7-1-15,1 6 1 0,1 2 4 16,1 6-14-16,-1 6-16 0,1 3-21 16,-2 4-34-16,2-2-47 0,-1 5 6 15,5-1-70-15,4-6-115 0</inkml:trace>
  <inkml:trace contextRef="#ctx0" brushRef="#br0" timeOffset="133736.6775">10793 5792 127 0,'-7'-1'124'0,"2"-1"-48"0,2 2-1 16,-3 2-14-16,3 2-23 0,3 2-18 15,0 4-8-15,1 4-5 0,1 1-1 16,1 6 1-16,4 2 0 0,2 0 0 15,0 3-1-15,2-1 0 0,-2-2-1 16,0-2 0-16,-2 2-1 0,-2-8 1 16,-2 0-1-16,0 0 1 0,0-4 1 15,-1-5 3-15,0 0 8 0,-2-6 4 0,-1 0 1 16,-1-4 1-16,-2-1-1 0,2-6-1 16,-1-3-2-16,1-4-9 0,0 0-4 15,2-7-2-15,0 1 0 0,0-5-1 16,0 1-1-16,2-4-1 0,1 3 1 15,0-1-2-15,3 5 1 0,0-2-1 16,1 4 1-16,0 1-1 0,3 7 0 16,0 1 0-16,1 7 0 0,1 6-1 0,2 1 0 15,1 6-2-15,0 0 1 0,2 7-1 16,1 5 1-16,-4-4 0 0,-2 4 1 16,-4-1 1-16,-5 0 1 0,-3-3 0 15,-5 2 0-15,2-1 1 0,-10-4 1 16,-8-2-1-16,-1-1 1 0,-7-3-1 15,-3-1 0-15,0-1-3 0,1 3-8 0,-2-4-12 16,4 1-19-16,3-1-75 0,4-1 39 16,7 2-71-16,6-2-247 0</inkml:trace>
  <inkml:trace contextRef="#ctx0" brushRef="#br0" timeOffset="134538.057">13198 6001 69 0,'-4'-5'52'0,"-4"3"-24"16,-3 2 4-16,1 2-9 0,-2 4-11 16,1 2-4-16,2 1 0 0,-1 3 4 15,3-1 4-15,1 2 4 0,1 1 7 16,0 1 4-16,5 0 3 0,2 6 0 15,-2-2-1-15,3-1-2 0,1-1-1 16,3 0-3-16,1-4-4 0,4 0-3 16,3 0-1-16,-2-2-3 0,5 0-2 15,4-1-3-15,-1-5-2 0,1 1-1 0,-1-3-1 16,-3-3-1-16,-4 0 1 0,-2-5-1 16,0 0 0-16,0 0-1 0,-1-4 1 15,-1-2 0-15,0 0-1 0,-6-2 0 16,-1-7-1-16,-3 1 0 0,-3-2-1 15,-2-1 0-15,-4-2-1 0,-2 4-1 16,-2 0 0-16,-4 0-1 0,3 3 0 0,-1 2 0 16,-6 2-1-16,-1 2 0 0,3 5-1 15,-5 4-1-15,1 2 1 0,4 3 0 16,1 7 1-16,-1 3-4 0,3 6-22 16,1 4-74-16,-2 6 48 0,6-1-71 15,7-3-278-15</inkml:trace>
  <inkml:trace contextRef="#ctx0" brushRef="#br0" timeOffset="161402.9785">27649 7986 100 0,'-7'-8'71'0,"-3"0"-15"15,3 1 1-15,0-1-16 0,2 0-8 16,0 1-7-16,1 0-9 0,3-1 1 16,-1 1 1-16,-3 0 3 0,1 3 3 15,2-4 2-15,-5 3 4 0,2 0-1 0,-5 4-4 16,3 1-5-16,0 1-4 16,0 8-3-16,-2 2-4 0,1 4-3 0,-2 2 0 15,-1 1 1-15,-3 1 1 0,3 2 2 16,-2 2 3-16,0 3 2 0,1 1 3 15,2 4 0-15,-2 1 0 0,0 2 1 16,-2 0-2-16,0 3-2 0,2-1-2 16,3 0-1-16,1 0-2 0,8-4-2 15,-1-2-1-15,2 0-1 0,4-4 1 0,3-1-1 16,6-2 0-16,4-2 1 0,5-3 1 16,4-3 1-16,3-4-1 0,3 1 0 15,4-3 0-15,2-3-2 0,1-1-1 16,2-1-3-16,4 0 0 0,-3 0-2 15,6 0 1-15,0 0-1 0,0-4 0 16,-3-1 1-16,2-6 0 0,-9 2 1 16,0-6 0-16,-5-5 1 0,-6-2 1 0,-2-3 0 15,-4-7 0-15,-4-6 0 0,-5-4 0 16,-1-11 0-16,-5-7-1 0,-2-5 0 16,-5-6-1-16,-3-6 0 0,-7 0-1 15,-2-2 1-15,-3 5 0 0,-5 6 0 16,-1 9 1-16,-5 7 0 0,-4 12 0 15,-2 12-1-15,-3 10-1 0,-4 7-1 16,0 7-1-16,-4 8-2 0,-4 8 0 16,-1 8 0-16,1 5 0 0,-2 3 0 0,11 8-2 15,0-2-9-15,6-3-13 0,12 0-22 16,5-3 59-16,10-9-165 0,5-4 67 16,3-8-39-16,10-7-510 0</inkml:trace>
  <inkml:trace contextRef="#ctx0" brushRef="#br0" timeOffset="162000.2144">28104 7877 334 0,'-18'-1'114'15,"6"-2"-51"-15,6 0 34 0,3-3-66 16,3 2-10-16,5-6-6 0,7-3 0 0,11-2 3 16,3-3 7-16,7-5 7 0,5-3 6 15,8-6 3-15,5-4 1 0,12-4-5 16,4-4-4-16,11-2-8 0,5-2-6 15,6-2-7-15,4-3-4 0,7 4-2 16,-2 0-2-16,-3-2-1 0,-2-4-1 16,-8 2 0-16,-8-1 0 0,-7 3-1 15,-7 7 1-15,-9 6 0 0,-11 3 0 16,-8 7-1-16,-6 4 1 0,-9 4 0 0,-6 6 1 16,-5 4 1-16,-3 6 0 0,-5 2 1 15,-1-1-1-15,-1 3-1 0,-1 3 0 16,-2 0-1-16,0 1-2 0,0 0-1 15,-1 0 0-15,3-1-5 0,2-1-5 16,1-2-10-16,1 0-18 0,6-1-24 16,1-1-34-16,5-2-57 0,-2 0 20 0,4 1-75 15,-4 0-134-15</inkml:trace>
  <inkml:trace contextRef="#ctx0" brushRef="#br0" timeOffset="162311.4137">29747 6589 191 0,'0'-15'118'0,"0"2"-28"0,-2 2 8 16,3 3-27-16,0 1-14 0,1 5-11 15,-2-2-12-15,3 4-9 0,-1 0-4 16,2 0-5-16,0 4-3 0,2 5-1 15,0 4 0-15,0 3 2 0,0 11 0 0,6 0-1 16,1 0 1-16,0 3-1 0,1 4 0 16,0-4-3-16,-4 4-1 0,-5 2-1 15,-5-1-1-15,0 0 0 0,-6 2 0 16,-6-2 0-16,-3 1-1 0,-6-5 0 16,3 4-1-16,-2-9 1 0,3 1-9 15,3-2-17-15,12-2 19 0,-4-9-136 16,8 4 71-16,-4-7-80 0,7-11-444 0</inkml:trace>
  <inkml:trace contextRef="#ctx0" brushRef="#br0" timeOffset="162927.9469">30669 6117 160 0,'-7'-17'124'0,"1"4"-30"0,-1 3-1 16,2 3-24-16,-1 2-20 0,0 5-15 15,1 1-16-15,-5 2-10 0,-3 3-6 16,-1 9 2-16,-4 1 3 0,-3 2 6 15,1 4 5-15,1 2 4 0,1-1 2 16,3 4 2-16,2 0-4 0,-1 6-3 0,4 3-4 16,2 3-4-16,3 4-3 0,5 1-1 15,0-1 0-15,7 0 1 0,5-1 0 16,8-1 1-16,5-6 2 0,3-5 3 16,4-7 3-16,5-6 1 0,5-9 1 15,0-7 1-15,4-1 2 0,4-2-2 16,-1-2-2-16,-6-11-1 0,-1-2-3 15,-3-4 1-15,-6-3-1 0,-5-5-2 16,-3-1-1-16,-4-9 0 0,-5-4-1 16,-8-5 0-16,-8-6-2 0,0-3-1 0,-11 0-2 15,-8 0-1-15,-8 0-2 0,-12 6-1 16,-11 7-1-16,-1 16-1 0,-10 10-3 16,-9 18-9-16,5 0-12 0,1 15-12 15,-2 15-131-15,-2 10 72 0,2 17-96 16,-8 9-451-16</inkml:trace>
  <inkml:trace contextRef="#ctx0" brushRef="#br0" timeOffset="163603.6684">27654 8152 259 0,'-3'-3'143'0,"0"2"-52"0,0 1 22 16,0 3-41-16,3 8-12 0,0 2-9 0,-1 7-8 16,1 2-2-16,1 0-2 0,1-1-6 15,1-1-4-15,2-2-6 0,0-3-6 16,3-2-6-16,3-4-3 0,2-5-2 15,2-4-1-15,3-1-1 0,4-5 1 16,-2 1 0-16,-1-8-1 0,-3-2 0 16,-2-1-5-16,-5-2 0 0,-7 0-2 0,-1 5 0 15,-1 6-1-15,-3 3-1 0,-1 4 1 16,-2 5 5-16,2 5 3 0,1 2 4 16,-1 3 4-16,4 1 3 0,0 1-5 15,4-4 4-15,2 1 0 0,5 0-1 16,7-4-4-16,2-5-3 0,4-5-2 15,5-3 7-15,9 0-12 0,1-16-13 16,7-2-82-16,0-5-71 0,3 1 52 0,-8 0-142 16,-6-5-259-16</inkml:trace>
  <inkml:trace contextRef="#ctx0" brushRef="#br0" timeOffset="164698.2647">30686 6304 148 0,'0'-4'90'16,"2"4"-19"-16,1 1 12 0,-6 1-14 15,7 2-12-15,-4 3-2 0,6 2 3 16,-6-2-3-16,5 3-5 0,3 2-2 15,-1 0-4-15,2 1-4 0,-2 3-5 16,1-1-3-16,-2-1-4 0,1 2-2 16,-3 1-4-16,1-2-11 0,-2 1-7 15,-1 1 0-15,0-4-1 0,0 0 2 16,2-1-1-16,-1-2 2 0,2-4 7 0,0 0 4 16,-1-4-2-16,2-2 0 0,-1-1-4 15,0-5-2-15,-2-5-1 0,6-1-1 16,-4-4-1-16,2-5-2 0,-1-4-1 15,1-1-3-15,-5-3 0 0,1-4-2 16,3 3 0-16,-2 6 0 0,-1 0-1 16,-3 5 1-16,0 5 1 0,1 3 1 15,-4 1 0-15,3 7-1 0,0 3 0 0,-2-1-2 16,3 1 0-16,-3 1 0 0,1 1-1 16,3 1 1-16,-2 0 0 0,-2 1 1 15,2 2 1-15,1 0 0 0,-3 2 0 16,-1 3 0-16,2-1 0 0,-2 4 0 15,3 2 0-15,-2-3 1 0,-1 1-1 0,-1 3 1 16,3-1 0-16,0 0 0 0,-1 0 0 16,1 2 0-16,-1-3 0 0,-2 2 1 15,-1-3-1-15,-1 2 1 0,1-1-1 16,0 0 1-16,-2 0 0 0,-1-2 0 16,3-5 0-16,0-2 1 0,1-1 1 15,1-4-1-15,0-2 1 0,0-1 0 16,1-1-1-16,-2-6 0 0,2-2 0 15,-4-4-1-15,0-5-1 0,-1-3 0 16,-1-1-2-16,-1-4 0 0,-1 3 1 0,1 2-1 16,-3 0 0-16,-1 5 1 0,4 6 0 15,2 3 3-15,1 2 0 0,3 5 0 16,3 1-2-16,-1 1 0 0,2 2 0 16,0 4 1-16,2 1-2 0,3 6-1 15,0 6 1-15,-6 1 2 0,8-2-2 16,4 4 10-16,4-1-171 0,1-2 101 0,4 1-85 15,-4-6-625-15</inkml:trace>
  <inkml:trace contextRef="#ctx0" brushRef="#br1" timeOffset="175524.1802">30827 6825 342 0,'0'-8'142'0,"1"5"-77"0,-1 2 35 0,4 1-59 16,1 2-27-16,-5 2-11 0,4 2-4 15,2 2-2-15,-1 5 5 0,-2-3 2 16,0 1 5-16,-1 2 3 0,1 0 3 16,-1-2 2-16,-3 5 0 0,3-2-1 15,5 1-2-15,0-2-4 0,1 2-4 0,2-4-2 16,-1 0-1-16,6 0-1 0,0 0 0 15,5-2-1-15,-2 1 0 0,3 4 0 16,-6-1 0-16,0-1 0 0,-5 5-1 16,0 3 0-16,-3 0 0 0,-6 1 4 15,-1 6 3-15,-1-5 0 0,-6 1 3 16,1-1 2-16,-1 0 2 0,1-5 0 16,0 0-5-16,6-1-1 0,0-3-1 15,3 0-2-15,2 2-3 0,1-2 0 0,6 2-2 16,1 2 1-16,1-1 0 0,1 2-1 15,2 2 1-15,-3-2 0 0,1-1-1 16,1 2 1-16,-1 1-1 0,-3 1 1 16,2 4-1-16,-3-3 2 0,-6 3-1 15,-5-2 0-15,-1-5 0 0,1-1 0 16,-6 1 0-16,4-7 0 0,0 3 0 16,1-2-1-16,4-1 0 0,0-3 0 0,1-2 0 15,1-1 0-15,6 1 0 0,2 0 0 16,4-2 0-16,3 2 1 0,1-2-1 15,0 4 1-15,3 1-1 0,-3 3 1 16,-2 3-1-16,-4 3 1 0,-4 0-1 16,-7 2 1-16,1 4 0 0,-4 3-1 15,-1 5 1-15,0-1-1 0,-3 3 1 16,-4-4-1-16,-1-3 1 0,0-6-1 0,0 0 1 16,7-6-1-16,-1 3 3 0,3-2 0 15,3-2 2-15,3 1 1 0,6 3 0 16,1-3 0-16,1 3 2 0,2 2-4 15,5 4 0-15,-6 0 0 0,4 5-2 16,-4 1 0-16,4 3 0 0,-6 1-1 16,-2 2 1-16,-6-3 0 0,2-2 0 15,-7-1 0-15,-1-3 0 0,-1-7 0 0,-3 0 0 16,0-2 0-16,2-5 0 0,-1-1-1 16,3 1 0-16,0-3-1 0,2 0 1 15,1 1-2-15,3-4 1 0,-2 1 1 16,5 1-4-16,2-1-2 0,-1-1-2 15,-1-2-2-15,5 3 0 0,-2 1 0 16,-2 0-4-16,1 3-1 0,-3 6 1 16,-4-1 0-16,-1 2 1 0,-3-1-3 0,-3 0-6 15,-2 0-10-15,-2 0-16 0,1-3-44 16,0 0-38-16,3 3 15 0,2-9-83 16,1-4-95-16</inkml:trace>
  <inkml:trace contextRef="#ctx0" brushRef="#br1" timeOffset="175935.8013">31462 9037 360 0,'-3'6'165'0,"3"-3"-65"15,2 5 37-15,3 1-54 0,3 6-27 0,6-2-8 16,1 1-4-16,7 1-5 0,2-3 1 16,1-3-8-16,2-5-3 0,1 0-3 15,-1-4-1-15,2-4-4 0,-2-3-3 16,3-2-3-16,-1-5-2 0,-4-2-3 16,-3-4-5-16,2-3-9 0,-11-7-11 0,-2 2-14 15,1-5-10-15,-4 3-143 0,-2-1 72 16,-1 1-92-16,1 6-483 0</inkml:trace>
  <inkml:trace contextRef="#ctx0" brushRef="#br1" timeOffset="176428.7412">32002 9457 352 0,'-22'-1'179'15,"-2"2"-69"-15,2 0 26 0,1 2-56 16,5 5-37-16,-1 7-15 0,2 0-10 0,0 7-8 16,2 1-8-16,-2 2-2 0,5 3-1 15,10 5 0-15,1 1 0 0,-1-3 1 16,2 1-1-16,12-2 1 0,0-3 1 16,-1-9 0-16,6 1 0 0,7-10 1 15,0-4-1-15,2-5 2 0,4-1-1 16,-2-5 1-16,0-1 0 0,-2-5 1 15,-5-4 0-15,-2 1 0 0,-4-6 2 16,-3 0 0-16,-6-6 0 0,-2 0 1 0,-6-3 3 16,-3 0 2-16,-5-5 1 15,-9 5 3-15,-7-2 3 0,-2-1 0 0,-3 3 0 16,-3 6-4-16,4 0-3 0,4 7-3 16,1 9-7-16,6 5-14 0,9 3 32 15,2 5-186-15,6 6 101 0,0 2-80 0,7 3-641 16</inkml:trace>
  <inkml:trace contextRef="#ctx0" brushRef="#br1" timeOffset="177497.0267">32370 9221 299 0,'-6'0'107'0,"0"0"-34"16,4 2 27-16,-5 5-45 0,3 2-21 15,4 8 2-15,-3 3 1 0,6 5 0 16,1 5 3-16,-2 0 4 0,4 1 1 0,-2 1 4 16,-2 4 1-16,3-7-1 15,1-2-5-15,2 1-6 0,-1-8-3 0,5-4-7 16,3-2-6-16,0-2-5 0,0-5-3 15,5-3-4-15,-4-4-3 0,2-1 0 16,-1-2-5-16,5-2-10 0,-5-4-6 16,1 0 124-16,-8-3-293 0,-4 0 140 15,-6-1-26-15,-8-10-1003 0</inkml:trace>
  <inkml:trace contextRef="#ctx0" brushRef="#br1" timeOffset="177635.6531">32323 9407 650 0,'16'-14'171'0,"4"-5"-98"0,6 4 97 15,8-3-3-15,8 2-320 0,9 3 153 0,0 0 1 16,-3-2-1080-16</inkml:trace>
  <inkml:trace contextRef="#ctx0" brushRef="#br1" timeOffset="179080.8415">28221 8678 196 0,'-3'-12'140'0,"-3"3"-66"0,2 2 11 0,3 3-18 15,1 4-52-15,2 0-6 0,5 3-5 16,3-1-4-16,1 5 0 0,3 1 1 15,0 0 2-15,5 3 0 0,3 0-1 16,0-1 1-16,6 1-1 0,2 1 0 16,0-3 0-16,-1 0 0 0,2-3 0 0,-6-4 0 15,0-1 0-15,1-1 1 0,-5-2-1 16,-3-2-1-16,1 3 1 0,-4-1-3 16,0 2 5-16,4-1 6 0,-3 2 7 15,4-1 3-15,-1 1 4 0,-3 1 3 16,4 3 4-16,-1 1-2 0,0 4-7 15,1 4-5-15,3 8-3 0,-1 3-4 16,-2 2-3-16,1 2-2 0,-3-1-1 16,-1-4-2-16,-4-5 1 0,2-5 0 15,-1-4 0-15,2-5-1 0,4-5 1 0,3 0-1 16,1-2 1-16,3 0-1 0,-1-1 0 16,-3-2 0-16,2 5-1 0,-1 1-1 15,-3 0 1-15,1 4-2 0,3 1 1 16,0 12-1-16,-4-1 1 0,2 8-1 15,-5 4 0-15,0 1 1 0,-4-4 0 0,5 4 0 16,-5-4 1-16,3-2-1 0,2-6 0 16,-1-5 1-16,2-5 0 0,2-1 0 15,2-7 0-15,-2 1 0 0,4-1 0 16,0 0 0-16,1-3 0 0,2 2 0 16,0 1 0-16,-2 4-1 0,-2 1 0 15,2 9 0-15,-4 4 0 0,-4 1 0 16,1 1 0-16,2 2-1 0,-5-4 1 0,-2-2 0 15,2 1 0-15,-2 0 0 0,-1-3 0 16,0 2 0-16,3 0 0 0,0-4 1 16,2-4-1-16,4 4 0 0,0-5 0 15,3 1 1-15,2-2-1 0,-1 3 1 16,1-2-1-16,-2 2 1 0,-4 0-1 16,-2 1 0-16,0 0 0 0,-2-2 1 15,-2 1-1-15,4 1 0 0,-1-1 0 16,-5-3 0-16,1 3 0 0,0 0 0 0,3-2 0 15,0 2 0-15,1 3 0 0,8-3 0 16,-3 2 0-16,4-2 0 0,4 1 0 16,3-4 0-16,2-1 1 0,5 1-1 15,-3-2 1-15,0 0 0 0,2 4 0 16,-2 1 0-16,-3-2 0 0,-5 2 0 16,-2 0 0-16,-7-3 0 0,-6 1 0 15,-3 0 1-15,-2 0 0 0,-10-2-3 0,0 1-8 16,-1-1-16-16,-5-1-104 0,1-4-3 15,-3 0 11-15,3-4-130 0,1-3 1 16</inkml:trace>
  <inkml:trace contextRef="#ctx0" brushRef="#br1" timeOffset="179424.998">30979 9590 363 0,'-4'3'108'15,"3"-1"-62"-15,1 0 46 0,1 1-66 16,5 6-20-16,6 4-1 0,2 1-1 16,-2 2 3-16,2 3 3 0,0 3 1 15,-4 0 1-15,-2 3 2 0,-2 2 3 0,-1 0 2 16,-3 2 0-16,-2-4-3 0,-2-1-3 16,-3-4 3-16,0 4 49 0,-5-8-177 15,-2 1 95-15,-4-3-33 0,-2-4-640 16</inkml:trace>
  <inkml:trace contextRef="#ctx0" brushRef="#br1" timeOffset="187702.4055">31130 7679 4 0,'0'39'4'15,"0"2"-1"-15,0 4 0 0,2 3-1 0,2 7-1 16,-1 6 0-16,6 2-4 0,6 1 2 15,4-2-1-15,3-5-10 0</inkml:trace>
  <inkml:trace contextRef="#ctx0" brushRef="#br1" timeOffset="188377.5604">31758 9560 7 0,'0'3'3'0,"-3"2"0"15,0-3 2-15,2-1 0 0,-2-1 0 0,-2 1 1 16,3 1 0-16,0-2-1 0,0 1 0 16,0 0-1-16,0-3-2 0,3 4-1 15,-2-2 0-15,1 1-1 0,0 0 3 16,2-2 6-16,-1 0 3 0,1 1 3 16,-1-3 0-16,2 3 0 0,-2-2 0 15,1 1-2-15,-2 1-5 0,2 0-4 0,-2 0-3 16,-1 1-1-16,1-2 0 15,1 3 0-15,-2-1 0 0,2 0 0 0,-2 1 0 16,1-2 0-16,0 1 0 0,0-1-2 16,0 0-8-16,1-1-14 0,-1 0 10 15,2-1-19-15,1 2-52 0</inkml:trace>
  <inkml:trace contextRef="#ctx0" brushRef="#br1" timeOffset="188641.372">31750 9577 14 0,'-2'-2'5'0,"1"3"-3"0,0 1 2 15,-3 0-2-15,2-5-2 0,4 4 1 0,-4 1-1 16,4 0 0-16,1-2 0 0,-3 0 0 15,1 1 0-15,-1-1 0 0,-3-1 0 16,5 1-1-16,-2-1 1 0,-3 0 1 16,4 1-1-16,-1-2 0 0,4 4 0 15,-2-4 0-15,-2 0 0 0,1 2-4 16,-1-1 2-16,1-1-3 0,1 1-12 16</inkml:trace>
  <inkml:trace contextRef="#ctx0" brushRef="#br1" timeOffset="191095.3941">28213 8779 84 0,'-4'2'62'15,"2"0"-25"-15,0 0 7 0,1 0-7 16,1 4-7-16,0-1-1 0,0 2-2 15,2-1 2-15,-1 3 2 0,-1-1-1 16,-1 1 0-16,3-1-3 0,2 2-2 16,-3-1-3-16,1 0-2 0,2-4-2 15,0 0-4-15,0 0-1 0,-1-5-3 0,0-1-2 16,3-4-1-16,3-1-1 0,2-4-1 16,3-4-1-16,2-1 0 0,4-4-2 15,-1-2 0-15,1 3-1 0,3 2-1 16,1 3-1-16,-4 4 5 0,-1 3 3 15,0 6 4-15,-5 0 6 0,-3 3 6 16,1 9 3-16,0 8 5 0,1 5-6 16,1 6 0-16,-1 1-4 0,-1 0-7 0,0-1-4 15,-1-4-3-15,-3-4-2 0,4 0-2 16,-2-6 0-16,2-3 0 0,-1-6 1 16,3-5 0-16,0-3 0 0,1-6 0 15,0-3 0-15,5-6 1 0,0-4 0 16,0-2-2-16,0 3 0 0,-1 0-1 0,0 4-1 15,0 8 0-15,-5 6-1 16,2 0-1-16,-3 5 0 0,-3 5-1 0,3 4 1 16,-1 2-1-16,2 7 0 0,1 2 1 15,0 2 0-15,1-2 0 0,1-2 1 16,1-5 0-16,4-6 1 0,-2-2-1 16,3-9 2-16,3 0-1 0,-2-1 1 15,-4-3 0-15,2-4 0 0,-2 1 0 16,-5-2 0-16,14-1-1 0,-14 1 0 15,0 4 0-15,-2 1-1 0,-3 3 0 16,-1 3-1-16,-9 5 1 0,0 4-1 0,10 3-1 16,2 6 1-16,1 3 0 0,1 6 0 15,6 2 0-15,-2 0 0 0,4-6 1 16,3-4 0-16,-1-6 1 0,4-6 0 16,2-2 0-16,-1-4 0 0,-5 1 0 15,6-4 0-15,-7-1 0 0,-1 0 0 16,-4-1 0-16,4 1 0 0,-5 0-1 0,0 1 0 15,-1 4-1-15,2 3 1 0,-1 6-1 16,-2 4 0-16,4 4 0 0,-3 2 1 16,2 1 0-16,1-1-1 0,4-2 1 15,-2-2 0-15,2-4 0 0,2-2 0 16,1-6 1-16,-2-3-1 0,5-5 0 16,0 0 1-16,0-2 0 0,-3-5 0 0,2-2 0 15,-2 0-1-15,0 0 1 0,-2 2-1 16,3 5 0-16,-3 2-1 0,-3 1 1 15,1 9-1-15,-3 4 1 0,-3 4-1 16,-1 5 1-16,-2 2 0 0,-3-1 0 16,2 4 0-16,4-2 0 0,-1-3 0 15,1-5 0-15,5-4 0 0,-1-4 1 16,-3-8-1-16,0-2 1 0,6 0-1 16,-3-3 1-16,2-6 0 0,3-2-1 15,1 3 0-15,-1-2 0 0,4 7 0 0,-5 2 0 16,2 1-1-16,-2 4 1 0,0 4-1 15,-4 5 1-15,2 3 0 0,-3 6-1 16,-1 3 1-16,-1 2 0 0,-1 1 0 16,2-3 0-16,-1-6 0 0,-5-3 1 15,0-6 1-15,-2-2 1 0,-2-4 2 16,-4-2 1-16,4 0 0 0,-1-2 0 0,-1 0 2 16,-1-4-2-16,2 0-1 0,-3 1 1 15,-2 2 1-15,-2-1 0 0,0-1-1 16,0 0 0-16,-1 0 0 0,-1 0 6 15,1 1-17-15,1 0-5 0,1 2-137 16,2-1 84-16,9-2-104 0,5-8-476 16</inkml:trace>
  <inkml:trace contextRef="#ctx0" brushRef="#br1" timeOffset="195112.9225">32315 10533 63 0,'0'-6'97'16,"0"2"-5"-16,2 0-5 0,1 0 3 15,4-1-9-15,0 1-8 0,0 1-6 16,3-1-6-16,1 2-8 0,-3 2-6 0,3 3-4 16,3 4-3-16,3 3-1 0,0 3-3 15,0 5-2-15,-1 5-4 0,-2 4-3 16,-8 0-3-16,2 3-4 0,-6 2-5 15,-2 0-3-15,-2-4-3 0,-2 3-2 16,-3-4 1-16,-6 0-2 0,-4-4 0 16,-1-2 0-16,1-5 0 0,1-4-1 15,2-4 1-15,2-7 0 0,-3-1 1 0,-1-3-2 16,4-8 0-16,3-5-1 0,0-5 0 16,8-2-1-16,-1-1-2 0,-2 1 1 15,3 3-2-15,1 3 1 0,-2 4-1 16,3 2 0-16,-2 6-2 0,3 1 2 15,1 4-8-15,0 0-10 0,-4 2-12 16,7 4 1-16,-2 0-146 0,1 2 74 16,-1 2-83-16,-6-4-497 0</inkml:trace>
  <inkml:trace contextRef="#ctx0" brushRef="#br1" timeOffset="195409.2535">32047 10552 523 0,'-8'0'159'15,"0"2"-82"-15,0 4 65 0,1 4-94 0,-2 1-28 16,2 1-1-16,1-1-2 0,0 2 0 16,-2 1-3-16,-1-4-4 0,3 0-3 15,-3 0-1-15,0 0-6 0,1-4-13 16,2 2-16-16,2 2-38 0,1-3-85 16,-1-1 43-16,0 0-101 0,2 0-269 15</inkml:trace>
  <inkml:trace contextRef="#ctx0" brushRef="#br1" timeOffset="195729.3924">31835 10626 205 0,'-13'-4'144'0,"2"2"-64"0,0 2 16 0,2 3-23 15,2 1-22-15,0 4-10 0,1 1 0 16,-1 3 6-16,2 0 3 0,5 5 0 15,0-1-3-15,0 3-4 0,3 1-6 16,4 4-6-16,1-1-6 0,-1 0-7 16,3 0-1-16,-2-2-2 0,-2-5-1 15,-2 1-1-15,-1-1-1 0,-1-5-1 16,-2 2 1-16,-6 0-1 0,0-5-2 0,-4-1 0 16,-3 1-2-16,-5-5 0 15,0 2-1-15,0 1 0 0,-7-6-2 0,7 0 0 16,-1-2-2-16,2-3-3 0,-1-6-5 15,3 0-9-15,5 3-10 0,0-6-15 16,4 1-29-16,2-6-109 0,4 3 58 16,1-3-90-16,4 2-364 0</inkml:trace>
  <inkml:trace contextRef="#ctx0" brushRef="#br1" timeOffset="195899.5471">31631 10678 389 0,'-8'-2'187'16,"0"0"-97"-16,-1 2 38 0,0 1-68 0,2 3-31 16,0 1-20-16,1 3-6 15,-1 3-2-15,4-1 1 0,1 2 0 0,-1 2-16 16,0-1-114-16,1 1 73 0,0 1-79 16,-2-5-435-16</inkml:trace>
  <inkml:trace contextRef="#ctx0" brushRef="#br1" timeOffset="196293.0661">31119 10656 443 0,'3'-5'155'16,"1"3"-76"-16,2 2 59 0,4 3-74 15,1 6-19-15,1 0-3 0,-2 6 2 16,-1 2 1-16,-1 6-5 0,-1 2-8 0,1 5-7 16,-4-3-7-16,0 0-5 0,-4-3-4 15,1-2-3-15,-3-2-1 0,0-3 0 16,0-3 0-16,-5-2 1 0,1-4 1 16,-3-5 0-16,1-3 0 0,0-2 0 15,1-2-1-15,0-7-1 0,-1-3-1 16,-4-1-1-16,1-1-2 0,2 1 0 0,-2 6 1 15,0 4 2-15,1 4 3 0,-2 1 2 16,-4 6 0-16,1 3 2 0,0 3-1 16,3 3 0-16,2 1-3 0,3-2-3 15,2 1-2-15,3-3 0 0,2-3-5 16,1 0-7-16,1 1-11 0,3-2-18 16,0-2-6-16,2-1-147 0,-1-1 71 0,2-4-92 15,-3-5-487-15</inkml:trace>
  <inkml:trace contextRef="#ctx0" brushRef="#br1" timeOffset="196435.6859">30984 10683 634 0,'-17'1'164'0,"1"-1"-95"16,4 6 81-16,6 7-129 0,-1 4-37 0,5 1-12 15,2 4-22-15,0-4-98 0,-2-4 48 16,0-1-80-16,0-4-336 0</inkml:trace>
  <inkml:trace contextRef="#ctx0" brushRef="#br1" timeOffset="196924.193">30657 11011 360 0,'-12'-8'102'0,"2"2"-56"0,1-2 45 15,0-2-61-15,5-2-4 0,0 3 8 16,-3-8 7-16,1-5 6 0,-2 2 4 16,3-7 1-16,0-2-8 0,4 1-9 0,1-2-9 15,4 0-8-15,3 2-6 0,2-1-4 16,4 2-3-16,-1 0-2 0,2 6 0 16,0-1 0-16,3 4 0 0,-4 3 2 15,4 2 2-15,-1 5 4 0,1 4 3 16,-2 4 0-16,0 0 2 0,-2 5-1 15,-4 9 1-15,-2 1-3 0,-4 4-3 16,-2 7-2-16,-1-1-2 0,-2 0 0 0,-4 0-1 16,0 0 1-16,-5-3-1 0,-3-2 0 15,-4-2 0-15,0-3 1 0,-2-4 0 16,4-1-4-16,1-6-5 0,1-3-9 16,2-1-10-16,2-5-12 0,-2-5-14 15,-2-6-11-15,4-4-4 0,0-4 5 16,1 1 7-16,1 0 10 0,5 5 12 15,1 2 15-15,-2 9 14 0,1 0 8 16,2 5 2-16,-4 2 5 0,-2 2 5 0,1 7 4 16,-1 0 3-16,-3 5-2 0,1 6 1 15,-2 0-2-15,3 1-5 0,1 6-4 16,2-3-5-16,3-2-4 0,2-1 0 16,2 1-13-16,-1-8 1 0,-3-1-140 15,3-1 83-15,0-7-92 0,-1-5-490 16</inkml:trace>
  <inkml:trace contextRef="#ctx0" brushRef="#br1" timeOffset="197243.3399">30327 10725 498 0,'-5'7'182'0,"-2"1"-105"0,-4 6 58 15,4 3-89-15,1 7-34 0,2 1-12 0,2-4 0 16,1-3 0-16,1-1 1 0,0-1 0 15,1-3 0-15,0 1 0 0,2-1-1 16,0 2 2-16,1-4-1 0,-2-2 1 16,-1 1 0-16,-1-3 1 0,-2-4 1 15,-4-1-1-15,-1-2 1 0,-4-4 0 16,-2-3 1-16,-2-3-2 0,-3 1 4 16,-5-2 6-16,-2 3 8 0,-1 5 4 15,-3 2 6-15,4 1 4 0,0 5 2 0,-3-2-1 16,-3 4-9-16,1 0-6 0,-3 0-6 15,-2 1-6-15,6-1-2 0,0 4-11 16,4 1-11-16,4 3-7 0,7-2 6 16,8 2-166-16,3 1 84 0,3 1-77 15,4-3-584-15</inkml:trace>
  <inkml:trace contextRef="#ctx0" brushRef="#br1" timeOffset="197662.2163">31681 11531 202 0,'4'-10'123'0,"-4"2"-52"0,-2 0 15 16,2 3-25-16,0-1-25 0,3 1-4 16,0-1 6-16,-2 0 4 0,4-1 5 15,-1 0 5-15,-1 0 7 0,4-2 2 16,-1 3-4-16,2 4-6 0,3 2-7 15,2 1-7-15,-2 2-6 0,1 6-9 16,1 2-6-16,-6 1-4 0,1 2-4 16,-3 2-2-16,-1 0-2 0,-2 1-1 0,-1 2 1 15,-1-2-1-15,0 2-7 0,-1-3-9 16,0 0-14-16,-1 1 2 0,-1-4-148 16,1-2 73-16,-1-5-84 0,-4-6-498 15</inkml:trace>
  <inkml:trace contextRef="#ctx0" brushRef="#br1" timeOffset="197839.7429">31691 11617 553 0,'-15'6'204'0,"-4"3"-95"15,3 3 55-15,4 9-101 0,0 5-33 16,6 2-11-16,3-1-9 0,2 0-5 16,1-1 0-16,-2 0-1 0,4-5 0 15,-2-4-1-15,-1 3 0 0,0-6 2 0,1-4-5 16,-2 1-9-16,2 0-11 0,0-5 90 15,-1 2-239-15,0-2 113 0,3-1-41 16,-4-3-803-16</inkml:trace>
  <inkml:trace contextRef="#ctx0" brushRef="#br1" timeOffset="198049.9582">31359 11799 481 0,'-12'-32'175'0,"4"-1"-71"15,3 3 43-15,5-2-91 0,0 1-24 16,6-5-7-16,7 2-13 0,3-1-2 16,1 2 1-16,-1-3 0 0,1 2 1 15,-2-1-1-15,0 5 1 0,0 1-6 0,4 8-4 16,-3 4-2-16,4 10-4 0,-2 4-15 16,-1 3-11-16,-1 4 111 0,-4 6-239 15,-3 6 108-15,-5 6-18 0,-1 4-791 16</inkml:trace>
  <inkml:trace contextRef="#ctx0" brushRef="#br1" timeOffset="198414.9803">30400 11671 491 0,'-5'-18'180'0,"4"-6"-81"0,4-2 49 16,-1-1-91-16,6 1-26 0,2-3-13 15,5-1-6-15,-1 0-6 0,-3 0-3 0,1 3-2 16,2 3-1-16,-4 2-1 0,3 7-1 16,-3 5-1-16,4 2 0 0,-3 7-1 15,1 1-8-15,0 5-11 0,0 1-16 16,-4 5-18-16,0 4-26 0,-1 4-63 16,-3 0 20-16,-1 7-61 0,0-1-173 15</inkml:trace>
  <inkml:trace contextRef="#ctx0" brushRef="#br1" timeOffset="198789.9765">30113 11528 267 0,'6'-7'253'0,"-1"2"-134"0,1 5 18 0,2 2-8 16,0 6-95-16,1 5-22 0,-2 3-1 15,1 4-2-15,-3 1-2 0,-2 2-1 16,-3-3-1-16,-1 0 0 0,0-1 0 16,-4-3 1-16,-1-2-1 0,-2-2 1 0,-2-1-1 15,1-3 1-15,-1-2 0 0,-1-2-2 16,1-4 0-16,0-2-1 0,0-4-1 15,0-3-1-15,3 0 1 0,-1 2 7 16,4 0 4-16,-2 5 2 0,3 2 1 16,-1 2 1-16,-1 4 1 0,-2 0-3 15,0 5-6-15,1 6-4 0,-1-2-1 16,4-2-9-16,-4 4-13 0,1-1-15 16,3-5-32-16,-2-2-103 0,2 1 50 0,2-5-95 15,-8-5-337-15</inkml:trace>
  <inkml:trace contextRef="#ctx0" brushRef="#br1" timeOffset="199153.0068">29741 11466 581 0,'4'-17'186'15,"1"11"-109"-15,2 6 71 0,1 1-115 16,2 5-19-16,0 5-15 0,-3 3-2 15,-4-1 1-15,-2-1 0 0,-1 1-1 16,-2 0 1-16,-4-1 0 0,-1 1 0 16,-2-2-4-16,-2 0-5 0,3-3-8 0,0-1-13 15,1-4-13-15,4 1-3 0,3-4 0 16,0-1 3-16,4 0 7 0,-2-3 11 16,5 0 21-16,1 2 18 0,2 2 9 15,1 0 7-15,1 2 5 0,0 3 6 16,1 3 1-16,-1 3-7 0,2 0-5 15,-4 3-4-15,-3 1-6 0,-3 2-4 16,-4-2-5-16,-2 1-1 0,-5-2-1 0,-4 1-1 16,-5-1 0-16,-1-3 0 0,-1 0 0 15,-1-1-3-15,-1-4-11 0,5 0-12 16,-3-2 165-16,3-3-294 0,2-1 132 16,2-1 7-16,-2-6-969 0</inkml:trace>
  <inkml:trace contextRef="#ctx0" brushRef="#br1" timeOffset="199385.1486">29585 11533 451 0,'-9'-5'163'0,"3"5"-92"0,2 3 54 15,3 4-86-15,0 9-16 0,-2 5-11 16,0-3-2-16,3-1 3 0,1 6 0 0,4-3 0 15,-5 0-2-15,7 3-1 0,-1 0-3 16,-3-4-2-16,-1-2 0 0,2-4-1 16,-5-1-9-16,2 0-11 0,-1-4-24 15,-4-2-99-15,1-4 57 0,-2-2-96 16,-4-6-337-16</inkml:trace>
  <inkml:trace contextRef="#ctx0" brushRef="#br1" timeOffset="199595.5856">29278 11682 443 0,'2'2'157'16,"3"-1"-88"-16,3 0 53 0,1 6-84 0,3 6-21 16,0 2-13-16,0 4 0 0,-4 2 1 15,1-2-2-15,-5-1 0 0,-4 2-4 16,0-3-7-16,-2-6-10 0,-2 1-25 15,-2-2-81-15,-1-5 44 0,0-2-77 16,-1-3-277-16</inkml:trace>
  <inkml:trace contextRef="#ctx0" brushRef="#br1" timeOffset="199735.2123">29273 11821 345 0,'-2'3'228'0,"-4"7"-88"0,0 3 24 16,-5 8-40-16,0 5-51 0,3 9-21 15,0 0-9-15,0 1-9 0,2 1-10 16,-1 1-7-16,2-5-4 0,3-4-5 15,-1-2-1-15,2-6-7 0,1-4-6 16,1-3-4-16,0-5-38 0,3-2-135 16,0-7 80-16,2-2-108 0,1-10-500 0</inkml:trace>
  <inkml:trace contextRef="#ctx0" brushRef="#br1" timeOffset="205760.5608">28469 12137 14 0,'-14'1'24'0,"2"2"4"0,2 0-3 15,4-3 0-15,1 0-2 0,5 1 1 16,0 0 4-16,4-1 3 0,0 1 0 16,5 0 3-16,0-1 2 0,2 1 2 15,8 0-3-15,4 0-6 0,3-1-3 0,7 0-5 16,8-1-3-16,3 2-3 0,2-2-3 16,11 1-2-16,11 0-1 0,2 0-2 15,7 1-1-15,11 1-1 0,0-1-2 16,8 1 1-16,8 0 1 0,3 1 0 15,5-1 1-15,7 3-1 0,1-2 1 16,-1 1 0-16,1 2-2 0,1 2 0 16,-3 2-1-16,-5 1-1 0,-6-1 0 0,5 2 1 15,-1 0 0-15,-9-3 0 0,-1 0 0 16,6 1 1-16,-15-2-1 0,-3-2 0 16,-4-1 0-16,-1-1-1 0,-10-1-1 15,-3 1 0-15,-4-3 0 0,-5 1 0 16,-9-2-1-16,-4-1 0 0,-7 1 1 15,-11-1-1-15,-9-1 1 0,-9 1 1 16,-7-3 0-16,-6 2 0 0,0-1-1 16,-7 0 0-16,-7-2 0 0,-3 3-1 0,-8-1-1 15,-10 1-6-15,1-2-4 0,-17 1-3 16,-11 0-5-16,-8-1-3 0,-6 1-3 16,-22-1-1-16,1 1 4 0,-6-2 5 15,-4 1 3-15,-7 1 5 0,-1 0 2 16,2 1 4-16,-6-2 1 0,1 3 1 15,-1 0 1-15,0 2-1 0,0-2 1 0,-1 1-1 16,-2 0 1-16,2 1 0 0,1-1-1 16,4-2 1-16,2-1 0 0,6 0 0 15,5 0 4-15,3-2 3 0,3 1 5 16,9 0 3-16,5-1 2 0,6 1 1 16,8 2 0-16,8-1-3 0,7 1-3 15,9 1-4-15,13 0 0 0,11 1 5 16,14 1-1-16,6-3-1 0,6 1 0 0,14-2 0 15,11-2 0-15,15 0-1 0,15-2-5 16,19 1 3-16,15-1 3 0,15 2 2 16,10 2 2-16,11 0 1 0,7 3-2 15,5 2-1-15,7 0-2 0,5 3-3 16,1 2-1-16,5 1-1 0,0 1-3 16,-2 0 1-16,2 2-2 0,-5-1 1 15,-7-1-1-15,-6 1 0 0,-11-1-1 0,-13 0 0 16,-8-2 0-16,-6 1 0 15,-14 1 1-15,-8-1 0 0,-13-2 1 0,-14 0 2 16,-17 0 1-16,-11-5 1 0,-12 0 0 16,-16-1-7-16,0-1-13 0,-8-6-25 15,-11 2-82-15,-11-3 47 0,-5 1-89 16,0-6-272-16</inkml:trace>
  <inkml:trace contextRef="#ctx0" brushRef="#br1" timeOffset="217091.3786">12214 7869 32 0,'-3'6'48'0,"-1"3"-10"0,-2 2-3 0,1 1-1 16,-1 3-6-16,0 0-5 0,-4 1-6 16,1 3-2-16,1 3-3 0,-1 0-2 15,-1 0-2-15,4 0 0 0,-1-3 0 16,2 0 2-16,-1 1 1 0,2-3 1 16,-1-1 0-16,1-3 1 0,0 1 0 15,-1-6-1-15,-1 1 1 0,0-1 0 16,0 0 0-16,-2 0 0 0,0 0-1 0,2-1-1 15,-2 0-2-15,1-1-2 0,3 1-2 16,1-2 0-16,3-1-1 0,-3-1 2 16,4-2 4-16,2-1 2 0,-1 1 1 15,-1-2-1-15,1 0 1 0,-1-2-1 16,1-3-2-16,-1-1-4 0,1-2-2 16,5-3-2-16,2 2 0 0,1-3 0 15,2-2-1-15,2 0-2 0,-3-4-2 16,-2-6-3-16,4 1 0 0,1-4 0 0,1-1 0 15,0 1 0-15,-1 3 1 0,-5 1 2 16,-2 4 3-16,-2 1 0 0,-1 3 0 16,-1 1 0-16,1 2-1 0,-4-2 1 15,0 4 0-15,0 4-2 0,-1 2 0 16,-3 2-1-16,-3 3 0 0,1 2 0 16,-1 4-1-16,-5-1 1 0,-3 3 0 0,2 2 1 15,-2 1 0-15,-4 0 1 16,5-1 0-16,0 2 0 0,2-2 2 0,0-1 0 15,2 2 2-15,0-3 2 0,2-2 0 16,-1 2 1-16,2-3-1 0,1-1 1 16,0-1 0-16,4 0 0 0,3-1 2 15,-2-2-1-15,1-1 1 0,2 0-1 0,2-3 1 16,1-1-2-16,1-1-1 0,3-1-2 16,2-1-1-16,1-2-1 0,1-3 1 15,3 1-1-15,-1-2-1 0,0 1 1 16,2 2-1-16,-5 5 0 0,-3 0 0 15,0 2-1-15,0 3-1 0,-4 1 1 16,3 0 0-16,0 1 1 0,-4 6 2 16,0 1 2-16,3 3 4 0,-3 3 3 15,4 5 3-15,1-1 2 0,-1-2 2 16,5 2-1-16,-1 3-1 0,2-3-1 0,0 0-3 16,1 3-1-16,-2-4-2 0,0-4-1 15,1-1-1-15,-3-2 0 0,-4-5 0 16,-1 0 0-16,0 2 2 0,-4-3-14 15,-2 4-17-15,-2 5-95 0,-1 3 59 16,-7-2-93-16,-10-6-328 0</inkml:trace>
  <inkml:trace contextRef="#ctx0" brushRef="#br1" timeOffset="218671.6351">14049 7747 55 0,'-8'-5'47'0,"-1"1"-19"0,3 4 1 15,0 0-7-15,0 5-9 0,1 0-5 0,0 2 0 16,-1 6 0-16,1 0 3 0,-1 5 4 15,1 4 6-15,-4 5 5 0,1 1 2 16,0 5 2-16,-1 0 0 0,-5 1 1 16,3 1-3-16,1 0-4 0,-5-1-5 15,0 0-3-15,2-3-3 0,0-5-3 16,-2-4-3-16,4 1-1 0,1-5-1 16,2 0 1-16,-1-4 0 0,4-4 2 15,-1-7 1-15,2-1 1 0,0-2-1 0,2-3 1 16,2-3-2-16,6 0-1 0,-2-4-1 15,6-5-3-15,1-3-6 0,5-1-4 16,1-5-7-16,0-2-5 0,0-4-8 16,2-2-6-16,-2 1-5 0,-1-3-5 15,1 3 0-15,-2 2-4 0,-1 3 1 16,-1 1 4-16,0-2 5 0,-4 3 7 16,0 3 8-16,-2 0 5 0,-3 2 9 0,1 5 8 15,-3 1 4-15,-3 2 5 0,1 1 2 16,-5 2 2-16,1 1 1 0,-2 1 2 15,-2 3 1-15,1 2-1 0,2 1-2 16,-3 1-3-16,0 0 0 0,-1 5-2 16,-1-1-2-16,-2 1-1 0,0 0-2 15,-1 2 0-15,0-3 0 0,1 3 0 0,0 0 0 16,-2-2 1-16,6 3 0 0,0-1-1 16,-1-5 1-16,5 1 1 0,4-2 2 15,1-2 0-15,6-3-1 0,-3 1 1 16,4-2-1-16,7-2 0 0,3-1-3 15,2 0-1-15,3-2-2 0,5 2 0 16,-6 1 1-16,0 2 5 0,-1 3 5 16,-4 1 3-16,0 0 5 0,-4 3 3 0,-1 2 3 15,-4 4 0-15,1 2-5 0,-2 3-4 16,-1 3-2-16,0 4-2 0,0 1 0 16,0 4-20-16,-2 5-77 0,2 3 51 15,-2-8-58-15,0-8-305 0</inkml:trace>
  <inkml:trace contextRef="#ctx0" brushRef="#br1" timeOffset="253604.9488">8709 6249 26 0,'-1'-2'24'0,"1"1"-6"16,0 0 1-16,1 0-4 0,-1-2-2 15,1 1-3-15,1-2-3 0,-1 0-1 16,0 1-2-16,3 2-1 0,0-1-1 0,0 2-1 16,3-2 0-16,1-1 0 0,-1 1-1 15,2-3 1-15,0-1-1 0,3 3 1 16,0-4-1-16,4 2 2 0,1 0 2 15,0 1 0-15,-2-2 2 0,3 2 1 16,-3 2 1-16,1-2 0 0,4 0 0 16,2 0-2-16,2 0-1 0,3-1-1 15,1 1-1-15,2 0-1 0,2 0-1 0,-1 0 0 16,3-1 0-16,1-1 0 0,3 0 0 16,1 0-1-16,5 1 1 0,0-3 0 15,-2 1 0-15,3 2 0 0,-4-2 0 16,-1 3 0-16,0 1 1 0,5 2 0 15,-3-1 0-15,6 0 0 0,3 1-1 16,5 0 1-16,-2 0-1 0,-2 0 1 16,-2-1-2-16,3 2 1 0,-5-1 0 15,4-1 0-15,5-1-1 0,-2 0 1 0,3 0 0 16,2 0 0-16,-4 0 2 0,-3 0 0 16,4 0 1-16,2-2 0 0,-1 2 0 15,1-1 1-15,3 1-1 0,-1 0 1 16,0 1 2-16,-8-3 1 0,5 1 1 15,1-1 1-15,0 0 0 0,-1-1 0 16,9 3-1-16,-3-2-3 0,-2 2-1 0,0-1-2 16,3-3-1-16,0 2 0 0,1-3-1 15,2 2 0-15,2-2 0 0,-2 4 0 16,1-1-1-16,-2-1 1 0,-1-2-1 16,2 2 1-16,5-2-1 0,-7-1 1 15,3 3-1-15,4-1 0 0,-3 1 0 16,-1-1 1-16,3 4-1 0,3-3 1 15,-4 2 0-15,3-2-1 0,0 2 1 0,0 1 0 16,1-2 0-16,0 3-1 0,0 1 1 16,-3-1 0-16,2 2 0 0,-1-1 0 15,0-1 0-15,0 3 0 0,4-2 1 16,-1-1-1-16,-1 0 0 0,2 1 0 16,0-2 0-16,-1 3-1 0,-1-2 0 15,3 1 0-15,2-1 1 0,-6 4-1 0,5-3 0 16,-2 2 0-16,-1-2 0 0,0 1 1 15,4-1-1-15,-2 1 0 0,6-1 0 16,-2-2 0-16,1 0 0 0,0 2 0 16,-2-2 0-16,-2 3 0 0,2-1 0 15,1-2 0-15,1 2 0 0,3-2 0 16,-2 2 0-16,1-2 0 0,0-3 0 0,1 3 0 16,-1-2 0-16,-2-2 0 0,2-1 0 15,-1 1 0-15,-1-1 0 0,0-1 1 16,3 3 1-16,-5-1 0 0,1 1 0 15,0 0 1-15,3 0-1 0,-2-1 1 16,2 2-1-16,2-2 0 0,1 2 0 16,-1-2-1-16,6 3 0 0,-2 1 0 15,2-1 0-15,0 0 0 0,-5-3 0 16,-3 2 0-16,4-2-1 0,-1 2 1 16,-2-1-1-16,-1 2 0 0,3 0 0 0,0-1 0 15,-3 1 0-15,0 1 0 0,-1-2 0 16,3 1 0-16,-3 2 0 0,3-3 0 15,-1 3 0-15,4 2 0 0,-3 1 1 16,2 0-1-16,-2 2 1 0,3-3-1 16,-4 2 1-16,3 2 0 0,-1-1 0 15,1 2 0-15,0-1 0 0,0 3 0 0,-2-5-1 16,0 0 1-16,-3 1-1 0,1 0 0 16,1 0 0-16,-4-1 0 0,-1 0 0 15,-4 0-1-15,0-1 1 0,1 3-1 16,1-3 1-16,1 5-1 0,4 1 1 15,-2-1 0-15,2-1 0 0,-2-1 0 16,0 1 0-16,-2 0 0 0,1 2 0 0,-5 0 0 16,2 1 0-16,2-1 0 0,-1 2 0 15,1 0 1-15,-3 0-1 0,5 2 1 16,-2-3 0-16,1 1-1 0,1 0 1 16,1-2-1-16,-2-2 1 0,-1-1-1 15,-4 3 0-15,-3-4 1 0,0 3-1 16,0 1-1-16,-2 0 1 0,-2-2 0 15,3 3-1-15,-2-1 1 0,-1 3-1 16,-3 0 1-16,3 0 0 0,-2 2 1 16,0-1-1-16,2 1 1 0,3 5-1 0,1 1 1 15,1-2 0-15,-2-1 0 0,-1 0-1 16,-4-4 0-16,0-1 0 0,0 5 0 16,-4-2 0-16,-4 0-1 0,-3-2 1 15,-7-1-1-15,-6 0-1 0,1 6 1 16,-5-3 0-16,-6 1 0 0,-2-1-1 15,-1 3 1-15,-6-2-1 0,-2 1 1 0,0 3-1 16,-7 0 1-16,-3 0-1 0,0 0 1 16,-5 1 0-16,-1-1 1 0,2 2 0 15,-2-1 0-15,0 1 0 0,-1-2 1 16,4 3-1-16,-3 0 0 0,-3 2 0 16,1 2 0-16,1 4-1 0,-5 1 1 15,-3 0-1-15,6 1 0 0,-7 4 1 16,4-4-1-16,-4 0 0 0,0 2 0 0,0-4 0 15,0-5-1-15,-2 1 0 0,1 0 0 16,-4-1-1-16,2 0 0 0,-4 1 1 16,0 0-1-16,-3 2 1 0,-2-1 0 15,-3 3 0-15,-3 2 0 0,-4-1 1 16,-2 3 0-16,-3-2 0 0,-1-2 1 16,-2-1 0-16,2 3 0 0,-4-5 1 15,4 1 0-15,-4-2-1 0,1 0 1 0,-3-4 1 16,0 1-1-16,-9 3 0 0,3 0-1 15,-3 3 1-15,1 2 0 0,-1 2 0 16,3-1 0-16,-4 2 0 0,0-1-1 16,-5-5 1-16,-2-1-1 0,-2-3 0 15,1-2 0-15,-2-4-1 0,3 2 1 16,1-1-1-16,-1 0 1 0,-3-3 1 16,0 4-1-16,-3-5 1 0,3 2 0 0,-2 4 1 15,2 0-1-15,3-3 0 0,-2 4 0 16,0-5 0-16,0-2 0 0,0 1 0 15,-7 1 1-15,-2 0 0 0,-2-2-1 16,0 4 1-16,2 0-1 0,0 1 1 16,0-3-1-16,-2 2 0 0,3-5-1 15,-3-3 1-15,-3-4-1 0,2 0 0 16,-4 1 0-16,-2 2 0 0,-3-1 0 0,0-2 1 16,0 3-1-16,0-5 0 0,-3-1 1 15,-3-1-1-15,4 1 0 0,-6-3 0 16,-2 2 1-16,-1-2-1 0,-3 2 0 15,0 2 1-15,0-4-1 0,1 2 2 16,-4 1-1-16,3-1 1 0,1 0 0 16,0 1-1-16,1-1 1 0,2 0 0 15,-1-1 0-15,-2 0 0 0,3 4 0 0,2-2 0 16,1 0 1-16,2 1-1 0,1 1-1 16,-2-4 1-16,-2 2-1 0,4-1 1 15,-1 1-1-15,3 0 0 0,-4 0 1 16,6 0-1-16,-4 0 1 0,0-2 0 15,-2 1-1-15,2-2 0 0,-1 2-1 16,2-2 0-16,-1 0 0 0,-2 1 0 16,4 0-1-16,-1-1 1 0,-1-1 0 15,-3 1 0-15,8 1 0 0,-4 0 0 0,0-2 0 16,0 0 0-16,2 1 1 0,-3 1-1 16,-1-2 1-16,1 1 0 0,2 1-1 15,-5 0 1-15,-4 1 0 0,4 0 0 16,-2-1 0-16,-3 2 0 0,3-3 0 15,1 1-1-15,-5-1 0 0,3-1 0 16,2 0 0-16,-4 1 0 0,5 0 0 0,-4 0 0 16,1-1 0-16,-4 1 0 0,2 0 0 15,-1 0 0-15,2 0 1 0,-2 0-1 16,2-1 0-16,1 1 0 0,-4-1 1 16,-2-1-2-16,-2 1 1 0,0-1 0 15,-1 1 0-15,0 1 0 0,1-1 0 16,3 0 0-16,1-1 1 0,-3-2-1 0,0 1 0 15,0 0 0-15,4 0 0 0,-3 0 1 16,2 0-1-16,0 2 0 0,-1-2 0 16,-2 1 0-16,3-2 0 0,2 1 0 15,0 0 0-15,0-2 1 0,1 3 0 16,2-2-1-16,1 1 1 0,0-2 0 16,-3 1-1-16,1 3 1 0,-1-4-1 15,-2 2 1-15,4 2-1 0,-1-2 1 16,0 2-1-16,-3-1 1 0,1 0 0 15,-2 0-1-15,6 2 1 0,-4-4-1 0,1 1 0 16,2 0 0-16,2-1 0 0,-2 1 0 16,2 1 0-16,4-3 0 0,-5 4 0 15,3-1 0-15,3-1 0 0,2 2 0 16,-1 0 0-16,4-2 0 0,1 6 0 16,2-3 0-16,2 0 0 0,2-2 1 0,0 5-1 15,0 0 0-15,-3 0 1 0,1-2-1 16,1 1 1-16,4-2-1 0,3 2 0 15,-3-4 1-15,2 4-1 0,0 1 1 16,0-1-1-16,2 0 1 0,7-2 0 16,4 1 0-16,-1-1 0 0,3-1 0 15,0 0 0-15,0 1 0 0,0 0 0 0,4-1 0 16,0-2-1-16,3-3 1 0,2 0 0 16,7-2-1-16,-1-2 0 0,8 5 1 15,-2-3-1-15,1-2 0 0,1 1 1 16,-1-2 0-16,0 1 1 0,6-2 1 15,0 3 2-15,5-1 2 0,1 0 0 16,-1 0 1-16,-1 2-1 0,-3-2 0 16,1 1-1-16,-1 1-2 0,4-1-1 15,-1 0-1-15,3 2 0 0,0-2 0 16,-1 2-1-16,1 0 1 0,0-2-1 16,0 1 0-16,0-2 0 0,-1-1 1 0,-2 2 0 15,4 0 1-15,-3-1 2 0,1 0 1 16,1 0 1-16,1 0 2 0,0-2-1 15,0 2 1-15,1 0-2 0,1 0-1 16,-4 0-1-16,1-3-1 0,2 0-1 16,-1 0 0-16,1-1 0 0,3 1-1 0,-2-1 0 15,2 0 0-15,0-1-1 0,-3-1 0 16,1-1 0-16,0-2 0 0,-2-2-1 16,-1-1 1-16,4 0 0 0,1 1-1 15,1-1 1-15,-1 0 0 0,2 0 0 16,2-3 1-16,-2 0 0 0,3-1 1 15,2 0 1-15,1-2 3 0,-1 3 0 0,1-2 3 16,1 2 2-16,0-6 1 0,1 0 0 16,6-4 0-16,-3-6 0 0,2 1-1 15,-1 0-2-15,-2-2-1 0,-1 3-2 16,-1 1-1-16,4-2-2 0,0 2 0 16,2 0-2-16,5 0 0 0,5-2 0 15,1-6-1-15,5-2 0 0,7 1 0 16,-4-1 0-16,3 2 0 0,2 6 1 15,2 1 0-15,-4 4-3 0,2 5-19 0,-4 5 6 16,1 3-105-16,-6 6 56 0,-3-1-82 16,-5 2-327-16</inkml:trace>
  <inkml:trace contextRef="#ctx0" brushRef="#br1" timeOffset="272443.9623">8625 6239 272 0,'4'-20'89'0,"-2"2"-51"15,2 0 32-15,1 7-66 0,6 2-51 16,3 3-23-16,6-1 14 0,3 0-71 15,0-2-46-15</inkml:trace>
  <inkml:trace contextRef="#ctx0" brushRef="#br1" timeOffset="272573.1549">9105 5931 142 0,'3'-12'117'0,"-2"2"-49"15,3-1 2-15,-4 3-19 0,4-3-30 16,7 1-53-16,3-4-35 0,9-4 16 0,7 0-65 15,11-4-87-15</inkml:trace>
  <inkml:trace contextRef="#ctx0" brushRef="#br1" timeOffset="272709.4023">9915 5447 143 0,'13'-10'7'15,"1"-2"-7"-15,11-1-43 0,5 0-64 16</inkml:trace>
  <inkml:trace contextRef="#ctx0" brushRef="#br1" timeOffset="272961.7295">11272 4840 253 0,'17'-16'143'0,"1"-5"-79"0,5 5 6 15,5-3-94-15,8 4-13 0,8-1-57 16,3-5-281-16</inkml:trace>
  <inkml:trace contextRef="#ctx0" brushRef="#br1" timeOffset="273118.6151">12278 4516 344 0,'17'-11'104'0,"1"-4"-57"16,5 4 41-16,4 3-79 0,2-1-49 0,11-1-45 16,5-1 27-16,6 0-79 0,1 0-135 15</inkml:trace>
  <inkml:trace contextRef="#ctx0" brushRef="#br1" timeOffset="273240.2884">12951 4365 288 0,'1'-1'119'15,"2"-2"-68"-15,-3 2 33 0,8 0-57 0,4 0-38 16,6 0-52-16,10-7-22 0,9-5 14 16,5-7-82-16,10-3-33 0</inkml:trace>
  <inkml:trace contextRef="#ctx0" brushRef="#br1" timeOffset="273366.9499">13611 4168 353 0,'4'1'124'15,"0"0"-72"-15,-3-1 42 0,4 1-68 0,8 2-11 16,7 0-26-16,6-2-35 0,10-1-48 16,10-1 35-16,7-7-87 0,7-6-162 15</inkml:trace>
  <inkml:trace contextRef="#ctx0" brushRef="#br1" timeOffset="273512.5639">14699 4134 575 0,'18'-8'154'16,"-6"-4"-89"-16,8 4 68 0,4 2-136 15,12 2-46-15,11-2-88 0,7 1 49 16,7-2-108-16,6-5-258 0</inkml:trace>
  <inkml:trace contextRef="#ctx0" brushRef="#br1" timeOffset="273672.1333">15990 4037 512 0,'14'-12'198'0,"0"-6"-103"16,-4 1 53-16,6 9-94 0,7 4-49 16,8 1-40-16,7-1-21 0,12 4-94 0,8-1 44 15,6-2-99-15,6-2-255 0</inkml:trace>
  <inkml:trace contextRef="#ctx0" brushRef="#br1" timeOffset="273817.7481">16913 3967 513 0,'-6'-1'169'16,"3"-4"-87"-16,3 3 54 0,0 2-101 16,3 4-17-16,10 0-9 0,9 2-21 15,10 1-26-15,14-2-29 0,12-5-70 16,8 0 39-16,8-2-113 0,5-2-188 15</inkml:trace>
  <inkml:trace contextRef="#ctx0" brushRef="#br1" timeOffset="273962.3692">17944 3967 391 0,'7'-1'150'0,"-5"0"-81"0,2 3 44 16,0-1-72-16,0 4-22 0,6 0-11 15,8 3-5-15,6 0-16 0,15-2-29 16,10 0-71-16,13-1 45 0,7-3-97 15,9-2-228-15</inkml:trace>
  <inkml:trace contextRef="#ctx0" brushRef="#br1" timeOffset="274086.0634">19119 4055 513 0,'2'-1'153'0,"2"1"-85"15,2 0 61-15,9 4-102 0,4 2-15 16,6 3-9-16,8-4-18 0,9 2-28 0,12-3-86 15,13-4 55-15,16-1-103 0,8-2-290 16</inkml:trace>
  <inkml:trace contextRef="#ctx0" brushRef="#br1" timeOffset="274236.1781">20549 4125 477 0,'9'1'194'0,"-2"-1"-108"0,5-2 53 15,7 2-75-15,9 3-59 0,7 3-30 16,18 1-114-16,12-1 71 0,13-4-104 16,11-2-389-16</inkml:trace>
  <inkml:trace contextRef="#ctx0" brushRef="#br1" timeOffset="274381.4849">21849 4296 543 0,'17'0'213'0,"-4"3"-116"16,-1-9 59-16,6 6-94 0,10 5-39 16,8 2-24-16,10 3-18 0,11-2-18 15,12 4-120-15,11-1 72 0,9 1-112 16,6-2-401-16</inkml:trace>
  <inkml:trace contextRef="#ctx0" brushRef="#br1" timeOffset="274525.1025">23214 4525 571 0,'10'3'227'0,"-4"-5"-116"16,-3-4 57-16,-2 6-101 0,5 7-45 15,6 8-12-15,6 6-11 0,7 2-16 0,14 3 141 16,12 3-291-16,13 2 145 0,11-5-28 16,11-10-993-16</inkml:trace>
  <inkml:trace contextRef="#ctx0" brushRef="#br1" timeOffset="274680.6411">24398 5101 535 0,'-2'3'309'16,"3"0"-173"-16,-1-1 49 0,0-2-58 16,8 6-127-16,7 14-24 0,11 10-9 15,9 8-158-15,16 3 89 0,9 0-102 16,13-7-534-16</inkml:trace>
  <inkml:trace contextRef="#ctx0" brushRef="#br1" timeOffset="274834.3715">25278 5832 659 0,'-13'6'241'0,"-1"1"-150"0,-1-6 87 15,-2-1-117-15,4 13-39 0,1 13-30 16,6 10-17-16,6 3 1 0,5 9-152 15,13 7 84-15,13-1-122 0,7-11-499 16</inkml:trace>
  <inkml:trace contextRef="#ctx0" brushRef="#br1" timeOffset="274979.0266">25269 6805 718 0,'-33'7'202'0,"9"0"-125"0,3-4 98 15,-5 17-147-15,2 15-32 0,6 11 65 16,9 11-236-16,9 9 132 0,2-2-68 16,6-10-817-16</inkml:trace>
  <inkml:trace contextRef="#ctx0" brushRef="#br1" timeOffset="275131.1427">24812 7957 795 0,'-58'5'211'0,"1"7"-133"0,7-11 123 16,-5 8-184-16,1 22-24 0,6 21 35 15,11 7-217-15,16 9 130 0,15-9-111 16,6-11-735-16</inkml:trace>
  <inkml:trace contextRef="#ctx0" brushRef="#br1" timeOffset="275274.7605">23619 9206 786 0,'-65'17'164'0,"-8"-8"-74"0,10 3 203 16,6 21-457-16,6 16 148 0,10-2-52 16,10-13-1017-16</inkml:trace>
  <inkml:trace contextRef="#ctx0" brushRef="#br1" timeOffset="275424.359">22610 9995 405 0,'-73'0'326'0,"-3"0"-185"0,-7 0 38 16,10 5-9-16,2 3-209 0,5 17-134 15,15 8 87-15,15-4-125 0,13-12-501 16</inkml:trace>
  <inkml:trace contextRef="#ctx0" brushRef="#br1" timeOffset="275568.9731">20838 10340 779 0,'-114'-4'196'0,"-1"-8"-109"0,5 9 98 15,7 3-170-15,6 21-20 0,5 9-48 16,12 5-130-16,11-2 81 0,7-20-129 15,13-13-457-15</inkml:trace>
  <inkml:trace contextRef="#ctx0" brushRef="#br1" timeOffset="275713.5859">18039 10602 774 0,'-116'-23'167'0,"17"-4"-81"0,-4 16 104 15,11 11-351-15,5 9 106 0,12-3-95 16,8-6-701-16</inkml:trace>
  <inkml:trace contextRef="#ctx0" brushRef="#br1" timeOffset="275853.2118">15866 10506 701 0,'-94'-35'166'0,"-6"1"-84"0,8 16 103 16,6 11-331-16,4 6 101 0,8-1-70 16,7-8-713-16</inkml:trace>
  <inkml:trace contextRef="#ctx0" brushRef="#br1" timeOffset="276001.8152">13794 10244 424 0,'-114'-20'304'16,"-6"-7"-172"-16,5-5 43 0,10 16-29 16,8 12-211-16,9 4-103 0,12-4 70 15,-2 1-141-15,9-8-372 0</inkml:trace>
  <inkml:trace contextRef="#ctx0" brushRef="#br1" timeOffset="276138.9621">11432 9786 694 0,'-107'-28'163'16,"-1"-4"-80"-16,13 2 78 0,10 16-24 15,3 4-292-15,16 2 148 0,7-3-41 0,7-9-980 16</inkml:trace>
  <inkml:trace contextRef="#ctx0" brushRef="#br1" timeOffset="276286.0846">9744 9185 703 0,'-80'-39'196'0,"-2"0"-103"0,5 7 82 0,12 8-145 15,1 5-11-15,5 0-20 0,10 1-17 16,8-5-94-16,5-7-63 0,12-3 45 16,11 0-141-16,3-13-238 0</inkml:trace>
  <inkml:trace contextRef="#ctx0" brushRef="#br1" timeOffset="276425.1443">8778 8332 508 0,'-68'-50'233'0,"6"-5"-89"0,3-5 37 16,13 5-92-16,13 3-21 0,20-2 76 0,13-5-308 15,9 5 147-15,20-14-42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1:10:27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25819 4494 19 0,'-9'-15'49'15,"-3"1"-13"-15,-1-1-7 0,-1 5 1 16,-1 0-8-16,2 3-8 0,0 2-6 16,0 0-4-16,0 2-2 0,-1-2 0 0,-7-1-1 15,3 2 0-15,-3-1-1 0,3 2 0 16,-1 3 0-16,3-1 1 0,-5-1-1 15,0 0 0-15,1 2 0 0,-3 3 0 16,0-4 0-16,-2-1 0 0,1 3 0 16,-3 0 1-16,-2-1-1 0,1-2 0 15,-4-2 0-15,-1 2 2 0,-1 1 0 16,-2 0 0-16,-3 0 1 0,1 2-1 0,-6 1 0 16,-2 0 0-16,0 1-1 0,3 1 0 15,-3 1-1-15,4 0 0 0,1 2 2 16,2 0 4-16,-2-2 2 0,0 2 3 15,4 5 4-15,-1 0 4 0,-4 1 4 16,5 3 1-16,-1 3-3 0,0 0-2 16,0 6-3-16,6 2-4 0,6 5-4 15,-1-1-3-15,0 5-2 0,6-1-2 16,-4 1 0-16,-6-1 0 0,7 3 0 0,0-5 0 16,0 1-1-16,1 1 1 0,3-1-1 15,-1-3 1-15,0 3-1 0,1-1 1 16,6-5-1-16,1 0-1 0,4 4 2 15,7-5 2-15,3 3 0 0,1 0 1 16,4 4 1-16,5-3 0 0,2-1 1 16,4 1-2-16,1-2-1 0,0 1-1 15,2 1-1-15,2 4 1 0,0 1-1 0,0 1 1 16,6-1-1-16,0-2 1 0,3 0 0 16,5-2 0-16,2-4 0 0,1-3 0 15,4-4 0-15,1-5 1 0,2-6 0 16,3-6-1-16,0-4 1 0,5 0 0 15,-2-5-1-15,2 2 5 0,-4-8 4 0,-1 1 2 16,3 2 0-16,0-1 1 0,-3-5 0 16,1 2 1-16,5-1-6 0,-7-3-3 15,0-4-2-15,1 2-1 0,1-2 0 16,-1-5-1-16,2 0 1 0,4-1-1 16,0-3 1-16,0-2-1 0,2-2 0 15,2-4 0-15,-5 1 0 0,1-1 0 16,-4-6 0-16,-5 3 0 0,-1 1 0 0,-5-6 0 15,-5 1 0-15,-5 3 1 16,-1-1 0-16,-12-1 0 0,-5 1 0 0,-7-4 5 16,-5-2 2-16,-2-3 3 0,-12-2 3 15,-6-5 1-15,-11-2 2 0,-3 1 4 16,-8 3 0-16,-1 4 0 0,-5-3 0 16,3 8-4-16,-4 3-2 0,-1 1-3 15,-1 8-4-15,-1 8-7 0,-3 5-5 16,-1 13-19-16,3 9-37 0,-1 4-70 0,6 11 44 15,10 14-102-15,0 3-233 0</inkml:trace>
  <inkml:trace contextRef="#ctx0" brushRef="#br0" timeOffset="14309.2465">25735 5679 45 0,'3'-1'54'0,"-7"0"-12"0,4 0-2 16,3 1 1-16,-2 1-1 0,4 4-1 15,0 1-1-15,-4 2 1 0,6 7 3 16,-1 6 1-16,3 5-3 0,2 8-3 16,4 6-4-16,-1 7-5 0,5 3-6 15,1 1-3-15,-2 4-5 0,3 0-2 0,0-2-4 16,-4-6-2-16,0-2 0 0,1-6-1 15,-4-7 0-15,-3 1 0 0,2-2 0 16,0-2-1-16,-1-3 0 0,0-1 0 16,1-3 0-16,-4-3-2 0,1-6-22 15,0-3-50-15,-2-7-34 0,3-3 25 16,0-2-106-16,-4-9-83 0</inkml:trace>
  <inkml:trace contextRef="#ctx0" brushRef="#br0" timeOffset="15706.3805">27735 5653 15 0,'0'1'32'0,"1"2"3"16,-1-1-7-16,-1 2 2 0,0 3-4 15,-2-1-1-15,-1 1 0 0,0 4 0 16,0 7 2-16,0-1 3 0,-1 8 2 16,-1 8 1-16,-1 1 0 0,-2 3-2 15,-6 3-5-15,3 8-1 0,-4 1-2 16,2 3-1-16,-4-2-2 0,1-1-3 0,0-5 0 15,0-5 1-15,0-5 0 0,3 0-3 16,1-4-2-16,1-5 0 0,2-1-2 16,1-1-2-16,5-3-4 0,-1-5-2 15,3-1-1-15,2-4-2 0,1-7-1 16,-1-3 0-16,5-1 1 0,1-6-2 16,2-9 0-16,4-7-3 0,1-5 0 0,2-6-2 15,3-7 0-15,2-3 0 0,1-3 1 16,0-2 0-16,-2 0 3 0,2 3 1 15,-2-1 2-15,-1 5-1 0,2 5 1 16,-1 4 0-16,-6 1 0 0,-3 6 1 16,-4 3-1-16,-5 3 1 0,1 3-1 15,-2 4 0-15,0 3 1 0,-1 1 0 16,-2 0-1-16,-1 2 1 0,-1-1-1 16,1 0 1-16,0 3-1 0,-1 1 1 0,2 0-1 15,-3-4 0-15,2 0 0 0,0 1 0 16,0 0 0-16,1-2 0 0,3 9-1 15,0-3 0-15,1 2 0 0,-1-1-1 16,1 1 0-16,-1 2 1 0,-1-3-1 16,0 1 1-16,1 2 1 0,-1-2 0 15,1 2 1-15,-2-4 0 0,1 5-1 16,-1 0 1-16,-1 0-1 0,-1 1 0 0,-1 4 1 16,-3 0-1-16,-2 3 0 0,-3 1 1 15,-1 3 0-15,-4 4 0 0,4 1 2 16,-9 1 1-16,-3-1 0 0,1-2 2 15,-1-1 1-15,-3 1 0 0,9-4 0 16,7 2 0-16,-2-6 1 0,6-4 0 16,3-3-1-16,5-2-2 0,1-3-1 0,2-4-1 15,6-5-1-15,3-7-1 0,5-6-3 16,6 2 1-16,5-4 0 0,6-1 0 16,0 0 0-16,-1 2 0 0,2 0 0 15,-2 2 0-15,-4 5 0 0,-3 6 1 16,1 7-1-16,-2 6 0 0,-6 1 1 15,-3 7 2-15,-2 5 2 0,5 8 2 16,-6 1 3-16,1 2 0 0,1 7 2 16,0 0 0-16,-6-1-2 0,-1 1-2 0,-1-2-1 15,-5-9-3-15,1-2 1 0,2-3-5 16,-1-2-10-16,0-2-29 0,2 3-72 16,-5-1 45-16,0-1-87 0,-6-1-245 15</inkml:trace>
  <inkml:trace contextRef="#ctx0" brushRef="#br0" timeOffset="16476.9869">25776 5779 39 0,'-2'-7'27'0,"0"5"-13"15,1-1 10-15,-1 1 0 0,1 2-7 16,3 1 0-16,-3 0 5 0,0 3 4 16,-3-2 1-16,2 3-5 0,0-1-2 0,-2 0 1 15,-3-1 0-15,3 5-4 0,-6 3-4 16,2 3-2-16,0 6-1 0,1 0 0 15,-2 2-1-15,2 1 2 0,-2-2 2 16,0-1 2-16,-2-1 3 0,4-3 2 16,0-4 0-16,2-1 1 0,1-6 2 15,1-3-2-15,3-2-3 0,1-2-3 0,4-6-3 16,-2-5-1-16,1-8-4 0,2-3-5 16,-1-4 0-16,5-3-1 0,2-1 0 15,4-1 0-15,2 0 0 0,-1 0 0 16,-1 4 0-16,-2 6 0 0,-6 6-1 15,2 3 0-15,-2 10 2 0,-2 4 3 16,1 1 4-16,2 7 5 0,-3 2 4 16,1 4 2-16,2 7 1 0,-2 3 0 15,0-3-3-15,1 4-3 0,0-5-5 0,1-2-3 16,3-6-1-16,2-2 1 0,0-2-12 16,1 2-13-16,3-4-95 0,-2 2 59 15,2-1-85-15,-5-4-332 0</inkml:trace>
  <inkml:trace contextRef="#ctx0" brushRef="#br0" timeOffset="24012.7928">29643 4488 58 0,'-3'0'79'0,"2"1"-22"0,0-1-6 16,0 1-6-16,0-2-14 0,3 1-11 15,-2 0-7-15,1 1-3 0,0 1 1 16,1 1 5-16,0 5 5 0,0 5 5 0,-2 2 5 15,2 9 3-15,-2 7-1 0,0 3-2 16,-3 5-3-16,1 7-4 0,-2 4-3 16,-2 3-2-16,-1 4-4 0,0 0-2 15,1 1-1-15,0-2-2 0,3 3 0 16,0-1-3-16,-2-1-1 0,1-3-2 16,-2 0-1-16,3-7 1 0,1-2-1 0,2-5 0 15,-1-3-1-15,3-9 0 0,0-4 0 16,0-5 0-16,0-7-7 0,-1-7-9 15,-2-5-22-15,1-1-72 0,0-6 41 16,-2-12-75-16,2-7-243 0</inkml:trace>
  <inkml:trace contextRef="#ctx0" brushRef="#br0" timeOffset="24373.2068">29357 4453 64 0,'-4'0'86'0,"1"0"-18"0,-1 3 0 16,1 5 3-16,2 4-4 0,0 8-5 16,-2 11-5-16,2 4-1 0,-1 12-3 0,2 8-5 15,-2 5-6-15,0 5-10 0,-1 6-6 16,1 1-6-16,-3 0-5 0,1 0-4 16,-2-4-3-16,2-1-3 0,-7-8-1 15,2-4 0-15,4-2-3 0,1-7-12 16,0-5-27-16,8-5-86 0,-7-6 53 15,3-14-93-15,-2-8-296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1:11:26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3275 8450 24 0,'1'-8'33'0,"-1"0"-18"15,0 6 0-15,0 2-3 0,2 0-6 16,-1 1-6-16,2 3-2 0,-2-1 0 15,0 1 2-15,0-3 1 0,-1 1 0 0,1 0 0 16,-2-3 0-16,0 0 3 0,1 2 6 16,-1-2 2-16,0 2 1 0,0-2 1 15,-1 0 2-15,2-1 1 0,-1 2-3 16,-2-2-7-16,2-1-1 0,1 3-2 16,0 1-2-16,0-1-3 0,0 4 0 15,0-3 0-15,0 1 0 0,0 0 0 16,-2-3 0-16,2 1 1 0,-1 1 0 0,-1-1 1 15,0 1-1-15,-2 0 0 0,4 0 0 16,-3 1 0-16,1 0 1 0,0-2-1 16,3 2 0-16,-2 0 0 0,0 0 0 15,1 3 1-15,0-1-1 0,0-2 1 16,0-1-1-16,-3-2 1 0,0 2 4 16,3-1 5-16,0 0 3 0,-1-1 2 0,-1 0 3 15,2-1 1-15,1 1 2 0,0 1-4 16,-2-2-6-16,1 1-2 0,-1 1-3 15,0-2-3-15,1 4-1 0,0-2-2 16,0 0 0-16,2 0-1 0,-2 2 1 16,2-1 1-16,-1-1 1 0,0 1 3 15,-2-1 1-15,1 0 0 0,0 1 1 16,0-3-1-16,0 1 0 0,0 2-1 0,0-2-3 16,0 1-2-16,1 0 0 0,0-1-1 15,2 2 1-15,0 0-1 0,1 2 1 16,1 0-1-16,-1 0 0 0,-1-1 1 15,2 0 0-15,-1 0 0 0,0 0 0 16,2-1 1-16,3-1-1 0,0 3 1 16,1-1 0-16,1-2 1 0,1 1-1 15,1 1 0-15,2 2 0 0,1 1 0 16,3-1 0-16,2 2 0 0,5-3-1 0,0-1 1 16,3 0-1-16,0-1 1 0,4 1-1 15,-1 0 1-15,-1-5-1 0,2 6 0 16,3 0-1-16,-2-3 3 0,1 3 1 15,2-3 2-15,-1 2 1 0,2 3 1 16,4-6-1-16,7-2 2 0,3 4-3 16,4-3-1-16,3 3-2 0,3-2-1 15,-1-1 0-15,2 2 0 0,5 1-1 0,2 0 0 16,2-1 1-16,1 0-1 0,0-1 1 16,-1 1 2-16,-2-2 6 0,3-1 4 15,-3-2 2-15,-2 0 3 0,1-3 1 16,1-2 1-16,-7 2-1 0,2-2-6 15,-1 1-3-15,-1 2-2 0,-5-1-1 16,-1-1-2-16,-3 4-1 0,-7-1-1 16,-3 1-1-16,-7 0 1 0,-2 3-1 0,-8 0 0 15,0-1 0-15,-7 2 0 0,-2 0 1 16,-6 0-1-16,-3-1-1 16,-3 4 1-16,-1-2 0 0,0 1-1 0,-3 0 1 15,-1 1 0-15,1 0 1 0,0 1 0 16,2 3-5-16,-3-1-17 0,2 0-39 15,1 1-39-15,0 4 25 0,2-2-91 16,6-6-105-16</inkml:trace>
  <inkml:trace contextRef="#ctx0" brushRef="#br0" timeOffset="729.0827">8396 8427 30 0,'-2'0'53'15,"0"1"-22"-15,2 1-1 0,2 0 3 16,1 0-6-16,1 0-5 0,5 2-1 15,4 0 0-15,4-1-1 0,4-1-1 16,6 1-3-16,6 2-3 0,3-1-3 16,5-1-3-16,8 1-1 0,-1 1-1 15,2-3 1-15,10 3 1 0,4-1 4 16,3-1 3-16,6 1 3 0,9-3 1 0,-5 2 2 16,1-1 0-16,-4 0-2 0,-2-2-5 15,-7 5-3-15,-1-1-3 0,-2-1-2 16,-4 1-2-16,-2 0-1 0,1 0 0 15,-3 0-1-15,-6-1 1 0,-3 0-1 16,-1-2 1-16,-12 0 2 0,-5-4 8 0,-7 3 4 16,-5-1 9-16,-9-2 7 0,1 1 5 15,-6-1 3-15,1-1-2 0,-2-1-6 16,1-1-6-16,-4 1-6 0,0-3-9 16,-2 3-6-16,3 0-2 0,-6 3-2 15,-1 2-5-15,-1 1-21 0,-5 5-96 16,-8 3 61-16,-6 3-80 0,-2-7-355 15</inkml:trace>
  <inkml:trace contextRef="#ctx0" brushRef="#br0" timeOffset="2629.2596">12683 8495 16 0,'10'4'27'0,"1"0"4"16,4 1-2-16,-1 1 1 0,1-1 2 0,-2 2-2 15,0 0-3-15,0-2-2 0,1 1-4 16,6 5-3-16,3-3-4 0,0 0-4 16,2 2-2-16,1 0-2 0,-1-2-2 15,3 3-1-15,4 0-1 0,7 3 1 16,0-4-1-16,6-1 0 0,3 2 0 16,5-3 0-16,2 0 0 0,7-1-1 15,5 2 1-15,1-3-1 0,1 3-1 0,7 0 1 16,-1-1 0-16,3 1 0 0,3-1 0 15,-1 2 0-15,0 0 0 0,3-1 1 16,0-1-1-16,10 4 1 0,6-2 0 16,3-1-1-16,5-2 1 0,7 1-1 15,-2-5-1-15,6 0 1 0,-2-1-1 16,8-2 1-16,2 2-1 0,0-3 0 0,-3 0 0 16,5-4 1-16,-8 1-1 15,-4-1 0-15,-2-1 1 0,2 2 0 0,-4 1-1 16,1-1 1-16,-5 4 0 0,-1-5 0 15,-3-2 0-15,-3 3 0 0,-5-5 0 16,2 0 0-16,-3 0 1 0,0 0-1 16,-4-2 0-16,4-2 0 0,-1-3-1 15,3 2 1-15,-4-2 0 0,0-1 0 16,-5 1-1-16,-2-1 1 0,-8-3-1 16,-5 0 0-16,-3 0 1 0,-4 0-1 0,-3-3 0 15,-3-1 1-15,-2 0 0 0,-4-1 1 16,-4-5 10-16,-3 2 3 0,-3 1 2 15,-6-4 0-15,-2 2 1 0,-5-3-1 16,-5 4 0-16,-7-3-10 0,-2 3-2 16,-4-5-3-16,-2-2 0 0,-4-5 0 0,1-2-1 15,-7-1 0-15,-1-2 0 0,-1 0 2 16,-5 5 2-16,1 0 1 0,-4-3 1 16,2 5 2-16,-1 1 1 0,-4-3-1 15,-2-2-1-15,1-1-1 0,-5-1-2 16,-4 0-2-16,2 3-2 0,-3 0-1 15,-7 7 0-15,-4 2 0 0,-4 0-1 16,-3 1 1-16,-7 4-1 0,-1-1 0 16,-4-5 1-16,-1 2-1 0,-1-2 0 15,-4-1 1-15,-4-1-1 0,-2 4 0 0,-3 2 1 16,-7-1-1-16,-4 6 1 0,-2 0-1 16,0 2 1-16,-10-1-1 0,3 6 1 15,-5-3-1-15,-4 2 1 0,-5 2-1 16,-4 0 1-16,-6 2 0 0,0 3-1 0,-8 4 1 15,-8-2 0-15,-2 0 0 16,0-1 0-16,-8 1 0 0,-2-4 0 0,4 3 0 16,-5 2 0-16,0 4-1 0,-2 0 1 15,4 4 0-15,-8 0 0 0,7 2-1 16,-7 1 1-16,1 4-1 0,-1 3 1 16,-1 0-1-16,-6 4 0 0,8 5-1 15,-2-4 0-15,2 0-1 0,-1 6-1 0,5 1 0 16,-4-1 0-16,4 2-1 15,1 8 1-15,15 0 0 0,1 1 0 0,13 8 1 16,6 0 0-16,11 0 1 0,6 2 0 16,4-4 0-16,0-4 0 0,11 4 0 15,4-4 0-15,8 2-1 0,14 8 1 16,16 5-1-16,5 2 1 0,13 7 1 16,12 3 0-16,2-3 1 0,8 2 2 15,8 0 0-15,12 3 1 0,12 4 0 0,8 6-6 16,13 4-10-16,5 0-16 0,13-3-28 15,10-4-19-15,11-2 2 0,4-3-52 16,13 3-22-16</inkml:trace>
  <inkml:trace contextRef="#ctx0" brushRef="#br0" timeOffset="3353.7652">14684 6245 151 0,'8'-10'129'15,"-3"-2"-54"-15,-5 3 0 0,0 5-14 16,-1 4-42-16,-3 12-11 0,6 5-11 15,-3 10-5-15,1 8 3 0,3 9 1 16,0 5 3-16,2 11 1 0,2 2 1 16,2 5 1-16,-1 1 0 0,1-1 1 0,0-8-1 15,-1-5 0-15,-2-7 1 0,-1-2-1 16,0-8 0-16,-5-8 0 0,2-6 0 16,-4-6 14-16,-2-10 7 0,-1-5 3 15,-5-2 2-15,-1-2 2 0,1-5 0 16,2-5 2-16,-1-8-15 0,5-1-6 0,-1-10-3 15,3-10-2-15,2-6-3 0,2-7 0 16,4-11-2-16,-4-2 1 0,2-2-2 16,3 1 1-16,-5 3-1 0,3 3 1 15,0 6-1-15,4 2 0 0,-1 1 0 16,4 3 0-16,2 4 0 0,6 4 0 16,-4 6-1-16,4 4 1 0,1 6-2 15,-2 5 0-15,1 7-2 0,6 8 0 16,-1 6-2-16,1 1 0 0,0 11-1 15,1 4 0-15,-2 9 1 0,-2 4 0 0,-2 10 1 16,-5 4 2-16,-8 4 0 0,-8-3 1 16,-1-1 1-16,-9-3 1 0,-10-5 1 15,-6-3 1-15,-9-2 1 0,-3-4 0 16,-4-3 1-16,-1-7 0 0,0-6 1 16,8-3 0-16,1-6 2 0,4-1-5 15,9-4-14-15,5-3-52 0,4-3-40 16,12-5 30-16,1-4-101 0,9-6-125 0</inkml:trace>
  <inkml:trace contextRef="#ctx0" brushRef="#br0" timeOffset="3616.4811">15521 5844 302 0,'-20'-6'64'0,"-8"8"-37"16,1 0 38-16,-2 13-64 0,-2 11-1 16,2 9-2-16,3 7 1 0,4 5 0 15,4 8 0-15,8 9 2 0,4 2 0 16,3-3 0-16,2 1 1 0,1-5 1 16,4-10 0-16,1-1 1 0,4-2 0 0,6-6 0 15,4-4 1-15,-4-8-3 0,4-8-14 16,-3-8-52-16,-2-7-5 0,0-5 9 15,2-4-80-15,-2-11 1 0</inkml:trace>
  <inkml:trace contextRef="#ctx0" brushRef="#br0" timeOffset="3870.8033">15615 6203 445 0,'6'11'129'0,"-4"-5"-78"16,2 2 58-16,-4 8-85 0,5 7-20 15,1 7-6-15,3 1 8 0,8 2 1 16,5-5 0-16,-4-3 1 0,0-4 0 16,0-7 2-16,-8-12 1 0,-5 1-1 0,-1-6 0 15,2 0-1-15,-3-7-1 0,1-6 0 16,1-3-2-16,2-2-1 0,1-9-2 16,-1 1 1-16,2-5-2 0,0-1 1 15,-1-4 0-15,-1-3-9 0,5 0-14 16,-2 4-19-16,2 0-29 0,-1 8-59 15,0 4 20-15,-2 5-73 0,1 0-161 16</inkml:trace>
  <inkml:trace contextRef="#ctx0" brushRef="#br0" timeOffset="4028.5705">15981 5765 365 0,'0'3'147'15,"1"1"-89"-15,4-4 45 0,-1 12-70 16,1 11-15-16,3 12-19 0,3 8 3 15,-2 15 5-15,0 11 1 0,1 7-4 16,-2 6-13-16,-3-3-18 0,-4-2-54 0,-1-6-26 16,-3-5 9-16,-5-3-91 0,-5-9-44 15</inkml:trace>
  <inkml:trace contextRef="#ctx0" brushRef="#br0" timeOffset="5843.7231">19929 8227 3 0,'64'68'4'16,"10"-1"0"-16,12-2 0 0,12-2-1 15,20-5 0-15,13-5 0 0,16-7-1 16,15-9-1-16,13-3 0 0,15-8 6 16,15-3 7-16,16-7 6 0,13-7 4 15,14-7 6-15,11-2 3 0,8-3 5 16,-1-9-4-16,0-2-6 0,-5-3-4 0,-6-2-5 15,-11-2-4-15,-6-4-5 0,-10-8-3 16,-14-6-3-16,-15-9-1 0,-16-5 8 16,-19-8 4-16,-25-5 6 0,-17-1 5 15,-23-1 4-15,-18-6 3 0,-25 3-1 16,-20-1-7-16,-27 0-6 0,-9 7-5 16,-14 5-22-16,-29 4-31 0,-26 9-43 0,-24 4 26 15,-27-6-75-15,-25 1-117 0</inkml:trace>
  <inkml:trace contextRef="#ctx0" brushRef="#br0" timeOffset="20160.2844">8072 8509 3 0,'-1'-2'0'16,"1"2"0"-16,1 1 1 0,1 1-1 15,1 3 0-15,-3-2 0 0,2 0 0 16,-1-2 0-16,2-1 0 0,-3 1 6 16,-1-1 7-16,2 0 6 0,-1 1 2 15,2-2 3-15,-1 4 1 0,2-2 2 16,-2-1-3-16,3 1-6 0,-3 1-4 16,0 0-2-16,0 0-2 0,1 0-2 0,1 1-2 15,3-1-2-15,-2-2 3 0,4 2 2 16,-2-2 3-16,1 1 1 0,-1 1 2 15,2-2 2-15,-1-1-1 0,-1 2-2 16,5-1-4-16,1 0-2 0,0 1-2 16,2-1-2-16,3 3-1 0,-1-1-2 0,4 1 0 15,4 1 0-15,0 2 1 0,6-2 2 16,1 2 2-16,2 0 0 0,3-4 2 16,0 3 0-16,2-1 0 0,4-1 0 15,1 2-3-15,4-1 0 0,3-1-1 16,1 0 0-16,5-2 0 0,2 2 2 15,3-2 0-15,2 1 1 0,3-1 0 16,1-1 1-16,2 0-1 0,-2-3 1 16,2 2-1-16,2-1-1 0,-2 0-1 15,-2-3 0-15,3-1-1 0,3 0 0 16,2 2 0-16,1-2-1 0,-2 1 0 0,0 3-1 16,-4-3 1-16,-3-2-1 0,-1 1 0 15,0-1 0-15,-2-2 0 0,-2 1-1 16,-5-2 0-16,-6 1 0 0,-3-1-1 15,-3 0 1-15,-3-2-1 0,-1 2 1 16,0 0-1-16,2 1 1 0,-4-2-1 0,-1 2 1 16,-3 1 0-16,0 0 1 0,-6 0-1 15,4-2 0-15,-4-1 1 0,1-2 0 16,-3 3-1-16,1-8 1 0,-4 0-1 16,2 3 1-16,-2-2 2 0,-1-4 3 15,-3 6 2-15,-3-1 2 0,0-2 1 16,-4-1 0-16,-1 0 2 0,0-3-2 0,-5 0-3 15,-2 0-2-15,-3-1-1 0,-2-3-1 16,0-1-1-16,-2-2-1 16,-4-1-1-16,0-2 0 0,-1 3-1 0,-2-3 0 15,1-2 1-15,1 3 2 0,1 0 2 16,-1-1-1-16,4 3 1 0,-3-2 0 16,1 4 1-16,-5-2-3 0,-2-3-1 15,-5 1-1-15,-1 0-2 0,-5-2 0 16,0 3 0-16,0-1-1 0,-6 3 1 0,0 4-1 15,-2-1 0-15,-4 2 0 0,-4 4 0 16,0 1 0-16,-5-2 0 0,-3 2 1 16,1 5-1-16,-6-1 0 0,-1-1 1 15,-1 1-1-15,-2 1 0 0,-6-1 0 16,7 4 0-16,-10 0 0 0,-5 2 0 16,-2 2 1-16,0-4-1 0,-10 3 1 15,6 2 0-15,-3 0-1 0,-2 2 1 0,2 2 0 16,-1 0-1-16,2 1 0 15,2 1-1-15,0 2 0 0,-4 3-1 0,3-1-1 16,6 5 0-16,-2 4-2 0,6 0 1 16,5 1 0-16,-1 5 0 0,-2 0 0 15,7 1 1-15,1 5 2 0,7 2-1 16,6 0 1-16,6 4-1 0,6 1 0 16,8 3-1-16,3 7 1 0,6 2 0 0,7 3 0 15,3 5 2-15,5-1 0 0,0 3 2 16,3 2 1-16,4 1 0 0,5 2 1 15,6-1 0-15,6-2 1 0,5-4-1 16,5-5 1-16,8-3 0 0,2-4-3 16,6-3-16-16,3-1-80 0,2 0 51 0,1 1-65 15,8-10-298-15</inkml:trace>
  <inkml:trace contextRef="#ctx0" brushRef="#br0" timeOffset="23570.3757">7023 8674 81 0,'9'-11'43'0,"-4"3"-22"15,-1 4 8-15,-4 3-16 0,-1 0-3 0,-2-1-7 16,-3 0-2-16,-5-3-1 0,0 1 0 16,-2-2 0-16,-1 0 3 0,0 0 3 15,2 1 2-15,-7-3 2 0,-1 3 0 16,2 0 0-16,-11 0 1 0,0 2-3 15,-2 3-3-15,3 0-2 0,-6-4-2 16,-3 3 0-16,-1-3 0 0,1 4 0 16,-6-3 0-16,-1-2-1 0,-1 3 1 15,-3-1-1-15,-5 0 0 0,1-1 1 0,-2 1-1 16,0 2 0-16,-2 0 0 0,4 1 0 16,-7 3 0-16,1-2 0 0,-1 4 0 15,-1 0 0-15,-1 0 0 0,1 0 0 16,0-2 0-16,4 4 0 0,8-2 0 15,-16 2 0-15,-1-2-1 0,2 4 1 16,-10-1 0-16,-9-2 0 0,14 3 0 0,1 2 0 16,4-1 0-16,1-1 0 0,5 4 0 15,-1-1 0-15,5-2 0 0,1 0 0 16,1 0 0-16,-1 0 0 0,6 0 0 16,0 0-1-16,2 1 1 0,2 0-1 15,5-2 0-15,-4 3-1 0,5-1 1 16,-2 2 0-16,8 1-1 0,-1 1 1 15,7-1-1-15,0 1 0 0,1-2 0 0,3 1 0 16,2 2 1-16,1 0 0 0,3-1 1 16,-2 4 1-16,3-2 0 0,1 5 1 15,-1-1 0-15,11 1 1 0,-9-1-1 16,2 1-1-16,1-6 1 0,3 5-1 16,5-5 0-16,6 2 0 0,-6 2-1 15,5 0 1-15,7 1 0 0,-1 2-1 16,1 4 1-16,0 2-1 0,1-1 1 15,-2-1-1-15,4 4 1 0,4-3-1 0,1-4 1 16,1-1-1-16,1-3 0 0,1-2 1 16,-3-1 4-16,-1-1 2 0,9-1 3 15,-2 2 2-15,4-2 0 0,4 0 1 16,5 3 0-16,2-1-4 0,2-1-3 16,2 3-2-16,4-2-1 0,1 1 0 0,3-2 0 15,0 0-1-15,5-4 1 0,3-2-1 16,3-3 1-16,-1 1-1 0,2-2 0 15,3-1 0-15,-4-3 1 0,5-2-1 16,-1 0 0-16,-2-4 0 0,1-3-1 16,2-1 0-16,-5-1 0 0,4 1 0 15,1 0-1-15,-4 3 0 0,1-2 0 16,3 2 1-16,-5 0-1 0,4 1 1 0,0-2 0 16,-2 0 0-16,3-1 0 0,0 0 0 15,-2-1 1-15,-1-1-1 0,0 2 0 16,1-3 1-16,-2-2 0 0,-5-1-1 15,4 0 0-15,-8-3 0 0,-3-1 0 16,-2 1 0-16,0-3 0 0,-4-1-1 16,-4-2 1-16,-1 0 1 0,-6-3-1 15,-3 2 1-15,-1-3 1 0,-6 3 0 16,-6-4 0-16,-5 0 0 0,-6-4 0 16,-8 1-1-16,-1-4 0 0,-2-2 0 0,-5-1 2 15,-7-3 8-15,-5-8 7 0,2 1 4 16,-7-4 5-16,1-3 2 0,1 3 2 15,-2 4-3-15,-5-3-7 0,6 8-8 16,-4 6-5-16,-3 2-4 0,-2 0-3 16,0 5-2-16,-8 4 0 0,-6 1-1 15,-5 4-1-15,-3 8 1 0,-12 10 2 0,-6 2-12 16,0 6-26-16,-17 10-61 0,-7 9 41 16,-10 12-80-16,-4 3-210 0</inkml:trace>
  <inkml:trace contextRef="#ctx0" brushRef="#br0" timeOffset="29310.1786">14661 8955 29 0,'-4'-2'50'0,"0"-1"-16"16,-1 0-5-16,-1 2-1 0,1-2-8 16,-2 1-9-16,-1 0-4 0,-1 1-3 15,0-1-1-15,-2 1 0 0,-1 0 1 0,-1-2 2 16,-3 2 2-16,-5 0 2 0,-1-3 2 15,-5 2 3-15,-2 2 2 0,-2-1-1 16,-3 0-1-16,-2-2-1 0,1 1-3 16,-4-1-2-16,-2 0-2 0,-3-2-2 15,-2 1-2-15,-8 1 0 0,2-1-1 16,-4 1 1-16,1-1 0 0,-3-1 1 0,0-1-1 16,-4-2 1-16,0 1-1 15,-2 1-1-15,-1 1 1 0,0-3 0 0,2 3-1 16,-3-2 1-16,-1-2 0 0,2 2 0 15,-4 1 1-15,0 6-1 0,2-6-1 16,1-3 1-16,-2 2-1 0,0-2 0 16,-1-1 0-16,0 1 0 0,-3 2-1 15,2 1 0-15,-1 0 0 0,2-1 0 16,-3-1 0-16,-2 3-1 0,2-1 0 0,-2 1 0 16,-5 2 1-16,3-2 2 0,0 1 2 15,-3-1 2-15,2 1 1 0,1 0 1 16,-1 0 0-16,-2 1 1 0,2-1-3 15,3 2-1-15,2 2-2 0,-1-1 0 16,4-2-1-16,-3 0-1 0,3 3 1 16,-2 1 0-16,3-5-1 0,-2 1 1 0,1-1-1 15,4 2 0-15,-1 3-1 16,1-2 0-16,1 0 0 0,-1 2 0 0,-2-1-1 16,-1 1 1-16,-1 1 0 0,1-1-1 15,3 2 1-15,-3-1-1 0,1 0 1 16,-1 0-1-16,-2 1 0 0,-3-3 1 15,4 4-1-15,4-2 0 0,-1 0-1 16,6-1 1-16,-1 2 0 0,0 2 0 16,2 0 0-16,1-1 0 0,-2 0 2 0,6-1 0 15,-1-1 1-15,5 1 0 0,2 0 0 16,-1 3 1-16,3 1-1 0,5 3-1 16,-6 1 0-16,4-2-1 0,5 2 0 15,4 1-1-15,3-3 0 0,3-1 0 16,5-2-1-16,2 5 1 0,-1-1-1 15,-1 2 1-15,2 1 0 0,-1 3-1 16,3-4 1-16,0 2 0 0,1 0 0 0,-1 0 0 16,0 1 0-16,0 2 0 0,-2-1 0 15,5 2 0-15,-1-1 0 0,-1-2 0 16,3 1-1-16,-2 1 0 0,-1-2 0 16,2 1-1-16,4 3 0 0,-1-4 1 15,3 3-1-15,2 0 1 0,0 1 0 16,3 2 0-16,-1-2 1 0,2 3 1 15,2 0 0-15,-1 2 0 0,5-1-1 16,0 0 1-16,1-1 0 0,5 2 0 0,0-4-1 16,4 4 1-16,1 1-1 0,-2 0 1 15,2-1-1-15,1 0 1 0,-2-2-1 16,0-3 1-16,5 0-1 0,-2 0 1 16,2 1-1-16,0-2 1 0,1 0 0 15,-2-3 1-15,0 5 0 0,4-2 1 16,3 1-1-16,1-3 1 0,4 4 0 0,5-7 0 15,-3-12-1-15,3 12 1 0,3 1-1 16,4 1 0-16,-1-3-1 0,2 1 1 16,2 3-1-16,3-3 0 0,-4 3 0 15,0-2 0-15,5 1 1 0,3 0-1 16,-4-3 1-16,6-1-1 0,0-2 1 16,3 0-1-16,-2-3 0 0,5-1 0 0,1 2 0 15,0-1 0-15,1 0-1 0,-1 1 1 16,3 1-1-16,-1-2 1 0,5-1 0 15,3 0-1-15,1 0 1 0,0-1 0 16,1-1-1-16,1 1 1 0,-3-1-1 16,4-2 1-16,2 0-1 0,4 1 0 15,-5-3 1-15,5 2-1 0,-1-1 0 16,1 1 1-16,-1 1-1 0,5 1 1 16,-4-1-1-16,0-2 1 0,-2 3-1 15,0-3 1-15,1 0 0 0,0 0-1 0,1 0 1 16,0 1 0-16,1 2 0 0,1-2-1 15,-1 1 1-15,-2 0 0 0,4-3-1 16,-7 3 1-16,3-1-1 0,-2-2 1 16,5 1-1-16,-6 1 1 0,7-2-1 15,-6 1 1-15,2-2 0 0,-2 1 0 0,3 1-1 16,-5-3 1-16,4-3 0 0,0 2-1 16,-3-5 1-16,-3 0-1 0,2 2 1 15,-1-1 0-15,-1 0-1 0,-2 0 1 16,1-1 0-16,-4-3 1 0,-3 0-1 15,1-4 0-15,1 2 0 0,-2 0 0 16,-4-4 0-16,0-3 0 0,-8 1 0 16,0-2-1-16,-3-4 1 0,0 6-1 15,-3 2 0-15,4-3 1 0,-6 2-1 0,-7 0 1 16,3-2 0-16,-8-1 0 0,-4 3 1 16,-3-2 0-16,1 1 0 0,-9-2-1 15,3-1 1-15,-7-2 0 0,-2-5-1 16,-2 4 1-16,-2-2-1 0,-3-2-1 15,-1 2 1-15,-1 4-1 0,-2-1 1 16,-4 1-2-16,2 3 1 0,-3 1 0 0,-3 1 0 16,2 1-1-16,-3 4 1 0,-3-1-1 15,-1-2 1-15,1 2-1 0,-5 0 0 16,1-1 0-16,2-1 1 0,2 4-1 16,-2-1 1-16,-3 0 0 0,3 2 0 15,0 1 0-15,-4-1 0 0,5 3 0 16,-1-1 1-16,-1-2-1 0,0 2 1 0,0 1-1 15,-2-3 1-15,3-3-1 16,-1 2 0-16,-1 1 0 0,0-1 0 0,-3 2 0 16,-1 4 0-16,-2 0 0 0,-2 2 2 15,-1-2-13-15,0 3-19 0,-7 2-66 16,1 1 43-16,-11-3-79 0,-7 1-216 16</inkml:trace>
  <inkml:trace contextRef="#ctx0" brushRef="#br0" timeOffset="33333.3078">15544 14596 26 0,'22'-6'15'16,"2"0"-6"-16,0 2 2 0,6-2-4 15,0-1-3-15,3 1-1 0,2-1-1 16,1 0 0-16,-1-3-1 0,5 4 0 15,3-2 0-15,4 1 0 0,0-3 0 16,4 0-1-16,3 0 0 0,-1-4 0 16,0 2 0-16,4-1 0 0,-4 0-1 15,0 2 1-15,1 2 0 0,3 0 0 0,0 2 0 16,1 1 0-16,-2 0 0 0,0-3 0 16,-6 4 1-16,-2-3-1 0,0-1 0 15,2 2 0-15,0-1 0 0,-1 1 0 16,1 3 1-16,1 1-1 0,-4-2 0 15,2 3 0-15,2-1 0 0,-5 1 0 16,1-2 0-16,2 2 1 0,2 0-1 0,0-2 1 16,4-2-1-16,-2 3 1 0,3-6-1 15,-2 2 0-15,-3-4 0 0,0 0 0 16,2-1 1-16,-2 3-1 0,3-1 0 16,-3 0 0-16,0 3 0 0,-4-5 0 15,-1-2 0-15,-2 0 0 0,-2-1 1 16,-2-1 5-16,2 4 1 0,-2 2 0 15,-3 3 0-15,0 1 1 0,-2 3-1 0,-1-1-1 16,-4 3-4-16,-1-2-1 0,-3 2 0 16,-2-1-1-16,-5 0 1 0,0-2-1 15,-2 2 3-15,-4-3 0 0,-1 1 1 16,-2 2 0-16,-3 0 0 0,-2 1 0 16,-2 1-12-16,-1 2-15 0,-2-1 10 15,0-2-21-15,0 3-53 0</inkml:trace>
  <inkml:trace contextRef="#ctx0" brushRef="#br0" timeOffset="49476.7919">15257 14627 11 0,'-1'2'21'0,"-1"-2"-6"16,3 1 1-16,1 0 4 0,-4-2 0 16,4 2 0-16,0-3 0 0,0 1 0 0,0 2-1 15,1-2-1-15,-1 1-5 0,1 1-4 16,-1-1-3-16,-2 1-2 0,1-1 2 16,1 0 4-16,-3 0 5 0,2 0 6 15,2 0 3-15,-2 0 4 0,-1-2 1 16,1 3-2-16,2-4-3 0,-1 1-5 15,-1-1-5-15,2 1-4 0,-1 0-2 16,2 3-3-16,-1-1-2 0,-2-2 0 16,4 5-2-16,0-3 0 0,-2-1 0 0,0 0 2 15,2-2 2-15,0-1 1 0,1 3 0 16,-1-3 1-16,1 2-1 0,2 1 0 16,-4 0-3-16,2 0-1 0,3-1-1 15,-3 1 0-15,3 0-1 0,1 1 0 16,0 1 0-16,0-1 0 0,-1-1 0 15,3 2 0-15,1-1 1 0,1 0-1 16,1-1 1-16,1-2-1 0,-1 0 0 0,3-1 1 16,-2 1-1-16,3-1 1 0,-3 2 4 15,4-3 0-15,-3 1 2 0,5-4 0 16,-1 2 0-16,-1-1 0 0,-1 1-1 16,3-1-2-16,-3 1-2 0,1 0 0 15,6 2-1-15,1-2 0 0,0 0 0 16,-1 0 0-16,-1 0 0 0,1 0 0 0,1 0-1 15,0-1 1-15,2 1-1 0,1-2 0 16,-3 1 0-16,6 2 1 0,-4 1-1 16,5-1 0-16,-1 1 0 0,5-3 0 15,-1-1 0-15,1-1 0 0,0 1 0 16,3 2 0-16,-4-1 0 0,-2 3 0 16,3-2 0-16,-2 1 0 0,0-1 1 15,3 3-1-15,-4 0 0 0,-1 2 0 16,2-2 1-16,1 0-1 0,-1 1 1 0,7-1 0 15,3 1 0-15,-3-6-1 0,3 2 1 16,2-2 0-16,0-1-1 0,-1-2 0 16,-3 4 1-16,-3-2-1 0,-1-1 0 15,-4 2 0-15,-1-3 0 0,2 2-1 16,-1-2 4-16,-3-2 2 0,3-4 0 16,2 6 0-16,-2 0 0 0,3-1 0 0,-1 4 1 15,-1 1-4-15,-1-3-1 0,3 1-1 16,0-1 1-16,2 3-1 0,-2-2 0 15,2 3 0-15,1 2 1 0,-3-1-1 16,4 0 1-16,1 3 0 0,-2-3 0 16,-2 0 0-16,3-1 0 0,-3 0 0 15,0-2 0-15,-3 0-1 0,-2-2 1 16,-2 1-1-16,-2-1 0 0,-4 3 0 16,2 1 0-16,-2 2 0 0,-4-2 0 0,1 2 0 15,-2-2 0-15,-4 1 0 0,-2 0 0 16,3 1 0-16,-3 0 0 0,2-1 0 15,-2 3 0-15,-2-1 0 0,-3 2 0 16,0 0 0-16,-8 1 0 0,3-1 1 16,-1 0 1-16,0-1 5 0,-3 1 3 15,-4-1 0-15,3 2 0 0,1-2 1 0,-5 1-1 16,1 0-1-16,-3 1-6 0,3 0-2 16,1 1-1-16,-5-1-1 0,3 1 0 15,-1 1 1-15,-6 1-1 0,-2 2 1 16,0-1 0-16,-9 3 0 0,-5-1 0 15,0 1 0-15,-7-1 0 0,-4 3-1 16,-1 2 1-16,-9 0-1 0,-4 3 0 16,-7 4-3-16,-4-1 0 0,-7 3-1 0,-4-3 1 15,-6 1-1-15,3-4 1 0,-7 0 0 16,2-3 3-16,3 2 0 0,-1-3 1 16,1 3-1-16,1-3 1 0,1 2 0 15,4 0 0-15,-1-1 0 0,0-3 0 16,0 2-1-16,-6-1 1 0,-4-2 0 15,-1 0-1-15,1 1 0 0,-5 3 0 16,-1-2 0-16,1 1 0 0,-1 3 0 0,1 2 0 16,5-5 1-16,9 5 0 0,1-1 0 15,8-1 0-15,5-1 0 0,5 2 0 16,2-3 0-16,3-1 0 0,6-1 0 16,1 0 0-16,3 2 0 0,3-2 0 15,6 2 0-15,2 1-1 0,-1-2 1 16,5-2 0-16,5 2 0 0,4 0 0 15,5-2-1-15,5-2 1 0,2-2-1 0,4-1 1 16,1-2 0-16,4-1 0 16,2 0 0-16,4-2 0 0,4-2 1 0,2 0-1 15,3-4 0-15,3 0 0 0,3-1 0 16,-1-2 0-16,2 1 0 0,4 2 0 16,-3-1 0-16,-1 0 0 0,5 0 0 15,1-2 0-15,1 2 0 0,3 0 0 16,5-3 0-16,1 1 0 0,7 0 0 0,3-3 0 15,8-1 1-15,7-5-2 0,5 1 1 16,6-1 0-16,7-4-1 0,0-3 1 16,1 6-1-16,7-4 0 0,-2 2 1 15,-3 0-1-15,1 2 1 0,-3-2 0 16,-3 5 0-16,-3-3 0 0,-5 2 0 16,2 4 0-16,-1 3 0 0,-7 0 0 0,-2 1 0 15,-1 5 0-15,-7-3 0 0,-8 2 0 16,-3 1 0-16,-7 0 1 0,-5 2 1 15,-2-2 0-15,-4 1 1 0,-1 2 1 16,-2-3 0-16,-5 1 0 0,-7 2 0 16,-1 0 1-16,-7 1 7 0,-5 0 4 15,0 0 2-15,-3 2 2 0,-2-1 1 16,2 0 0-16,-5-2 0 0,0 0-6 16,1 1-4-16,-1-1-1 0,-1-1-2 15,1 2-1-15,0 0-1 0,1 1-2 0,3 0-1 16,-1 1-2-16,2 1-1 0,-1-1-1 15,1 0 0-15,0 1 0 0,0 0-1 16,-2 0 2-16,4 0 0 0,1 2 0 16,-2-2 0-16,1 0 0 0,0 1 1 15,-2 0-1-15,1 1 1 0,-2-2 0 16,0 2 0-16,0-2 0 0,-3 1 0 0,0 0-2 16,1 0-6-16,-1 2-13 0,1-1-15 15,0 2-26-15,-1 0-66 0,-3-3 28 16,1-1-71-16,-4-1-200 0</inkml:trace>
  <inkml:trace contextRef="#ctx0" brushRef="#br0" timeOffset="52282.7116">8723 9869 44 0,'-1'-8'57'0,"1"3"-16"0,0 1-5 16,3 2-3-16,3 1-9 0,2 0-8 16,3 1-6-16,4 1-3 0,1 7-2 15,1-3 0-15,5 3-1 0,4 4 1 16,1 0-1-16,-1 0 1 0,6 4 1 16,0 2 1-16,-1-5 1 0,7 4 0 0,3-4-1 15,5-3 1-15,4 3 0 0,7-2-1 16,1-2 2-16,5 1-1 0,3-3 2 15,2-3-1-15,3-2 1 0,9 1-2 16,-2-1-1-16,4 0-1 0,2 2-2 16,4-3-2-16,-2 2 0 0,7 0 0 15,0 3-1-15,1-2 1 0,2 4-1 16,-1-1 0-16,1 3 1 0,0 1 0 0,3 0 0 16,3 1 0-16,4 0 0 0,-5-2 1 15,5-4-1-15,1-3 0 0,-1-3 0 16,-5-3 0-16,6-3-1 0,-3-4 1 15,0-5-1-15,-2 2 2 0,3 0 1 16,-4-3 0-16,-1 1 1 0,-3 4 0 16,-3-3-1-16,-2 2 1 0,-2 0-2 0,-3 2 0 15,4-1-2-15,-2 0 1 0,-2 0-1 16,6-2 0-16,-5-1 0 0,-2-2 0 16,-2-2 0-16,-2-5 0 0,-4 3 0 15,0-3-1-15,1 0 1 0,-6 1-1 16,-1 1 1-16,-3-2 0 0,-7 0 0 15,-6 0 1-15,0 2 0 0,-8-2 0 16,-5 3 1-16,-3 2 0 0,-7-3 1 0,-12 0-1 16,-4-1-1-16,-9-4 0 0,-7-1 0 15,-1-2-1-15,-2 0 0 0,-6 0-1 16,-3 0 0-16,-3-1 1 0,-4 1-1 16,-5-2 1-16,-1-4 0 0,-3 3 0 15,-3 0 1-15,-6 1-1 0,-3 2 1 16,-1 3 0-16,-5 1-1 0,0 1-1 15,-4-3 0-15,-5 1 0 0,-6-4 0 16,-5 1-1-16,-9-3 0 0,-1 6 1 0,1-2-1 16,-7 4 1-16,4-2-1 0,-6 4 0 15,-5 1 1-15,-6 0-1 0,0 3 1 16,-6 2-1-16,-1 1 0 0,0 2 1 16,-1-2 0-16,1 3 0 0,-6 2 0 15,2-1 0-15,-4 0 0 0,-1 1 0 16,-4-2-1-16,3-1 1 0,-1 3-1 0,0-1 1 15,2 2-1-15,-1 0-1 0,3 2 1 16,-1 1 0-16,1 6-1 0,1 0 1 16,-2 2 1-16,5 1-1 0,-2 0 1 15,6 4 0-15,-8-3 0 0,4 2 0 16,-2 0-1-16,0-2 1 0,-6 3 0 16,10-1-1-16,-1 0 0 0,1 3 1 0,6 3-1 15,-2 0 0-15,2 2 0 0,4 0 1 16,2 2-1-16,3-2 1 0,11-1-1 15,-1 2 0-15,3 2 1 0,6-2-1 16,3 6 0-16,2 3 0 0,11-3 0 16,5 3 0-16,3 5 0 0,7 0 0 15,-2-2-1-15,7 6 1 0,2 2 0 16,6-7 1-16,3-1-1 0,6 3 1 16,2-6 0-16,4-1-1 0,2 5 1 0,3 7 0 15,4-6 1-15,2 2-1 0,3 3 0 16,2 0 1-16,3-7 0 0,0 6 0 15,0 2-1-15,2-2 1 0,3-3-1 16,0 0 0-16,1-1 0 0,4-3-1 16,1 3 1-16,0 0 0 0,9 0 0 15,6 0 1-15,-3-3 0 0,6-1 0 0,5-3-1 16,7 0 1-16,1-2 0 0,10-1 0 16,6 1-1-16,3 4 0 0,2 1 1 15,5 2 0-15,4 2 0 0,9-3 0 16,1 0 0-16,7-2 0 0,-1-2 0 15,4-3-1-15,1 2 1 0,1-7 0 16,1-1-1-16,3 1 0 0,2-1 1 0,0-2-1 16,1-1 1-16,0-1-1 15,2-2 1-15,2-3 0 0,-1-1 0 0,3 2 0 16,0-2 0-16,2 0 0 0,-2 1-1 16,4-3 1-16,-4 0-1 0,-1-1 1 15,4-1-1-15,-5 0 1 0,-2-3-1 16,1 0 0-16,1 1 0 0,-5 0 0 15,-1 2 0-15,1 1 0 0,-2-3 0 16,-1 1 1-16,-3-1-1 0,2-3 1 0,-2 2-1 16,0-5 1-16,-5-1 0 0,0-1-1 15,-8 0 1-15,-1-1-1 0,-5-4 1 16,-2 0-1-16,-6-3 1 0,-2-4 0 16,-7-3 0-16,-2-2 1 0,-9-5 0 15,-2-4 1-15,-5-1 0 0,-7-3 0 16,-7 1 0-16,-2 0 0 0,-10-2-1 15,-3 4 1-15,-3-5-1 0,-8 3 0 0,-7-5-1 16,-4-1 0-16,1-3 3 0,-6 4 1 16,-5-2 1-16,-2 4 1 0,0 2 1 15,-2 2 0-15,-5 7 1 0,-3-2-4 16,0 2-1-16,-5 5-1 0,-1 1-2 16,-5-2 0-16,-2 2-1 0,-8 1-1 15,-3 4 1-15,-3-4 0 0,-8 5 0 16,0-1-1-16,-8 0 1 0,-8 3 0 0,-14 2 0 15,-1 3-1-15,-7 3-2 0,-2 2-1 16,-2 0-6-16,3 4-11 0,1-2-22 16,-2 6-48-16,1 1 26 0,-1 7-58 15,0-1-154-15</inkml:trace>
  <inkml:trace contextRef="#ctx0" brushRef="#br0" timeOffset="53739.0146">8166 8383 32 0,'-7'-1'76'16,"5"-5"-18"-16,1 1-13 0,3 1-3 16,2 2-9-16,0 2-15 0,3 1-10 15,8 1-7-15,4 1-2 0,3-1 1 16,8 0 0-16,6 1 1 0,1 1 1 16,10 0 2-16,9 1 2 0,2 0 3 0,5-1 3 15,12-1 4-15,7 0 1 0,7-1 0 16,8-1-2-16,7 2-1 0,9 0-3 15,3 2-3-15,-1 0-3 0,6 1 0 16,3-3 2-16,-6 2 1 0,-3-5 2 16,2 1 1-16,-4 2 0 0,0 0 0 15,-5-1-1-15,-3 0-2 0,-2-1-3 16,-7 3-1-16,-6-4 0 0,-2-1 0 0,-1-1 0 16,-9-1-1-16,-2-2 1 0,-8-2-1 15,-9-3 0-15,-11 2 0 0,-8 0 0 16,-11 0 0-16,-7 0 1 0,-5 2 1 15,-6-1 1-15,-8 0-2 0,-3-2 0 16,-3 2 0-16,-8-2-1 0,-6 2-2 16,-10-2-1-16,-10 2 0 0,-9 0-1 15,-6 1 0-15,-8-2 1 0,-7 1 0 16,-5 2-1-16,-11 2 1 0,-6-1-1 0,-9 1 1 16,-7 2 0-16,-10 2 0 0,-2-2 0 15,-4 0 0-15,-1 1-1 0,-14 0 1 16,-5 0 0-16,-2 1-1 0,-3-2 0 15,-1 1 0-15,10 1 1 0,16-1 1 16,-3 5 0-16,9-1 2 0,0 0 2 16,7 2 0-16,-3-2 2 0,14 1-1 0,8 0 0 15,15-3 1-15,6 6-1 0,17-6 0 16,6 0-1-16,12-2-1 0,9-5 0 16,17 5-2-16,7 2 0 0,4-2-1 15,16 2 0-15,13 0-1 0,12 3 0 16,15 1 1-16,13 3 0 0,17 0 0 15,10 2 0-15,17-2 0 0,9 0 0 16,10-3 0-16,7 0 0 0,7-3 1 0,3-3-1 16,-3 2 0-16,6-5 0 0,-5-2 0 15,-3-2 0-15,-1-2 0 0,0-2 0 16,-10-2 0-16,1 1 2 0,-7 2 0 16,-7 2 1-16,-7 3 2 0,2 1-7 15,-8 2-75-15,-1 2-23 0,-2-1 28 16,-5-1-104-16</inkml:trace>
  <inkml:trace contextRef="#ctx0" brushRef="#br0" timeOffset="54986.9846">15325 14632 51 0,'-1'-12'28'0,"0"5"-17"16,1 2 6-16,5 0-7 0,3 4-8 15,8-1-2-15,2-2 0 0,5 0 2 16,3 1 1-16,2-4 3 0,6 1 4 16,8-1 5-16,2-1 5 0,5-3 4 15,11 2 4-15,4-7 4 0,7-1-1 16,5-2-1-16,10 3-2 0,4-3-4 16,9 6-4-16,1-1-5 0,9 2-3 15,1-4-3-15,7 1-2 0,0-1 0 0,3-1 1 16,-2-1-1-16,4 2 0 0,-11-4 1 15,1 1-2-15,-2 0 0 0,-7-4-2 16,-4-1-1-16,-1 3-1 0,-6 0 0 16,-7-2 2-16,-3 2 3 0,-10 4 4 15,-5-5 8-15,-7 0 7 0,-6 0 7 16,-7 2 5-16,-3-1 3 0,-9 0-3 0,-5 6-3 16,-4 0-8-16,-3 2-7 0,-8 5-6 15,-3 2-7-15,-1 4-8 0,-10 2-20 16,1 3-96-16,-3 5 60 0,-2 5-78 15,-5 0-349-15</inkml:trace>
  <inkml:trace contextRef="#ctx0" brushRef="#br0" timeOffset="56540.0219">19505 14481 191 0,'4'-22'82'0,"-1"2"-24"0,-5 10 11 16,5 1-35-16,-1 2-11 0,0 3-5 15,-1 1-13-15,0 3-6 0,2 0 0 16,-4 0-1-16,0 4 4 0,-2-1 2 16,1 5 3-16,-3 5 1 0,-3 4 1 15,0 1 1-15,-1 5 0 0,-3 1-2 16,-5 2-4-16,-2 3 0 0,-2 8-2 15,-6 0 0-15,-1 5 0 0,0 0-1 16,-4 3 5-16,1 2 3 0,-1-3 1 0,-4 8 0 16,-3 3 2-16,0-1 0 0,1 4 0 15,-2 4-5-15,4-6-2 0,0-2-2 16,0 3 0-16,-6-5-1 0,1 6-1 16,-2 0 1-16,0 1 0 0,-1-5-1 15,1 2 4-15,4-1 2 0,-4-4 1 16,3 0 0-16,1 4 1 0,-4-2 2 0,1 2 2 15,2 1-3-15,3-1-3 0,-1 1 1 16,0 12-1-16,5-3-1 0,1-9-1 16,-3-3-2-16,7 2 0 0,2-12-1 15,-1-6 0-15,-4 8 0 0,7 0 0 16,-3-8 0-16,4-4 0 0,1-1-1 16,4 2 1-16,0 1-1 0,1-3 0 15,-2-2 0-15,1 1-1 0,4-2 1 0,-2-4 0 16,3 5 0-16,0-7 0 0,-1-1 0 15,0 2 0-15,2-4 0 0,-1-1 0 16,-2 2 0-16,6-3-1 0,-1 0 0 16,-2-3 1-16,1-1-1 0,2-2 0 15,2 3 0-15,-1-8 1 0,5 3-1 16,2-2 0-16,1 1 0 0,-4-3 0 16,3-3 0-16,2 0 0 0,1-2 1 0,-3-1 0 15,0-4 0-15,1 2-1 0,4-2 1 16,-1 2-1-16,0-3 1 0,3 3-2 15,0-1 0-15,0 0-6 0,-1-2-4 16,4 1-10-16,-3 0-11 0,0-1-19 16,2 0-22-16,0-1-39 0,0-1 14 15,-1-5-48-15,1 7-91 0</inkml:trace>
  <inkml:trace contextRef="#ctx0" brushRef="#br0" timeOffset="57405.4949">17533 16772 153 0,'-8'-8'82'0,"-1"2"-33"0,2 2 13 15,6 4-30-15,-2-2-6 0,1 3-11 16,3 0-8-16,1 4 1 0,0-2 1 16,1-2 4-16,-2 1 7 0,1 2 5 0,0 0 6 15,-2 0 3-15,1 2 1 0,0 6-1 16,1-1-3-16,1 2-5 0,0 3-3 15,1 7-4-15,-2 1-4 0,-2 3-2 16,1 4-3-16,1 3 0 0,0 2-2 16,-2-5 0-16,0 1 0 0,3 0-1 15,0-1 1-15,-1-7-1 0,5 1 0 0,-2-4 1 16,3-5-1-16,2-5 0 0,3-5 1 16,0-6-1-16,3 1 0 0,11-2-1 15,-3-5 0-15,4-7-1 0,5-3 0 16,2-3 3-16,-4-1 3 0,6-3 0 15,-2-3 1-15,1 4-1 0,0-3 0 16,-2-5 0-16,-1-4-11 0,2 2-11 16,-3-12-129-16,5-4 77 0,6 2-87 15,1-3-462-15</inkml:trace>
  <inkml:trace contextRef="#ctx0" brushRef="#br0" timeOffset="58522.2653">18060 6328 38 0,'3'-9'41'0,"-2"6"0"0,1-2-9 15,-2 3-7-15,-3-1-3 0,3 3-7 16,2 1-6-16,-1 4-4 0,-4-1 0 16,-1 2 3-16,1 1 4 0,2 3 5 15,-5-1 3-15,0 2 4 0,0 3 0 16,-2 1 0-16,-2 3-2 0,-2 1-3 0,-2 0-2 16,1 4-4-16,-2 0-4 0,-1 3-1 15,1 2-2-15,0 1-1 0,-5-1-1 16,4 2 0-16,-1 2 0 0,1-2 1 15,1-5-1-15,1-2 0 0,-1-6 0 16,2-3-1-16,-1 0 0 0,2 0 0 16,1-1 1-16,3 0-1 0,2-3 1 0,0-4 0 15,3-2 1-15,-1 0 1 0,2-4 2 16,-2 0 0-16,3-1 1 0,0 0 0 16,1-2 0-16,-2 1-1 0,1-3-2 15,0-4-1-15,1 0-1 0,-2-2-2 16,2-4 0-16,-3 2 0 0,1-1-1 15,-1-3-1-15,0 2 1 0,3 4-1 0,-1-1 0 16,-2 2 0-16,3 2 0 16,0 2-1-16,-1 1-2 0,3 5-2 0,-4-1-1 15,2 2 1-15,1 4 1 0,0 5 3 16,-1 4 0-16,3-3 4 0,-3 7 3 16,1-2 3-16,-1-1 0 0,2-2 1 15,4 4 2-15,5-5 3 0,6 0 5 16,2-4 2-16,8-2 2 0,0-5-1 0,3-1-1 15,5-1-1-15,1-5-4 0,7 2 1 16,2-4-16-16,-3 1-113 0,3-2 71 16,3 4-68-16,-9-7-439 0</inkml:trace>
  <inkml:trace contextRef="#ctx0" brushRef="#br0" timeOffset="61591.8691">14448 15456 4 0,'-1'1'29'0,"1"1"15"0,2 4-7 16,1 0 5-16,1 1 5 0,1 0-3 16,3 0-5-16,-3 0-7 0,5-1-6 0,0 1-4 15,-2-2-4-15,1 1-2 0,3-3-2 16,-2 1 2-16,-3-1 0 0,1 2 0 16,0 0 0-16,-4 1 1 0,2 0-1 15,-1 3 0-15,0-2-1 0,-1 1-2 16,2 7 0-16,1-1-2 0,1 3-2 15,4 8-2-15,3 1-2 0,-3 0-3 0,5 3 0 16,6 7 0-16,3 2-1 0,4 6 0 16,7 9 0-16,8 7 1 0,-4-3 1 15,5 0 0-15,2-2 0 0,1-2 0 16,-3-8 1-16,0 0-1 0,0-1-1 16,-4-5 1-16,-4-3-2 0,-5-3 0 15,0 1 0-15,-7-4 0 0,-2 1-1 16,0-4 0-16,-1 4 1 0,-1-7-1 15,-2 2 0-15,3 3 0 0,-1 1 0 16,0-3 0-16,3 3 1 0,-1 1-1 0,1 0 0 16,1 2 1-16,4-2 0 0,0 4 0 15,0-3 0-15,3-3-1 0,-7-3 2 16,2 1-1-16,-3-9 0 0,-2-2 0 16,-3-2 0-16,1-1 1 0,-6-6-1 15,-3 0 5-15,0 0 3 0,-3 0 2 16,-3-2 5-16,0 2 1 0,-1 1 1 0,-3-3 1 15,0 1-4-15,2 1-3 0,-1 2-3 16,1 1-4-16,2 0-2 0,0 2-1 16,0 1-1-16,1-1 0 0,4 4-1 15,0 1 1-15,0 0 0 0,3 0-1 16,0 0 1-16,-2-4 1 0,2-1 0 16,0-1 0-16,-2-6 1 0,-2 1 1 0,-2-5 1 15,1 0 0-15,-4 0 1 0,-2-4-1 16,-1 3 1-16,-1-3-2 0,-2-1-1 15,3 6-1-15,-1-4-2 0,-2 2 0 16,3 4-2-16,-3-1 0 0,2 4 0 16,1 3 1-16,-3-3 1 0,2 1 0 15,2 0 0-15,-5-3 0 0,5 2 2 16,-2-2 2-16,0-1 1 0,1-2 1 16,-3 0 0-16,1-1 2 0,1-3 0 0,0 2-1 15,-2-2-1-15,-1 2 0 0,2-4-1 16,0 1-1-16,-2 1-1 0,3-2 1 15,-5-1-2-15,2 1-1 0,2 1 0 16,-3-1 0-16,1 3-1 0,-3-2 0 16,3 2-1-16,-1-1-1 0,2 0-1 15,-1-1-3-15,1 3-1 0,2-3-2 16,-1 0-1-16,-2-5 0 0,3-4 2 0,-1 0-2 16,2-2 0-16,-2 1 0 0,1 1 1 15,2 0-4-15,-2-2-2 0,0 0-2 16,-1-2 2-16,-1 0 3 0,1-2 1 15,-4 3 2-15,1 2 3 0,-1-1 4 16,-2 1 1-16,0 4 1 0,1-1 0 0,-1 2 1 16,2-2 4-16,2 8 4 15,1 2 0-15,-2-5 1 0,0 5 0 0,2 5 1 16,-1-1 0-16,5 1-3 0,-3 2-3 16,1 2-1-16,4 2 1 0,2 3-1 15,2 4-2-15,-1-2 0 0,4 3-1 16,4 2 0-16,-1 3 0 0,2 5-1 15,1 5 1-15,-1 2 0 0,-7-1 0 16,-1 2 1-16,-5-2 0 0,-3-2 0 0,-1-3 0 16,-10-4 1-16,-2-4 1 0,-3-4 0 15,-6-4 0-15,-2-7 0 16,1 1 0-16,-1-4 1 0,-1-2-2 0,1-1 2 16,2-1-5-16,3 0-123 0,3 3 74 15,6-5-68-15,7 1-466 0</inkml:trace>
  <inkml:trace contextRef="#ctx0" brushRef="#br0" timeOffset="72828.0759">15472 14561 23 0,'-2'0'39'15,"0"-2"-8"-15,1 2-6 0,0 0-3 16,0 1-6-16,1 0-5 0,-1 0-7 16,0 2-4-16,2-1 1 0,-2-1 2 15,2 0 5-15,-1-1 4 0,1 0 2 16,3 0 3-16,0 0 3 0,0-1 1 16,0 1-1-16,2-1-5 0,0 2-2 0,4-3-2 15,0 1-2-15,2-2 0 0,0 2 1 16,0-1 2-16,2-1 1 0,0 2 2 15,7-2 1-15,0 1 0 0,0 0-1 16,5 0-3-16,0 0-3 0,-4 1-1 16,5-2-3-16,4 0-2 0,5-3-1 15,7-1 0-15,5-1 0 0,5-3 0 0,1 0-1 16,3 0 0-16,5 1-1 0,3-2 1 16,-1 1 0-16,1-3-1 0,1 1 1 15,-3-4 0-15,3 4-1 0,-2-3 1 16,2 2 0-16,-1 0 0 0,0 1 0 15,-9-4 0-15,4 5 1 0,-4-1 0 16,0-1 0-16,-5-3-1 0,5 2 1 16,-4-1-1-16,1-4 0 0,0 1-1 0,4 2 1 15,1 0-1-15,3-1 1 0,0 6 0 16,0 1 0-16,5 3 0 0,-2-2 0 16,-3 2 0-16,2 1 0 0,3-1 1 15,-8 1-2-15,0 2 1 0,1 3-1 16,-7-2 1-16,-8 2-1 0,3-2 0 15,-6 2 0-15,-1-2 0 0,3 1 0 16,-3 0 0-16,-5 0 1 0,4-2-1 16,-5 0 0-16,-2-2 1 0,-2 1-1 0,-1 1 0 15,-2-1 1-15,-3-1-1 0,3 2 1 16,-3-2-1-16,1 2 1 0,-4-2-1 16,3 4 1-16,-8 0-1 0,1 1 0 15,-4 2 1-15,-6-3-1 0,-2 3 1 16,-4 0-1-16,-1 0 1 0,-3 1 0 15,-5 1 2-15,-2-2 3 0,-1 0 4 16,1 0 3-16,3-2 2 0,-1 0 1 0,4 0 1 16,-1-1-2-16,0 0-3 0,2 1-3 15,-2 1-4-15,2 1-2 0,0 1-2 16,-2-1 0-16,1 2 0 0,-1-1-1 16,-4 1 0-16,-3 0 0 0,1 1 1 15,-3-1 0-15,-6 1-1 0,0-1 1 16,-2-2-1-16,-6-1 1 0,-4 0-1 0,1 0 0 15,-5 1 0-15,1 0 0 0,0 0 0 16,2 2 0-16,0 2 0 0,4-1 1 16,1 0-1-16,2-1 0 0,3 0 1 15,5-2-1-15,4-1 0 0,5 0 0 16,2-1-8-16,7 0-12 0,1 1-22 16,0 0-53-16,8 0 29 0,6 1-68 15,9 1-164-15</inkml:trace>
  <inkml:trace contextRef="#ctx0" brushRef="#br0" timeOffset="74293.5326">10816 7325 16 0,'2'-3'5'0,"-1"0"-3"0,-1 1 3 16,-2 0-4-16,-3-2-1 0,1 1 1 15,-2 0-1-15,-4-3 2 0,2 1 2 16,-2-1 1-16,0 1 1 0,-2-2-1 16,0 2 0-16,-4-1 0 0,-1 1 0 15,-7-1-3-15,-1 1-2 0,-8-3 0 0,1 2 0 16,2-2 0-16,-3-1 0 0,-3-1 0 15,0 1 1-15,-5-1 0 0,-2 1 0 16,-4-1 1-16,0 4 0 0,-1-2 1 16,-4 2-1-16,0 0 0 0,0 3 0 15,-5 4-1-15,-3-1 0 0,-5 6 0 16,-6 2-1-16,-1 4 1 0,0 0-1 16,-3-1 1-16,0-1-1 0,10 1-1 0,-9-2 1 15,0 4-1-15,5 1 0 0,0-2 1 16,-2 1 3-16,11-3 4 0,3-1 4 15,1 0 3-15,1 2 2 0,5 0 3 16,2 2 0-16,0 4-3 0,3-2-4 16,9 5-3-16,-4-1-3 0,-1 5-1 15,6 2-3-15,-1 4 0 0,-3-1-1 16,9 4 0-16,-1-2 0 0,6-3-1 0,4-2 0 16,6 1 0-16,0-3 0 0,3 3 0 15,1-2 0-15,3 14 1 0,1-5-1 16,3 2 1-16,4 1-1 0,1 2 1 15,3-7-1-15,4 8 1 0,2 4-1 16,3-2 1-16,4-4 0 0,2-4 0 0,3-4 1 16,3-3 0-16,5-2 2 0,2 1 3 15,5 1 3-15,2-8 4 0,2 2 1 16,8 0 1-16,3-5 1 0,4-3 0 16,5 2 1-16,9-4-2 0,3 1-1 15,7 0-1-15,2-2 1 0,6 3-2 16,3-2-1-16,0-2-2 0,4 1-3 15,6-2-1-15,3-1-1 0,0-3 0 16,3-3-1-16,-1-1 0 0,-3-3 0 0,-1-2 0 16,3 0 0-16,-7-1 0 0,-2-4 0 15,-4-2 0-15,-4-2 1 0,-6-1 0 16,1-5 0-16,-6-5 0 0,-1-6 0 16,-8-6 0-16,-5-6-1 0,-8-7 1 15,-8-7 0-15,-7-8 5 0,-7-7 6 16,-11-10 4-16,-9-3 1 0,-13 6 1 0,0-8-1 15,-14 1 0-15,-16 6-7 0,-12 2-8 16,-17 7-4-16,-14 14-2 0,-19 17-1 16,-14 14-9-16,-13 16-24 0,-11 10-67 15,-9 4 44-15,0 21-74 0,-6 10-242 16</inkml:trace>
  <inkml:trace contextRef="#ctx0" brushRef="#br0" timeOffset="81166.9388">15576 14652 14 0,'-4'-2'36'0,"-1"0"-9"15,5-1-6-15,3 2 1 0,0 0-1 16,0 1-4-16,1-3-1 0,0 1 2 0,0 0 4 16,3-1 5-16,-2 2 2 0,3 0 1 15,-2 1-1-15,0-2-3 0,-5-1-3 16,2 3-3-16,1-2-4 0,0-1-3 15,2 2-2-15,1-1-1 0,4 3 0 16,-1-1 0-16,4-3 0 0,-1 2-1 16,4-2 1-16,2-2 0 0,7 1-1 15,0-3 0-15,9 1-1 0,3-3 1 16,7-2 0-16,2-1 1 0,9-2 0 0,4-8 1 16,6 5-2-16,6-1 0 0,3 1-2 15,2 4-1-15,5 9-2 0,-1-5-1 16,8-5-1-16,5-1-1 0,7 2 1 15,1-2 0-15,2 0 1 0,2 1-1 16,4 1 1-16,-1 0-1 0,4 2 0 16,0 0 0-16,-2 2 0 0,-6 1 1 15,0 0 1-15,-7 2 0 0,-8 2 0 0,-6 3 1 16,-14-2 0-16,-13-1-1 0,-9-3 4 16,-7 1 8-16,-6-2 8 0,-6-3 9 15,-7 0 5-15,-9 1 5 0,-4-5 3 16,-8 0-4-16,-1-3-7 0,-2 3-9 15,-6 0-8-15,-3 1-7 0,1 2-4 16,-1 4-3-16,-2 3-3 0,5 2-3 16,1 3-15-16,-3 4-18 0,-1 1-112 0,2 9 67 15,-7 2-102-15,2-8-379 0</inkml:trace>
  <inkml:trace contextRef="#ctx0" brushRef="#br0" timeOffset="82193.1508">9042 10068 57 0,'-4'-7'61'0,"0"-2"-24"15,2 5-2-15,0 1-8 0,4 3-9 16,-2 2-10-16,5 0-5 0,4 3-4 16,2 2 0-16,2-1 0 0,1 4 1 15,3 0-1-15,1 0-1 0,5 1 1 16,3-2 0-16,6 3 1 0,6 2 2 15,9 2 1-15,5 0 1 0,7 4 2 16,9-5 2-16,10-1 1 0,14-3 0 0,13-1 1 16,9-4 0-16,12-1 0 0,8-1-1 15,1-3 0-15,8-1 3 0,7-1 2 16,3-1 1-16,4-1 2 0,2-1 1 16,1 0 1-16,5-1-2 0,2 3-3 15,-3-2 0-15,-2 2-1 0,1 1 1 16,-8 0-1-16,-9 1-1 0,-4 2-1 15,-1-3 0-15,-12 4-2 0,-1-4 1 16,-4-5 3-16,-5-1 4 0,-4-3 0 0,-6-3 3 16,-11-3 0-16,-7 6 0 0,-11 1-3 15,-11 6-5-15,-5 1-3 0,-11 2 6 16,-5 3-26-16,-5 4-89 0,-10 6 60 16,-9 1-62-16,-3-2-365 0</inkml:trace>
  <inkml:trace contextRef="#ctx0" brushRef="#br0" timeOffset="84480.7352">7622 9936 175 0,'2'-12'126'15,"-4"-2"-37"-15,2 5 0 0,-1 4-30 16,2 5-18-16,0 1-19 0,5 5-10 16,-1 6-10-16,2 7-4 0,0 2 2 15,4 6 1-15,-3 0 2 0,0 2 2 0,-1-1 0 16,0 3 2-16,-1-4 1 0,2 2 1 15,-2 0 2-15,-4-7 0 0,4 2 1 16,0-4 1-16,-4-2 1 0,-6-3 0 16,1-1 1-16,-2-3-1 0,5-2 0 15,-6-3 0-15,1 0 0 0,4-2-1 16,-1-2-1-16,-2 1 1 0,-1-3-1 16,0-5-1-16,-1-3 0 0,-1-3-1 0,3-6-2 15,2-5-1-15,1 0-2 0,-1-6-2 16,-2 1 0-16,0-2-1 0,2-1 0 15,1 3-1-15,1 0 0 0,2 0 0 16,3-2 0-16,0-1-1 0,-3-1 1 16,2-2-1-16,-4 1 0 0,-1 6 0 15,2 4-1-15,-2 7 1 0,2 5-2 16,0 5-2-16,-1 2-1 0,0 3-1 16,0 2 0-16,-2 1 0 0,-1 6 0 0,-3 1 1 15,-1 8 3-15,-5 1 0 0,2 4 2 16,-3 0 0-16,1-2 0 0,2-5 1 15,1-2-1-15,1-4 1 0,2-3 0 16,3-1 0-16,2-2 2 0,-1-3 1 0,-2-1-1 16,6-2 1-16,2-1 0 0,-1-5 0 15,0-2-1-15,3-3-2 0,5-3 0 16,0-2 0-16,2 0-1 0,4-5 0 16,-2 4 1-16,3 3-1 0,-4-2 0 15,0 2 0-15,-3 5 1 0,-2 1-2 16,-5 2 1-16,1 3-2 0,-3 3-1 15,-2 2-1-15,1 0-1 0,-1 4 0 16,0 4-1-16,0 0 0 0,2 3 1 16,1 2 2-16,4 2 1 0,2 4 2 0,4 0 0 15,2-1 1-15,5 0 1 0,-1 0 0 16,1-3 0-16,-1-3 0 0,1 2-1 16,-2-4 2-16,-4-3-2 0,-3-3 2 15,-5 2 4-15,-6 1 50 0,0 7-182 16,-6 8 101-16,-9 2-37 0,-5-3-671 15</inkml:trace>
  <inkml:trace contextRef="#ctx0" brushRef="#br0" timeOffset="94306.5961">26665 10000 49 0,'-8'3'44'16,"1"-1"-17"-16,4-2 3 0,2 3-3 15,1-2-3-15,5 4-2 0,4-2 1 16,10-3 4-16,4 2 4 0,10-2 2 16,11-1 1-16,15-1-2 0,6 0-1 15,13-1-2-15,7-1-2 0,3-1-2 16,6-4-2-16,2 0-2 0,5 2-2 16,2-1-2-16,6 4-2 0,-2-1-3 0,0 2-2 15,1-1-3-15,-3 4-1 0,-4 0-2 16,-2 0-2-16,-3 2 0 0,-12 1 0 15,-4 0-1-15,-9-1 1 0,-4 0 1 16,-10 0 1-16,-8 1 0 0,-9-1 1 16,-8 4 1-16,-9-3-1 0,-5 1 0 15,-6 1-3-15,-11 4-19 0,-1-1-82 16,-6 4 52-16,-11 7-65 0,-9-3-305 0</inkml:trace>
  <inkml:trace contextRef="#ctx0" brushRef="#br0" timeOffset="95389.7244">3091 10785 19 0,'2'-2'4'0,"3"2"-3"16,0 1 3-16,3 2-3 0,5 3-2 16,1-1 0-16,2 1 1 0,3-2 0 15,3 2 0-15,2 0 3 0,0 1 4 16,3-1 1-16,1 4 2 0,7 1 3 0,2-1 0 16,4 1 0-16,4 1-3 0,7 0-3 15,-13 1-2-15,17 0-1 0,6 0-1 16,11 2-1-16,6-2-1 0,20-3 3 15,-3 2 6-15,4-3 2 0,8-5 4 16,7-1 3-16,3 1 4 0,4-4 6 16,5-5 1-16,-1-1-2 0,2-2 0 0,1 1 0 15,1-7 0-15,-1 0-2 0,2 3-3 16,-4-4-2-16,-2 0-2 0,-1 3-2 16,-4 5-3-16,-6 0-3 0,-4 1-3 15,-7 2-2-15,-8 4-2 0,-6-1 0 16,-4 2-1-16,-5-1 0 0,-9 2 1 15,-7 2 0-15,-7-3-5 0,-11 3-40 16,-10 0-37-16,-7 6 30 0,-10-9-73 0,-12-1-138 16</inkml:trace>
  <inkml:trace contextRef="#ctx0" brushRef="#br0" timeOffset="98998.2049">6789 8751 19 0,'-3'-8'6'0,"7"0"-3"16,-4 3 3-16,1 1-4 0,-1 2-2 15,0-1 1-15,-1 0 0 0,-1-2-1 16,-6-3 0-16,1-1 0 0,-2 1-1 16,-5 1 1-16,-1-1 1 0,1 2 3 15,-3-1 1-15,-7-2 1 0,2 1 1 16,-1-1 2-16,-1 1-1 0,0 1 0 0,0-3-2 16,-1 2 0-16,5 2 0 15,-7-3-1-15,-2 1 1 0,1 2-2 0,-1 1 0 16,-6 0-2-16,6-1 0 0,-2-3-1 15,-3 2 0-15,3-3-1 0,0 0 1 16,-6-1-1-16,2 4 0 0,1-1-1 16,-4 4 1-16,-6 1 0 0,1 3-1 15,-5 4 1-15,-3-1-1 0,-3 3 1 16,-3 2 0-16,-2 0 0 0,0 2-1 0,-4 3 1 16,-2-1 0-16,2 1 0 0,1-1-1 15,2-1 1-15,0-3-1 0,3 1 8 16,3-1 3-16,-2-1 0 0,2 0 1 15,4 0 1-15,2 0 0 0,2 1 0 16,2 1-7-16,3-1-2 0,4 0-1 16,-3-2 0-16,-1 0 0 0,2-1-1 15,-3 2 0-15,-5-1 0 0,3 1-1 16,-3 3 0-16,-2 1 0 0,4 0 0 0,3 2-1 16,-1 0 1-16,4-3-1 0,4 2 0 15,2-1 0-15,4-2-1 0,4 2 0 16,1 2 1-16,2 2-1 0,0 1 1 15,-1 1-1-15,1 2 1 0,4 1 0 16,4 0 0-16,1 2 0 0,4-3-1 0,4 1 1 16,1 3 0-16,2-2 0 0,2-1 1 15,0 1-1-15,3-1 1 0,2 0 0 16,2 0 0-16,1 4 0 0,1-1 1 16,3 1 0-16,1 7 0 0,1 4 0 15,4 4 1-15,0 4 1 0,-1 7 0 16,0-5 0-16,0 4 1 0,-3-6-1 0,2-1 0 15,3-7 0-15,3-1-1 16,0-6 0-16,4-3 1 0,1 0 0 16,2-1 5-16,2-6 5 0,5-3 0 0,6-1 2 15,3-4 0-15,4-4 1 0,2-1-2 16,6 0-5-16,0 1-3 0,3-2-2 16,4 2-1-16,1-1-1 0,1 2 0 15,-2 2 0-15,5 6-1 0,0 2 1 16,4-1 1-16,1 2 0 0,0-5-1 15,0-2 1-15,2-4 0 0,2 1-1 0,-2-4 0 16,6 0 0-16,2-4-1 0,-2 1 0 16,0-4 1-16,2-4-1 0,-3-2 0 15,-3-2 0-15,4-7-1 0,-3-5 1 16,-2-1 0-16,-4-2 0 0,0-1 1 16,-3 3 0-16,-4-4 0 0,-2 1 1 15,-1-4 0-15,-6-1-1 0,-7-1 1 0,-4 0 1 16,-6-1 5-16,1-1 3 0,-10-3 1 15,3 0 1-15,-8-1 1 0,-5-4 1 16,-6 4 0-16,-2-4-6 0,-9-1-2 16,-4-2-2-16,-2 0-1 0,-7-3-1 15,-9-2-2-15,-6-3-1 0,-12-5 0 16,-9-1-1-16,-7 1 1 0,-11 6 0 0,-8 5-1 16,-4 6 1-16,-6 6-1 15,-7 4 1-15,-5 8-1 0,-5 12 0 0,0 11 1 16,-4 1-25-16,0 13-53 0,-1 16 37 15,3 11-54-15,-6 4-212 0</inkml:trace>
  <inkml:trace contextRef="#ctx0" brushRef="#br0" timeOffset="107564.3666">30861 4554 89 0,'0'-2'65'0,"-7"1"-19"0,-3 1 6 16,0 0-7-16,-5 2-14 0,0 6-1 16,1 3 1-16,-1 2 2 0,-3 0 2 15,3 7 4-15,-5-1 3 0,-3 6 2 16,-2 3 1-16,-2 7-2 0,-6 5-2 15,-2 1-3-15,0 4-6 0,-3 2-2 0,-2 3-3 16,-3 2-1-16,0 6-2 0,-8 4-1 16,-3 5-2-16,-2 2 0 0,-1 0-3 15,-4 2-1-15,5-3-3 0,0 1-1 16,0-4 2-16,-1 0 1 0,2-3 1 16,-3 0-1-16,5-5 0 0,5-2 0 15,7-2-1-15,4-11-2 0,8-4-2 16,4-7-3-16,2-6 0 0,5-3-1 15,6-3 0-15,1-5-2 0,3-2 0 0,3-2-2 16,1-6 0-16,0-2-1 0,4 0 0 16,2 0 0-16,-1-2-4 0,1-1-8 15,5-1-14-15,0-4-19 0,1-2-36 16,4-2-92-16,0-4 41 0,1-7-97 16,3 1-289-16</inkml:trace>
  <inkml:trace contextRef="#ctx0" brushRef="#br0" timeOffset="108715.6292">30751 5395 252 0,'1'-12'91'16,"-5"5"-36"-16,-3-1 30 0,0 4-40 15,0 0-21-15,-2 4-3 0,2 0 2 16,1 0 3-16,-1 3 1 0,-2-1 0 16,3 1 2-16,-1 0 4 0,-5 1 5 15,-1 4 2-15,-4 1-5 0,-2 3-4 0,-1 3-5 16,1 5-3-16,-3 0-3 0,3 3-4 16,-1 3-4-16,1 0-3 0,2 0-2 15,3 1-1-15,3 1-1 0,2-2 0 16,1 1 0-16,1-2 0 0,2-4 1 15,-1-1-1-15,3-4 0 0,2-4-1 16,-1 3-1-16,6-1 1 0,1 1-1 16,2-2 0-16,1-1 1 0,2 0-1 0,4 0 0 15,1-4 1-15,1 0-1 0,6 2 0 16,0-7 1-16,-2-3 0 0,3 1-1 16,1-2 1-16,-4 1 0 0,0-6-1 15,-3 1 0-15,5 1-1 0,-5-2 0 16,0 0-1-16,-2 3 0 0,-2-2 0 15,-5 2 0-15,-2 3-1 0,-1-1 1 0,-1 1-1 16,-2 1 1-16,-2 0 0 16,0 0 0-16,1 1 0 0,-3-1 0 0,1 0 1 15,-3-1 0-15,-2 3 0 0,-3 0 0 16,0 2 0-16,-5 0-1 0,-6-1 1 16,-3 0-1-16,0 0 0 0,-3-1 1 15,0-3-1-15,-1 0 1 0,2 0-1 16,-2-1 1-16,-1-3-1 0,5-3 1 0,4 2 0 15,-3-3 0-15,3-1 0 0,2 0-1 16,1-1 1-16,1-5 0 0,9 2-1 16,0 1 1-16,4-3-1 0,-2 0-1 15,4 1 0-15,1-1 1 0,0-2-1 16,2 4 0-16,1-1-1 0,4 2 1 16,-2-6-1-16,3 2 0 0,2-3 0 15,7 3-1-15,-1-4 1 0,1 4 1 0,5 1-1 16,-2-2 1-16,-3 1-1 0,2-2 1 15,-2 2 0-15,-1 1-1 0,2 3 1 16,-4 0-1-16,0 4 0 0,3 4 1 16,-6-3-1-16,-2 5 0 0,2 0 1 15,-2 1-1-15,-3 0 1 0,0 1 0 16,1-1 0-16,-4 1 1 0,-4-1 0 0,-2 1 0 16,3 0-1-16,-2 0 1 0,-5 0-1 15,-3 1 0-15,2 2-1 0,-2-1 1 16,-2 1-1-16,-1 2 0 0,1 2 0 15,-2 2 0-15,2 2 0 0,-3 1 1 16,-1 2-1-16,-3 0 0 0,-1 2 0 16,3-2 0-16,2 4 0 0,2-2 1 15,1 2 0-15,-1 3 0 0,-1-1 0 16,0-1-1-16,0 1 1 0,0-3 0 0,3 1-1 16,-2-1 1-16,-1-4-1 0,1 5 1 15,0-2-1-15,-1-2 1 0,2 3-1 16,2-1 1-16,0-2 0 0,6 0 0 15,3-1 0-15,1-1 2 0,4 2 0 16,4-5 2-16,1 0 2 0,7 2 0 16,4-3 1-16,-2-4 0 0,6 1 0 15,5-3-1-15,0-2 0 0,5-2-2 0,2-1-1 16,-1 0 1-16,-3-3 1 0,3 2-6 16,-7-1-8-16,2 0-114 0,-5 1-48 15,1 1 48-15,-7-2-160 0,-7-8-204 16</inkml:trace>
  <inkml:trace contextRef="#ctx0" brushRef="#br0" timeOffset="112119.0148">7670 10029 66 0,'1'-22'59'0,"0"6"-8"15,2 1-6-15,-2 4-13 0,6 3-3 16,0 4-8-16,-4-2-3 0,1 3 2 0,1 2-1 16,-6-1 0-16,1 4 2 0,-4-1 3 15,-1 0 3-15,-3 6-1 0,1 1-2 16,-1 1 3-16,2 1 3 0,1-1 1 15,5-3 0-15,-2 4-1 0,4-1-1 16,-3 3-4-16,-1 1-1 0,4 1-2 16,-2 1 0-16,-3 5-2 0,1 1-3 0,2 3-4 15,0 4-2-15,3 4-3 0,-4 3-2 16,3 2-2-16,1 1-1 0,-1 3 0 16,1-6 1-16,-2 1-1 0,4-5 2 15,3-6 0-15,-2-8 2 0,3-1 0 16,2-8 3-16,-2-7 1 0,-1-1 2 15,1-1-1-15,0-4 1 0,-1-6-2 16,-2-9 0-16,1 1-2 0,-6-9-9 0,1-7-10 16,-2 35-16-16,-4-76-25 0,-2 31-24 15,1-4-31-15,-2 1-21 0,3-2 6 16,-4-2 9-16,3 2 26 0,0 7 32 16,-1 0 31-16,-1 6 32 0,2 7 22 15,0 4 1-15,1 5-1 0,2 9-11 16,-1 3-10-16,3 6-6 0,2 3-4 0,-2 1-1 15,2 2 0-15,0 2-1 0,2 2 1 16,1 1 0-16,-5 1 1 0,-1-1-1 16,2 4 0-16,-4-2 0 0,0 2 0 15,-1 0 0-15,3 0 1 0,0-2-1 16,-1 2 1-16,1-2 1 0,1-4 0 16,-6 1 3-16,3-4 5 0,-2-2 4 15,-3-2 5-15,4 0 5 0,1-2 3 16,1 1 1-16,0-3-2 0,-3 1-5 15,7-4-4-15,0 1-4 0,-2-3-5 0,0 0-4 16,3-1-1-16,1 0-1 0,3 2-1 16,2 1 0-16,-2 0-1 0,0 4 0 15,0 1-1-15,-4 3-1 0,-3 0 0 16,2 3 0-16,-1 0 2 0,-3 1 1 16,0 2 2-16,0-1 5 0,5 2 5 0,-3 0 3 15,-4 5 0-15,1 2 1 0,-6 1-1 16,-5-1-2-16,-3 6-3 0,-1-5-3 15,1 5-3-15,-2-1-2 0,6 1 1 16,0-4-2-16,0-3 1 0,3-2-1 16,4-1 1-16,-1 0-1 0,2-4 6 15,1 1 5-15,1-3 5 0,2 0 4 16,1-4 2-16,0-3 1 0,0 1-1 16,2-4-4-16,1 0-5 0,1-4-6 0,2 1-4 15,5-5-2-15,-1 4-1 0,3-4 1 16,2-1-2-16,-2 0 1 0,1 2 0 15,-2 2-1-15,-4 2 0 0,-3 2 0 16,-1 2-1-16,-4 4-1 0,-2 1-1 16,-6 0 1-16,-2 9 0 0,-6-2 2 15,-4 5 1-15,-4 0 2 0,-2 5 2 16,1-3 1-16,2 3 0 0,2 1 0 0,4-1 0 16,4-1-2-16,4-3 0 0,2-7 0 15,5 1-1-15,0-3 0 0,-2-2 1 16,6-2 0-16,-1 3 2 0,-4-2 1 15,5-1 1-15,-2-1 0 0,4-1 0 16,5-1 0-16,-3 0-2 0,3-5 0 16,5 2-3-16,2-3 0 0,0 0-1 0,3-3-1 15,2 0 0-15,-2-1 1 0,-1-2-1 16,0 3 0-16,-1 0 0 0,-2 1-1 16,-1 2 1-16,-1 2-1 0,-5-1 0 15,-2 4 1-15,0 0-1 0,-4-1 0 16,-1 1 0-16,2-1 0 0,-2 2 0 15,3-4 0-15,-1 6-1 0,-2 0 0 16,2-1 1-16,2 2 0 0,-3-2 0 0,1 3 1 16,-1 0 0-16,0-3 1 0,3 1 1 15,-2 1 1-15,-1 0 0 0,3 2 3 16,-2 1 1-16,2 5 1 0,4 2 1 16,0 2 1-16,2 0-1 0,0 1-2 15,1-2 0-15,-4 0-1 0,3 1 1 16,-1 0 4-16,0 1 2 0,-1 2-160 15,-1 5 98-15,-1-4-78 0,-3-3-615 0</inkml:trace>
  <inkml:trace contextRef="#ctx0" brushRef="#br0" timeOffset="113888.9129">30670 5200 28 0,'-27'0'8'16,"-2"0"3"-16,-5 2 4 0,15 1-5 0,0 3-1 15,0-2 5-15,0 5 7 0,-4 5 5 16,-2 0 0-16,-3 1 3 0,-4 0 3 16,-3 2 1-16,-3 1-3 0,0 2-2 15,0 6-1-15,-1 3-3 0,3 1-1 16,2 0-3-16,7 2-1 0,5 3-2 15,3 0-4-15,3 2-4 0,4 7-4 0,-2 0-1 16,4 3-2-16,5 4 0 0,2 3-1 16,-2-4 1-16,5 4-2 0,6-1 1 15,0-5 0-15,5 1 0 0,5-2-1 16,1-5 0-16,7-1 0 0,4-10 0 16,4-3 0-16,3-8 0 0,5 1 0 15,2-6 1-15,4 3 0 0,1-4 1 16,1-2-2-16,2-9-3 0,-1-3-4 15,0-3-2-15,-1-6-1 0,2-6-1 16,-2-9 0-16,9-1 0 0,2-6 4 0,4-2 3 16,-1-9 1-16,3-5 2 0,-4-5 1 15,-1-5 0-15,0-1 1 0,-2-2 0 16,-2 3 0-16,-8 0 2 0,-10-1-1 16,-11-2 11-16,-13 3 16 0,-14-3 10 15,-3 3 7-15,-16 7 2 0,-13 4 1 16,-15 8 0-16,-14 5-11 0,-10 9-16 0,-8 8-10 15,-12 9-12-15,-7 7-78 0,-7 3-33 16,-2 12 34-16,2 7-108 0,3 5-135 16</inkml:trace>
  <inkml:trace contextRef="#ctx0" brushRef="#br0" timeOffset="120055.7408">30891 4624 22 0,'4'-6'12'0,"-1"0"-6"0,-2 2 9 16,0-2 3-16,1 2 2 0,-1-1 2 15,-2 2 5-15,-2-1 2 0,1 3 0 16,-3 0-7-16,1 1-6 0,-2-2-4 15,4 4-5-15,-2-2-3 0,0 1-3 16,3-1 0-16,0 0 1 0,-2 0 1 16,4 1 0-16,-2-2-1 0,0 2 3 15,0 1 0-15,-2-2 1 0,1 3-1 0,1 3 0 16,-6 1 1-16,2 2 3 0,-3 1 1 16,0 1 1-16,-5 4 0 0,2 1 2 15,-4 5 0-15,0 5 1 0,-6 0-3 16,5 4-3-16,-8 3-2 0,-3-2 0 15,0-1 1-15,0 5 1 0,-6-3 3 16,7 7 2-16,-2 0 1 0,1 3 1 16,2 3 0-16,1 4-2 0,-5-1-3 0,-2 2-2 15,-2 0-3-15,-1-2-1 0,-2-3-1 16,2 0 0-16,2-3-1 0,1-1 0 16,0 2 0-16,3-4 1 0,-1-1-1 15,0-2 0-15,0 0-1 0,1-3 1 16,-5 2 0-16,1-3 0 0,0 3 0 15,-1-5 0-15,3-1 0 0,0-5 0 16,3-2-1-16,1-3 1 0,4-3 0 0,2-3 0 16,3-2-1-16,3-1 0 0,1-1 1 15,0-3-1-15,-1 1 0 0,2-3 0 16,2 0 0-16,0 1 0 0,4-1-1 16,-2-1 1-16,1 2-1 0,3-1-1 15,-1 1 1-15,1 1-1 0,2 0 0 16,1-1-1-16,0-1 1 0,-1-1 1 15,0-2 0-15,0 0 0 0,2-1 1 0,0 1 2 16,1-1 0-16,0 0 0 16,0 0-1-16,3 0 0 0,-3-1-1 0,0-5-17 15,1 0-60-15,0-5-11 0,5-3 15 16,4-3-94-16,0-1-17 0</inkml:trace>
  <inkml:trace contextRef="#ctx0" brushRef="#br0" timeOffset="128767.0903">20151 3919 129 0,'-8'-11'147'0,"0"1"-60"0,2 4 5 0,2-1 1 16,-1 1-48-16,3 1-12 0,2 2-12 15,2 0-6-15,1 1-3 0,2-1-6 16,6 2-6-16,2-1-1 0,0-1-1 15,6-1 0-15,2-2 1 0,6 4 0 16,1-1 0-16,9 2 1 0,5-3-1 16,1 0 1-16,3 0 0 0,1-4-1 0,0 2 1 15,-2-2-1-15,3-1 1 0,0 4 0 16,5-1 0-16,4 2-1 0,1-3 1 16,3 3 0-16,-2-2 0 0,2 0 0 15,-2-1-1-15,5-1 1 0,0 0 0 16,8 1-1-16,2 1 1 0,1-1-1 15,-1 2 1-15,8 0 0 0,3 0-1 0,-1 0 1 16,10-2 0-16,0 0 0 16,1 0 0-16,-1-3 0 0,5-2 0 0,-3 3 0 15,3-1 0-15,2 1 0 0,2 0 0 16,3 2 0-16,0 3 0 0,-3-3 0 16,-1 3 0-16,0 0-1 0,-5-1 1 15,1 0 0-15,1-2 0 0,-5 3 0 16,2-3 0-16,1 2 0 0,0 1 0 15,0 0 0-15,3 1 0 0,0 1 1 0,-2-2-1 16,0 0 0-16,3-1 0 0,1-2 0 16,-3 0 0-16,6-1 0 0,1 0 0 15,-1 1 0-15,-1-2 0 0,2 2 0 16,0 1 0-16,-1-2 0 0,1 4 0 16,-1-2 0-16,0 1 0 0,-2 3 0 15,5-3 0-15,-4 0 0 0,-2 3 0 0,3-2 0 16,0 7 0-16,-1 2 0 0,1-7 0 15,-5 5 0-15,1 2 0 0,1-1 0 16,-3-2 0-16,4-2 0 0,3-2 0 16,2 1 0-16,-1-1 0 0,4-5 0 15,-2-2 0-15,3 2 0 0,-1 1 0 16,1 0 0-16,-4-1 1 0,-1 3-1 16,1-2 0-16,-3 3 0 0,-4 1 0 0,1 2 0 15,-5 2 1-15,0 2-1 0,-3 3-1 16,0-2 1-16,-3 1 1 0,3-3-1 15,-2-1 0-15,-2-2 0 0,2 0 0 16,6-2 0-16,-2 2 1 0,0-2-1 16,4-1 0-16,1 2 0 0,-2 2 0 15,-6-5 0-15,8 6 0 0,0 0 0 16,-4 1 0-16,-4 1 0 0,9 0 0 16,-10-1 0-16,-3 0 0 0,-4-1 0 15,3 1 0-15,-6 2 0 0,-6 2 0 0,0-2-1 16,1 3 0-16,-9 0 0 0,-3-2-1 15,-2-1 0-15,-7 1 0 0,-5-4 1 16,-3 2 0-16,1 2 0 0,-3-2 1 16,-1 1 0-16,-6 0 1 0,1-1 0 15,-4 1 0-15,-3-2 0 0,0 4 0 16,0 0 1-16,-1 1-1 0,-3-1 1 0,-2 4-1 16,-2-1 1-16,-1 1-1 0,-3 3 0 15,3 5 0-15,-3-1 0 0,0 4 0 16,0 4-1-16,-5 3 1 0,-4-1-1 15,0 5 1-15,-3 1 0 0,0 2-1 16,-5 3 1-16,1 3-1 0,-2 1 1 0,-2 2-1 16,1 2 1-16,-2-2-1 0,1 4 1 15,3 3 1-15,-1 4 0 0,2-3 1 16,3 5-1-16,0-1 1 0,-3 1 0 16,0 1-1-16,2 8 0 0,-5-1-1 15,-1 5 0-15,3 0 0 0,-2 6 0 16,1-6 0-16,-1-2 0 0,4 0-1 15,2-6 1-15,3-3 1 0,0-5 0 16,3-3 0-16,-2-3 0 0,4-4 1 16,-4-2 0-16,5-2-1 0,-3-1 0 0,-4-3-1 15,0 2 1-15,-1-5 0 0,-7-2 0 16,-2-1 1-16,-3 2-1 0,-3-2 1 16,2 3 2-16,-6 3 3 0,-4 1 2 15,-5 1 0-15,4 2 1 0,-5 1-1 16,-3-3 1-16,3-2-2 0,3-1-4 15,0-2-2-15,-3-6-1 0,5-2 1 0,0-3-1 16,-3-5 1-16,0-5 0 0,1-1 0 16,-2-2 2-16,-1-4 0 0,-2 0 0 15,0 0 0-15,-5-1 0 0,-1-1-1 16,-2 0-1-16,0 2-1 0,-6-3 0 16,-1 2-1-16,-4 0-1 0,-6-1 1 15,-3 3 0-15,-6 0 1 0,-2 1-1 16,-1 1 0-16,-2-1 1 0,-2 0-1 0,-2-1 0 15,-1-2 0-15,-3-2-1 0,-6 1 0 16,1-2 0-16,0 0-1 0,-6 0 1 16,-5 0 0-16,-1 1 0 0,-6-1 0 15,1 0 0-15,-3 0 0 0,-2 0 1 16,-1-3-1-16,-5 3 1 0,0-1 0 16,-6-2 0-16,-2 1 0 0,-2 3 0 15,0-3 0-15,-5 1 0 0,-1 1-1 0,5-1 0 16,-5 1 0-16,1-4 0 0,-5 0 0 15,3 1 0-15,-3-2-1 0,-5-1 1 16,-1-4 0-16,2 3 0 0,-4-3 0 16,-3 2 0-16,0-2 0 0,0 2 0 15,0-2 1-15,0 1-1 0,0 2 1 16,3 0 0-16,-3 0-1 0,-5 1 2 0,6 2 1 16,-5 2 0-16,-5 0 1 15,2 0 0-15,-2 2 0 0,-7 4 0 0,3 1-1 16,1-1-1-16,-6 1-2 0,5 0 1 15,3-5-1-15,-1 0 0 0,-3 0 1 16,10-1-1-16,-4 0 4 0,1-1 2 16,1-1 2-16,9 1 3 0,2 1 2 15,3-2 0-15,5 0 1 0,3 0-3 0,0 0-2 16,-1 2-1-16,2 0-3 0,5-2-1 16,-3 0-1-16,3 2 0 0,2-1-1 15,5 1-1-15,0-1 0 0,1 1 0 16,-1 0-1-16,5 1 0 0,0 1 1 15,1-2-1-15,3 0 1 0,3 0 0 16,4 0 2-16,5 0 2 0,2-1 2 16,2 2 2-16,7-1 1 0,-3 3 0 15,-1-1 0-15,7 0-2 0,5 3-2 0,-1-1-2 16,10-1-2-16,4 1-1 0,-1 0 0 16,2 0 0-16,3 0-1 0,-2-1 0 15,3 3 1-15,5-4-1 0,1 2 0 16,8-1 0-16,-3 0 0 0,1 0 0 15,2 0 1-15,1 0-1 0,-3 1 0 16,5 0 0-16,0 2 1 0,1-2 1 16,0 2 2-16,2-2 1 0,1 0 1 0,1-2 1 15,2-1-1-15,3-1 0 0,0-1-2 16,1-1-1-16,3-1-2 0,1-4-1 16,2 2-2-16,4-3 0 0,3-3-1 15,1-5 0-15,4-3 0 0,0-8 0 16,-3-4 0-16,1-5 2 0,0-4 0 15,0-2 1-15,-3-9-1 0,0-6 1 0,0-3 1 16,-3-11-1-16,-1-8 0 0,3 0 0 16,-6-5 1-16,1-6-1 0,-3-6 1 15,-6-5 1-15,0-2 0 0,5-2 4 16,-6 3 4-16,2 5 4 0,3 9 2 16,1 8 1-16,-2 5-1 0,2 8 0 15,3 3-3-15,3 3-6 0,0-1-4 16,1 4-2-16,5 0-1 0,3 6-1 0,1 0-4 15,1 6-7-15,3 1-10 0,2 3 4 16,5 3-164-16,4 0 89 0,-1-3-91 16,3 4-572-16</inkml:trace>
  <inkml:trace contextRef="#ctx0" brushRef="#br0" timeOffset="148399.2863">6315 7100 143 0,'-17'-45'34'0,"-5"-1"-11"15,-3 6 15-15,2 9-31 0,-8 5-1 16,1 4 0-16,-4 6-2 0,-2 0-3 16,-10 2-1-16,0 3 0 0,-6 2 0 15,-1 1-1-15,-7 2 0 0,-3 2 0 16,-3 1 0-16,-6 0 0 0,-10 0 1 16,-2 2-1-16,-6-1 1 0,-6 0 0 15,-4-1 0-15,-5 0 1 0,4 1-1 16,-6 1 0-16,-3 1 1 0,-1 0 0 0,3 1 1 15,-4 3 0-15,2 1 1 0,0 5-1 16,-1 2 1-16,4 3 2 0,2 3 2 16,1 1 3-16,8-1 4 0,7 3 2 15,6 2 2-15,6 0 0 0,5 3 1 16,8 5-2-16,-1 0-2 0,3 3-3 0,6 2-3 16,4 5-2-16,2-3-2 0,11 0-2 15,2-1-2-15,4 1-1 0,2 0-1 16,8 4 1-16,5 5-1 0,3 0 1 15,3 8 0-15,2-4 1 0,4-1 0 16,4-1 1-16,1 2 0 0,4-5 0 16,-2 3 0-16,5-1 0 0,0-3 0 15,2-1-1-15,5 0 1 0,5-3-1 16,2-2 1-16,8-3 1 0,2-5 0 0,5-2 1 16,6-4 0-16,10-2 1 0,8 1 0 15,8 2-1-15,5-2 0 0,10 2-1 16,7 0 0-16,3-2 0 0,8-3 0 15,4 2 0-15,4 2 0 0,0 2 1 16,5 2 0-16,-4 4 0 0,4-4 0 16,0-3 1-16,-1 0-1 0,-5-10 2 15,5-3-1-15,0-4 0 0,-4-8 0 0,3-1 0 16,5-5-1-16,-5-2-1 0,-1-6 0 16,7-3-1-16,-6-4-1 0,-3-4 1 15,0-6-1-15,-1 0 0 0,-8-3 0 16,2 3 0-16,-2-3 1 0,-3 0 0 15,-3-2 1-15,3-5-1 0,-1-1 1 16,-8-3-1-16,-4-1 1 0,-3-8 0 16,-12-3 0-16,-9-5 1 0,-5-3-1 0,-10-2 1 15,-5 1-1-15,-9 4 3 0,-11-7 5 16,-11-3 3-16,-8-2 6 0,-10-5 4 16,-16 1 1-16,-14 2 2 0,-20 2-4 15,-17 1-4-15,-11 5-6 0,-22 2-5 16,-22 2-5-16,-12 14-2 0,-18 9-2 0,-23 11 1 15,-10 18-6-15,-8 11-14 0,-15 4-20 16,-7 14-75-16,2 19-2 0,0 18-1 16,-3 11-101-16,11 14 39 0</inkml:trace>
  <inkml:trace contextRef="#ctx0" brushRef="#br0" timeOffset="166091.919">3399 12491 11 0,'2'-2'9'16,"3"2"-2"-16,3 3 0 0,3-2-1 15,4 1-2-15,0-1 0 0,4 0 2 16,4 0 3-16,1 1 4 0,3-1 2 15,5 2 1-15,-1-2 2 0,4-1 1 0,5 0 0 16,1 1-3-16,2-2-2 0,6 0-2 16,2 0-2-16,0-1-1 0,4 4-1 15,0-2-2-15,2 0 0 0,2 1 0 16,0 1 1-16,2-1-1 0,5 0-1 16,1 1 0-16,1-1-2 0,5 0 0 15,0 0-2-15,1 1 0 0,2 1 0 16,1-1 1-16,4-1 1 0,1 2 4 15,6 0 4-15,-2-2 4 0,3 0 1 16,-1-2 3-16,0 2 0 0,-1-1 0 0,0-1-3 16,3-2-2-16,4 3-2 0,0-2-3 15,1 2-1-15,6-2-1 0,1 0-2 16,-1 0-1-16,3 0-1 0,4-2 0 16,0 0-1-16,0 1-1 0,0-2 0 15,3 2 0-15,0-1 0 0,-1-2 0 0,3 1-1 16,1 0 1-16,4 0-1 15,-2-3 1-15,1 3-1 0,-1 0 1 0,3 2-1 16,-3-1 1-16,2 2 0 0,2-2 0 16,0 0 0-16,-2-1-1 0,0-2 1 15,0 3-1-15,2 1 1 0,-5 0-1 16,3 2 0-16,-3 0 0 0,2 0 0 16,-4 1 0-16,2-2 1 0,-1 1-1 15,-3-2 1-15,1 1-1 0,-2 0 1 0,0-1 0 16,-1 3 0-16,1-2 0 0,2-1 1 15,0 0-1-15,-4-1 0 0,2 0 0 16,0-1 0-16,-2-2-1 0,2 2 1 16,0 0-1-16,0-3 1 0,1 1-1 15,4 0 1-15,-3-1 0 0,5 0 0 16,-5 1 0-16,7 0 0 0,1 0 0 16,5 0 0-16,-3-1-1 0,7 3 1 0,-7 1 0 15,-2 0-1-15,-1 3 0 0,2 1 0 16,-1 0 1-16,-1 1-1 0,0 2 1 15,5 1-1-15,-3-2 0 0,1 1 1 16,5-2 0-16,-2 1-1 0,-2 0 0 16,0-1 1-16,-1-1-1 0,-1 1 0 15,1-1 1-15,1 0-1 0,0 2 1 0,0-1-1 16,-1 4 0-16,1-3 0 0,-1 2 0 16,3 0 0-16,0-2 0 15,-3 0 0-15,2 0 0 0,2 1 0 0,-5-1 0 16,2 3 0-16,6-2 0 0,-5 0 0 15,3 3 0-15,4-5 0 0,-2 3 0 16,1 1 0-16,4-2 0 0,-1 1 0 0,-2-4 0 16,4 0 1-16,-4 2-1 0,1 1 0 15,-1-1 0-15,1 1 0 0,0 1 0 16,0 3 0-16,2-4 0 0,0 2 0 16,1-1 1-16,-2-1-1 0,0 2 1 15,0 0-1-15,-2 1 0 0,-1-1 1 16,-3 0-1-16,4 0 0 0,-4-1 0 15,1-2 0-15,-1 2 0 0,2-1 0 16,-3 2 0-16,1 2 0 0,-4-2 0 16,6 4 1-16,0-2-1 0,-2-1 0 0,1-3 1 15,4 2-1-15,-4-4 0 0,0 1 0 16,5-1 0-16,-1 1-1 0,3 1 1 16,-2-2 0-16,0 0 0 0,1 0 0 15,-4-1 0-15,3 0 0 0,-1-1 0 16,1 1-1-16,-1 0 1 0,7 0 0 15,-9-2 0-15,2-1 0 0,-1 2 0 0,-1 0 0 16,-1 0 0-16,2 0-1 0,1-1 1 16,3 1 0-16,0-1-1 0,0-1 1 15,-1 1 0-15,3-1 0 0,-11 1 0 16,6-3 0-16,0 3 0 0,3 1 0 16,-3 0 0-16,8-1-1 0,-7-1 1 15,0-1 0-15,-4 4 1 0,2-2 7 0,-2 0 3 16,-5 1 3-16,-1-1 4 0,0 1 4 15,-3-2 2-15,-3 1 0 0,1 2-5 16,-3-2-1-16,-1 1-2 0,-1-2-5 16,-4 0-2-16,-2 2-2 0,1-2-1 15,-2 1-2-15,-4 0-1 0,-2 0 0 16,0-2 0-16,-10 2 0 0,-2 0 1 16,-6 2 8-16,-7-1-20 0,-6 2-99 15,-4-1 67-15,-10 0-63 0,-12-3-400 16</inkml:trace>
  <inkml:trace contextRef="#ctx0" brushRef="#br0" timeOffset="167376.638">31041 4504 24 0,'1'-8'42'0,"-1"4"-15"16,-1 3-2-16,-2 1 0 0,-2 1-4 16,-1 2-2-16,-1 2-1 0,-7 3 4 15,-6 4 3-15,-4 6 3 0,-5 7 4 16,-8 5 1-16,-3 9 1 0,-4 5 0 16,-9 10-1-16,-3 9-1 0,-3 9-3 0,-4 4-4 15,-3 12-4-15,-4 1-5 0,-1 6-4 16,-3-1-4-16,1 0-3 0,4-6-1 15,4-5-1-15,2-11 0 0,7-5 9 16,2-8 2-16,3-10 2 0,8-9 2 16,6-6 1-16,7-6 1 0,5-10-1 15,6-4-8-15,9-5-2 0,4-8-3 0,6-1-2 16,2-6-2-16,6-9-4 0,8-13-4 16,8-8-7-16,8-11-3 0,8-14-1 15,9-7-1-15,3-5 1 0,4-2 4 16,-1 3 2-16,-2 9 6 0,-3 12 3 15,-1 4 1-15,-2 7 1 0,-6 7-5 16,-9 10-6-16,-9 14-1 0,-19 9 1 16,-4 9-1-16,-17 17 0 0,-15 16-1 0,-16 14 7 15,-12 7 8-15,-6 8 6 0,-4 1 4 16,0 3 6-16,-7-9 1 0,14-4 2 16,7-10-1-16,11-7-3 0,13-12-4 15,20-4-5-15,4-7-4 0,8-9-14 16,0-8-25-16,10-5-64 0,7-2 42 15,7-9-81-15,9-7-212 0</inkml:trace>
  <inkml:trace contextRef="#ctx0" brushRef="#br0" timeOffset="167825.4363">30871 5319 176 0,'0'-3'102'0,"-3"3"-25"0,-1 0 13 15,-2 1-23-15,-5 2-16 0,0 0-6 16,-6 1-4-16,-2 0-4 0,-6 2-3 16,-1 6-1-16,-4 3-1 0,-3 2 0 15,-4 6-1-15,1 2-1 0,-2 1-4 16,6 4-3-16,-2-1-5 0,1-1-4 16,8-2 0-16,2 0-3 0,0-2 0 15,6-1-1-15,8 0 0 0,-1 2-1 0,5-4-1 16,4-2-1-16,1 4-1 0,6 0 1 15,6-3-1-15,4 1 2 0,6-1-1 16,-1-4 1-16,2-4-1 0,2-3 1 16,0-3-2-16,0-4 0 0,5-2 0 15,-2-2-1-15,3-1 0 0,-2-1 4 16,-3-2-7-16,1-1-10 0,-3 5-153 0,-11 0 95 16,-3-1-105-16,-10-1-558 0</inkml:trace>
  <inkml:trace contextRef="#ctx0" brushRef="#br0" timeOffset="169263.0327">29301 11510 356 0,'-5'3'87'16,"-1"2"-48"-16,1 1 44 0,5 0-71 16,10 2-4-16,-4 0 0 0,0-4 1 15,5 0 4-15,0-1 6 0,3-3 4 16,6-2 4-16,2-1 1 0,3-3 1 16,3-5-1-16,5-6-2 0,-1-1-6 15,0-7-5-15,4-7-5 0,3-4-2 0,4-3-4 16,6-8 0-16,7-5-2 15,-1-3 0-15,9-6 0 0,0-6-1 0,-2-4 1 16,-1-3-1-16,6-5 0 0,-5-3 1 16,-1 1-1-16,6 2 1 0,-3 1 0 15,-7-3 0-15,0-3-1 0,-2-3 1 16,-7-10-1-16,5-3-1 0,0-5 0 16,-5-6 1-16,-3-3-1 0,6-1 0 15,-11-5 0-15,4-2 0 0,2 6 1 0,-1-1-1 16,-9-1 1-16,2 5 0 0,-8 8 0 15,0-2 0-15,-5 7 1 0,-2 8 0 16,-5 4 0-16,-5 2 0 0,-1 5 0 16,-1 5 1-16,-3-1 2 0,-4-1 5 15,-4 3 3-15,-1 1 2 0,-2 0 2 0,-5 6 1 16,-3 2 0-16,-4 0-3 0,-1 2-4 16,-1-1-2-16,2 3-1 0,4 1-2 15,1 8 0-15,4 2 0 0,4 4 2 16,-5 6-1-16,-4 2 0 0,-1 2-1 15,5 4 0-15,-2 4 0 0,1 2 0 16,0 0-2-16,0 5 1 0,-3 0-1 16,1 1-1-16,-4-1 0 0,4 2-1 0,1-2 0 15,4 0-1-15,-2-5 0 16,4 0-1-16,-2-4 1 0,-1 2 0 0,2-3-1 16,1 3 1-16,0 2 0 0,2 5 0 15,0 3-1-15,-2 5 1 0,-1 2 0 16,1 2-1-16,0 0 1 0,1 0 0 15,1 2-1-15,0 1 0 0,0-1 0 16,3 1 0-16,-4-1 0 0,3 0 1 16,-3 4-1-16,1-3 1 0,-1 1-1 0,2 0 1 15,0 2-1-15,0-1 1 0,-3-1-1 16,2 1 1-16,-2-1 1 0,2 2 0 16,-1 3 0-16,-2 1-1 0,-2 0 0 15,-3 1-1-15,2 6-1 0,-3 1 0 16,-7 4-1-16,3 4 0 0,0 7 1 15,-7 0 1-15,1 3 0 0,0 2 0 16,-1-1 1-16,-3 4 0 0,1-2 0 0,1-1 1 16,-5 3-1-16,3-3 1 0,-2-4 0 15,4-2 1-15,1 0 0 0,7-3 0 16,0-4 0-16,4-5 1 0,-1-2 0 16,2-4 1-16,4-2 0 0,2-3 1 15,3 1-1-15,0-4 0 0,3-3-1 16,6-6 0-16,5-5-2 0,2-5 0 0,5-3-1 15,2-4 0-15,1-2-1 16,-6-3 1-16,6 3-1 0,-1 0 0 0,0 1 0 16,-2 5 0-16,4 2 0 0,-2 3 0 15,-1 4-1-15,1 5 1 0,-3 1-1 16,-2 6-1-16,-6 1 0 0,-1 4 0 16,-6 1-1-16,1 4 1 0,-3 2 0 0,6 4 1 15,3 5 0-15,2 3 1 0,0 1 0 16,7 6 1-16,1-3 1 0,3 0 5 15,7 0-2-15,13 2-94 0,2-3-82 16,12 5 71-16,3-8-149 0,0-7-353 16</inkml:trace>
  <inkml:trace contextRef="#ctx0" brushRef="#br0" timeOffset="192185.4991">29232 2196 25 0,'0'-12'10'0,"-1"1"-5"16,0 2 5-16,1 1-5 0,1-2 2 16,1 0 5-16,0 2 5 0,0-2 5 15,-1 1 5-15,4 2 3 0,-4 1 3 16,2 3 1-16,-2-1-3 0,1 4-6 16,-2 0-5-16,-1 1-5 0,-2 1-4 0,1 1-3 15,1 2-1-15,-4 1 2 0,-1 0 4 16,-1 1 6-16,1 5 2 0,-3 0 3 15,0 1 2-15,-1 2-2 0,0 5-1 16,-2 1-5-16,0 4-3 0,-3 3-2 16,2 7-2-16,-2-2-2 0,-1 3 0 15,-4 1 3-15,4 2 4 0,-7-3 3 16,4 7 1-16,-4-4 1 0,4-1 1 16,-4 2 1-16,4 3-5 0,-3-5-2 0,4 5-1 15,1 4-1-15,-2-5-1 0,2-1 1 16,1 0-1-16,0-2 0 0,-3-4 0 15,8-2-2-15,0-1-2 0,1-7-1 16,2-5-3-16,2-1-1 0,1 1-1 16,-1-3 0-16,3-2-1 0,2-2 1 15,-2-3-1-15,1-4 2 0,0-4 0 0,0-1 0 16,0-1 0-16,2 0 1 0,-1-3-2 16,1-2 0-16,0-1 0 0,0-4-1 15,1-1 0-15,-1 1-1 0,-2-1 0 16,2 0 1-16,-1 2-1 0,0-1 0 15,-4-3 0-15,3 0 0 0,-3-4-1 16,0 1 0-16,1-3 0 0,2 3 0 16,-1 1 0-16,-2 1 0 0,2 0 0 0,-1 0 0 15,-1-1 0-15,2 2 0 0,1 0-1 16,1 1 1-16,0 5 0 0,-2 1 0 16,3 1 0-16,-1 3 0 0,1-1 0 15,-3 1 1-15,3 2-1 0,-1-2-1 16,1-1 0-16,-2 2 0 0,2 1-1 15,1 5 0-15,0-1 1 0,-3-3-1 16,2 5 1-16,0 3 0 0,-1 1 1 16,0 0 0-16,-2 3 0 0,2 1 0 0,0-1-1 15,1 2 1-15,-1-1-1 0,1-2 1 16,1 2-1-16,4-3 1 0,-2 1 0 16,2 0 0-16,-3-2 1 0,2-4 0 15,-2 1 0-15,2 0 1 0,2-1 0 16,-1-2-1-16,2 1 1 0,3 0 0 15,-3-3 0-15,0 0 1 0,-2-2 0 16,4-1 1-16,2 0 1 0,1-5 0 0,4-3-1 16,-2-3 1-16,4-1-1 0,1-1 0 15,3-2-1-15,1-1-12 0,6-3-131 16,3 3 82-16,1-3-84 0,-2-6-490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1:15:20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9440 4148 47 0,'-10'-6'30'16,"1"-2"-6"-16,1 4 2 0,-1-1-8 15,-2 1-4-15,1 1-3 0,-1-1-3 16,0 3-3-16,2-1-2 0,-3-1-1 16,0 1-2-16,-3 1 1 0,-1-1-1 15,0 0 1-15,-2-2-1 0,1 1 1 16,3-1 2-16,-2 4 5 0,0-4 4 0,2 1 6 16,2-4 2-16,0 1 3 0,2-1 2 15,-2 1-1-15,3 0-5 0,-4 1-5 16,0-1-4-16,-9 0-3 0,6-2-4 15,-5 4-1-15,2-1-1 0,-2 3 0 16,5-1-1-16,-3 3 0 0,1-2 0 16,-1-1 0-16,3 1-1 0,-4 0 1 15,-3 1 0-15,-2 0 0 0,-4 2 0 0,0-2-1 16,-3 1 1-16,-1 0 0 0,-1-1 0 16,0-1 1-16,0-1-1 0,-1 0 0 15,2-2 1-15,-2-1-1 0,-1 0 1 16,0 0 1-16,-3 1 0 0,-2 0 1 15,2 2 0-15,-2 2 0 0,-2-1 1 16,7 0-1-16,-2-2-1 0,0 2 0 16,0-1 0-16,1-1 0 0,-3-2-1 0,2 2 0 15,-2 4-1-15,4-3 1 0,0-1 0 16,-2 0-1-16,-1 1 1 0,8-4-1 16,-7 3 1-16,-2-3-1 0,4 3 0 15,4 1 0-15,-5-1 1 0,1 1-1 16,1-4 0-16,-5 1 0 0,-1-1 1 15,-1 1 1-15,2 1 2 0,-7 2 0 0,3 0 2 16,3 0-1-16,-3-1 0 0,-3 1 0 16,2-1-1-16,-6 0-1 0,-3 2-2 15,2 4 0-15,-1-3-1 0,0-1 1 16,1 1 1-16,4 0 1 0,-2-1 2 16,1-1 1-16,4-1 2 0,-3 1-1 15,-2 0 1-15,-2-2 0 0,2 1-2 16,-4 0-1-16,7 0-1 0,1 2-1 0,1 1-1 15,-3 1 0-15,-5 1 0 0,0 1-1 16,-4-1-1-16,0 2 1 0,-2-1-1 16,2-1 0-16,-1 2 0 0,0 2 1 15,6-2-1-15,-6 2 0 0,1 0 0 16,-1-1 2-16,-1 0-1 0,-1 2 1 16,5-1 0-16,2 2 0 0,1 0-1 15,-1 1 1-15,1 0-2 0,-1-3 1 16,1 2-1-16,2-2 1 0,0 1-1 0,3-1 0 15,1-1 0-15,0 2 1 0,2-1-1 16,-4 0 0-16,-1 0 0 0,1 2 1 16,-2-2 0-16,1 2 2 0,5-1 0 15,-1 1 1-15,-3-2-1 0,1 3 1 16,3 0-1-16,0-1-1 0,-4 2 0 16,4 0-2-16,2-1 1 0,-3 2-1 0,-1 1 0 15,3-1 0-15,2 0 1 0,-4 1-1 16,3-2-1-16,3 5 1 0,3 1 0 15,-6 2 0-15,0 2 0 0,1 4 0 16,3-1 0-16,-4-2-1 0,6 3 1 16,0-2 0-16,7 1 0 0,-4 0 1 15,0 2-1-15,1-5 0 0,-1 2 0 16,-6-5 0-16,-2 3 0 0,2-4-1 0,4 6 1 16,2-4 0-16,3 4 0 15,-1-2 0-15,5 2 0 0,-1-2 0 0,-1 6 1 16,9 0-1-16,4 0 1 0,-2-1 0 15,5 2 0-15,3-4 1 0,0 1-1 16,0 1 1-16,2 1-1 0,2-1 0 16,4-1 0-16,1 0-1 0,3 1 1 0,-1-3 0 15,7 2 0-15,1-2 0 0,0-2-1 16,2-1 1-16,4 3 0 0,-4 1-1 16,3 2 0-16,3-1 0 0,5 1 0 15,-2-2 0-15,3-2 0 0,3 0 1 16,0 3-1-16,0 0 1 0,5-2 0 15,6 2 1-15,2-4-1 0,2-2 1 16,3-1 0-16,-2 2-1 0,1-6 1 16,3 3 0-16,2-1 1 0,3-3-1 0,2-3 1 15,1-1-1-15,4 2 1 0,0 0-1 16,2-1 0-16,1 1 0 0,0 2-1 16,0-2 1-16,1 0-1 0,0-1-1 15,4 2 1-15,-2 1 0 0,1-2-1 16,3 1 1-16,-1 1-1 0,-1 1 1 15,4-4-1-15,-4 3 1 0,6-2-1 16,0 0 1-16,2-2-1 0,0 1 1 0,4-2-1 16,-4 1 1-16,7 0-1 0,2-2 1 15,1 0-1-15,1 1 1 0,4 2-1 16,-6-2 1-16,0 0-1 0,2-1 1 16,3 3-1-16,2-3 1 0,0 2 0 15,3-2 0-15,1 1 0 0,2-4 0 16,0-1 0-16,5-1 0 0,0-1 0 0,1 2-1 15,1-1 1-15,0-1 0 0,0-1 0 16,2-2 0-16,2 1 0 0,-2-4-1 16,0 2 1-16,3-4 0 0,0 1 0 15,0-4-1-15,-4 3 1 0,2-1 0 16,-6 1 0-16,-1-3 0 0,-4 2 0 16,1-4 0-16,-5 2 0 0,-1-4 0 15,-2 1 1-15,-5-4-1 0,3 1 0 16,-1-7 1-16,-2 1-1 0,0-3 1 0,2-3 0 15,-5-10 0-15,3-2 0 0,-11-5 1 16,1 0-1-16,-4-8 1 0,-5 4 0 16,-10 2 0-16,4-1 6 0,-9-4 7 15,-9 5 4-15,-6 0 7 0,-8-2 6 16,-13 0 4-16,-14 0 2 0,-4 3-6 16,-14 6-7-16,-18 3-6 0,-12 3-7 15,-13 5-8-15,-10 6-4 0,-12 3-3 0,-13 4 2 16,-13 5-14-16,-10 6-23 0,-10 6-98 15,-9 1-3-15,-1 9 11 0,-5-1-146 16,-1 1 25-16</inkml:trace>
  <inkml:trace contextRef="#ctx0" brushRef="#br0" timeOffset="5351.0506">15946 7057 20 0,'-9'0'36'16,"5"1"0"-16,1 0-5 0,-1-2 1 16,2-1-6-16,1-1-2 0,0-1-2 0,1 2 1 15,0-2-1-15,0 1 1 0,-1 1 3 16,2 0 2-16,-2 0 0 0,2 1-1 16,-2-1-3-16,0 1-3 0,2 1-5 15,0 0-5-15,-1 1-3 0,2-1-3 16,1 1-2-16,2 1-2 0,0 0 1 0,3 2 2 15,1-1 0-15,3-1 0 0,2 2 2 16,5 0 0-16,3-1 0 16,0 0-1-16,5 2 0 0,1-3 0 0,0 1-1 15,6-2-1-15,3-1-1 0,7 0 1 16,0-3-1-16,10-2-1 0,2 2 1 16,6-3-1-16,-2 1 0 0,6 1 0 15,-6 2 1-15,1-2-1 0,-1 2 1 16,0 3 0-16,0 0 0 0,4-1 0 15,1 2 0-15,-3-2 0 0,0 0-1 0,-1 0 0 16,-1-4 0-16,-3 2 0 0,3-1-1 16,-3 0 0-16,-4 0 0 0,-1 2 0 15,-1 1-1-15,0 1 1 0,2-1 0 16,-1 1 0-16,1 2 0 0,-2-2 0 16,-3 1 0-16,-6-1 1 0,5-1 0 15,-5-2-1-15,-4 1 1 0,-2-3 0 0,-1 1 0 16,-4-2-1-16,0 0 5 0,-3 0 5 15,-3-2 2-15,0 1 4 0,-6-2 0 16,-5 1 2-16,3 0 1 0,-2-1-5 16,-5 3-5-16,1-1-3 0,1 3-3 15,-2 0-1-15,0 3-1 0,2 0 0 16,-3-1-1-16,-2 0 1 0,-4 1-1 16,-1 0-1-16,-1-1 1 0,-1 1-2 0,-1 1 0 15,-2-1 1-15,-4 2-1 0,-3-1 0 16,-3 1 1-16,-4-1 0 0,-5 0 1 15,0 0 0-15,-2 2 0 0,-3 0-1 16,-1 0 1-16,-3 0 0 0,-2 1-2 16,-7-2 0-16,1 0-2 0,-6-1-2 15,-3 0 0-15,-7 0-1 0,1 3 0 16,-8 0 1-16,-1-1 0 0,-1 1 3 0,-5-2 0 16,-5 0 1-16,3-1 0 0,-5 1 1 15,-1 0 0-15,5-1 1 0,0 2-1 16,3-2 1-16,0-1 0 0,-4-1-1 15,-3 1 1-15,9 0-1 0,-3 0 0 16,4 2 1-16,10 0-1 0,1 0 0 16,1 1 0-16,2 1 1 0,3 1 0 15,2 0 0-15,6 0 0 0,4 0 0 0,2 1-1 16,7 0 1-16,-1 0 0 0,3-2 0 16,3 1 0-16,1-1 0 0,-2 0 0 15,3 1 0-15,1-4 0 0,1 1 1 16,0-2 0-16,3 0 1 0,3-2 0 15,3 0 1-15,2-1 1 0,4 2 0 16,-2-1-1-16,1 0 1 0,2-2 0 16,0 0-1-16,1 0 0 0,1 1 0 0,-2 1 0 15,3-2-1-15,3 1 1 0,-1-1-1 16,-1-1 0-16,1 4-1 0,9-1-1 16,-1-1 0-16,3 2-1 0,4 0 1 15,4 2-1-15,0 0 0 0,2-1 1 16,6 0-1-16,4 1 1 0,2-1 0 15,7-1 0-15,3 0 0 0,2 0 0 0,8-3 1 16,7-1-1-16,5 2 0 0,5-3 0 16,3 1 2-16,1-1 2 0,-4 1 1 15,-3 0 2-15,-3 2 0 0,-5 1 1 16,-10 0 1-16,-6 1-2 0,-10 1-2 16,-6-1-1-16,-6-1-1 0,-6 2-1 15,-5 2 2-15,-2-1-10 0,-8 1-23 16,-2 1-78-16,-1 0 50 0,-7-3-82 15,-4-1-274-15</inkml:trace>
  <inkml:trace contextRef="#ctx0" brushRef="#br0" timeOffset="6481.7289">16140 6244 119 0,'-1'-12'76'0,"-2"-1"-17"0,-2 4 2 15,4 5-19-15,1 0-10 0,0-3-9 16,0 5-9-16,1 0-7 0,3 2-3 0,1 1-2 16,-4-4 1-16,1-1 1 15,2 6 1-15,-2 1 4 0,-2-2 3 0,0 0 5 16,-3 3 2-16,1 4 0 0,0-1 0 16,-5 4-1-16,-3 2-1 0,-1 5-4 15,-1 2-3-15,0 1-3 0,0 2-1 16,1 5-2-16,-1-2 0 0,-1 0-1 15,-1 1 1-15,2 2 1 0,4-4 3 16,2 1 2-16,2 1 1 0,4-3 3 0,2 0 0 16,0-2 1-16,2 0-2 0,1-2-1 15,3-2-2-15,-1-5 0 0,3-1-2 16,-1-5 1-16,0-5 1 0,-1-2-1 16,2 1 1-16,-1 1-2 0,1-3 1 0,0-1-1 15,2 0 0-15,-1-4-1 0,2 1 0 16,-2-6-1-16,-4-3-1 0,-2-8-1 15,-3-3-4-15,-2-8-3 0,-1-5-2 16,-2-3-1-16,3 41 1 0,-8-87-1 16,8 46 0-16,-4-1 3 0,6 0 3 15,-3 2 0-15,0 0 0 0,4-3 0 16,0 2 0-16,-1 3 1 0,4-1-1 16,-4 0 2-16,9 4 1 0,3 0 1 15,0 2 2-15,-1 0 0 0,4 1 2 16,-1 1 2-16,2 2 0 0,0 2-1 15,4 1-1-15,2 2-2 0,0 0-1 0,3 1-1 16,2 0-2-16,1 6-2 0,-2 0 0 16,2 3 0-16,-4 3-1 0,-1 5 0 15,-1-2 1-15,0 5-1 0,-6 2-1 16,0 1 1-16,2 1-1 0,-1 0 1 0,2 5 0 16,-1 2 1-16,1 0 0 0,-2 1 3 15,2 4-8-15,-4-2-15 0,4 2-27 16,-3 3-82-16,-3-1 49 0,-3-7-100 15,-1-8-264-15</inkml:trace>
  <inkml:trace contextRef="#ctx0" brushRef="#br0" timeOffset="10801.5057">21084 12447 34 0,'2'-11'22'16,"-1"3"-11"-16,-2 2 2 0,0 3-4 0,1 3-4 16,0 3-1-16,0-3 1 0,-2 3 1 15,-2-1 1-15,2 2 1 0,0-1-22 16,1 0 13-16,2 3-12 0,-2 1-83 16</inkml:trace>
  <inkml:trace contextRef="#ctx0" brushRef="#br0" timeOffset="13009.5522">28691 15421 70 0,'1'-5'16'0,"5"-3"-10"16,5 6 11-16,2 2-10 0,4 3 4 15,-2 3 8-15,-1-5 4 0,2 4 4 16,0 2 4-16,-4 0 2 0,-2-2-4 15,-2-1-3-15,-2 0-7 0,-6-1 9 16,-4-2-71-16,2 1 37 0,-12-4-26 16,-4-3-249-16</inkml:trace>
  <inkml:trace contextRef="#ctx0" brushRef="#br0" timeOffset="54095.257">9559 7613 30 0,'-2'-7'16'16,"3"-2"-9"-16,-1 1 2 0,1 2-4 15,0-2-6-15,1 1-2 0,1-1 1 16,-2 1 0-16,3-1 5 0,-2 2 9 16,2 1 6-16,-2 0 5 0,2 2 3 0,-3 1 4 15,1 1 4-15,-2 0-1 16,-1 1-2-16,-1-2-1 0,3 2 3 0,0 0-1 16,-3-1 0-16,3 1-4 0,-3 0-3 15,2 0-1-15,2 0 0 0,-2 0-4 16,0 0-3-16,3 0-3 0,-4-2 0 15,2 2-1-15,-1 2-3 0,0-1-6 0,0 1-1 16,-1 0 1-16,0 0 0 16,1 3 1-16,-2-1 1 0,-2 2 0 0,1 3 1 15,-1 3 0-15,-3 0-1 0,-1 3 1 16,1 7 0-16,-1-4 0 0,-6 1 1 16,4 3 0-16,-2-1 0 0,-2-4-1 15,-2 5-1-15,1-1-1 0,-2 1-1 16,3-3-1-16,0 2-1 0,5 0 1 15,1 0 0-15,2-2 1 0,0 0 1 16,5-2 0-16,1 0 0 0,3-1 1 16,1-1-2-16,0-2 0 0,2 2-1 0,0-2 1 15,0-2-1-15,0-1 0 0,1 1 1 16,0-3 0-16,-1-4 1 0,-2-1-1 16,2-3 0-16,0 2 0 0,-1-1-1 15,1 0 1-15,1 0-1 0,-2-2 1 16,1 1 0-16,-1 2 0 0,-1-5 0 15,-1 1 0-15,-1-5 1 0,0 2-1 0,0-1 0 16,-1-1-1-16,3-2 0 0,-1-1 0 16,0-3 0-16,-2-5-1 0,0 2 0 15,1-3-1-15,2-1 1 0,-2-2-1 16,0 1 0-16,1 2 1 0,-2-3-1 16,3 1 0-16,-1-2 3 0,1-1 3 15,1-2 1-15,-1-6 3 0,3 1 2 16,-2-6 3-16,-1-5 3 0,3 0 0 0,0 1 0 15,-1 0 0-15,3 6 0 0,1 4-1 16,-3 2-2-16,1 2-3 0,0 4-1 16,2 1-3-16,4 0 0 0,1 4-2 15,1 0 0-15,4 2 1 0,-2-1 0 16,4 1 0-16,-1 1 1 0,5 3 0 16,1-5-1-16,4 3 0 0,1 1-1 15,0 2 0-15,-2-2-1 0,0 3-1 16,-2 2 0-16,-3 3-2 0,-3 0 0 0,4 1 0 15,-6 2-1-15,2 1 3 0,-1-1 2 16,2-1 1-16,-7 0 1 0,2 1 1 16,-5 1-1-16,-1 1 0 0,-3-1-3 15,-2 1-2-15,-4 1-1 0,1-3-1 16,-1 3 0-16,0-1-1 0,1 1 0 16,-1 2 0-16,0 0 4 0,1 0-14 0,1 2-14 15,-1 2 42-15,4 2-201 0,2-3 106 16,1-6-91-16,-1-5-675 15</inkml:trace>
  <inkml:trace contextRef="#ctx0" brushRef="#br0" timeOffset="56066.539">13600 7500 275 0,'-2'-5'104'16,"0"0"-57"-16,0-1 29 0,0 6-50 15,1 0-17-15,1 2-7 0,3 1-4 16,-1 1 1-16,-2 2 0 0,2-1 0 16,-3 2 4-16,0 2 4 0,-5-1 4 15,-1 1 5-15,-3 2 2 0,1 2 2 16,1 0 2-16,2 1-2 0,0 4-3 16,1 3-5-16,0 0-3 0,-4 1-3 0,3 1-3 15,0 0 0-15,-1-1-1 0,2 4-1 16,-1 6 1-16,1-5 0 0,2 3 2 15,-1 1 1-15,1-3 0 0,3-3 1 16,0 5 1-16,4-2 0 0,1 1 0 16,0-2-2-16,1-4 0 0,2-3 0 15,-2-5-1-15,-1-3 0 0,2-3 1 0,1-2 2 16,-2-1 1-16,3-2 0 0,1-4 2 16,1-1-1-16,-3-1 1 0,4-2-1 15,-1 0-1-15,0-1-2 0,0-4-1 16,2-4 0-16,-1-1-1 0,-1-4 0 15,0 0 0-15,-1-1-1 0,-4 1 1 16,-1-3-1-16,0 0 0 0,-3-1-1 16,-1-3 1-16,-1 2-1 0,-2-2 0 0,1-1 0 15,-2-2 0-15,-3 1-1 0,-3-1 0 16,-2-1 1-16,3-1-1 0,-2 1 1 16,1-2 5-16,6-6 3 0,1 3 2 15,1-5 4-15,1-3 5 0,1 1 4 16,6 5 2-16,2-2-1 0,6 4 2 15,3 5 0-15,6-2-1 0,5 5-3 16,3-2-3-16,8 7-2 0,2-2-4 0,-2 3-3 16,3-3-4-16,-3 9-2 0,-1-1-3 15,-3 6-2-15,2 4 1 0,-4 5-7 16,-2 2-15-16,-2 5 4 0,-7 2-162 16,-2 7 91-16,-7-6-106 0,-9-1-553 15</inkml:trace>
  <inkml:trace contextRef="#ctx0" brushRef="#br0" timeOffset="58759.1418">12578 9094 260 0,'-3'-12'122'0,"-1"-1"-60"0,0 3 23 15,0 8-42-15,0 2-30 0,0 4-7 16,0 7-7-16,-2 3-2 0,-2 4 0 15,0 6 4-15,-2 9 2 0,-2 4 2 16,-1 3 3-16,0-2 4 0,1-1 2 0,-1-5 1 16,5-13-1-16,4 14 0 0,3 4-2 15,2-6-2-15,1-2-2 0,7-3-1 16,-3-6 0-16,1-7 3 0,4-3 6 16,-1-4 6-16,2-6 3 0,0 0 2 15,2-6 1-15,-2-3 1 0,1-4-3 16,2-4-5-16,1-4-6 0,3-4-3 0,-2-3-2 15,-3-6-3-15,-5-5-1 0,-1-3-1 16,-4-3 2-16,1 0 2 0,-2 0 0 16,1-1 0-16,1-4 1 0,0-1 1 15,-2-3 0-15,4-3-2 0,2 5-3 16,4 2 0-16,3 4-2 0,6 3 0 16,3 3-2-16,2 4-1 0,6 4 0 15,5 7-1-15,-1 0-1 0,7 2 0 0,4 5 0 16,3 4 0-16,3 2-1 0,5 10 0 15,-3 2-15-15,3 9-26 0,-8 2 35 16,2 7-144-16,-4 3 64 0,-1 9-75 16,0-6-430-16</inkml:trace>
  <inkml:trace contextRef="#ctx0" brushRef="#br0" timeOffset="59483.8803">16566 9024 270 0,'-9'5'66'0,"-5"1"-29"0,-4 6 31 16,6 8-54-16,0 7-5 0,5 6 2 16,0 5 0-16,5 0-2 0,0 4-1 15,1 3 3-15,1-1 2 0,1 4 4 16,-1-5 1-16,4-3 4 0,-2-7 1 16,2-1 1-16,-1-10 3 0,0-2-1 15,-1-7 2-15,0 1 3 0,3-8 6 16,0-4 1-16,3-2 0 0,1-2-4 0,0-7-2 15,2-4-4-15,1-5-5 0,-1-2-7 16,1-11-3-16,-2-3 1 0,-2-7 0 16,-2-7 1-16,2-10 0 0,2 1 0 15,0-6 1-15,5-5 1 0,3-5 2 16,1 4-2-16,3 2-1 0,5 5-2 16,4 8-2-16,1 11-4 0,5 8-3 15,7 8-4-15,3 8 2 0,1 6-11 16,2 12-23-16,3 1-28 0,-4 3-112 0,2 11 66 15,-1 2-132-15,-2 4-355 0</inkml:trace>
  <inkml:trace contextRef="#ctx0" brushRef="#br0" timeOffset="68746.5515">18405 5702 92 0,'-1'-8'60'0,"1"-2"-30"15,0 0 8-15,1 1-14 0,0 1-13 16,3-1-6-16,0-1-4 0,0-1 0 0,4 2 0 16,0-2 0-16,1 1 0 0,-1 1 0 15,1 2 0-15,-2-2 1 0,2 0 3 16,0 2 3-16,2 0 3 0,0 0 3 15,-3-2 1-15,8-1 0 0,-2-1-1 16,1-2-2-16,4 0-2 0,2-2-3 16,1-1 0-16,2-3 0 0,4-1 3 15,1-1 1-15,4-1 1 0,2 3 1 0,3 0 0 16,3 1-2-16,2 0-1 0,1-4-3 16,-1 0-1-16,3 3-3 0,2-3-1 15,-1 1-1-15,1 2 1 0,0-1 2 16,0 2 1-16,0 0 1 0,3 2 1 15,2 4 0-15,-2 0 0 0,-2 2-1 16,-4 5-2-16,-4-2-2 0,-2 2 0 0,-3 2-1 16,-4 1 0-16,-1 0 0 15,-5 1 0-15,-5-1 1 0,-3 2 1 0,-2-1 1 16,0 1 0-16,1-1 1 0,-4 2 1 16,-2-5 0-16,2 7-1 0,-3-6-1 15,-4 2 0-15,1-1-1 0,2 1-2 16,-3-2 0-16,2 4-7 0,1-2-17 15,-3 3-32-15,3-4-30 0,-1 2 17 16,3 0-75-16,0-1-74 0</inkml:trace>
  <inkml:trace contextRef="#ctx0" brushRef="#br0" timeOffset="69410.7189">20442 4094 339 0,'-4'-6'101'0,"-4"6"-59"15,4 0 41-15,-3 2-66 0,0 1-13 16,-1 3-5-16,-1 3-2 0,1 1 1 0,3-2 1 16,5 2 0-16,-1 1 0 0,0 3 0 15,2 1 0-15,0 4 1 0,0 2 1 16,-1 2 2-16,1 4 1 0,2 0 1 15,0 1 1-15,0 1 1 0,4 2 0 16,-2 0 0-16,3 3-1 0,-3 1-1 16,2-1-1-16,-3 0-1 0,0-2 0 0,2-1-1 15,0-3-1-15,4 5 1 16,2 1 0-16,-1-5-1 0,-1-1 1 0,-1-1 0 16,-2-5 0-16,1-5-1 0,1 2 1 15,4-3 0-15,0-2 0 0,-2-2 1 16,-1-5-1-16,2-3 1 0,0 1 1 15,2-5 0-15,3-3 0 0,2-2-1 16,-1-5-2-16,2-3-4 0,0 0-5 16,-1-5-9-16,0 0-14 0,1 2-24 0,-5-3-43 15,-4 0 20-15,-6 0-56 0,-5-3-123 16</inkml:trace>
  <inkml:trace contextRef="#ctx0" brushRef="#br0" timeOffset="69666.0358">20192 4618 484 0,'3'-3'162'0,"-2"0"-95"0,3-1 58 16,7 1-87-16,3-1-35 0,6 1-11 16,10-2-9-16,8-4-15 0,10-7-31 15,9 1-63-15,16-5 31 0,6-3-80 16,8-2-188-16</inkml:trace>
  <inkml:trace contextRef="#ctx0" brushRef="#br0" timeOffset="86508.5099">21474 12031 8 0,'1'1'3'0,"-3"-1"-3"0,-1-1 3 15,0 3-2-15,2-1-1 0,1 1 0 16,-1-1 1-16,1-1 7 0,1 1 5 16,0-1 4-16,-1 0 3 0,2-1 2 0,-2 0 3 15,1-2 1-15,-1 3-5 0,2-2-2 16,-1 1-3-16,-1 1-1 0,-2-1-1 15,0 0-2-15,4 2-1 0,-1-3-2 16,-2 1-2-16,2-1-1 0,0 2-2 16,3 0-1-16,-4 0-1 0,-2 0-1 15,-1 0 0-15,4 1 0 0,-3-4 2 0,2 2 1 16,0 1 2-16,3 1 2 0,-3-3-1 16,1 2 2-16,1 0-2 0,-1 0-1 15,2 0-1-15,0 0-2 0,0 1-1 16,2 0-1-16,-1 1 0 0,1-2 0 15,-3 1 0-15,1 0 0 0,1-3 0 16,1 0 0-16,-3 2 1 0,2 0 0 0,2-1 0 16,-3-1 1-16,1 0 0 0,1 2 0 15,1 0 0-15,-1 0 0 0,-2-1-1 16,0 0 0-16,-1 2-1 0,-1 0 0 16,3-2 0-16,-2 1 1 0,1 0-1 15,0-1 1-15,1 0 1 0,-2 0 2 16,1-2 1-16,2 3 2 0,-1-1 0 15,0-1 2-15,0 0 0 0,-1 2 0 16,-2-3-1-16,1 1-2 0,4-1-1 0,-1 2-1 16,2-1 0-16,-1 2-2 0,2-2-1 15,-3 2 0-15,1-1-1 0,2-1 0 16,0-1 0-16,1 3-1 0,1 0 0 16,0-1 1-16,-2-1-1 0,3 0 0 15,-1 2 0-15,4 0 1 0,-1-1-1 16,1-1 1-16,3 1-1 0,1 0 1 15,-3-1-1-15,4 0 1 0,4 0-1 0,-1 2 0 16,0-3 1-16,-1 0-1 0,-1 1 0 16,-2-3 1-16,0 3-1 0,-2 1 0 15,4-1 0-15,-4 2 1 0,2-2-1 16,-3 1 0-16,-2 1 0 0,-1-2 0 16,2 0 0-16,0 0 1 0,-2 0-1 15,8-2 1-15,-1-1 0 0,3-3 0 0,1 1 0 16,3-1 0-16,-7 3 0 0,5 2 0 15,-3 2 0-15,1 0 0 0,-2 0-1 16,-1 0 1-16,-1 0 0 0,5-2-1 16,-3 2 1-16,3-1-1 0,1 0 1 15,-1 0 0-15,-2-1-1 0,1-3 1 16,1 0-1-16,0 1 1 0,6 0-1 16,-2 0 1-16,1-3-1 0,0-1 1 15,1 0-1-15,-1 2 1 0,0-3-1 16,-2 6 0-16,0-2 1 0,-3 2-1 0,-1-2 1 15,3 2-1-15,-2-3 1 0,1 2 0 16,0-4 1-16,-2 1-1 0,-2 0 1 16,4 0-1-16,-4 3 1 0,4 0-1 15,2 1 0-15,5 2 0 0,-2 0-1 16,3-2 1-16,4 3-1 0,0-1 1 0,0 0-1 16,-1-2 1-16,1 0-1 0,1 1 1 15,-1-2-1-15,-3-1 0 0,4 2 1 16,-2-1-1-16,-2 1 1 0,-1 1-1 15,2-2 0-15,-2 1 1 0,2 0-1 16,-7-2 2-16,6-1 0 0,-2 0 3 16,3-3 2-16,3 0 1 0,8 1 3 15,-2-3 0-15,-1 1 1 0,1 1-2 0,-5 1-2 16,-2 3-1-16,-2 1-3 16,3 1-1-16,-5 1-2 0,0-1 0 0,-1 1 0 15,0 1-1-15,-1-1 1 0,2 3-1 16,3-3 1-16,-1 2-1 0,-1-1 1 15,-1 0-1-15,-5-1 1 0,-2 0 0 16,-2 1-1-16,-2 1 1 0,-2-1 0 16,-1 1-1-16,-5-1 1 0,-1 1-1 15,-5 1 0-15,-5-1 0 0,-2 1 0 0,-3 0 1 16,1 2-1-16,-4-1 1 0,-3 1-1 16,-3 0 1-16,-2 1 0 0,-4 1 0 15,2 0 0-15,-3-1-1 0,3 1 1 16,1-3 0-16,3 1-1 0,-2 0 1 15,-5 1-1-15,0 3 0 0,-1 0 0 16,-5 4 0-16,1-2 1 0,-3-1-1 16,-1 3 0-16,-6-2 0 0,0 0 0 0,-4-1 1 15,-3 3-1-15,-5-2 0 0,-3 1 0 16,-6 1 0-16,-6 2 0 0,-1 2-1 16,-6 1 1-16,-3-3-1 0,-3 0 1 15,-3 3-1-15,-5-4 1 0,0 1 0 16,2 1-1-16,-1-2 1 0,3-3-1 15,2 0 1-15,0-1 0 0,1 2-1 16,6 0 1-16,2 1-1 0,1 0 1 0,3 1-1 16,0 0 1-16,-3 0-1 0,4 0 1 15,2 1 0-15,-3-4 0 0,8 0-1 16,3-1 1-16,2 1 0 0,3 0 0 16,5 0 0-16,2-1 1 0,5 1-1 15,1-3 0-15,3 2 0 0,2 0 0 16,1 0 0-16,0-2 0 0,1 2 0 15,-2-3 0-15,2 0 0 0,-2-1 0 0,3 0 0 16,1 0 0-16,5 0 0 0,1 0 0 16,1-2 0-16,5 2 0 0,2 1 0 15,2-1 0-15,5-1 1 0,2 0 0 16,-1-2-1-16,3 0 1 0,0 0 0 16,1-1 0-16,0 0 0 0,-1-1 0 15,1 0 0-15,2-1 0 0,0 0 0 0,6 1 0 16,-1-1-1-16,4-1 0 0,-1 2-10 15,2-2-17-15,-1 2-36 0,3 0-31 16,-2-1 16-16,0 1-80 0,3 0-67 16</inkml:trace>
  <inkml:trace contextRef="#ctx0" brushRef="#br0" timeOffset="87172.1247">21790 11361 57 0,'3'-4'62'15,"-2"-2"-12"-15,1 5 1 0,4-1-4 0,-2-1-6 16,0 3-5-16,2 1-3 0,0-1-5 16,1 4-2-16,-1 1-3 0,4 5-3 15,3 4-1-15,-1 3-3 0,4 5-1 16,-3 1-1-16,-1 1-3 0,0-2 0 15,0 2-1-15,2-6-2 0,1 4-1 16,-1-3-1-16,-3-1-1 0,1 0 0 16,-3-5 1-16,-1-5 0 0,-1 0 2 0,0-6 3 15,-4-2 1-15,3-1 3 0,0-3 0 16,2-1 1-16,1-2-2 0,3-6 0 16,0-1-3-16,-4-6-2 0,0-3-3 15,-2-3 0-15,0-4-1 0,2-3-2 16,0-2 0-16,-1 2-2 0,0 1 0 15,-1 7-1-15,-1 7 1 0,-1 8-1 16,-1 4 0-16,1 6-1 0,3 3 1 16,2 0-1-16,-3 4 1 0,3 7-2 0,1 2 2 15,-1-1-1-15,1 5 2 0,4-1 0 16,-3 0 0-16,4-3 0 0,-3-3 1 16,3-1 1-16,-1-6 1 0,-1-5 2 15,1-1 0-15,3-3 1 0,-3-3 0 16,-3-4 1-16,4-3-1 0,-3-5 0 15,-1-3-1-15,1-2 0 0,-2-3-2 0,-3 1 0 16,1 1 0-16,-3-1-1 0,-1 1 0 16,1 6-8-16,1 0-11 0,-2 4-18 15,0 5-32-15,6 3-56 0,-1 1 23 16,4 5-77-16,3-2-156 0</inkml:trace>
  <inkml:trace contextRef="#ctx0" brushRef="#br0" timeOffset="87454.2995">22833 10994 94 0,'-6'-6'55'16,"-2"6"-32"-16,1 0 10 0,0 4-19 0,-1 6-3 15,0 7-8-15,3 4 4 0,-3-1 6 16,0 4 8-16,4 3 7 0,0 0 4 15,1-1 4-15,3 3 1 0,2 2-4 16,1-2-6-16,2 6-5 0,4 2-6 16,4 1-4-16,1 0-3 0,-1-4-1 15,-1-3 1-15,-2-6 0 0,-1-5 1 0,-1 0 0 16,6-1-1-16,-1-5-11 16,-1-2-16-16,3 1-26 0,4-6-40 15,-6-3 18-15,2-4-71 0,0 0-93 0</inkml:trace>
  <inkml:trace contextRef="#ctx0" brushRef="#br0" timeOffset="88178.5384">22928 11234 24 0,'0'-7'9'0,"-1"3"-6"0,1 4 3 16,0 0-4-16,0-1-4 0,-3 3 0 15,2-1 9-15,1 2 9 0,-1-2 6 16,1 1 1-16,-1-2 4 0,1 2 1 16,2 0 3-16,-3 0-8 0,1 0-5 0,1 0-3 15,0-1 2-15,0 2 0 0,1-2 3 16,-1 0 1-16,-1 0-1 0,-3-1-2 16,3 0-2-16,-1-1-2 0,4 1-4 15,-6-2-2-15,4 2-4 0,2-4 0 16,-3 2-1-16,2 0-1 0,1-1 0 15,-4-1 0-15,2 2-1 0,-2-1 0 16,1 2 0-16,0 0 0 0,-2 0 0 16,0 0 0-16,-3-2 0 0,0 2 1 0,3-1 0 15,-1 1 1-15,3 1 0 0,-2 0 2 16,3-1 0-16,0 1-1 0,-1 1 1 16,0 0-1-16,2 0 0 0,-4-2-1 15,6 1 1-15,-4 2 0 0,3-3 2 16,-3 0 0-16,-2 0 0 0,1 0 0 15,1 3 0-15,-2-3-3 0,0 1 0 0,1 0-2 16,2 2 0-16,-1 0 0 0,0 4 1 16,0-1 1-16,-4 5 2 0,3 1 2 15,-3 4 0-15,1 2 1 0,2-1-1 16,1-1 1-16,1 1-1 0,2-2-1 16,-3-1 0-16,3 0 0 0,1 4 0 15,3 1-1-15,0-3 1 0,0-2 1 16,1-2 0-16,-2-7 0 0,1-2 2 0,-1-2 0 15,3-2 1-15,-1-1 0 0,1-1 0 16,0-3-1-16,3-1-1 0,0-6 0 16,2-1-1-16,1-4-1 0,-1-2 0 15,-1-5-1-15,0-1 0 0,-3 0-2 16,-3 3 0-16,0 0-1 0,-4 7-1 16,-3 5-2-16,-2 5-2 0,2 5-2 15,0 2-1-15,-1 4-2 0,-3 3 1 0,1 4 0 16,6 3 1-16,-2 3 2 0,0 0 3 15,-2 2 1-15,6-1 1 0,1 0 2 16,2 1 0-16,1-5 1 0,3 1 0 16,4 1 2-16,3-5 0 0,-4-4 0 15,2 3-1-15,0-2-10 0,-2-4-24 16,0-2-75-16,-1 2 46 0,4-4-81 0,0-2-259 16</inkml:trace>
  <inkml:trace contextRef="#ctx0" brushRef="#br0" timeOffset="88369.6098">23421 11338 213 0,'-6'1'98'15,"3"2"-56"-15,-1-3 24 0,-1 7-40 0,3 4-13 16,-3 4-12-16,0 3-2 0,0 0 1 16,-2 1 1-16,-1 1 1 0,-2-3 0 15,1-1 0-15,0-2 1 0,2-6 0 16,0-2 1-16,7-3-10 0,0-2-21 15,1-2-40-15,3 0 26 0,5-2-59 16,2-6-134-16</inkml:trace>
  <inkml:trace contextRef="#ctx0" brushRef="#br0" timeOffset="88625.4624">23577 11178 129 0,'1'1'139'0,"-1"-1"-70"0,-3 0 5 16,-2 3-7-16,2 6-39 0,2 10-16 15,1 1-8-15,2 5 1 0,5 2-1 16,1-4 0-16,4-3 0 0,0-2 1 16,3-5 0-16,-1-1 1 0,-2-6 1 0,-1-5 1 15,-2-1 0-15,0 0 2 0,-3-4 0 16,0-5-1-16,2 0 0 0,-2-6-1 16,1-4-1-16,1-3-1 0,0-3-2 15,0-5 0-15,0 0-2 0,-3 0 0 16,-1 1-1-16,-1 3 0 0,-2 4-10 15,0 4-17-15,1 4-27 0,0 4-40 0,1 1 19 16,0 1-73-16,0 0-102 0</inkml:trace>
  <inkml:trace contextRef="#ctx0" brushRef="#br0" timeOffset="88806.0881">23833 10831 153 0,'-1'-3'112'0,"1"2"-59"16,1 1 13-16,1 5-23 0,-2 10-18 15,3 10-15-15,0 14-8 0,2 5 2 0,0 9 2 16,-2 1 0-16,0 5 0 0,-3 1 0 16,0 4 1-16,0 0 1 0,-1 1 1 15,-2-5-13-15,-5-1-24 0,-6-4-45 16,-11-7 30-16,-10-7-71 0,-5-5-140 16</inkml:trace>
  <inkml:trace contextRef="#ctx0" brushRef="#br0" timeOffset="90573.8114">21826 11691 10 0,'6'-4'12'0,"5"3"5"0,1 0-2 15,3 0 0-15,-2 1-3 0,3-1-2 16,-6 2-2-16,-2 1-3 0,-2 3-4 16,-3 1 0-16,-2 1 0 0,4 0-1 15,-4 4-1-15,-1-3-1 0,-1 1 0 16,-6 1 0-16,0-1 0 0,-2 0-1 16,-10-1 2-16,-1-4 1 0,0 1 3 15,-1-2 7-15,-2 0 4 0,2 0 3 0,3 0 5 16,1 0 9-16,4-3 8 0,6 0 1 15,7-3-5-15,2-1-2 0,8-2 0 16,5-5-3-16,13-3-6 0,8 0-5 16,2-4-1-16,12-1 1 0,10-1-2 15,1 1-3-15,3 1-1 0,4 7-3 16,-3 4-3-16,-7 7-10 0,-9 3-30 0,-4 5-45 16,-4 3 31-16,-5-5-67 0,-1-2-153 15</inkml:trace>
  <inkml:trace contextRef="#ctx0" brushRef="#br0" timeOffset="92844.047">26311 11453 20 0,'23'-7'29'16,"-2"3"2"-16,1-1-2 0,4 0 0 15,1 2-4-15,1 3-4 0,4 0-3 16,1 0-5-16,-1 5-4 0,3 1-5 16,-1 1-3-16,1 2 0 0,1 3 0 15,-3-1-1-15,-3 0 0 0,2 0 1 16,0 0-1-16,-1-2 1 0,2-1 0 16,4 1 0-16,0-1 0 0,1-2 0 0,1 1 0 15,-2-3-1-15,-3 0 0 0,2 2 0 16,-3-1 0-16,-4 2 0 0,-2-2 0 15,-1 2 0-15,-2-1 1 0,0 0 1 16,0 0 0-16,-1 3 2 0,3-3 0 16,-5 0 1-16,1 3 0 0,-3 0 0 15,1-1 0-15,-1 4-1 0,2 3 0 0,5-1-1 16,1 2-1-16,1 4 0 0,-1-3-1 16,2 3 1-16,-1 0-2 0,2 2 1 15,-4-2 1-15,4 1-1 0,-2-2 1 16,-4 0-1-16,3-5 1 0,0 3-1 15,-1-3 1-15,2-3-1 0,1-3-1 16,-4 3 0-16,-1-3 0 0,2 0 0 16,0 0-1-16,2 3 1 0,-3-2-1 0,4 3 1 15,-2 0 0-15,2 4 0 0,-5 3 0 16,3 3 1-16,0 3 0 0,1 3 0 16,-1 3 0-16,2-1 0 0,2 6 0 15,-3-4 0-15,5 1 0 0,-3-4-1 16,0-2 0-16,-2-4 0 0,-1 1-1 15,-4-3 1-15,-1-1-1 0,-2 0 0 16,2 0 1-16,-1-1-1 0,2 0 1 0,2 3 0 16,1-1-1-16,0 2 1 15,2 0-1-15,-1 2 1 0,-3 6-1 0,-1 7 0 16,-5 2 0-16,-1 6 0 0,-4 3 1 16,-2-4 2-16,-1 2 0 0,-3-2 2 15,3-1 1-15,0-1 2 0,-3 3 0 16,4 1 0-16,-1 2 0 0,2-1-1 0,3-2 0 15,3-3-1-15,-3-4-1 0,5-4-1 16,-2-4 0-16,2-1-1 0,4 2 0 16,2-3 0-16,-1 2 0 0,-2 1-1 15,0 5 0-15,-5-2 0 0,-3 2 0 16,-5 3 0-16,-1-1 5 0,-5-3 3 16,-4 3 1-16,3 4 0 0,-6-1 1 15,-5 4 0-15,3 5-1 0,-5 5-4 16,2-4-3-16,2 3-2 0,3-5 1 0,2-4 4 15,0-8 5-15,2-3 6 0,2-4 2 16,-1-1 4-16,2 3 0 0,3 5 0 16,1-2-2-16,4 6-7 0,4-2-3 15,-4 1-4-15,4-1-1 0,0 2 0 16,-1-2-1-16,0-1 0 0,2-3 0 16,-1-3 0-16,0 2-1 0,-5 3-2 15,0 1-18-15,-8 5-29 0,-3 4-51 0,-1-1 31 16,-8-1-84-16,-3-4-151 0</inkml:trace>
  <inkml:trace contextRef="#ctx0" brushRef="#br0" timeOffset="93954.8429">21290 12488 80 0,'5'-3'72'0,"1"0"-18"0,4 0 0 16,-2-1-8-16,4 1-10 0,5-1-10 15,1 1-7-15,1 1-6 0,5 0-3 16,1-1-4-16,-1 2 0 0,0 1-1 16,2 0 1-16,-3 1-1 0,-2-1 0 15,-2 3 0-15,2 3-1 0,-2 1-2 16,3 4-1-16,3 1-1 0,-2 3 0 0,2 5 1 16,0 0 0-16,-3 1 0 0,-2 6 1 15,2-6 0-15,1 2 0 0,-2 1 0 16,-1-3-1-16,0 2 0 0,-2 0 0 15,-3 1-1-15,1 0 1 0,1-2-1 16,0-3 1-16,4 3 1 0,3-3 0 16,3-2 0-16,1 4 0 0,1-1 0 15,-2-3 0-15,1 2-1 0,3-1-1 16,1 5 0-16,-2 1 0 0,3 7-1 16,0 6 0-16,-4 3 1 0,-1 3 0 0,2-1 1 15,0 1-1-15,-4-7 1 0,3-6 0 16,4-4 0-16,-2-3 0 0,4-6 0 15,2 0-1-15,1 1 0 0,0-4 0 16,0 2 0-16,3 2 0 0,-1-1 0 16,2-3 1-16,2 3-1 0,4-1 0 15,-5 1 1-15,10 4-4 0,1 5-3 16,3 7-9-16,0 2-9 0,1 5-6 0,0 6 0 16,-2 0-10-16,1-2-26 0,0 2 9 15,4-4 3-15,1-6-111 0</inkml:trace>
  <inkml:trace contextRef="#ctx0" brushRef="#br0" timeOffset="94517.651">26308 14336 17 0,'32'-5'41'0,"0"0"2"0,-2 0-8 15,-4 2 1-15,-2 1-2 0,-2 2-7 0,-1 2-6 16,-1 2-5-16,2 5-4 0,2 2-4 16,0 2-2-16,6 0-1 0,0 0-1 15,5-2-1-15,1-1 0 0,5-2-1 16,0-1 0-16,4 1 0 0,2-1 0 16,0 0-2-16,3 2 1 0,2-1 0 15,-1-1 1-15,1 5-1 0,3 2 1 0,1-1 0 16,-1 5 0-16,4 0 0 0,6 4 0 15,-2-3 0-15,2 2 0 0,3 1 1 16,6 1 1-16,-4-5 1 0,5 7 1 16,3 0 3-16,-2-1 2 0,-3-1 0 15,-1 3 0-15,-5-1 0 0,-3 1 0 16,-7 4-2-16,-5-3-4 0,-3 5-1 16,0-2-2-16,-2 0 1 0,5-5-1 15,-2 1-1-15,4-5 1 0,0-3-2 0,4 0 6 16,-4-3 2-16,2 0 2 0,1 0 1 15,-5-2 0-15,-9-4 0 0,-3 1 2 16,-6-2-5-16,-9 0-4 0,-3-4-78 16,-4 0 47-16,-5-4-42 0,-9-3-291 15</inkml:trace>
  <inkml:trace contextRef="#ctx0" brushRef="#br0" timeOffset="95750.5504">8326 10043 19 0,'-18'-4'20'0,"5"2"-6"0,7 2 0 15,1 0-4-15,3-2-4 0,2 4-1 16,0 0 5-16,5 1 5 0,-1 3 6 16,0-1 7-16,5 2 7 0,3-3 5 15,4-1 2-15,8 1-3 0,8-1-4 16,8 0-5-16,10-1-5 0,11 3-5 0,7-2-4 16,14-4-3-16,6 4-3 0,10-4-1 15,4 3-2-15,10 0-1 0,-1-1-1 16,9-2 0-16,3 1 0 0,-7 0 0 15,11 4-1-15,3-5 0 0,2 2-1 16,-1 1 1-16,11 0 0 0,-12-2 0 16,-1 0 0-16,-6-2 0 0,-7 1 0 0,-9-3 0 15,-6-3 2-15,-8-1 3 0,-11-1 2 16,-13 1 3-16,-6-4 1 0,-18 3 2 16,-10-1 2-16,-14 0 1 0,-6 3-2 15,-9-2-2-15,-4 4-3 0,-2-2-2 16,-1 2-1-16,-3-2-3 0,1 4-2 15,2 2-15-15,0 4-22 0,0-3-73 16,1 1 46-16,1 0-83 0,-1-1-249 0</inkml:trace>
  <inkml:trace contextRef="#ctx0" brushRef="#br0" timeOffset="96396.0551">12190 9965 34 0,'-28'1'42'0,"2"-2"-17"16,2 2 0-16,5-1-2 0,5 3-9 16,8-1-6-16,-1 4-2 0,6-2-2 15,1 3 0-15,3 0 1 0,5 1 2 16,4-4 6-16,2 1 6 0,10-1 6 16,9 3 4-16,7-2 1 0,9 0 1 15,10 1-1-15,9-3-6 0,6-3-4 0,9 0-5 16,10-2-3-16,6 1-1 0,10 1-2 15,8-2-1-15,11 0 2 0,-1 0 0 16,12-2 1-16,-1 0 3 0,2 0 3 16,-1 0 1-16,2-1 1 0,-3-1 0 15,-5 0-1-15,-3-1-1 0,-3 1-3 16,-3-1-2-16,-6 0-1 0,-4 1-2 0,-3-1 0 16,-9 1 0-16,-13-1 0 0,-12 0 0 15,-12-1 1-15,-14 0-1 0,-10-3 1 16,-7-1 0-16,-8 3-1 0,-8-1 0 15,-2 2-2-15,-5 3 0 0,-6 1-2 16,-5 3 1-16,0 2-12 0,-7 2-21 0,-7 5-85 16,-8 2 52-16,-11-9-83 0,-14-1-299 15</inkml:trace>
  <inkml:trace contextRef="#ctx0" brushRef="#br0" timeOffset="97555.6945">16125 10032 46 0,'33'0'50'0,"5"-1"-2"15,11-1-1-15,15-1 1 0,9 1-5 0,10-2-2 16,12-1-2-16,12 1-3 16,4-3-5-16,2 4-5 0,5 2-4 0,-1 0-3 15,-1 1-4-15,0 0 0 0,-1 1 0 16,1-1 0-16,-1-4 2 0,-4 3 1 16,1-1 0-16,-2 0-2 0,-9 0-1 15,-3 0-5-15,-2 5-1 0,-9-5-4 16,-8-1 0-16,-7-1-2 0,-8 5 0 0,-9-4 0 15,-8 3 0-15,-1-4 1 0,-8 0-1 16,-8 3 2-16,-9 1 0 0,-6-5 1 16,-9-2 0-16,-6 2-1 0,0 0-1 15,-5 1 0-15,-1 4-3 0,-5 0-20 16,-11 8-85-16,-7 0 53 0,-2-4-66 16,-5-2-316-16</inkml:trace>
  <inkml:trace contextRef="#ctx0" brushRef="#br0" timeOffset="100655.2259">21765 9848 23 0,'-6'-8'52'0,"5"2"-16"15,1-1-7-15,1 2 0 16,2 1-10-16,5 2-8 0,4 1-7 0,4 0-3 16,7 0 0-16,5 3-1 0,-4-1 0 15,3 1 0-15,2 1 0 0,1-2 0 16,6 0 0-16,7 1 1 0,10-2 1 15,4 0 0-15,10 0 1 0,5-2 1 16,11 0 0-16,7-4-1 0,8 2 1 16,4-3-2-16,14-1 0 0,6-2-1 0,10 3 0 15,9-2 0-15,6 1 0 0,8 2 1 16,4 2-1-16,1 1 1 0,3 0-1 16,4 1 1-16,-5 4-1 0,0-2 1 15,2 3-1-15,-6-2 0 0,3-3 1 16,-1 0-1-16,-4 2-1 0,4-4 1 15,2-2-1-15,-2 1-1 0,-4-1 3 16,3-4 2-16,-5 2 4 0,0 1 5 0,-2-3 7 16,2-1 7-16,-1 3 6 0,1-2 5 15,1-1-1-15,-3 4-1 0,-1 2-4 16,-6 1-6-16,-10 2-6 0,-11 2-7 16,-6 2-5-16,-9 0-3 0,-14 3-2 15,1-1-1-15,-3 3 0 0,-6-2 0 16,-3 2-1-16,5-4 0 0,-13 0 1 0,-5-2-1 15,-4 4 1-15,-11-3 0 0,-10-1 1 16,-8 0 0-16,-6 0 1 0,-10-1-5 16,-8-2-17-16,-6 2-67 0,-8 2 43 15,-3 2-63-15,-15-4-246 0</inkml:trace>
  <inkml:trace contextRef="#ctx0" brushRef="#br0" timeOffset="103812.9139">16789 5359 55 0,'-19'-18'49'0,"2"2"-4"0,2 1-4 0,1 3-9 15,4-1-2-15,2 1-5 0,2-1-8 16,1 2-6-16,2 0-3 0,0 5-2 15,-1-2 0-15,1 5 1 0,1-2 0 16,-3-1 1-16,-1 0 2 0,-6 1 1 16,-1-1 0-16,-1 5 0 0,1-2-2 15,-6 5-2-15,1-1-2 0,-3 3-2 16,-3 3-1-16,-4 7-2 0,-3 3 0 16,2 4-1-16,-3 3 0 0,3 0 1 0,-3 1-1 15,1-1 1-15,0 0 0 0,-1 1 0 16,-8 4 0-16,0 1 0 0,1-1 0 15,-2 2-1-15,0 1 1 0,5 1 0 16,1 1 0-16,2 3 0 0,0 3 0 16,-1 0 2-16,4 0-1 0,-2 3 1 15,4-2 1-15,2 1-1 0,4 1 1 0,2-1 0 16,2 1-1-16,1-1 0 0,3 4 0 16,0-4 0-16,3 1 0 0,4-5-1 15,3 3 1-15,3-9 0 0,1 1-1 16,5-2 0-16,2-1 0 0,-1-1 0 15,3 3 1-15,3-4-1 0,1 2 2 16,3-2-1-16,7-4 1 0,0-2 0 0,1 1 0 16,1-4 1-16,3-2 0 0,-7-4 0 15,1-4 3-15,1-6 3 0,0-2 1 16,-1-2 2-16,4 1 1 0,2-2 1 16,1-1 0-16,1-3-2 0,2 1-3 15,0-3-3-15,1-2 0 0,5 1-3 16,3 0-1-16,-1-7 0 0,4 1 0 15,4-2-1-15,-1-4 0 0,1-1 0 16,1 1 0-16,-2-3 0 0,-2 4 0 0,-5-6 0 16,-3 0-1-16,-1-4 1 0,0 1 0 15,-1-3 0-15,-1-2 0 0,-2-1 0 16,-4-3 0-16,-3-8 0 0,-3-3 1 16,-1-2-1-16,-3-4-1 0,0-1 1 15,-5 5 0-15,-2 0 0 0,-4-3 0 16,2 0 2-16,-1-2 3 0,-2-1 2 15,-4 0 2-15,-2 0 4 0,-1 6 1 16,-5 5 1-16,-4 5-4 0,-4 6-4 0,-6 6-1 16,-6 8-3-16,-6 0-5 0,-5 8-2 15,-6 2-4-15,-4 10-11 0,-7 1-18 16,-6 3-31-16,-8 12-43 0,-5 2 18 16,1 6-74-16,-1 1-112 0</inkml:trace>
  <inkml:trace contextRef="#ctx0" brushRef="#br0" timeOffset="105006.9906">8325 8635 33 0,'-5'-9'19'0,"0"0"-11"0,1 4 5 16,-1 0-7-16,-5 3-5 0,3 1-2 15,-2 1 0-15,-2 5 0 0,-1 1 3 16,1 0 9-16,-4 1 3 0,-1 3 4 16,-1 0 2-16,-3 1 1 0,1 4 0 15,-3 6-3-15,0-1-7 0,-1 4-5 16,2 3-2-16,-2 0-1 0,4 3-2 15,4 5 0-15,3 4-1 0,1-2 1 0,2 4-1 16,3 1 0-16,-1-1 0 0,0 3 0 16,0-1 1-16,0 4-1 0,3 1 0 15,1 0 0-15,2 1 0 0,0 6 0 16,2-3 1-16,0-2-1 0,2-2 1 16,5-3 0-16,-1-8 0 0,4-3 0 15,3-6 1-15,2-6-1 0,-1 7 0 0,1-1 0 16,-3-3 0-16,1 2 1 0,-1 2 2 15,-2-10 2-15,-3 0 3 0,4 0 3 16,1-2 3-16,0 0 1 0,2-5 1 16,0-2-2-16,5-1-1 0,-1-6-2 15,3-3-2-15,1-2-3 0,4-1-1 16,0-2 0-16,1-8-1 0,0-1-1 16,4-2 0-16,-1-6-1 0,2-1 0 0,-3 1 0 15,-1-3 1-15,-5 1 1 0,-1 0 2 16,-3-2 0-16,1-2 1 0,1-1 2 15,1-1 3-15,-3-4 1 0,1-3 1 16,-5-5 0-16,1-5-1 0,-1-3 0 16,-1-7-2-16,0-3-3 0,4-1-3 15,-5 0-2-15,-1-6 0 0,-5 4 5 16,-3 0 4-16,-4-2 8 0,-1 4 7 16,-4 4 5-16,-5 6 2 0,-4 7 1 0,-3 5-5 15,-6 6-5-15,-2 5-8 0,-2 1-8 16,-4 8-6-16,0 5-4 0,-5 8-2 15,0 6 5-15,-3 7-20 0,-3 7-27 16,2 10-76-16,0 11 51 0,-1 2-102 16,3-4-248-16</inkml:trace>
  <inkml:trace contextRef="#ctx0" brushRef="#br0" timeOffset="124105.5882">5942 8404 5 0,'6'4'7'15,"3"-2"-3"-15,0 0 3 0,3 1 2 16,0 1 3-16,3-1 0 0,-1-1 2 16,3 1 0-16,-3 0 1 0,2 0-2 15,4-1-3-15,1 1-3 0,3-1-2 0,1 0 0 16,3 2-1-16,-1-2-2 0,3 0 0 16,0 2 0-16,5-1 0 0,-1-1-1 15,4 1 1-15,4 1-1 0,0-3 1 16,3 1-1-16,1 1 0 0,2-3 1 15,-2 0-1-15,4-2 0 0,2 3 0 16,2-2-1-16,-2 0 1 0,6 0-1 0,0-1 1 16,-1 0-1-16,1 0 0 0,4 0 0 15,-4 0 1-15,1-1-1 0,5-1 1 16,1 2-1-16,1-1 0 0,0 0 0 16,4-1 0-16,1 0 0 0,-3-1 0 15,4-1 0-15,1 2 0 0,0 0 0 16,-4 0 0-16,1 1 0 0,1-3 0 15,-1 1 0-15,-1-2 0 0,4 2 0 0,-2-2 0 16,0 3 0-16,2 1 0 0,-1-3 0 16,0 1 0-16,0 0 0 0,2 2 0 15,-5-1 0-15,1 2 1 0,1 2-1 16,5 0 0-16,-2-4 0 0,3 2 1 16,1-1-1-16,3 1 1 0,-4-5-1 15,4 2 0-15,3-1 1 0,-2 0-1 16,0-1 0-16,2 4 0 0,-2-3 0 15,-2 1 1-15,2 0-1 0,0 0 0 0,-3-1 0 16,-4 1 0-16,1 2 1 0,1 0-1 16,-6-2-1-16,-1 1 1 0,7 1 0 15,-8-2 0-15,0 1 0 0,4-1 0 16,1 0-1-16,-5 2 1 0,7 2 0 16,-2-2 0-16,-4 0 0 0,0-1 0 15,0 1 1-15,-1-1-1 0,-1 0 0 0,4 3 0 16,0-1 0-16,-3 1 0 0,-1 0-1 15,0 1 1-15,1 0 0 0,2-1 0 16,-4 3 0-16,4-3 0 0,-1 2 0 16,2-1 0-16,-3-4 0 0,7 4 0 15,2 3 0-15,5-6 0 0,-3 5 0 16,1-2 0-16,2-2 1 0,-1 5-1 0,0-4 0 16,-1-2 0-16,0 2 0 0,2-1 1 15,-3-3-1-15,2-1 0 0,-1 0 1 16,5 0-1-16,-6 3 1 0,3-1-1 15,-2 1 0-15,3 1 1 0,-3-2-1 16,0-1 1-16,2 1-1 0,3-1 0 16,-5 0 1-16,6 2-1 0,2 1 0 15,-4-3 0-15,-1 2 1 0,2 1-1 16,-4-2 1-16,-3-1-1 0,1 2 1 16,-2 0-1-16,-2 1 0 0,-3-1 0 0,4 2 0 15,-1 1 0-15,-2 0 0 0,-1 0-1 16,1 1 1-16,-6-1 0 0,-1-3 0 15,2 2 0-15,-3-2 0 0,0-1 0 16,-1 1 0-16,-3-2 1 0,-6 6-1 16,-2-2 0-16,-4 1 1 0,-1-1-1 15,-1 1 0-15,-3 1 0 0,0-2 0 0,-1 0 1 16,-7-1-1-16,-7-1 1 0,-3 1-1 16,-4 1 1-16,-5-3 1 0,-6 1-1 15,0 0 0-15,-5 0-3 0,-7 4-25 16,-1-1 16-16,-6 2-18 0,-5-3-92 15</inkml:trace>
  <inkml:trace contextRef="#ctx0" brushRef="#br0" timeOffset="133915.9805">25901 15589 64 0,'-83'-7'38'0,"11"3"-19"0,10 4 5 15,4 2-10-15,5 1-8 0,12 3-4 16,8 3-1-16,8-4 0 0,10 0 0 15,7-3 12-15,8 0 4 0,0-3 5 16,11 2 2-16,16 0 1 0,14 0 0 16,14 0 0-16,15 3-10 0,13-3-6 15,8 1-4-15,9 1-1 0,11-1-2 0,8 2 0 16,2 1-1-16,4-3 0 0,-7 4 0 16,-5-2-1-16,-6 2 1 0,-4-2-1 15,-10 1 0-15,-4 0 0 0,-9-1 0 16,-14-1 0-16,-9 1 0 0,-11-1-1 15,-13 2 0-15,-13-1 0 0,-11-2 1 16,-9 3 0-16,-7 1 0 0,-11-3 1 16,-14 0 0-16,-13-1 1 0,-12-2 0 0,-13 2-1 15,-16-2 0-15,-9-2 0 0,-13 1 0 16,-9-5-1-16,-10 1 1 0,-6-1 0 16,-9-3 6-16,-5 2 4 0,-1-1 4 15,-2-2 6-15,3-1 4 0,1 0 2 16,8-1 0-16,4 2-4 0,6 2-3 15,9 0-5-15,9 0-6 0,14 1-2 16,10 0-1-16,14 2-2 0,14-3 2 16,10 5 0-16,8-3 1 0,15 2 5 0,12 0-1 15,13-1 0-15,0-2-1 0,23 1-2 16,20 0-1-16,17-4-1 0,24 0-5 16,15 2 0-16,17-3 0 0,6 1-1 15,16 4 1-15,7 1-1 0,11 4 0 16,3 1 1-16,8 4-1 0,2 4 1 15,0 1 0-15,-7 4-1 0,-4 2 1 0,-10 1-3 16,-11 1-4-16,-15 2-8 0,-7 1-7 16,-18-3-14-16,-11 3-20 0,-14 1-37 15,-11-6-4-15,-13 0-4 0,-8 3-48 16,-9-8 37-16</inkml:trace>
  <inkml:trace contextRef="#ctx0" brushRef="#br0" timeOffset="134238.1194">27406 15367 20 0,'16'-15'27'0,"-3"1"14"0,-1 4 9 15,-1 1 10-15,0 2 6 0,-5 0-4 0,0 6-11 16,-3 1-11-16,1 0-9 0,-2 8-10 15,2 2-7-15,0 7-5 0,4 4-1 16,5 10 3-16,2 3-2 0,5 11 0 16,-3 1-3-16,6 11-1 0,-4-6 0 15,-6-1-1-15,-7-6 0 0,0-3-1 16,-6-7-1-16,-12 2 2 0,-5-9-1 16,-9-1 2-16,-8-6-1 0,-13-4 1 0,-3-8 0 15,-8-1 0-15,-4-3 0 0,-11-3-7 16,-3-1-17-16,-6 0-35 0,-5-1-31 15,0-3 19-15,5-2-81 0,1 0-74 16</inkml:trace>
  <inkml:trace contextRef="#ctx0" brushRef="#br0" timeOffset="134620.1871">24956 15345 14 0,'-24'-2'3'16,"-4"2"-1"-16,-5 1 1 0,-3 3-3 16,-10 4 3-16,-4 0 20 0,-1 1 17 15,-5-1 15-15,-1 2 14 0,6 2 10 0,3-2 8 16,3 2 0-16,12 5-17 0,8-1-17 16,9 4-15-16,12 5-13 0,4 2-8 15,13 4-6-15,12 3-3 0,19 1 0 16,23-1 2-16,18 1 1 0,12-3 2 15,15-3-14-15,8 2-100 0,6 1 64 0,0-7-66 16,-9-12-384-16</inkml:trace>
  <inkml:trace contextRef="#ctx0" brushRef="#br0" timeOffset="182784.9459">20787 2401 173 0,'-34'-27'69'0,"-7"-3"-21"0,-1 3 14 16,0 7-32-16,-2 1-8 0,-1 1-5 16,3 0-6-16,-1 0-3 0,2 0-4 15,1 2-1-15,3 2 1 0,10-2 1 16,-7 4 2-16,0-1-1 0,0 3 0 15,-7 2-1-15,-8 0 0 0,2 3-2 16,-6 0-2-16,-10 2-1 0,-5 2-1 16,-9 1 1-16,-4 1-1 0,-8-1 0 0,-6 2-1 15,-6 0 1-15,-3 0 0 0,-8 0-2 16,-3 0-1-16,-6 0-3 0,-3 1-3 16,0 0-2-16,0 1-1 0,-1-3 1 15,8-1 2-15,2-1 1 0,3-5 4 16,3 1 3-16,6-4 7 0,1-2 5 15,-1 0 2-15,-5-1 3 0,0 0 2 16,-1-1 1-16,-3 1 1 0,-6-1-4 0,0 2-4 16,-4 0-2-16,-4 0-3 0,-5 3-2 15,-3-3-2-15,3 3-1 0,-6-4-1 16,-4 3 1-16,5 0-1 0,-2 1 0 16,-4-1 0-16,3 6 0 0,3 2 0 15,-6 1 0-15,2 4 1 0,6 3-1 16,-1 4 0-16,-2 0 0 0,6 4 0 0,4-3 0 15,-1 3 0-15,-1 0-1 0,8 4 1 16,4-1 0-16,-3 4-1 0,4 6 0 16,5 1 0-16,0 3 1 0,-1 1 1 15,9 9 0-15,0 3 1 0,5 2-1 16,5 2 1-16,7 5 0 0,4-5-1 16,8 4-2-16,10-2 0 0,3 6 0 15,9-2 0-15,10 9-2 0,7-3 0 0,7-1-2 16,11-5 1-16,8 1 0 15,9-6 0-15,0 2 0 0,9 1 2 0,14 4 0 16,3-1 3-16,9 6 0 0,10-5 0 16,8 0 2-16,11 1 0 0,8-5 0 15,11-5 0-15,9 0 1 0,12 2-1 16,7-6-1-16,13 4-1 0,4-1 0 16,9-2-2-16,2-3 1 0,4-3-1 15,6-4 0-15,2-2-1 0,1 0 2 0,4 0-1 16,9-6 1-16,1 0-1 0,2-6 1 15,5-3 0-15,4-6 0 0,-4-4-1 16,4-5 1-16,2-2 0 0,4 0 0 16,3-3 1-16,0-4 0 0,5 1 2 15,2-1 1-15,-1-4 0 0,0-2 0 16,9-5 0-16,-4-1 0 0,2-2-2 0,-6-1 1 16,7-3-1-16,-6 4 3 0,0-6 1 15,-3-2 2-15,7 0 0 0,-13-1 2 16,-4-5 2-16,1-2 1 0,-8-2 1 15,-3-5 0-15,-5 3 0 0,-5 1-1 16,-11-3 0-16,-6 3-1 0,-8 1-3 16,-9-2-2-16,-9-1-1 0,-11 0-2 15,-14-6 1-15,-8-5-1 0,-15-5 1 0,-14-8 0 16,-13 2 0-16,-10-2-1 0,-17-2 0 16,-16-3-1-16,-3-4 1 0,-16-4 2 15,-16-3 5-15,-15-2 2 0,-18 1 3 16,-7-1 2-16,-12-2 1 0,-13 0-1 15,-11 2-3-15,-6 3-4 0,-14 6-5 16,-9 7-2-16,-4 9-3 0,-14 3-1 16,-13 10 1-16,-11 15-14 0,-6 12-24 0,-14 18-93 15,-6 1 59-15,-3 21-96 0,-2 14-323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1:18:57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11272 4324 23 0,'-13'-19'38'0,"-1"7"-16"16,0 3-2-16,2-1-1 0,3 1-10 16,4 8-5-16,-6 0-3 0,2 0-1 15,-1 2-1-15,-4-1 1 0,2 4-1 16,-5-3 1-16,-1-1 0 0,0 2 0 16,0-2 0-16,-8 0 2 0,5-3 4 15,-1 0 2-15,-5 0 1 0,-3-1 2 16,3-2 2-16,-4-1 1 0,2 0 3 15,-3-3-2-15,5-1 1 0,-1-1-1 0,-2 0 0 16,1 0-1-16,0 0-2 0,-1 2-3 16,-3 1-2-16,-3-3-3 0,0 1-2 15,-1 2 0-15,-8-3-2 0,0 1 0 16,0 3 0-16,-7 0 0 0,-3 1 1 16,3 2-1-16,-2 1 1 0,-3 1 0 15,3-1 0-15,1 1 1 0,-4-1-1 0,3-1 0 16,1 1 1-16,2 1-2 0,-4-3 1 15,7 1 1-15,-4 1 3 0,0-4 3 16,3-1 2-16,-2 3 2 0,0-1 2 16,0-1 1-16,1 3 0 0,-6 1-4 15,5 0-2-15,-5 3-3 0,5-1-1 16,-6 2-3-16,6-1-1 0,0 3-1 0,-3 0 1 16,2 1-1-16,2-1 0 0,-4 2 0 15,2-1 0-15,3 3 0 0,-2-2 0 16,-4 1 0-16,7-1 0 0,0 2 0 15,1-1 0-15,1 0 0 0,6 3 1 16,-2 0-1-16,2-2 1 0,1 2-1 16,4 3 0-16,1-3 0 0,2 1 0 15,1 0 0-15,1 3 0 0,0-2-1 16,0 1 1-16,3 2-1 0,2 2 1 16,1-1-1-16,3 4 1 0,0-1-1 0,0 1 1 15,-1 1 0-15,4 2 0 0,-1-1 0 16,-3 0 1-16,8 3-1 0,-4-3 0 15,2-4 0-15,2 5 0 0,-1-3 0 16,2-1 0-16,1 4 0 0,0-3 0 16,1-3 0-16,1 1-1 0,-2-1 1 15,4 1 0-15,-2-2-1 0,-1 5 0 16,1 3 0-16,2-3-1 0,-1 0-1 0,3 4 1 16,-2-6-1-16,2 2 1 0,2 7 1 15,0-2 0-15,0 0 0 0,2 7 2 16,0-5-1-16,2-2 1 0,-1 2 0 15,0 2-1-15,2-4 1 0,-1 5 0 16,3-2-1-16,1 0 1 0,0 1-1 0,1 1 1 16,2 1-1-16,-2 0 1 0,1 1-1 15,1-3 0-15,3 0 0 0,-1 1 0 16,2-3 1-16,6 2-1 0,1 1 2 16,-2-4-1-16,8 0 2 0,1-6 0 15,-1 1 0-15,4-5 1 0,7 3 1 16,-2-6-1-16,5 2 1 0,2-2-1 15,5 1 0-15,0 0 0 0,2 1-1 16,0 1 0-16,-3-2-1 0,-3-2 0 16,4 1 0-16,1-3-1 0,2 2 0 0,3 2-1 15,0 2 1-15,-3-2-1 0,3 2 0 16,-3-2 1-16,4-1-1 0,-2-2 1 16,2 1 1-16,4-5 1 0,2 2 2 15,2-1 1-15,2-1 1 0,1 1 1 16,-1-3 1-16,3-1 0 0,1-2 0 15,3-1-2-15,1 0 0 0,2-4-2 16,2 0 0-16,-2-1 0 0,3 1-2 0,-1-3 1 16,4-1-1-16,0-1 1 0,-2-1-1 15,1-1 0-15,0-3 0 0,-5 0 0 16,1-1-1-16,4-2 0 0,-6-2 0 16,-1-1 0-16,1-2-1 0,-3-3 0 15,-6 1 0-15,3-3 0 0,2 4 1 16,-6-1 0-16,1 0 1 0,0-1 0 0,-2 1 1 15,-2-3 0-15,-3-3 0 0,-1-1 1 16,-5-4-1-16,-2 2 0 0,-3-3 0 16,-5-1-1-16,-5-3 1 0,-7 2 0 15,-6 0 0-15,-7-1 0 0,-3 4 4 16,-8-2 1-16,-3 0 3 0,-3-5 0 16,-7-2 1-16,-1 0 2 0,-8-4 1 15,-3-3 0-15,-1 3-1 0,-3 2 1 0,-5 0-1 16,6 5-2-16,-6 0-1 0,-1 5-4 15,0-1-3-15,1 5-3 0,-7 5-3 16,7 9 1-16,-1 5-11 0,-3 12-26 16,5 1-38-16,1 10-49 0,-7 11 27 15,-2 7-107-15,4-1-117 0</inkml:trace>
  <inkml:trace contextRef="#ctx0" brushRef="#br0" timeOffset="3501.2194">4090 7066 17 0,'37'-4'12'0,"4"1"-5"0,-1 0 1 16,-2 0-2-16,7 2-3 0,2-1-1 16,-1 2-1-16,1-1-1 0,5 1 0 15,1 1 1-15,3 3-1 0,2-1 0 16,5 1 0-16,4 2 0 0,5-1 0 15,4-1 1-15,5 1 0 0,3 2 0 0,3-3 0 16,5 0 0-16,3 1 0 0,3-2 0 16,1-3 1-16,5-1-2 0,3 0 1 15,0 1 0-15,5-5 1 0,2-1 0 16,3 0 1-16,0 1 0 0,6-1 0 16,-2 2 1-16,0 0-1 0,8-1-1 15,-4 2 0-15,4-3 0 0,-1 0 0 0,9 1-1 16,-4-3 0-16,4-3 0 0,3 3-1 15,0 0 1-15,1-4 0 0,-3 0 0 16,1 1 0-16,-3-2 1 0,2 2 0 16,-3 0-1-16,1 4 1 0,1 1 0 15,-5-1-1-15,1 0 0 0,1-1-1 16,-4-1 0-16,-2 1 0 0,-2 2 0 16,-4 1 1-16,-1 1-1 0,-5 3 0 15,0 1 0-15,-4-1 1 0,1 1 0 0,-3 2-1 16,3 2 1-16,-4 0 0 0,6-2 1 15,-4 1-1-15,0-1 0 0,4-2 1 16,3-3-1-16,-2 1 0 0,5-1 0 16,2-1 0-16,-4-2 0 0,-2 1-1 15,2 0 1-15,-3 1-1 0,-1-3 0 16,-1 3 1-16,-3 0-1 0,0-2 0 0,0 0 0 16,-2 2 1-16,1 1-1 0,0 1 0 15,1-1 0-15,-1-1 0 0,-2 0 0 16,-1 1 0-16,2-2 0 0,1 4 0 15,4 1 1-15,3 1-1 0,3-2 1 16,1-1 0-16,1 1-1 0,-3 0 1 16,2-2 0-16,-1-4-1 0,-1 3 0 15,1-2 0-15,-1 2 0 0,-3-2-1 16,1 3 1-16,-2 0 0 0,0 2 0 0,1 2 0 16,-4-1 0-16,5 2 1 0,0-2-1 15,-2-3 1-15,-1 4-1 0,7-3 1 16,-5 0-1-16,0-3 1 0,-1 5-1 15,5-1 0-15,-2-1 0 0,-3 0 0 16,-2 0 0-16,5-6 0 0,-9 2 0 16,-2 0 5-16,1 0 5 0,-2-2 1 15,-6 2 1-15,4 1 0 0,-10-1 0 0,-2 1 1 16,-6 2-6-16,1-1-4 0,-8 4-1 16,4-2-1-16,-8 4 0 0,0-3 0 15,-6 3 0-15,0 2 0 0,-4-2 0 16,-2-2 0-16,-3 1 1 0,-2 1-1 15,-7-2 0-15,-5-1 0 0,-8-2-1 0,-5 3 1 16,-7-1 0-16,-5-1 0 16,-6-1 0-16,-3 1-14 0,-6 1-21 0,-6-1 15 15,-4 1-26-15,-4-1-88 0</inkml:trace>
  <inkml:trace contextRef="#ctx0" brushRef="#br0" timeOffset="4384.2476">15842 6619 26 0,'47'48'24'15,"14"-4"4"-15,10-6-2 0,8-7-2 16,9-8 0-16,9-2-2 0,7-3-3 15,0-4-4-15,2-2-3 0,4-1-2 16,-5-3-3-16,3-2-1 0,2-1-2 16,-1-1 0-16,3-1 0 0,4-3-3 0,0 0-25 15,8-6-12-15,4-3 11 0,4-4-37 16,7-7-47-16</inkml:trace>
  <inkml:trace contextRef="#ctx0" brushRef="#br0" timeOffset="5555.6043">16225 6190 56 0,'-7'-6'59'0,"-1"1"-22"15,5 4-2-15,-1 3-10 0,1-2-5 16,-1 5-11-16,2 4-7 0,-4 2-3 0,2 3 1 15,-1 1 0-15,2 1 0 0,-3-3-1 16,-3 0 1-16,1 1 4 0,-5-1 6 16,-4 0 3-16,2 6 4 0,3 1 2 15,-2 2 1-15,2 1 1 0,5 3-4 16,-2-2-4-16,5-2-3 0,2 2-2 16,2 1-2-16,4-1 0 0,-2-2-1 15,2 0 0-15,3-2-1 0,-3-5-1 16,3-1 1-16,-1-4 0 0,1-3 7 15,-2-3 5-15,3-4 4 0,-2-1 4 0,1-5 1 16,3-1 0-16,-1-4 0 0,-2-5-6 16,5 0-6-16,-2-4-4 0,-2-4-2 15,-2-2 1-15,0-3 3 0,-3-5 3 16,5-2 2-16,-3-1 4 0,4-1 3 16,-3-4 4-16,1 0 3 0,-5-4 1 15,0-4 4-15,3-3 3 0,-1-2 2 0,-1-1 1 16,5 1-2-16,3 3 0 0,1 2-3 15,1 4-5-15,7 2-6 0,1 3-3 16,1-1-3-16,8 2-3 0,7 2-5 16,4 2-3-16,9 5-2 0,7 8-2 15,-3 3-1-15,0 7-2 0,2 7-1 16,-3 6-1-16,0 0 1 0,7 6 1 16,0 10-7-16,0 4-15 0,-4 5-19 0,3 5-31 15,0 7-103-15,-2 3 47 0,-7 3-101 16,5-1-323-16</inkml:trace>
  <inkml:trace contextRef="#ctx0" brushRef="#br0" timeOffset="6356.4255">15906 7543 118 0,'-5'-6'98'0,"1"3"-40"16,2 3 5-16,1 0-13 0,-5 3-13 15,1 6-13-15,-2 2-5 0,2 4 0 16,-2 5 0-16,2 1-1 0,0 1-1 0,1 3-2 16,0 0-1-16,-1 3-2 0,3 0-2 15,0 3-1-15,1-2-3 0,0-2 0 16,1 0-2-16,1-2-1 0,0-5 1 16,1 0-1-16,1-3 1 0,1-3-1 15,-1-3 4-15,-1-4 4 0,0-4 5 16,0 1 5-16,1-4 3 0,0 0 2 0,1-4 1 15,1 0-2-15,0-6-3 0,-1-4-2 16,1-6-4-16,-1-6-2 0,0-5-2 16,1-3 0-16,0-8 2 0,2 1 5 15,-2-6 5-15,2-7 6 0,-1-7 4 16,5 1 4-16,0-9 3 0,4 0-1 16,4 3-6-16,5 12-8 0,4-2-7 0,1 10-6 15,2 8-6-15,-1 5-3 0,1 4-3 16,0 7-2-16,3 5 0 0,2 5 0 15,5 6-8-15,-1 6-10 0,5 3-17 16,5 8-24-16,-1 10-115 0,-2 6 58 16,4 7-98-16,-4-4-381 0</inkml:trace>
  <inkml:trace contextRef="#ctx0" brushRef="#br0" timeOffset="7814.8218">11543 7643 48 0,'-9'12'45'0,"-4"5"-8"0,-2 5 1 15,3 7-4-15,-2-1-4 0,-1 4-5 16,4 4-3-16,4 0-3 0,2 0-3 15,3 0-1-15,2-5 0 0,5-5-2 0,2 1 2 16,-2-8 1-16,4-5 3 0,0 1 4 16,-4-4 6-16,2-8 3 0,-1-3 3 15,0 0 1-15,-4-2-2 0,0-4-2 16,1-1-5-16,0-5-9 0,-2 0-5 16,0-2-4-16,-1-3-3 0,0-3-2 15,-2-4-1-15,-3-4 1 0,3-3 4 16,-3-6 5-16,1-3 5 0,4-2 4 0,1 1 6 15,4-3 4-15,-1-4 3 0,6-1-2 16,2-11-3-16,8 4-2 0,4-3-3 16,8 8-4-16,4 6-4 0,6 11-5 15,0 2-3-15,3 0-3 0,0 3-2 16,4 7-3-16,-2 4 0 0,1 2-2 16,-3 8-2-16,0 8-10 0,1 1-17 15,0 1-24-15,1 8-97 0,5 5 51 16,0 7-95-16,-2 0-313 0</inkml:trace>
  <inkml:trace contextRef="#ctx0" brushRef="#br0" timeOffset="37866.6616">9211 7250 8 0,'2'-5'11'0,"0"4"2"15,-3-2 0-15,2 3 5 0,-2-1 3 16,2 1 2-16,-3 0 1 0,2 0 1 16,-1-3 1-16,2 5-2 0,-3-4-6 15,3 2-7-15,0 1-2 0,0 1-5 16,-1 0-2-16,1 2-3 0,0-1-1 15,1 0 3-15,1 2 1 0,-1 1 3 16,-1 1 2-16,0-2 2 0,-2 4 2 16,1 0 1-16,0-1 1 0,0 6-2 0,0 1-1 15,2 3-1-15,-2 4-3 16,2 5-1-16,0 5-2 0,-2 5-1 0,2 4 0 16,-4 2-1-16,1 1 0 0,0-3 1 15,-2 0 1-15,0-2 1 0,1-2 2 16,-3 3 1-16,1 3 2 0,0-1 2 15,0 3 1-15,-2 3 0 0,-1-2 1 16,0-2 1-16,0-4 1 0,1-2 2 0,0-7 1 16,0-4 0-16,1-2-1 0,1-1 1 15,-1 0-2-15,3 0-2 0,-2-2-2 16,-1 2-2-16,1-3-1 0,1-4 0 16,-2-5-2-16,4 0 0 0,1-6 1 15,1-2 1-15,3-4 0 0,0 0 0 16,1-1 1-16,1-1 0 0,-2-2 0 0,1-2-1 15,-2-4-1-15,1-1 0 16,3 0-9-16,-1-8-13 0,3-2-19 0,2-2-36 16,1-3-36-16,-1-5 10 0,2 3-70 15,-1-10-80-15</inkml:trace>
  <inkml:trace contextRef="#ctx0" brushRef="#br0" timeOffset="38565.4557">9298 7322 15 0,'9'-2'20'0,"-4"2"-5"16,5 0-2-16,-2 1 1 0,2 1-2 15,-4 0-2-15,0 2 0 0,2-2 4 16,3 0 4-16,1 0 4 0,5 2 2 16,-1-2 1-16,8 1 1 0,2 0-3 0,6-2-2 15,2-1-4-15,5-1-4 0,3 0-2 16,5-2-2-16,2 0 0 0,5-1 0 15,5 0 1-15,3 1-1 0,-1-2 1 16,3 0-1-16,10-2 0 0,0 2-2 16,4-2-1-16,10-1-1 0,2-1-1 0,0-1 0 15,1-2-1-15,3 0 1 0,-2 2 0 16,3 0 0-16,-2-1 0 0,1 2 0 16,3 0 1-16,3-1 0 0,-2 1 2 15,2 1-1-15,2 0 1 0,-1-2 0 16,0 0 0-16,2 3-1 0,0-2-1 15,4 2-1-15,3 2-1 0,0 1-1 16,4-2 0-16,3 2 0 0,0 1-1 0,-4-3 0 16,2 1 0-16,2 0 0 15,-2 1 0-15,0 0 0 0,3-1 0 0,2 2 0 16,-2-3 0-16,1 2-1 0,2-4 1 16,3 3 0-16,-2-2 0 0,3 1 0 15,-2-1-1-15,3 1 1 0,-4-3 0 16,0 3 0-16,5-1 0 0,-1 0 0 15,-1 1 0-15,3 2 0 0,0-2-1 16,-3 1 0-16,-4 0 1 0,1 1-1 0,-6 2 0 16,-3-2 0-16,-2 0 0 0,-3-1 0 15,-1-1 0-15,-1-1 0 0,-3-1 0 16,-7 1 0-16,2 3 0 0,-5 0 0 16,-9 0 0-16,-7 4 2 0,-4 0 0 15,-11 1-27-15,-11 4-52 0,-11 2 38 16,-12-1-57-16,-18-3-206 0</inkml:trace>
  <inkml:trace contextRef="#ctx0" brushRef="#br0" timeOffset="39681.3046">11521 8347 11 0,'2'1'20'0,"-1"1"-1"16,-1 0-3-16,-1-3-2 0,2 1-3 15,-2 0-3-15,2 2-4 0,-2-2-2 16,1 0 0-16,1 1 0 0,1-2 0 0,-4 1 1 15,4-2 3-15,-2 0 8 0,2 2 6 16,-2-3 4-16,1 0 4 0,-2 2 2 16,2 3 2-16,-1 0-5 0,1-4-9 15,-2 1-5-15,2 1-6 0,-1 0-3 16,4 1 1-16,-2 1 4 0,1-4 4 16,0 4 5-16,1-2 4 0,0 0 1 0,0 0 2 15,2-2-4-15,-1 2-3 0,0-1-5 16,-1 0-1-16,-1 0-3 0,2 1-1 15,-3 0-2-15,2-1 1 0,-2-1 1 16,-1-1 1-16,1 2 0 0,-1-2 1 16,-1 1-2-16,-1 1 0 0,1-2-1 15,-2 1-2-15,1 1-2 0,1-1-1 16,-2 1 0-16,1 1 0 0,-2-1 0 16,0-1 0-16,0 0-12 0,1 0-19 0,0-3-44 15,2 2-16-15,0 0 7 0,2-2-83 16,0 1-10-16</inkml:trace>
  <inkml:trace contextRef="#ctx0" brushRef="#br0" timeOffset="40445.589">11287 8341 7 0,'0'1'22'16,"1"1"17"-16,0-4-6 0,3 3 3 15,-1 0 1-15,1-1-1 0,1-1-5 16,4 1-6-16,0 0-7 0,1 3-4 15,3-2-4-15,3 2-1 0,-3 0-2 16,5-1 1-16,2 1-1 0,4-1 0 0,-5 0 0 16,4 0-1-16,1 0 0 0,1 3-2 15,0-4 0-15,9 1 0 0,1 0-1 16,4-1-1-16,5 2 1 0,1-1 0 16,-2-2-1-16,6 1 1 0,4-1 0 15,2-1 0-15,4 1 1 0,4-4-1 16,2 0 0-16,0 1 1 0,3-3-1 15,0 3 0-15,-1-5 0 0,7 7-1 16,0-3 0-16,4 2 0 0,0-2 0 16,2 1-1-16,0 5 0 0,4 2 1 0,1-7-1 15,7 3 0-15,-3-1 1 0,5 1-1 16,2 0 1-16,0-4 0 0,3 1-1 16,7-1 0-16,-3-1 0 0,4-2 0 15,1 2-1-15,-3 1 0 0,4-2 0 16,1 3 1-16,-3-2-1 0,4 2 1 0,1 0-1 15,0-3 1-15,-1 3-1 0,4 0 1 16,-4 0-1-16,3 2 1 0,0 1-1 16,2 2 0-16,0-1 0 0,-4 0 1 15,-4 2-2-15,-1 3 1 0,-7-1 0 16,-1 1 0-16,-3 0 0 0,0 2 0 16,-3-3 0-16,0 2 1 0,-8-1-1 15,3-1 1-15,-3-1-1 0,-4-1 1 0,1-3-1 16,0 1 1-16,-4-2-1 0,-1-1 0 15,-2 0 10-15,-3-5 3 0,1-1 3 16,0 2 1-16,-5 1 2 0,-3-2 1 16,1 3 1-16,-5 2-11 0,-7-2-2 15,-1 4-2-15,-7-1-2 0,-7 2-1 16,-6 2 0-16,-1-2-1 0,-7 1 0 16,-4-1 0-16,-7-1 0 0,-2 2 0 15,-10-1 1-15,-2 1 0 0,0-2-14 0,-9 0-21 16,-7 1-57-16,-9 2 37 0,-10-4-75 15,-9-3-184-15</inkml:trace>
  <inkml:trace contextRef="#ctx0" brushRef="#br0" timeOffset="41396.0556">12398 7867 100 0,'-2'0'38'0,"-2"0"-10"0,2 3 12 15,5-3-14-15,1 2-7 0,-4-1-2 16,1 2 1-16,2 0-2 0,0 0-5 16,1 0-4-16,-2-1-1 0,0 0 0 15,-2 0 0-15,0 1 3 0,-2 2-32 0,-3 0-25 16,0 1 23-16,0-1-44 16,3-2-113-16</inkml:trace>
  <inkml:trace contextRef="#ctx0" brushRef="#br0" timeOffset="41840.8915">13585 8067 61 0,'-1'-1'73'0,"2"0"-4"15,-2 0-5-15,2-1-3 0,-2 1-8 16,1-1-8-16,0-1-7 0,-1 1-7 16,0 1-5-16,-1-1-6 0,1-2-4 15,-1 0-3-15,1 1-2 0,1 1-3 16,1 1-3-16,-1-1 0 0,1 2-16 15,0 0-73-15,3-3-1 0,-1 2 12 16,1-3-101-16,2-6 2 0</inkml:trace>
  <inkml:trace contextRef="#ctx0" brushRef="#br0" timeOffset="43701.8964">16728 8084 54 0,'-3'-6'51'0,"1"1"-30"16,1 0 6-16,2 5-35 0,3 2 10 15,3 2-26-15,-1-4-99 0</inkml:trace>
  <inkml:trace contextRef="#ctx0" brushRef="#br0" timeOffset="44020.2403">17826 8157 31 0,'-2'-2'33'0,"1"2"-7"0,-1-4-2 15,2 1-5-15,0 2-5 0,2 0-5 16,0 1-3-16,2-2-3 0,2 2-2 0,-1-2 0 16,0 3-1-16,1-1 1 0,-1 0-1 15,1 0 1-15,1 1-11 0,0-1-14 16,3 3 10-16,-3-4-18 0,1 2-57 16</inkml:trace>
  <inkml:trace contextRef="#ctx0" brushRef="#br0" timeOffset="47212.296">18981 7254 6 0,'-28'-5'10'0,"-3"1"-1"0,-5-2 0 15,-1 1-1-15,-2 0 0 0,0 2-1 16,-6-1-1-16,0-2-1 0,4 0-1 15,-4 0-1-15,1 1 1 0,0-2 1 16,-3 0 1-16,-2 0 2 0,1 1 3 16,-3 0 1-16,2 2 2 0,0-2 2 15,-3-2 0-15,-6-6 0 0,0 4 1 0,-6-1-1 16,1-1-1-16,-6 3-1 0,2 2-4 16,3 0 0-16,1-1-3 0,-6 2-1 15,5 0-2-15,-1 1 0 0,-5-2-1 16,3 3 0-16,1-1-1 0,0 0 0 15,-1-1-1-15,3 3 1 0,-7 0 0 16,0 1-1-16,1 0 0 0,-2 0 0 16,-1-1-1-16,2 1 0 0,-4 0 0 0,-3-1 0 15,-1 0 0-15,-5 0 0 0,2 0 0 16,1 0 0-16,0-2 1 0,-4 3-1 16,6 0 0-16,-2 2 1 0,-2-1-1 15,2 2 1-15,-2 0-1 0,-2 2 1 16,-2-4-1-16,-3 3 1 0,-1-1-1 15,0 0 1-15,2-1-1 0,-1 0 0 0,1 0 0 16,0 0 1-16,1 2-1 0,-6-2 0 16,0-2 0-16,1 1 3 0,-3-1 2 15,-4 1 2-15,4-1 2 0,-1 1 0 16,0 0 0-16,-4 0 1 0,-2 2-3 16,1-1-2-16,0 0-2 0,0-1-1 15,6-2 0-15,0 5 0 0,4-2-1 16,-1-2 0-16,3 1 0 0,2 0 0 15,2 1-1-15,0-1 1 0,2 0 0 0,-2 1 0 16,4 1 0-16,2 1 0 0,0 1 0 16,3-1-1-16,4 0 1 0,-1 0 0 15,5-2-1-15,5 0 0 0,-2 1 0 16,2-1 1-16,-1 0 0 0,-1 1 0 16,1 0 1-16,4 2-1 0,3 1 2 15,2-1-1-15,-1 2 0 0,0-1 0 16,-1 2-1-16,-2 1 0 0,2 0 0 0,1-1-1 15,0 1 0-15,5-3 0 0,-2 1 0 16,3 1 0-16,1 3-1 0,1-1 1 16,-7 0 0-16,7 0 0 0,2 1 0 15,1-3 0-15,3 3 0 0,0 0 0 16,-3 0 1-16,-4-1-1 0,0 3 0 0,-2-5 0 16,3 3 1-16,-1 0-2 0,5 2 1 15,-1-6 0-15,0 3 0 0,1-2-1 16,-2 3 1-16,-3-1-1 0,0 0 1 15,-1 2-1-15,0 0 1 0,4-1-1 16,1 2 2-16,4-2-1 0,0 1 2 16,1 0-1-16,1 0 1 0,-1 0-1 15,3 1 0-15,-1 2 0 0,4-3-1 16,2 3 0-16,4-2 0 0,1 1 0 0,4 0 0 16,3 2 0-16,3-1 0 0,2 3 0 15,0 1 0-15,1 0 1 0,1 3-1 16,-2-1 1-16,-2 1-1 0,3 2 0 15,1 2 0-15,1 0-1 0,-2-1 0 16,2 3 0-16,-2-2-1 0,2 1 0 16,-1 0 1-16,3 2 0 0,1 1-1 15,1-3 1-15,3 2 1 0,0 0-1 16,2 3 0-16,1 0 1 0,-1 3-1 0,3-2 1 16,0-2-1-16,1 1 1 0,0-2-1 15,0-1 1-15,-1 0 0 0,2-5 0 16,-1-2 0-16,1-2 0 0,0 0 1 15,4-4 0-15,0 2 1 0,5 3 0 16,1-3 1-16,1 2 1 0,-1-1-1 16,4 4 0-16,-3-1 0 0,2 1 0 0,1 5-1 15,0 3 1-15,2 2-1 0,2-1 0 16,-2-2 1-16,3 0 0 0,5-5 0 16,-3-4-1-16,3 1 1 0,3-1 1 15,2-4 3-15,-5-3 2 0,8-5 1 16,0 2 1-16,5-2 2 0,4 1-1 15,5 0-1-15,0 1-2 0,2-4-3 0,3 1-1 16,1 0-1-16,0 0-1 0,6 4-1 16,2-2 0-16,-1 4 0 0,2-1 0 15,3 3 1-15,-3-3-1 0,2 1 1 16,4-1 0-16,5 2-1 0,-2-4 1 16,-1 1-1-16,2-4 0 0,0 1-1 15,0-3 1-15,0 1-1 0,5-1 1 16,-1 3 1-16,3-3 0 0,-1 1 0 15,5 1 1-15,3-2 1 0,0-2-1 16,-1 1-1-16,4-1 1 0,2 0-2 0,3 1 1 16,0-1-1-16,1 3 0 0,0-2 1 15,3-1-1-15,-2-1 1 0,3 0 0 16,3 0 0-16,1 1-1 0,0 0 1 16,2-3 0-16,-2 1 0 0,2-1-1 15,0-6 0-15,0 3 0 0,-6-4 0 16,1 0-1-16,4 0-1 0,-3 0 1 0,0-1-1 15,1 1 0-15,4-1 1 0,-2 0-1 16,2 1 1-16,-2 1 0 0,6-2 0 16,3 3 0-16,-2 0 0 0,2 2 0 15,0-2-1-15,3 1 1 0,-5-1 0 16,2 2-1-16,-2 0 0 0,2-1 1 16,-6 3-1-16,0 3 0 0,2-3 1 0,-2 1-1 15,-2 0 1-15,2 0 0 0,1-1 1 16,-4 0-1-16,3-1 0 0,-4 1 1 15,-1-3-1-15,0-1 0 0,3-4 1 16,-2 0 0-16,3-2 1 0,-5-2 1 16,-1-1 0-16,-1 2 0 0,-5-1 1 15,-2 0 0-15,1 0-1 0,-5-4 0 16,-10-2-1-16,3 1 0 0,-5-5 0 0,-2-4-1 16,1 3 1-16,4 1-1 15,-5-2 1-15,-2 0-1 0,0 3 1 0,-4-4-1 16,-8-5 0-16,0 3 0 0,1 0-1 15,-4-1 0-15,-3 2 0 0,-4 1 0 16,-2 1 0-16,-8-4 1 0,-4 3-1 16,-4-3 1-16,1 2 0 0,-3-2 1 0,5 5-1 15,-3-3 1-15,0 6-1 0,-4-6 0 16,-1 3 0-16,-6 0 0 0,1-1 0 16,-6-3 1-16,-1 3-1 0,-2-2 1 15,-5 0 0-15,-5-4-1 0,-2-1-1 16,-1-1 1-16,-2 1-2 0,-9-6 0 15,-4 4-1-15,-7 1 0 0,-8-1-1 16,-9 1 1-16,-5 3-1 0,-7 2 1 0,-2 0 0 16,-8 2 0-16,0 3 1 0,-6-2 0 15,-5-5-1-15,-3 2 1 0,-4-5 0 16,1-2 0-16,-7-3 0 0,-9 1-1 16,-8-5 1-16,-5 6-1 0,-14-1 0 15,-11 2 0-15,-9 5 1 0,-8 7-1 16,-20-1 7-16,-15 8-17 0,-18 6-22 15,-16 11-79-15,-27 1 53 0,-13 9-95 16,-26 7-264-16</inkml:trace>
  <inkml:trace contextRef="#ctx0" brushRef="#br0" timeOffset="49445.5331">3460 10111 18 0,'-11'1'28'0,"0"-3"-4"16,0 3-2-16,1-1 1 0,-1 1-3 15,0-1-1-15,3 1-2 0,0 1-1 16,3 0-2-16,0 1-2 0,1 0-3 15,1-1-2-15,-1 0-2 0,4 3-1 0,1 0 4 16,3 2 2-16,5 1 6 0,6 4 6 16,3-3 4-16,8 3 4 0,8-3 2 15,8-2-1-15,8-1-1 0,11 0-3 16,8 0-3-16,10-3-2 0,4-3-3 16,12 0-2-16,7-1-3 0,0-3-2 15,4-6-3-15,5 1-1 0,0-2-2 16,-5-2-2-16,6-1 0 0,-2 3-1 0,-1-2 0 15,-4 0 1-15,-5-2 2 0,-4 2 0 16,-7 2 1-16,-9 0 0 0,-8 3 0 16,-5 4 0-16,-10 0-1 0,-7 1-2 15,-11 2-1-15,-5-1 0 0,-10 0 0 16,-8 0 1-16,-10-1 0 0,-6 0 1 16,0 5-1-16,-14-3 0 0,-14 0 0 0,-9 0 0 15,-6 2-2-15,-11 0 0 0,-6 2 0 16,-1-1-1-16,-12-1 1 0,-6 1-1 15,-4 1 1-15,-3-2-1 0,-3 4 0 16,1-1 0-16,-1 0 0 0,1 0-1 16,-5 3 1-16,-1 0-1 0,-3-2 1 15,0 4-1-15,-5 1 0 0,7-4 0 16,4 3 0-16,0 1 0 0,7-1 0 0,2-1 0 16,7 1 0-16,-1 1-1 0,10 0 1 15,4 2 0-15,9 0-1 0,6 1 1 16,12-5-1-16,9-1 0 0,8-3-2 15,12-1 0-15,6 0 0 0,0 0 0 16,10-1 0-16,11-3 1 0,12 2-1 16,20-2 3-16,16-5 2 0,18-2 3 0,17-4 1 15,13-3 1-15,10-3 1 0,12 1 0 16,3-4 0-16,-5 6-1 0,2 1-2 16,-5-1 1-16,-12 2-1 0,-7 8 3 15,-3 2-6-15,-8 3-21 0,-15 1-90 16,-6 9 59-16,-12 2-83 0,-18-5-334 15</inkml:trace>
  <inkml:trace contextRef="#ctx0" brushRef="#br0" timeOffset="59870.0506">21421 12068 10 0,'-1'0'10'0,"1"0"-7"0,-1 0 2 16,4 1 0-16,1 0-4 0,-1 1 0 0,0-2 6 16,2-2 3-16,1 2 5 0,-3-1 3 15,-1 0 3-15,4-1 3 0,0 1 1 16,5 0-3-16,0 0-1 0,4-1-3 15,1-2-4-15,3 2-3 0,0-2-2 16,4-1-2-16,3-1-2 0,5 0-1 16,5-2-1-16,9 0-1 0,6 0 1 15,8 2-1-15,6-5-1 0,0 1 1 16,5-3-1-16,5 0 0 0,6-1 0 0,5-5-1 16,7-3 1-16,7 0 0 0,3-6-1 15,-2-4 1-15,4 6-1 0,0 2 1 16,-8 0-1-16,0 4 1 0,-2 3 0 15,-5 0 0-15,-2-2-1 0,2 1 0 16,0-1 1-16,-1 0-2 0,5-1 1 16,-2 4 0-16,-4 1 0 0,-2 2 1 15,-6 2-1-15,-5 2 0 0,-3 1 1 0,-3 0 0 16,-8 2-1-16,-4-2 1 0,-5 0-1 16,-5 1 0-16,-11-3 1 0,0-1 3 15,-5 3 2-15,-7 2 1 0,-7-1 0 16,0 4 0-16,-6 3 0 0,-5 2 0 15,-5-1-3-15,-1-1-2 0,0 4-1 16,-4-3 1-16,1 0-2 0,-1-2-6 0,1-3-22 16,2 4-22-16,2 2 15 15,3-2-45-15,9-2-69 0</inkml:trace>
  <inkml:trace contextRef="#ctx0" brushRef="#br0" timeOffset="61038.0856">26422 11262 17 0,'22'4'20'0,"2"4"7"0,0 1-1 0,1 2 0 16,6 0-2-16,-1 4-2 0,4 1-4 15,2 4-4-15,5 7-5 0,-4 3-5 16,5 4-1-16,1 7-2 0,8 2 0 16,2 1 0-16,11 5 0 0,3 5 0 15,12 0 0-15,0 7 0 0,6-1 0 16,5 0-1-16,4-4 1 0,-1 0 0 15,1-8 0-15,-5 3 1 0,-2 3 1 16,2 2 1-16,-1 1 0 0,-4 0 0 16,-2-2 1-16,-2-2-1 0,-7 0-1 0,0 3-1 15,-9 6-1-15,3 6-1 0,-13-1 3 16,-1 0 4-16,-9-3 2 0,1-4 0 16,-2-3 2-16,-1 2 5 0,2 1 4 15,1 1 2-15,-4-2 0 0,-2-6 3 16,0-4 6-16,-6-7 2 0,0-7-3 0,-2-3-2 15,-3-2-1-15,-1-2-3 0,-1 2-4 16,-3 0-7-16,1 5-3 0,-5-1-2 16,-3 3-1-16,-3 5-3 0,-7-1 0 15,-4-1 3-15,-2 5 0 0,-2 2 2 16,-6 2 1-16,1 7-1 0,-2 6 0 16,4 7 0-16,2-1-2 0,3-2-1 15,2-7-1-15,1-7-1 0,5-6 0 0,-2-2-1 16,-2-3 1-16,0 2-1 0,0-2 0 15,-4-3-1-15,0-2 1 0,1-1 0 16,1-2-1-16,-1-7 0 0,1 0 0 16,-2 1 0-16,4-3 0 0,-2 0 1 15,0 4 1-15,2 0 1 0,2 3 0 16,-1 5-11-16,2 1-22 0,-2 1-33 16,2 4-49-16,1-6 25 0,2 0-95 15,1-3-120-15</inkml:trace>
  <inkml:trace contextRef="#ctx0" brushRef="#br0" timeOffset="62041.4959">21778 12839 67 0,'-9'-17'34'0,"5"-4"0"0,1 6 1 15,3-1-10-15,5-3-2 16,3 1 1-16,8 1-1 0,4 2-3 0,8 4-1 16,-3 1-1-16,3 6-2 0,6 4-2 15,1 1-5-15,3 5-2 0,6 6-3 16,3 6-3-16,2 6 0 0,8 11-1 16,-1 8-1-16,6 2 1 0,3 7 1 15,4 7 0-15,0-3 2 0,6 3 0 16,6 1 0-16,6-2 1 0,1-6 0 15,6-9-1-15,2-9 0 0,1-8-1 0,3-5-1 16,5-7-1-16,-1-2 1 0,2 3-1 16,-5-1-1-16,-4-1 1 0,-7 5-1 15,-4-2 0-15,-5 0 1 0,-5 13-1 16,0 11 0-16,-3 5 0 0,-2 15 0 16,-1 3 1-16,0-5-1 0,-2 1 1 15,5-9 1-15,2 9-1 0,2 2 1 0,2-1 1 16,6-3 0-16,5 0 0 0,2-19 0 15,7-12 0-15,-3-8 0 0,13-9 1 16,-1-3-1-16,-3-3-1 0,2 2 1 16,3-4-1-16,-12 0-1 0,1 2 0 15,2 0 0-15,2 4 0 0,0 1 0 16,0 4 7-16,3 3 8 0,4 3 5 0,4 1 2 16,5 7 1-16,5 2 1 15,3 5 1-15,9 8-5 0,8 0-4 0,5-1-1 16,10 0-1-16,8-4 0 0,-4-1 0 15,0-1 1-15,-3 1 1 0,-8-2 1 16,-5-2 1-16,-4-6 0 0,-5-2 1 16,-4 0 0-16,-2 3 1 0,-7 1-5 15,-5 4-5-15,-4 0-2 0,-7 4-1 16,-5-2-2-16,-8-1 1 0,-6-3-13 0,-7-1-29 16,-1-3-82-16,-7 2 53 0,-3 1-95 15,-4-2-293-15</inkml:trace>
  <inkml:trace contextRef="#ctx0" brushRef="#br0" timeOffset="71660.8248">12052 8456 9 0,'96'36'20'0,"5"-8"2"0,13-6-2 15,6-6 0-15,9-7-1 0,3-9-2 16,5-3-2-16,5-2-3 0,9-10-1 16,2-5-1-16,11-4 3 0,-3-4 1 15,-8-5-1-15,-5 4 0 0,-15 3 0 16,-14 0 0-16,-8 6-2 0,-12 4-33 0,-12 0-14 16,-7 2 14-16,-8 4-40 0,-14 3-61 15</inkml:trace>
  <inkml:trace contextRef="#ctx0" brushRef="#br0" timeOffset="76389.3634">10353 8320 44 0,'1'-16'36'0,"-1"5"-18"0,0 1 2 15,-2 2-5-15,-2 0-8 0,-3 1-5 16,2 0-2-16,-2 0 1 0,1 0 1 0,-2 2 4 15,0-1 5-15,-5 0 4 0,-2 2 2 16,-4 2 1-16,-2 1 2 0,-7 4-3 16,1-3-3-16,-5 8-5 0,1 0-3 15,1 4-3-15,-4 0-2 0,-2 1 0 16,6 2-1-16,0 0 0 0,-1-1 0 16,4 6 3-16,-1-1 2 0,2 2 2 15,-3 1 2-15,3 4 3 0,2-2 1 0,7 5 2 16,-4 1-3-16,9-1-1 0,4-1-2 15,2 0 0-15,3-4-3 0,3 0-1 16,2-1 0-16,2 2-1 0,4-4 3 16,2 1 4-16,2 3 2 0,4-1 1 15,3-5 3-15,3 1 2 0,3-3 3 16,6-3-1-16,0-1-1 0,4 0-3 16,1-3 0-16,0-2-1 0,3-3-3 0,0-2-2 15,0-3 0-15,1-1 0 0,1-4 2 16,0 0 0-16,1-4 1 0,4-3-1 15,-1-1-1-15,-2-1 0 0,2-5-3 16,0 0-3-16,-7-5 1 0,-2-1-2 16,-1-1 1-16,-7-3 0 0,-4 2 0 15,-4-3 2-15,-7-3 2 0,-10-5 1 16,0-1 1-16,-3-3 0 0,-4 0 0 0,-2 2-2 16,-6-1-2-16,-5 5-6 0,-5 3-10 15,-5 3-4-15,-3 4-17 0,-3 3-20 16,-2 2 14-16,-1 8 23 0,-2 2 7 15,-4 5 10-15,0 6 4 0,-6 2 17 16,1 5 21-16,1 5-14 0,-1 0-17 16,10 6-17-16,4 0-19 0,3 3-27 15,7 0-60-15,10 0-14 0,9 2-8 0,4-3-89 16,3-8 20-16</inkml:trace>
  <inkml:trace contextRef="#ctx0" brushRef="#br0" timeOffset="77156.3903">7880 5643 14 0,'11'-3'27'15,"2"-2"3"-15,1 0-2 0,8-1 1 16,2 2 1-16,5-2 0 0,9 0 0 16,4 2-1-16,10 0-2 0,11-1 0 15,7 1 1-15,13-4 0 0,14-2-1 16,10-1 0-16,11 3-1 0,11-2-2 0,8-2-2 16,6 4-5-16,10 2-3 0,3 0-4 15,2 2-3-15,-3 3-3 0,4-3-1 16,-7 0-1-16,2-3-1 0,-8 0 1 15,-2 0-2-15,-11 3 1 0,-3 0-1 16,-14 0 0-16,-3 0 2 0,-9 1 7 16,-9-1 1-16,-9-1 1 0,-3 2 1 0,-15-1 1 15,-10 2 2-15,-6 1-1 16,-16 0-4-16,-12 1-29 0,-8 1-70 0,-5 2 49 16,-11 8-65-16,-3-6-282 0</inkml:trace>
  <inkml:trace contextRef="#ctx0" brushRef="#br0" timeOffset="81995.8638">10863 7432 14 0,'-24'-23'3'0,"-4"-3"-1"0,-2 7 1 0,-5 3-3 16,-5 2 0-16,-6 2 0 0,-3 3 0 16,-7 0-1-16,-6 2 1 0,-2 0 0 15,3 3 0-15,0 1-1 0,5 1 0 16,0 1 1-16,2 1 0 0,1 1 1 16,2 1 2-16,-5 4 3 0,0 2 2 15,0 2 0-15,-2 6 1 0,-5 3-1 16,7 4 1-16,-1 5-4 0,5 4-2 0,1 2 0 15,7 4-2-15,-4 3 1 0,10-2 2 16,-3 3 6-16,5-1 4 0,0 1 4 16,7-6 2-16,-1 3 2 0,6-2 0 15,5 1-2-15,-2 1-5 0,5 0-5 16,-1 1-2-16,6 4-3 0,-3-2-1 16,5-2-1-16,3-2-1 0,4-3 0 15,2-4-1-15,0 0 0 0,5 4-1 0,4-6 0 16,4 0 0-16,6 0 1 0,2-3 0 15,8-2 1-15,4 5 1 0,1-3 1 16,6-2 2-16,4 3 0 0,4-1 1 16,7-2-1-16,5 3 1 0,-1-4-1 15,3-4-2-15,2-5 0 0,3-5 1 16,0-5 2-16,1-4 3 0,3 0 4 0,1-5 6 16,0-3 4-16,4-8 3 0,-4-6 1 15,1-2-1-15,-4-3-1 0,-2-5-6 16,-7-2-4-16,3 2-4 0,-6-4-4 15,-3-1-1-15,-2-4-2 0,-3 3 0 16,-3 0-1-16,-1-5 0 0,-5-3 0 16,-1-4-1-16,-2-2 0 0,1-5 0 15,-6 5-1-15,1-1 1 0,-9 5-1 16,-6 0 0-16,-12 7 0 0,-6-1-1 0,-2 1-2 16,-17 4-2-16,-8-2-2 0,-14-2-1 15,-5-2-1-15,-13 2 0 0,-5 1 0 16,-9 3 1-16,-7 3 0 0,-7 9 2 15,-2 5-1-15,-3 7 0 0,-7 8 0 16,0 5 1-16,-1 3 1 0,3 6 3 16,0 7-18-16,7 12-60 0,4 10 42 15,5 10-48-15,9 13-243 0</inkml:trace>
  <inkml:trace contextRef="#ctx0" brushRef="#br0" timeOffset="157118.6801">19118 8334 46 0,'-5'0'41'15,"0"-3"-11"-15,4 1 2 0,-3 0-4 16,2 1-6-16,2 1-3 0,-1-1-3 16,1 0-2-16,5 0 0 0,-3-2 1 15,4-1 1-15,-1 1 2 0,6-2 2 16,-1 5 1-16,2-3 2 0,5 2-2 0,1 2-2 16,5 1-3-16,-1 2-4 0,4 0-2 15,5 0-2-15,7 5-1 0,3-1-1 16,2 0-1-16,3 0 0 0,0 2-1 15,-4 2 0-15,0 0-1 0,4 0 0 16,-4 2-1-16,0-2-1 0,-1-2 1 16,-3 3-1-16,-3-2 1 0,0 0 7 15,-3-1 3-15,-3-4 3 0,-3-3 3 0,0 1 1 16,-4-2 1-16,-1-2 0 0,1 2-6 16,-2-2-3-16,-6 1-3 0,1-2-1 15,-3 1-2-15,-3-2 0 0,-6 0 0 16,1-2 0-16,-1 0 0 0,-3-1 0 15,-3-1-1-15,1 1 0 0,-2-1-1 16,-4 1 0-16,-4-1-13 0,0 1-20 0,-2 1-35 16,-6 0-35-16,2 1 17 0,-2 0-87 15,-9-3-75-15</inkml:trace>
  <inkml:trace contextRef="#ctx0" brushRef="#br0" timeOffset="157704.88">19369 8113 17 0,'3'-2'25'0,"-1"0"8"0,-1 4-1 16,1-2-1-16,-1-3-1 0,-1 4-3 16,0 0-3-16,-1 2-5 0,-3-1-6 15,-4 2-4-15,-3-1-4 0,2 5 0 0,-7 0-1 16,0 4-2-16,-3 0 0 0,-1 1-1 15,-3-1 5-15,-1 3 3 0,-4-6 2 16,2 3 1-16,-2 0 1 0,-2-1 1 16,5-1 0-16,1 0-3 0,5 1-3 15,3-1-1-15,4-1-1 0,0 1-1 16,3-1 0-16,-2-2 0 0,3-1 1 0,0 0 1 16,4 0 2-16,3-3 3 0,0 4 1 15,1-2 1-15,1 0 0 0,-1 0 1 16,3 2-2-16,-1-2-2 0,2 1-1 15,2 0 0-15,1 3-1 0,0-3 1 16,1 2 0-16,1 2 1 0,0 1 0 16,-1-1 1-16,1 5 2 0,1-3 1 15,-1 3 0-15,1 0 0 0,2 4 0 16,-1-5-1-16,4 0 0 0,1-1-4 0,-1-2-1 16,0-3-2-16,2 1-1 0,-2-3-1 15,-2 3 1-15,-3 0-1 0,-2-2 5 16,-5 3-18-16,-2 3-33 0,-1 0-66 15,-8 7 45-15,-3 0-101 0,2-6-218 16</inkml:trace>
  <inkml:trace contextRef="#ctx0" brushRef="#br0" timeOffset="158871.871">9072 8546 12 0,'39'0'15'0,"11"2"-3"0,9 0-1 0,7-1-1 16,14 5-1-16,5 0-2 0,8 0-2 16,9 2-1-16,12 1-15 0,3-1 9 15,12 2-8-15,3 0-52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2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9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F2E4-CCDF-404B-AED1-82BA78846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.emf"/><Relationship Id="rId5" Type="http://schemas.openxmlformats.org/officeDocument/2006/relationships/image" Target="../media/image7.png"/><Relationship Id="rId10" Type="http://schemas.openxmlformats.org/officeDocument/2006/relationships/customXml" Target="../ink/ink3.xml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emf"/><Relationship Id="rId4" Type="http://schemas.openxmlformats.org/officeDocument/2006/relationships/image" Target="../media/image19.pn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Point to point shortest paths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087"/>
                <a:ext cx="10515600" cy="4826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We want to `direct’ the search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087"/>
                <a:ext cx="10515600" cy="4826000"/>
              </a:xfrm>
              <a:blipFill>
                <a:blip r:embed="rId2"/>
                <a:stretch>
                  <a:fillRect l="-1333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72014" y="4607066"/>
            <a:ext cx="719272" cy="484630"/>
            <a:chOff x="7218334" y="5114210"/>
            <a:chExt cx="719272" cy="48463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7218334" y="5114210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86915" y="5137175"/>
              <a:ext cx="25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</a:rPr>
                <a:t>t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05644" y="4359807"/>
            <a:ext cx="769888" cy="480144"/>
            <a:chOff x="3082916" y="5112839"/>
            <a:chExt cx="769888" cy="480144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>
            <a:spLocks noChangeAspect="1"/>
          </p:cNvSpPr>
          <p:nvPr/>
        </p:nvSpPr>
        <p:spPr>
          <a:xfrm>
            <a:off x="2043950" y="2850821"/>
            <a:ext cx="3657600" cy="3657600"/>
          </a:xfrm>
          <a:prstGeom prst="ellipse">
            <a:avLst/>
          </a:pr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81406" y="5485348"/>
            <a:ext cx="7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Geographic</a:t>
            </a:r>
            <a:r>
              <a:rPr lang="en-US" dirty="0" smtClean="0"/>
              <a:t> potentials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1824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If the graph is embedded in the plane take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Feasible 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then feasibility follows from triangle inequality</a:t>
                </a:r>
              </a:p>
              <a:p>
                <a:r>
                  <a:rPr lang="en-US" dirty="0" smtClean="0"/>
                  <a:t>Otherwise you can scale potentials down until feasibility holds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182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52652" y="5006793"/>
            <a:ext cx="769888" cy="480144"/>
            <a:chOff x="3082916" y="5112839"/>
            <a:chExt cx="769888" cy="48014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u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963879" y="6241023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79" y="624102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472590" y="4535081"/>
            <a:ext cx="769888" cy="705114"/>
            <a:chOff x="3082916" y="4887869"/>
            <a:chExt cx="769888" cy="705114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2916" y="488786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</a:t>
              </a:r>
              <a:endParaRPr lang="en-US" sz="2400" b="1" dirty="0"/>
            </a:p>
          </p:txBody>
        </p:sp>
      </p:grp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>
          <a:xfrm flipV="1">
            <a:off x="5522540" y="5008493"/>
            <a:ext cx="1254936" cy="2467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7" idx="1"/>
          </p:cNvCxnSpPr>
          <p:nvPr/>
        </p:nvCxnSpPr>
        <p:spPr>
          <a:xfrm>
            <a:off x="5290039" y="5486937"/>
            <a:ext cx="741938" cy="82195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4"/>
            <a:endCxn id="7" idx="7"/>
          </p:cNvCxnSpPr>
          <p:nvPr/>
        </p:nvCxnSpPr>
        <p:spPr>
          <a:xfrm flipH="1">
            <a:off x="6360783" y="5240195"/>
            <a:ext cx="649194" cy="106869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005480" y="752040"/>
              <a:ext cx="10670040" cy="5593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080" y="747360"/>
                <a:ext cx="10683000" cy="56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1824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Pick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r>
                  <a:rPr lang="en-US" dirty="0" smtClean="0"/>
                  <a:t>Suppose you know or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/>
                  <a:t> (triangle inequality)</a:t>
                </a:r>
              </a:p>
              <a:p>
                <a:pPr marL="0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1824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966073" y="4092394"/>
            <a:ext cx="769888" cy="480144"/>
            <a:chOff x="3082916" y="5112839"/>
            <a:chExt cx="769888" cy="48014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u</a:t>
              </a:r>
              <a:endParaRPr lang="en-US" sz="2400" b="1" dirty="0"/>
            </a:p>
          </p:txBody>
        </p:sp>
      </p:grpSp>
      <p:sp>
        <p:nvSpPr>
          <p:cNvPr id="7" name="Oval 6"/>
          <p:cNvSpPr>
            <a:spLocks noChangeAspect="1"/>
          </p:cNvSpPr>
          <p:nvPr/>
        </p:nvSpPr>
        <p:spPr>
          <a:xfrm>
            <a:off x="8177300" y="5326624"/>
            <a:ext cx="465002" cy="463405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86011" y="3620682"/>
            <a:ext cx="769888" cy="705114"/>
            <a:chOff x="3082916" y="4887869"/>
            <a:chExt cx="769888" cy="705114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2916" y="488786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</a:t>
              </a:r>
              <a:endParaRPr lang="en-US" sz="2400" b="1" dirty="0"/>
            </a:p>
          </p:txBody>
        </p:sp>
      </p:grp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>
          <a:xfrm flipV="1">
            <a:off x="7735961" y="4094094"/>
            <a:ext cx="1254936" cy="2467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7" idx="1"/>
          </p:cNvCxnSpPr>
          <p:nvPr/>
        </p:nvCxnSpPr>
        <p:spPr>
          <a:xfrm>
            <a:off x="7503460" y="4572538"/>
            <a:ext cx="741938" cy="82195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4"/>
            <a:endCxn id="7" idx="7"/>
          </p:cNvCxnSpPr>
          <p:nvPr/>
        </p:nvCxnSpPr>
        <p:spPr>
          <a:xfrm flipH="1">
            <a:off x="8574204" y="4325796"/>
            <a:ext cx="649194" cy="106869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9963260" y="5333362"/>
            <a:ext cx="769888" cy="480144"/>
            <a:chOff x="3082916" y="5112839"/>
            <a:chExt cx="769888" cy="480144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082916" y="5112839"/>
                  <a:ext cx="2422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6" y="5112839"/>
                  <a:ext cx="24227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7500" r="-4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reeform 10"/>
          <p:cNvSpPr/>
          <p:nvPr/>
        </p:nvSpPr>
        <p:spPr>
          <a:xfrm>
            <a:off x="7665720" y="4526280"/>
            <a:ext cx="2697480" cy="883920"/>
          </a:xfrm>
          <a:custGeom>
            <a:avLst/>
            <a:gdLst>
              <a:gd name="connsiteX0" fmla="*/ 0 w 2697480"/>
              <a:gd name="connsiteY0" fmla="*/ 0 h 883920"/>
              <a:gd name="connsiteX1" fmla="*/ 411480 w 2697480"/>
              <a:gd name="connsiteY1" fmla="*/ 91440 h 883920"/>
              <a:gd name="connsiteX2" fmla="*/ 449580 w 2697480"/>
              <a:gd name="connsiteY2" fmla="*/ 419100 h 883920"/>
              <a:gd name="connsiteX3" fmla="*/ 807720 w 2697480"/>
              <a:gd name="connsiteY3" fmla="*/ 396240 h 883920"/>
              <a:gd name="connsiteX4" fmla="*/ 1211580 w 2697480"/>
              <a:gd name="connsiteY4" fmla="*/ 708660 h 883920"/>
              <a:gd name="connsiteX5" fmla="*/ 1706880 w 2697480"/>
              <a:gd name="connsiteY5" fmla="*/ 487680 h 883920"/>
              <a:gd name="connsiteX6" fmla="*/ 2156460 w 2697480"/>
              <a:gd name="connsiteY6" fmla="*/ 579120 h 883920"/>
              <a:gd name="connsiteX7" fmla="*/ 2697480 w 2697480"/>
              <a:gd name="connsiteY7" fmla="*/ 8839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7480" h="883920">
                <a:moveTo>
                  <a:pt x="0" y="0"/>
                </a:moveTo>
                <a:cubicBezTo>
                  <a:pt x="168275" y="10795"/>
                  <a:pt x="336550" y="21590"/>
                  <a:pt x="411480" y="91440"/>
                </a:cubicBezTo>
                <a:cubicBezTo>
                  <a:pt x="486410" y="161290"/>
                  <a:pt x="383540" y="368300"/>
                  <a:pt x="449580" y="419100"/>
                </a:cubicBezTo>
                <a:cubicBezTo>
                  <a:pt x="515620" y="469900"/>
                  <a:pt x="680720" y="347980"/>
                  <a:pt x="807720" y="396240"/>
                </a:cubicBezTo>
                <a:cubicBezTo>
                  <a:pt x="934720" y="444500"/>
                  <a:pt x="1061720" y="693420"/>
                  <a:pt x="1211580" y="708660"/>
                </a:cubicBezTo>
                <a:cubicBezTo>
                  <a:pt x="1361440" y="723900"/>
                  <a:pt x="1549400" y="509270"/>
                  <a:pt x="1706880" y="487680"/>
                </a:cubicBezTo>
                <a:cubicBezTo>
                  <a:pt x="1864360" y="466090"/>
                  <a:pt x="1991360" y="513080"/>
                  <a:pt x="2156460" y="579120"/>
                </a:cubicBezTo>
                <a:cubicBezTo>
                  <a:pt x="2321560" y="645160"/>
                  <a:pt x="2509520" y="764540"/>
                  <a:pt x="2697480" y="88392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503920" y="5775960"/>
            <a:ext cx="1912620" cy="449955"/>
          </a:xfrm>
          <a:custGeom>
            <a:avLst/>
            <a:gdLst>
              <a:gd name="connsiteX0" fmla="*/ 0 w 1912620"/>
              <a:gd name="connsiteY0" fmla="*/ 0 h 449955"/>
              <a:gd name="connsiteX1" fmla="*/ 510540 w 1912620"/>
              <a:gd name="connsiteY1" fmla="*/ 289560 h 449955"/>
              <a:gd name="connsiteX2" fmla="*/ 807720 w 1912620"/>
              <a:gd name="connsiteY2" fmla="*/ 121920 h 449955"/>
              <a:gd name="connsiteX3" fmla="*/ 1348740 w 1912620"/>
              <a:gd name="connsiteY3" fmla="*/ 449580 h 449955"/>
              <a:gd name="connsiteX4" fmla="*/ 1912620 w 1912620"/>
              <a:gd name="connsiteY4" fmla="*/ 45720 h 44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20" h="449955">
                <a:moveTo>
                  <a:pt x="0" y="0"/>
                </a:moveTo>
                <a:cubicBezTo>
                  <a:pt x="187960" y="134620"/>
                  <a:pt x="375920" y="269240"/>
                  <a:pt x="510540" y="289560"/>
                </a:cubicBezTo>
                <a:cubicBezTo>
                  <a:pt x="645160" y="309880"/>
                  <a:pt x="668020" y="95250"/>
                  <a:pt x="807720" y="121920"/>
                </a:cubicBezTo>
                <a:cubicBezTo>
                  <a:pt x="947420" y="148590"/>
                  <a:pt x="1164590" y="462280"/>
                  <a:pt x="1348740" y="449580"/>
                </a:cubicBezTo>
                <a:cubicBezTo>
                  <a:pt x="1532890" y="436880"/>
                  <a:pt x="1722755" y="241300"/>
                  <a:pt x="1912620" y="4572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456420" y="4079502"/>
            <a:ext cx="1082040" cy="1284978"/>
          </a:xfrm>
          <a:custGeom>
            <a:avLst/>
            <a:gdLst>
              <a:gd name="connsiteX0" fmla="*/ 0 w 1082040"/>
              <a:gd name="connsiteY0" fmla="*/ 35298 h 1284978"/>
              <a:gd name="connsiteX1" fmla="*/ 365760 w 1082040"/>
              <a:gd name="connsiteY1" fmla="*/ 27678 h 1284978"/>
              <a:gd name="connsiteX2" fmla="*/ 464820 w 1082040"/>
              <a:gd name="connsiteY2" fmla="*/ 340098 h 1284978"/>
              <a:gd name="connsiteX3" fmla="*/ 876300 w 1082040"/>
              <a:gd name="connsiteY3" fmla="*/ 416298 h 1284978"/>
              <a:gd name="connsiteX4" fmla="*/ 1082040 w 1082040"/>
              <a:gd name="connsiteY4" fmla="*/ 1284978 h 12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" h="1284978">
                <a:moveTo>
                  <a:pt x="0" y="35298"/>
                </a:moveTo>
                <a:cubicBezTo>
                  <a:pt x="144145" y="6088"/>
                  <a:pt x="288290" y="-23122"/>
                  <a:pt x="365760" y="27678"/>
                </a:cubicBezTo>
                <a:cubicBezTo>
                  <a:pt x="443230" y="78478"/>
                  <a:pt x="379730" y="275328"/>
                  <a:pt x="464820" y="340098"/>
                </a:cubicBezTo>
                <a:cubicBezTo>
                  <a:pt x="549910" y="404868"/>
                  <a:pt x="773430" y="258818"/>
                  <a:pt x="876300" y="416298"/>
                </a:cubicBezTo>
                <a:cubicBezTo>
                  <a:pt x="979170" y="573778"/>
                  <a:pt x="1030605" y="929378"/>
                  <a:pt x="1082040" y="1284978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10952" y="5319214"/>
            <a:ext cx="32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1017000" y="648000"/>
              <a:ext cx="9581040" cy="50900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520" y="639720"/>
                <a:ext cx="9594000" cy="51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8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bag of landmarks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1824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Pick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</a:p>
              <a:p>
                <a:r>
                  <a:rPr lang="en-US" dirty="0" smtClean="0"/>
                  <a:t>Suppose you know or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Check that it is still feasible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1824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966073" y="4092394"/>
            <a:ext cx="769888" cy="480144"/>
            <a:chOff x="3082916" y="5112839"/>
            <a:chExt cx="769888" cy="48014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u</a:t>
              </a:r>
              <a:endParaRPr lang="en-US" sz="2400" b="1" dirty="0"/>
            </a:p>
          </p:txBody>
        </p:sp>
      </p:grpSp>
      <p:sp>
        <p:nvSpPr>
          <p:cNvPr id="7" name="Oval 6"/>
          <p:cNvSpPr>
            <a:spLocks noChangeAspect="1"/>
          </p:cNvSpPr>
          <p:nvPr/>
        </p:nvSpPr>
        <p:spPr>
          <a:xfrm>
            <a:off x="8177300" y="5326624"/>
            <a:ext cx="465002" cy="463405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86011" y="3620682"/>
            <a:ext cx="769888" cy="705114"/>
            <a:chOff x="3082916" y="4887869"/>
            <a:chExt cx="769888" cy="705114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2916" y="488786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</a:t>
              </a:r>
              <a:endParaRPr lang="en-US" sz="2400" b="1" dirty="0"/>
            </a:p>
          </p:txBody>
        </p:sp>
      </p:grp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>
          <a:xfrm flipV="1">
            <a:off x="7735961" y="4094094"/>
            <a:ext cx="1254936" cy="2467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7" idx="1"/>
          </p:cNvCxnSpPr>
          <p:nvPr/>
        </p:nvCxnSpPr>
        <p:spPr>
          <a:xfrm>
            <a:off x="7503460" y="4572538"/>
            <a:ext cx="741938" cy="82195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4"/>
            <a:endCxn id="7" idx="7"/>
          </p:cNvCxnSpPr>
          <p:nvPr/>
        </p:nvCxnSpPr>
        <p:spPr>
          <a:xfrm flipH="1">
            <a:off x="8574204" y="4325796"/>
            <a:ext cx="649194" cy="106869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9963260" y="5333362"/>
            <a:ext cx="769888" cy="480144"/>
            <a:chOff x="3082916" y="5112839"/>
            <a:chExt cx="769888" cy="480144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082916" y="5112839"/>
                  <a:ext cx="2422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6" y="5112839"/>
                  <a:ext cx="24227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7500" r="-4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reeform 10"/>
          <p:cNvSpPr/>
          <p:nvPr/>
        </p:nvSpPr>
        <p:spPr>
          <a:xfrm>
            <a:off x="7665720" y="4526280"/>
            <a:ext cx="2697480" cy="883920"/>
          </a:xfrm>
          <a:custGeom>
            <a:avLst/>
            <a:gdLst>
              <a:gd name="connsiteX0" fmla="*/ 0 w 2697480"/>
              <a:gd name="connsiteY0" fmla="*/ 0 h 883920"/>
              <a:gd name="connsiteX1" fmla="*/ 411480 w 2697480"/>
              <a:gd name="connsiteY1" fmla="*/ 91440 h 883920"/>
              <a:gd name="connsiteX2" fmla="*/ 449580 w 2697480"/>
              <a:gd name="connsiteY2" fmla="*/ 419100 h 883920"/>
              <a:gd name="connsiteX3" fmla="*/ 807720 w 2697480"/>
              <a:gd name="connsiteY3" fmla="*/ 396240 h 883920"/>
              <a:gd name="connsiteX4" fmla="*/ 1211580 w 2697480"/>
              <a:gd name="connsiteY4" fmla="*/ 708660 h 883920"/>
              <a:gd name="connsiteX5" fmla="*/ 1706880 w 2697480"/>
              <a:gd name="connsiteY5" fmla="*/ 487680 h 883920"/>
              <a:gd name="connsiteX6" fmla="*/ 2156460 w 2697480"/>
              <a:gd name="connsiteY6" fmla="*/ 579120 h 883920"/>
              <a:gd name="connsiteX7" fmla="*/ 2697480 w 2697480"/>
              <a:gd name="connsiteY7" fmla="*/ 8839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7480" h="883920">
                <a:moveTo>
                  <a:pt x="0" y="0"/>
                </a:moveTo>
                <a:cubicBezTo>
                  <a:pt x="168275" y="10795"/>
                  <a:pt x="336550" y="21590"/>
                  <a:pt x="411480" y="91440"/>
                </a:cubicBezTo>
                <a:cubicBezTo>
                  <a:pt x="486410" y="161290"/>
                  <a:pt x="383540" y="368300"/>
                  <a:pt x="449580" y="419100"/>
                </a:cubicBezTo>
                <a:cubicBezTo>
                  <a:pt x="515620" y="469900"/>
                  <a:pt x="680720" y="347980"/>
                  <a:pt x="807720" y="396240"/>
                </a:cubicBezTo>
                <a:cubicBezTo>
                  <a:pt x="934720" y="444500"/>
                  <a:pt x="1061720" y="693420"/>
                  <a:pt x="1211580" y="708660"/>
                </a:cubicBezTo>
                <a:cubicBezTo>
                  <a:pt x="1361440" y="723900"/>
                  <a:pt x="1549400" y="509270"/>
                  <a:pt x="1706880" y="487680"/>
                </a:cubicBezTo>
                <a:cubicBezTo>
                  <a:pt x="1864360" y="466090"/>
                  <a:pt x="1991360" y="513080"/>
                  <a:pt x="2156460" y="579120"/>
                </a:cubicBezTo>
                <a:cubicBezTo>
                  <a:pt x="2321560" y="645160"/>
                  <a:pt x="2509520" y="764540"/>
                  <a:pt x="2697480" y="88392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503920" y="5775960"/>
            <a:ext cx="1912620" cy="449955"/>
          </a:xfrm>
          <a:custGeom>
            <a:avLst/>
            <a:gdLst>
              <a:gd name="connsiteX0" fmla="*/ 0 w 1912620"/>
              <a:gd name="connsiteY0" fmla="*/ 0 h 449955"/>
              <a:gd name="connsiteX1" fmla="*/ 510540 w 1912620"/>
              <a:gd name="connsiteY1" fmla="*/ 289560 h 449955"/>
              <a:gd name="connsiteX2" fmla="*/ 807720 w 1912620"/>
              <a:gd name="connsiteY2" fmla="*/ 121920 h 449955"/>
              <a:gd name="connsiteX3" fmla="*/ 1348740 w 1912620"/>
              <a:gd name="connsiteY3" fmla="*/ 449580 h 449955"/>
              <a:gd name="connsiteX4" fmla="*/ 1912620 w 1912620"/>
              <a:gd name="connsiteY4" fmla="*/ 45720 h 44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20" h="449955">
                <a:moveTo>
                  <a:pt x="0" y="0"/>
                </a:moveTo>
                <a:cubicBezTo>
                  <a:pt x="187960" y="134620"/>
                  <a:pt x="375920" y="269240"/>
                  <a:pt x="510540" y="289560"/>
                </a:cubicBezTo>
                <a:cubicBezTo>
                  <a:pt x="645160" y="309880"/>
                  <a:pt x="668020" y="95250"/>
                  <a:pt x="807720" y="121920"/>
                </a:cubicBezTo>
                <a:cubicBezTo>
                  <a:pt x="947420" y="148590"/>
                  <a:pt x="1164590" y="462280"/>
                  <a:pt x="1348740" y="449580"/>
                </a:cubicBezTo>
                <a:cubicBezTo>
                  <a:pt x="1532890" y="436880"/>
                  <a:pt x="1722755" y="241300"/>
                  <a:pt x="1912620" y="4572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456420" y="4079502"/>
            <a:ext cx="1082040" cy="1284978"/>
          </a:xfrm>
          <a:custGeom>
            <a:avLst/>
            <a:gdLst>
              <a:gd name="connsiteX0" fmla="*/ 0 w 1082040"/>
              <a:gd name="connsiteY0" fmla="*/ 35298 h 1284978"/>
              <a:gd name="connsiteX1" fmla="*/ 365760 w 1082040"/>
              <a:gd name="connsiteY1" fmla="*/ 27678 h 1284978"/>
              <a:gd name="connsiteX2" fmla="*/ 464820 w 1082040"/>
              <a:gd name="connsiteY2" fmla="*/ 340098 h 1284978"/>
              <a:gd name="connsiteX3" fmla="*/ 876300 w 1082040"/>
              <a:gd name="connsiteY3" fmla="*/ 416298 h 1284978"/>
              <a:gd name="connsiteX4" fmla="*/ 1082040 w 1082040"/>
              <a:gd name="connsiteY4" fmla="*/ 1284978 h 12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" h="1284978">
                <a:moveTo>
                  <a:pt x="0" y="35298"/>
                </a:moveTo>
                <a:cubicBezTo>
                  <a:pt x="144145" y="6088"/>
                  <a:pt x="288290" y="-23122"/>
                  <a:pt x="365760" y="27678"/>
                </a:cubicBezTo>
                <a:cubicBezTo>
                  <a:pt x="443230" y="78478"/>
                  <a:pt x="379730" y="275328"/>
                  <a:pt x="464820" y="340098"/>
                </a:cubicBezTo>
                <a:cubicBezTo>
                  <a:pt x="549910" y="404868"/>
                  <a:pt x="773430" y="258818"/>
                  <a:pt x="876300" y="416298"/>
                </a:cubicBezTo>
                <a:cubicBezTo>
                  <a:pt x="979170" y="573778"/>
                  <a:pt x="1030605" y="929378"/>
                  <a:pt x="1082040" y="1284978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10952" y="5319214"/>
            <a:ext cx="32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1208880" y="1427760"/>
              <a:ext cx="9716760" cy="4077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4920" y="1422360"/>
                <a:ext cx="9723240" cy="40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04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Motivated by navigation apps</a:t>
            </a:r>
          </a:p>
          <a:p>
            <a:r>
              <a:rPr lang="en-US" dirty="0" smtClean="0"/>
              <a:t>There has been many methods developed to speed up p2p shortest path queries</a:t>
            </a:r>
          </a:p>
          <a:p>
            <a:r>
              <a:rPr lang="en-US" dirty="0" smtClean="0"/>
              <a:t>These methods preprocess the graph and store some additional information with it</a:t>
            </a:r>
          </a:p>
          <a:p>
            <a:r>
              <a:rPr lang="en-US" dirty="0" smtClean="0"/>
              <a:t>Theory has </a:t>
            </a:r>
            <a:r>
              <a:rPr lang="en-US" smtClean="0"/>
              <a:t>also been developed</a:t>
            </a:r>
            <a:r>
              <a:rPr lang="en-US" dirty="0" smtClean="0"/>
              <a:t>: For which graph classes are these methods good (Highway Hierarchies) ? Analyze the methods on these graph classes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14200" y="2761560"/>
              <a:ext cx="5958000" cy="2256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1320" y="2755800"/>
                <a:ext cx="5963400" cy="22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Goal-directed </a:t>
            </a:r>
            <a:r>
              <a:rPr lang="en-US" dirty="0" err="1" smtClean="0"/>
              <a:t>Dijkstra</a:t>
            </a:r>
            <a:r>
              <a:rPr lang="en-US" dirty="0" smtClean="0"/>
              <a:t> (A*)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087"/>
                <a:ext cx="10515600" cy="4826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We want to `direct’ the search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087"/>
                <a:ext cx="10515600" cy="4826000"/>
              </a:xfrm>
              <a:blipFill>
                <a:blip r:embed="rId2"/>
                <a:stretch>
                  <a:fillRect l="-1333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72014" y="4607066"/>
            <a:ext cx="719272" cy="484630"/>
            <a:chOff x="7218334" y="5114210"/>
            <a:chExt cx="719272" cy="48463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7218334" y="5114210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86915" y="5137175"/>
              <a:ext cx="25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</a:rPr>
                <a:t>t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5644" y="4359807"/>
            <a:ext cx="769888" cy="480144"/>
            <a:chOff x="3082916" y="5112839"/>
            <a:chExt cx="769888" cy="480144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41150" y="4547900"/>
            <a:ext cx="7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115780" y="3998021"/>
            <a:ext cx="3600966" cy="1287645"/>
          </a:xfrm>
          <a:custGeom>
            <a:avLst/>
            <a:gdLst>
              <a:gd name="connsiteX0" fmla="*/ 511084 w 3600966"/>
              <a:gd name="connsiteY0" fmla="*/ 135989 h 1287645"/>
              <a:gd name="connsiteX1" fmla="*/ 126882 w 3600966"/>
              <a:gd name="connsiteY1" fmla="*/ 381878 h 1287645"/>
              <a:gd name="connsiteX2" fmla="*/ 172986 w 3600966"/>
              <a:gd name="connsiteY2" fmla="*/ 804500 h 1287645"/>
              <a:gd name="connsiteX3" fmla="*/ 2078627 w 3600966"/>
              <a:gd name="connsiteY3" fmla="*/ 1280910 h 1287645"/>
              <a:gd name="connsiteX4" fmla="*/ 3392596 w 3600966"/>
              <a:gd name="connsiteY4" fmla="*/ 1011969 h 1287645"/>
              <a:gd name="connsiteX5" fmla="*/ 3292704 w 3600966"/>
              <a:gd name="connsiteY5" fmla="*/ 59149 h 1287645"/>
              <a:gd name="connsiteX6" fmla="*/ 511084 w 3600966"/>
              <a:gd name="connsiteY6" fmla="*/ 135989 h 128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966" h="1287645">
                <a:moveTo>
                  <a:pt x="511084" y="135989"/>
                </a:moveTo>
                <a:cubicBezTo>
                  <a:pt x="-16553" y="189777"/>
                  <a:pt x="183232" y="270459"/>
                  <a:pt x="126882" y="381878"/>
                </a:cubicBezTo>
                <a:cubicBezTo>
                  <a:pt x="70532" y="493297"/>
                  <a:pt x="-152305" y="654661"/>
                  <a:pt x="172986" y="804500"/>
                </a:cubicBezTo>
                <a:cubicBezTo>
                  <a:pt x="498277" y="954339"/>
                  <a:pt x="1542025" y="1246332"/>
                  <a:pt x="2078627" y="1280910"/>
                </a:cubicBezTo>
                <a:cubicBezTo>
                  <a:pt x="2615229" y="1315488"/>
                  <a:pt x="3190250" y="1215596"/>
                  <a:pt x="3392596" y="1011969"/>
                </a:cubicBezTo>
                <a:cubicBezTo>
                  <a:pt x="3594942" y="808342"/>
                  <a:pt x="3776798" y="207707"/>
                  <a:pt x="3292704" y="59149"/>
                </a:cubicBezTo>
                <a:cubicBezTo>
                  <a:pt x="2808610" y="-89409"/>
                  <a:pt x="1038721" y="82201"/>
                  <a:pt x="511084" y="135989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Goal-directed </a:t>
            </a:r>
            <a:r>
              <a:rPr lang="en-US" dirty="0" err="1"/>
              <a:t>Dijkstra</a:t>
            </a:r>
            <a:r>
              <a:rPr lang="en-US" dirty="0"/>
              <a:t> (A*)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087"/>
                <a:ext cx="10515600" cy="4826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We want to `direct’ the search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Add a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potential</a:t>
                </a:r>
                <a:r>
                  <a:rPr lang="en-US" sz="3200" dirty="0" smtClean="0"/>
                  <a:t> to each key: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Want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to be small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is closer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087"/>
                <a:ext cx="10515600" cy="4826000"/>
              </a:xfrm>
              <a:blipFill>
                <a:blip r:embed="rId2"/>
                <a:stretch>
                  <a:fillRect l="-1333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72014" y="4607066"/>
            <a:ext cx="719272" cy="484630"/>
            <a:chOff x="7218334" y="5114210"/>
            <a:chExt cx="719272" cy="48463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7218334" y="5114210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86915" y="5137175"/>
              <a:ext cx="25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</a:rPr>
                <a:t>t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05644" y="4359807"/>
            <a:ext cx="769888" cy="480144"/>
            <a:chOff x="3082916" y="5112839"/>
            <a:chExt cx="769888" cy="480144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1150" y="4547900"/>
            <a:ext cx="7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15780" y="3998021"/>
            <a:ext cx="3600966" cy="1287645"/>
          </a:xfrm>
          <a:custGeom>
            <a:avLst/>
            <a:gdLst>
              <a:gd name="connsiteX0" fmla="*/ 511084 w 3600966"/>
              <a:gd name="connsiteY0" fmla="*/ 135989 h 1287645"/>
              <a:gd name="connsiteX1" fmla="*/ 126882 w 3600966"/>
              <a:gd name="connsiteY1" fmla="*/ 381878 h 1287645"/>
              <a:gd name="connsiteX2" fmla="*/ 172986 w 3600966"/>
              <a:gd name="connsiteY2" fmla="*/ 804500 h 1287645"/>
              <a:gd name="connsiteX3" fmla="*/ 2078627 w 3600966"/>
              <a:gd name="connsiteY3" fmla="*/ 1280910 h 1287645"/>
              <a:gd name="connsiteX4" fmla="*/ 3392596 w 3600966"/>
              <a:gd name="connsiteY4" fmla="*/ 1011969 h 1287645"/>
              <a:gd name="connsiteX5" fmla="*/ 3292704 w 3600966"/>
              <a:gd name="connsiteY5" fmla="*/ 59149 h 1287645"/>
              <a:gd name="connsiteX6" fmla="*/ 511084 w 3600966"/>
              <a:gd name="connsiteY6" fmla="*/ 135989 h 128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966" h="1287645">
                <a:moveTo>
                  <a:pt x="511084" y="135989"/>
                </a:moveTo>
                <a:cubicBezTo>
                  <a:pt x="-16553" y="189777"/>
                  <a:pt x="183232" y="270459"/>
                  <a:pt x="126882" y="381878"/>
                </a:cubicBezTo>
                <a:cubicBezTo>
                  <a:pt x="70532" y="493297"/>
                  <a:pt x="-152305" y="654661"/>
                  <a:pt x="172986" y="804500"/>
                </a:cubicBezTo>
                <a:cubicBezTo>
                  <a:pt x="498277" y="954339"/>
                  <a:pt x="1542025" y="1246332"/>
                  <a:pt x="2078627" y="1280910"/>
                </a:cubicBezTo>
                <a:cubicBezTo>
                  <a:pt x="2615229" y="1315488"/>
                  <a:pt x="3190250" y="1215596"/>
                  <a:pt x="3392596" y="1011969"/>
                </a:cubicBezTo>
                <a:cubicBezTo>
                  <a:pt x="3594942" y="808342"/>
                  <a:pt x="3776798" y="207707"/>
                  <a:pt x="3292704" y="59149"/>
                </a:cubicBezTo>
                <a:cubicBezTo>
                  <a:pt x="2808610" y="-89409"/>
                  <a:pt x="1038721" y="82201"/>
                  <a:pt x="511084" y="135989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995298" y="4505894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298" y="4505894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can think of this modification as follows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087"/>
                <a:ext cx="10515600" cy="68643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</a:rPr>
                  <a:t>,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087"/>
                <a:ext cx="10515600" cy="686439"/>
              </a:xfrm>
              <a:blipFill>
                <a:blip r:embed="rId2"/>
                <a:stretch>
                  <a:fillRect t="-15929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/>
              <p:cNvSpPr txBox="1">
                <a:spLocks/>
              </p:cNvSpPr>
              <p:nvPr/>
            </p:nvSpPr>
            <p:spPr>
              <a:xfrm>
                <a:off x="829235" y="4268471"/>
                <a:ext cx="11101507" cy="16065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3200" i="1" dirty="0"/>
                          <m:t> </m:t>
                        </m:r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+⋯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5" y="4268471"/>
                <a:ext cx="11101507" cy="1606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890816" y="2397424"/>
            <a:ext cx="5674900" cy="1056847"/>
            <a:chOff x="2890816" y="2397424"/>
            <a:chExt cx="5674900" cy="1056847"/>
          </a:xfrm>
        </p:grpSpPr>
        <p:grpSp>
          <p:nvGrpSpPr>
            <p:cNvPr id="9" name="Group 8"/>
            <p:cNvGrpSpPr/>
            <p:nvPr/>
          </p:nvGrpSpPr>
          <p:grpSpPr>
            <a:xfrm>
              <a:off x="2890816" y="2953635"/>
              <a:ext cx="769888" cy="480144"/>
              <a:chOff x="3082916" y="5112839"/>
              <a:chExt cx="769888" cy="480144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3387802" y="5129578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82916" y="5112839"/>
                <a:ext cx="242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s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>
                  <a:spLocks noChangeAspect="1"/>
                </p:cNvSpPr>
                <p:nvPr/>
              </p:nvSpPr>
              <p:spPr>
                <a:xfrm>
                  <a:off x="8100714" y="2961410"/>
                  <a:ext cx="465002" cy="46340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5400">
                  <a:solidFill>
                    <a:schemeClr val="accent1"/>
                  </a:solidFill>
                  <a:tailEnd type="arrow" w="med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714" y="2961410"/>
                  <a:ext cx="465002" cy="46340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  <a:tailEnd type="arrow" w="med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10" idx="6"/>
              <a:endCxn id="15" idx="2"/>
            </p:cNvCxnSpPr>
            <p:nvPr/>
          </p:nvCxnSpPr>
          <p:spPr>
            <a:xfrm flipV="1">
              <a:off x="3660704" y="3193113"/>
              <a:ext cx="598010" cy="896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4258714" y="2961410"/>
                  <a:ext cx="465002" cy="46340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5400">
                  <a:solidFill>
                    <a:schemeClr val="accent1"/>
                  </a:solidFill>
                  <a:tailEnd type="arrow" w="med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714" y="2961410"/>
                  <a:ext cx="465002" cy="46340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  <a:tailEnd type="arrow" w="med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>
                  <a:spLocks noChangeAspect="1"/>
                </p:cNvSpPr>
                <p:nvPr/>
              </p:nvSpPr>
              <p:spPr>
                <a:xfrm>
                  <a:off x="7015990" y="2990866"/>
                  <a:ext cx="465002" cy="46340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5400">
                  <a:solidFill>
                    <a:schemeClr val="accent1"/>
                  </a:solidFill>
                  <a:tailEnd type="arrow" w="med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990" y="2990866"/>
                  <a:ext cx="465002" cy="46340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  <a:tailEnd type="arrow" w="med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6"/>
              <a:endCxn id="12" idx="2"/>
            </p:cNvCxnSpPr>
            <p:nvPr/>
          </p:nvCxnSpPr>
          <p:spPr>
            <a:xfrm flipV="1">
              <a:off x="7480992" y="3193113"/>
              <a:ext cx="619722" cy="2945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501772" y="2397424"/>
                  <a:ext cx="5189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772" y="2397424"/>
                  <a:ext cx="5189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 23"/>
            <p:cNvSpPr/>
            <p:nvPr/>
          </p:nvSpPr>
          <p:spPr>
            <a:xfrm>
              <a:off x="4725681" y="2958292"/>
              <a:ext cx="2289842" cy="385433"/>
            </a:xfrm>
            <a:custGeom>
              <a:avLst/>
              <a:gdLst>
                <a:gd name="connsiteX0" fmla="*/ 0 w 2289842"/>
                <a:gd name="connsiteY0" fmla="*/ 169110 h 385433"/>
                <a:gd name="connsiteX1" fmla="*/ 222837 w 2289842"/>
                <a:gd name="connsiteY1" fmla="*/ 46165 h 385433"/>
                <a:gd name="connsiteX2" fmla="*/ 399569 w 2289842"/>
                <a:gd name="connsiteY2" fmla="*/ 315106 h 385433"/>
                <a:gd name="connsiteX3" fmla="*/ 637774 w 2289842"/>
                <a:gd name="connsiteY3" fmla="*/ 123005 h 385433"/>
                <a:gd name="connsiteX4" fmla="*/ 991240 w 2289842"/>
                <a:gd name="connsiteY4" fmla="*/ 361211 h 385433"/>
                <a:gd name="connsiteX5" fmla="*/ 1198709 w 2289842"/>
                <a:gd name="connsiteY5" fmla="*/ 99953 h 385433"/>
                <a:gd name="connsiteX6" fmla="*/ 1475334 w 2289842"/>
                <a:gd name="connsiteY6" fmla="*/ 330474 h 385433"/>
                <a:gd name="connsiteX7" fmla="*/ 1775011 w 2289842"/>
                <a:gd name="connsiteY7" fmla="*/ 61 h 385433"/>
                <a:gd name="connsiteX8" fmla="*/ 2051637 w 2289842"/>
                <a:gd name="connsiteY8" fmla="*/ 361211 h 385433"/>
                <a:gd name="connsiteX9" fmla="*/ 2289842 w 2289842"/>
                <a:gd name="connsiteY9" fmla="*/ 322790 h 38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9842" h="385433">
                  <a:moveTo>
                    <a:pt x="0" y="169110"/>
                  </a:moveTo>
                  <a:cubicBezTo>
                    <a:pt x="78121" y="95471"/>
                    <a:pt x="156242" y="21832"/>
                    <a:pt x="222837" y="46165"/>
                  </a:cubicBezTo>
                  <a:cubicBezTo>
                    <a:pt x="289432" y="70498"/>
                    <a:pt x="330413" y="302299"/>
                    <a:pt x="399569" y="315106"/>
                  </a:cubicBezTo>
                  <a:cubicBezTo>
                    <a:pt x="468725" y="327913"/>
                    <a:pt x="539162" y="115321"/>
                    <a:pt x="637774" y="123005"/>
                  </a:cubicBezTo>
                  <a:cubicBezTo>
                    <a:pt x="736386" y="130689"/>
                    <a:pt x="897751" y="365053"/>
                    <a:pt x="991240" y="361211"/>
                  </a:cubicBezTo>
                  <a:cubicBezTo>
                    <a:pt x="1084729" y="357369"/>
                    <a:pt x="1118027" y="105076"/>
                    <a:pt x="1198709" y="99953"/>
                  </a:cubicBezTo>
                  <a:cubicBezTo>
                    <a:pt x="1279391" y="94830"/>
                    <a:pt x="1379284" y="347123"/>
                    <a:pt x="1475334" y="330474"/>
                  </a:cubicBezTo>
                  <a:cubicBezTo>
                    <a:pt x="1571384" y="313825"/>
                    <a:pt x="1678961" y="-5062"/>
                    <a:pt x="1775011" y="61"/>
                  </a:cubicBezTo>
                  <a:cubicBezTo>
                    <a:pt x="1871061" y="5184"/>
                    <a:pt x="1965832" y="307423"/>
                    <a:pt x="2051637" y="361211"/>
                  </a:cubicBezTo>
                  <a:cubicBezTo>
                    <a:pt x="2137442" y="414999"/>
                    <a:pt x="2213642" y="368894"/>
                    <a:pt x="2289842" y="32279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980640" y="1350360"/>
              <a:ext cx="11005920" cy="4698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000" y="1339920"/>
                <a:ext cx="11024640" cy="47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8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Feasible 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then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feasible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With feasible potentials we can run </a:t>
                </a:r>
                <a:r>
                  <a:rPr lang="en-US" dirty="0" err="1" smtClean="0"/>
                  <a:t>Dijkstra</a:t>
                </a:r>
                <a:r>
                  <a:rPr lang="en-US" dirty="0" smtClean="0"/>
                  <a:t>, and we will find the shortest path (by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to every vertex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25520" y="1335600"/>
              <a:ext cx="10409400" cy="4962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3000" y="1328040"/>
                <a:ext cx="10422000" cy="49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Potentials as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115004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Lemma: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feasible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115004"/>
              </a:xfrm>
              <a:blipFill>
                <a:blip r:embed="rId2"/>
                <a:stretch>
                  <a:fillRect l="-1043" t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890816" y="2953635"/>
            <a:ext cx="769888" cy="480144"/>
            <a:chOff x="3082916" y="5112839"/>
            <a:chExt cx="769888" cy="48014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8100714" y="2961410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714" y="2961410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6"/>
            <a:endCxn id="9" idx="2"/>
          </p:cNvCxnSpPr>
          <p:nvPr/>
        </p:nvCxnSpPr>
        <p:spPr>
          <a:xfrm flipV="1">
            <a:off x="3660704" y="3193113"/>
            <a:ext cx="598010" cy="89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4258714" y="2961410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714" y="2961410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7015990" y="2990866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90" y="2990866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6"/>
            <a:endCxn id="7" idx="2"/>
          </p:cNvCxnSpPr>
          <p:nvPr/>
        </p:nvCxnSpPr>
        <p:spPr>
          <a:xfrm flipV="1">
            <a:off x="7480992" y="3193113"/>
            <a:ext cx="619722" cy="294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1772" y="2411938"/>
                <a:ext cx="5189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72" y="2411938"/>
                <a:ext cx="5189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4725681" y="2958292"/>
            <a:ext cx="2289842" cy="385433"/>
          </a:xfrm>
          <a:custGeom>
            <a:avLst/>
            <a:gdLst>
              <a:gd name="connsiteX0" fmla="*/ 0 w 2289842"/>
              <a:gd name="connsiteY0" fmla="*/ 169110 h 385433"/>
              <a:gd name="connsiteX1" fmla="*/ 222837 w 2289842"/>
              <a:gd name="connsiteY1" fmla="*/ 46165 h 385433"/>
              <a:gd name="connsiteX2" fmla="*/ 399569 w 2289842"/>
              <a:gd name="connsiteY2" fmla="*/ 315106 h 385433"/>
              <a:gd name="connsiteX3" fmla="*/ 637774 w 2289842"/>
              <a:gd name="connsiteY3" fmla="*/ 123005 h 385433"/>
              <a:gd name="connsiteX4" fmla="*/ 991240 w 2289842"/>
              <a:gd name="connsiteY4" fmla="*/ 361211 h 385433"/>
              <a:gd name="connsiteX5" fmla="*/ 1198709 w 2289842"/>
              <a:gd name="connsiteY5" fmla="*/ 99953 h 385433"/>
              <a:gd name="connsiteX6" fmla="*/ 1475334 w 2289842"/>
              <a:gd name="connsiteY6" fmla="*/ 330474 h 385433"/>
              <a:gd name="connsiteX7" fmla="*/ 1775011 w 2289842"/>
              <a:gd name="connsiteY7" fmla="*/ 61 h 385433"/>
              <a:gd name="connsiteX8" fmla="*/ 2051637 w 2289842"/>
              <a:gd name="connsiteY8" fmla="*/ 361211 h 385433"/>
              <a:gd name="connsiteX9" fmla="*/ 2289842 w 2289842"/>
              <a:gd name="connsiteY9" fmla="*/ 322790 h 38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9842" h="385433">
                <a:moveTo>
                  <a:pt x="0" y="169110"/>
                </a:moveTo>
                <a:cubicBezTo>
                  <a:pt x="78121" y="95471"/>
                  <a:pt x="156242" y="21832"/>
                  <a:pt x="222837" y="46165"/>
                </a:cubicBezTo>
                <a:cubicBezTo>
                  <a:pt x="289432" y="70498"/>
                  <a:pt x="330413" y="302299"/>
                  <a:pt x="399569" y="315106"/>
                </a:cubicBezTo>
                <a:cubicBezTo>
                  <a:pt x="468725" y="327913"/>
                  <a:pt x="539162" y="115321"/>
                  <a:pt x="637774" y="123005"/>
                </a:cubicBezTo>
                <a:cubicBezTo>
                  <a:pt x="736386" y="130689"/>
                  <a:pt x="897751" y="365053"/>
                  <a:pt x="991240" y="361211"/>
                </a:cubicBezTo>
                <a:cubicBezTo>
                  <a:pt x="1084729" y="357369"/>
                  <a:pt x="1118027" y="105076"/>
                  <a:pt x="1198709" y="99953"/>
                </a:cubicBezTo>
                <a:cubicBezTo>
                  <a:pt x="1279391" y="94830"/>
                  <a:pt x="1379284" y="347123"/>
                  <a:pt x="1475334" y="330474"/>
                </a:cubicBezTo>
                <a:cubicBezTo>
                  <a:pt x="1571384" y="313825"/>
                  <a:pt x="1678961" y="-5062"/>
                  <a:pt x="1775011" y="61"/>
                </a:cubicBezTo>
                <a:cubicBezTo>
                  <a:pt x="1871061" y="5184"/>
                  <a:pt x="1965832" y="307423"/>
                  <a:pt x="2051637" y="361211"/>
                </a:cubicBezTo>
                <a:cubicBezTo>
                  <a:pt x="2137442" y="414999"/>
                  <a:pt x="2213642" y="368894"/>
                  <a:pt x="2289842" y="32279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8743" y="4078514"/>
                <a:ext cx="920205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43" y="4078514"/>
                <a:ext cx="9202057" cy="556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9542" y="4695371"/>
                <a:ext cx="920205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2" y="4695371"/>
                <a:ext cx="9202057" cy="5564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0514" y="5326739"/>
                <a:ext cx="9202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4" y="5326739"/>
                <a:ext cx="920205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59542" y="4098467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Proof: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5829" y="5704114"/>
            <a:ext cx="246742" cy="220779"/>
          </a:xfrm>
          <a:prstGeom prst="rect">
            <a:avLst/>
          </a:pr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120320" y="753480"/>
              <a:ext cx="10537560" cy="51886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4200" y="747720"/>
                <a:ext cx="10553760" cy="52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8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the potential lower bounds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9534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953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49400" y="1464120"/>
              <a:ext cx="7899480" cy="321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2560" y="1455480"/>
                <a:ext cx="7908840" cy="32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4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/>
                  <a:t>What happens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496329"/>
                <a:ext cx="10816771" cy="15401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shortest</a:t>
                </a:r>
                <a:r>
                  <a:rPr lang="en-US" dirty="0" smtClean="0"/>
                  <a:t> then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496329"/>
                <a:ext cx="10816771" cy="1540128"/>
              </a:xfrm>
              <a:blipFill>
                <a:blip r:embed="rId3"/>
                <a:stretch>
                  <a:fillRect l="-958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890816" y="2278724"/>
            <a:ext cx="769888" cy="480144"/>
            <a:chOff x="3082916" y="5112839"/>
            <a:chExt cx="769888" cy="480144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8100714" y="2286499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714" y="228649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21" idx="6"/>
            <a:endCxn id="25" idx="2"/>
          </p:cNvCxnSpPr>
          <p:nvPr/>
        </p:nvCxnSpPr>
        <p:spPr>
          <a:xfrm flipV="1">
            <a:off x="3660704" y="2518202"/>
            <a:ext cx="598010" cy="89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4258714" y="2286499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714" y="2286499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7015990" y="2315955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90" y="2315955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6" idx="6"/>
            <a:endCxn id="23" idx="2"/>
          </p:cNvCxnSpPr>
          <p:nvPr/>
        </p:nvCxnSpPr>
        <p:spPr>
          <a:xfrm flipV="1">
            <a:off x="7480992" y="2518202"/>
            <a:ext cx="619722" cy="294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1772" y="1737027"/>
                <a:ext cx="498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72" y="1737027"/>
                <a:ext cx="49802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725681" y="2283381"/>
            <a:ext cx="2289842" cy="385433"/>
          </a:xfrm>
          <a:custGeom>
            <a:avLst/>
            <a:gdLst>
              <a:gd name="connsiteX0" fmla="*/ 0 w 2289842"/>
              <a:gd name="connsiteY0" fmla="*/ 169110 h 385433"/>
              <a:gd name="connsiteX1" fmla="*/ 222837 w 2289842"/>
              <a:gd name="connsiteY1" fmla="*/ 46165 h 385433"/>
              <a:gd name="connsiteX2" fmla="*/ 399569 w 2289842"/>
              <a:gd name="connsiteY2" fmla="*/ 315106 h 385433"/>
              <a:gd name="connsiteX3" fmla="*/ 637774 w 2289842"/>
              <a:gd name="connsiteY3" fmla="*/ 123005 h 385433"/>
              <a:gd name="connsiteX4" fmla="*/ 991240 w 2289842"/>
              <a:gd name="connsiteY4" fmla="*/ 361211 h 385433"/>
              <a:gd name="connsiteX5" fmla="*/ 1198709 w 2289842"/>
              <a:gd name="connsiteY5" fmla="*/ 99953 h 385433"/>
              <a:gd name="connsiteX6" fmla="*/ 1475334 w 2289842"/>
              <a:gd name="connsiteY6" fmla="*/ 330474 h 385433"/>
              <a:gd name="connsiteX7" fmla="*/ 1775011 w 2289842"/>
              <a:gd name="connsiteY7" fmla="*/ 61 h 385433"/>
              <a:gd name="connsiteX8" fmla="*/ 2051637 w 2289842"/>
              <a:gd name="connsiteY8" fmla="*/ 361211 h 385433"/>
              <a:gd name="connsiteX9" fmla="*/ 2289842 w 2289842"/>
              <a:gd name="connsiteY9" fmla="*/ 322790 h 38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9842" h="385433">
                <a:moveTo>
                  <a:pt x="0" y="169110"/>
                </a:moveTo>
                <a:cubicBezTo>
                  <a:pt x="78121" y="95471"/>
                  <a:pt x="156242" y="21832"/>
                  <a:pt x="222837" y="46165"/>
                </a:cubicBezTo>
                <a:cubicBezTo>
                  <a:pt x="289432" y="70498"/>
                  <a:pt x="330413" y="302299"/>
                  <a:pt x="399569" y="315106"/>
                </a:cubicBezTo>
                <a:cubicBezTo>
                  <a:pt x="468725" y="327913"/>
                  <a:pt x="539162" y="115321"/>
                  <a:pt x="637774" y="123005"/>
                </a:cubicBezTo>
                <a:cubicBezTo>
                  <a:pt x="736386" y="130689"/>
                  <a:pt x="897751" y="365053"/>
                  <a:pt x="991240" y="361211"/>
                </a:cubicBezTo>
                <a:cubicBezTo>
                  <a:pt x="1084729" y="357369"/>
                  <a:pt x="1118027" y="105076"/>
                  <a:pt x="1198709" y="99953"/>
                </a:cubicBezTo>
                <a:cubicBezTo>
                  <a:pt x="1279391" y="94830"/>
                  <a:pt x="1379284" y="347123"/>
                  <a:pt x="1475334" y="330474"/>
                </a:cubicBezTo>
                <a:cubicBezTo>
                  <a:pt x="1571384" y="313825"/>
                  <a:pt x="1678961" y="-5062"/>
                  <a:pt x="1775011" y="61"/>
                </a:cubicBezTo>
                <a:cubicBezTo>
                  <a:pt x="1871061" y="5184"/>
                  <a:pt x="1965832" y="307423"/>
                  <a:pt x="2051637" y="361211"/>
                </a:cubicBezTo>
                <a:cubicBezTo>
                  <a:pt x="2137442" y="414999"/>
                  <a:pt x="2213642" y="368894"/>
                  <a:pt x="2289842" y="32279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780142" y="5405965"/>
                <a:ext cx="10816771" cy="96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err="1" smtClean="0"/>
                  <a:t>Dijkstra</a:t>
                </a:r>
                <a:r>
                  <a:rPr lang="en-US" dirty="0" smtClean="0"/>
                  <a:t> will scan this path immediately if there are no other zero cost edges… and will 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42" y="5405965"/>
                <a:ext cx="10816771" cy="965806"/>
              </a:xfrm>
              <a:prstGeom prst="rect">
                <a:avLst/>
              </a:prstGeom>
              <a:blipFill>
                <a:blip r:embed="rId8"/>
                <a:stretch>
                  <a:fillRect l="-1184" t="-10759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026360" y="158040"/>
              <a:ext cx="10713960" cy="5160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3840" y="150480"/>
                <a:ext cx="10719360" cy="51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7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Geographic potentials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1824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If the graph is embedded in the plane take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Feasible ?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182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955850" y="4629421"/>
            <a:ext cx="769888" cy="480144"/>
            <a:chOff x="3082916" y="5112839"/>
            <a:chExt cx="769888" cy="48014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82916" y="511283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u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167077" y="586365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77" y="5863651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75788" y="4157709"/>
            <a:ext cx="769888" cy="705114"/>
            <a:chOff x="3082916" y="4887869"/>
            <a:chExt cx="769888" cy="705114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387802" y="5129578"/>
              <a:ext cx="465002" cy="4634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2916" y="4887869"/>
              <a:ext cx="242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</a:t>
              </a:r>
              <a:endParaRPr lang="en-US" sz="2400" b="1" dirty="0"/>
            </a:p>
          </p:txBody>
        </p:sp>
      </p:grp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>
          <a:xfrm flipV="1">
            <a:off x="5725738" y="4631121"/>
            <a:ext cx="1254936" cy="2467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7" idx="1"/>
          </p:cNvCxnSpPr>
          <p:nvPr/>
        </p:nvCxnSpPr>
        <p:spPr>
          <a:xfrm>
            <a:off x="5493237" y="5109565"/>
            <a:ext cx="741938" cy="82195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4"/>
            <a:endCxn id="7" idx="7"/>
          </p:cNvCxnSpPr>
          <p:nvPr/>
        </p:nvCxnSpPr>
        <p:spPr>
          <a:xfrm flipH="1">
            <a:off x="6563981" y="4862823"/>
            <a:ext cx="649194" cy="106869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8648280" y="1511280"/>
              <a:ext cx="2025360" cy="835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2880" y="1502640"/>
                <a:ext cx="2037240" cy="8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4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  <a:tailEnd type="arrow" w="med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17508</TotalTime>
  <Words>253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Point to point shortest paths</vt:lpstr>
      <vt:lpstr>Goal-directed Dijkstra (A*)</vt:lpstr>
      <vt:lpstr>Goal-directed Dijkstra (A*)</vt:lpstr>
      <vt:lpstr>We can think of this modification as follows</vt:lpstr>
      <vt:lpstr>Feasible potential</vt:lpstr>
      <vt:lpstr>Potentials as lower bounds</vt:lpstr>
      <vt:lpstr>Making the potential lower bounds </vt:lpstr>
      <vt:lpstr>What happens if p(v)=δ(v,t)</vt:lpstr>
      <vt:lpstr>Geographic potentials </vt:lpstr>
      <vt:lpstr>Geographic potentials </vt:lpstr>
      <vt:lpstr>Landmarks</vt:lpstr>
      <vt:lpstr>A bag of landmarks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p2p</dc:title>
  <dc:creator>Windows User</dc:creator>
  <cp:lastModifiedBy>Windows User</cp:lastModifiedBy>
  <cp:revision>350</cp:revision>
  <dcterms:created xsi:type="dcterms:W3CDTF">2020-02-22T18:44:50Z</dcterms:created>
  <dcterms:modified xsi:type="dcterms:W3CDTF">2020-05-08T11:28:44Z</dcterms:modified>
</cp:coreProperties>
</file>