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2" r:id="rId2"/>
    <p:sldId id="557" r:id="rId3"/>
    <p:sldId id="553" r:id="rId4"/>
    <p:sldId id="558" r:id="rId5"/>
    <p:sldId id="560" r:id="rId6"/>
    <p:sldId id="561" r:id="rId7"/>
    <p:sldId id="562" r:id="rId8"/>
    <p:sldId id="563" r:id="rId9"/>
    <p:sldId id="559" r:id="rId10"/>
    <p:sldId id="565" r:id="rId11"/>
    <p:sldId id="5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B09810-AE49-4C42-9AA4-0699E5A855D9}">
          <p14:sldIdLst/>
        </p14:section>
        <p14:section name="Untitled Section" id="{23DF0A4C-39CA-40CC-A41F-C5BD32F59BD9}">
          <p14:sldIdLst>
            <p14:sldId id="382"/>
            <p14:sldId id="557"/>
            <p14:sldId id="553"/>
            <p14:sldId id="558"/>
            <p14:sldId id="560"/>
            <p14:sldId id="561"/>
            <p14:sldId id="562"/>
            <p14:sldId id="563"/>
            <p14:sldId id="559"/>
            <p14:sldId id="565"/>
            <p14:sldId id="5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87" y="4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ABD16-EA8A-492A-9EEC-8D1346934EF3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B7846-E4B2-47CB-B51E-9008B1E64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F2E4-CCDF-404B-AED1-82BA7884651A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pair shortest paths (APSP)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2946399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Input: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A matrix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3200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𝑢𝑣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∉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2946399"/>
              </a:xfrm>
              <a:blipFill>
                <a:blip r:embed="rId2"/>
                <a:stretch>
                  <a:fillRect l="-1333" t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4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74488"/>
                <a:ext cx="11445240" cy="428727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𝐧𝐢𝐥</m:t>
                                </m:r>
                              </m:e>
                              <m:e>
                                <m:r>
                                  <a:rPr lang="en-US" sz="2400" b="1" i="0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𝐧𝐢𝐥</m:t>
                                </m:r>
                              </m:e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  <m:e>
                                <m:r>
                                  <a:rPr lang="en-US" sz="2400" b="1" i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𝐧𝐢𝐥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74488"/>
                <a:ext cx="11445240" cy="428727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526780" y="61798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597186" y="510540"/>
            <a:ext cx="2931874" cy="1455708"/>
            <a:chOff x="7155973" y="4907280"/>
            <a:chExt cx="2931874" cy="141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/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Oval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/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Oval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20" idx="2"/>
              <a:endCxn id="19" idx="6"/>
            </p:cNvCxnSpPr>
            <p:nvPr/>
          </p:nvCxnSpPr>
          <p:spPr>
            <a:xfrm flipH="1">
              <a:off x="8875906" y="5530383"/>
              <a:ext cx="754741" cy="362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7566660" y="5280496"/>
              <a:ext cx="922020" cy="144944"/>
            </a:xfrm>
            <a:custGeom>
              <a:avLst/>
              <a:gdLst>
                <a:gd name="connsiteX0" fmla="*/ 922020 w 922020"/>
                <a:gd name="connsiteY0" fmla="*/ 122084 h 144944"/>
                <a:gd name="connsiteX1" fmla="*/ 373380 w 922020"/>
                <a:gd name="connsiteY1" fmla="*/ 164 h 144944"/>
                <a:gd name="connsiteX2" fmla="*/ 0 w 922020"/>
                <a:gd name="connsiteY2" fmla="*/ 144944 h 14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020" h="144944">
                  <a:moveTo>
                    <a:pt x="922020" y="122084"/>
                  </a:moveTo>
                  <a:cubicBezTo>
                    <a:pt x="724535" y="59219"/>
                    <a:pt x="527050" y="-3646"/>
                    <a:pt x="373380" y="164"/>
                  </a:cubicBezTo>
                  <a:cubicBezTo>
                    <a:pt x="219710" y="3974"/>
                    <a:pt x="109855" y="74459"/>
                    <a:pt x="0" y="1449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28560" y="5745480"/>
              <a:ext cx="975360" cy="213557"/>
            </a:xfrm>
            <a:custGeom>
              <a:avLst/>
              <a:gdLst>
                <a:gd name="connsiteX0" fmla="*/ 0 w 975360"/>
                <a:gd name="connsiteY0" fmla="*/ 30480 h 213557"/>
                <a:gd name="connsiteX1" fmla="*/ 510540 w 975360"/>
                <a:gd name="connsiteY1" fmla="*/ 213360 h 213557"/>
                <a:gd name="connsiteX2" fmla="*/ 975360 w 975360"/>
                <a:gd name="connsiteY2" fmla="*/ 0 h 21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213557">
                  <a:moveTo>
                    <a:pt x="0" y="30480"/>
                  </a:moveTo>
                  <a:cubicBezTo>
                    <a:pt x="173990" y="124460"/>
                    <a:pt x="347980" y="218440"/>
                    <a:pt x="510540" y="213360"/>
                  </a:cubicBezTo>
                  <a:cubicBezTo>
                    <a:pt x="673100" y="208280"/>
                    <a:pt x="824230" y="104140"/>
                    <a:pt x="9753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15200" y="5753100"/>
              <a:ext cx="2461260" cy="571788"/>
            </a:xfrm>
            <a:custGeom>
              <a:avLst/>
              <a:gdLst>
                <a:gd name="connsiteX0" fmla="*/ 0 w 2461260"/>
                <a:gd name="connsiteY0" fmla="*/ 60960 h 571788"/>
                <a:gd name="connsiteX1" fmla="*/ 876300 w 2461260"/>
                <a:gd name="connsiteY1" fmla="*/ 571500 h 571788"/>
                <a:gd name="connsiteX2" fmla="*/ 2461260 w 2461260"/>
                <a:gd name="connsiteY2" fmla="*/ 0 h 5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260" h="571788">
                  <a:moveTo>
                    <a:pt x="0" y="60960"/>
                  </a:moveTo>
                  <a:cubicBezTo>
                    <a:pt x="233045" y="321310"/>
                    <a:pt x="466090" y="581660"/>
                    <a:pt x="876300" y="571500"/>
                  </a:cubicBezTo>
                  <a:cubicBezTo>
                    <a:pt x="1286510" y="561340"/>
                    <a:pt x="1873885" y="280670"/>
                    <a:pt x="24612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18120" y="490728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33360" y="55778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083040" y="52349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616079" y="19131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Very simple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algorithm for APSP</a:t>
                </a:r>
              </a:p>
              <a:p>
                <a:r>
                  <a:rPr lang="en-US" dirty="0" smtClean="0"/>
                  <a:t>Detecting negative cycles </a:t>
                </a:r>
                <a:r>
                  <a:rPr lang="en-US" smtClean="0"/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42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pair shortest paths (APSP)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We want to compute the distance between every pair of vertices</a:t>
                </a:r>
              </a:p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Output</a:t>
                </a:r>
                <a:r>
                  <a:rPr lang="en-US" sz="3200" dirty="0" smtClean="0"/>
                  <a:t> is a matrix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For the shortest paths themselves we also compute a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 iff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 is in the shortest path tree rooted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  <a:blipFill>
                <a:blip r:embed="rId2"/>
                <a:stretch>
                  <a:fillRect l="-1333" t="-2652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2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Floyd-</a:t>
            </a:r>
            <a:r>
              <a:rPr lang="en-US" dirty="0" err="1" smtClean="0"/>
              <a:t>Warshall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different DP algorithm</a:t>
                </a:r>
              </a:p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,⋯,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The length of the shortest among paths from u to v with internal vertices from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𝑘𝑣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Running time: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9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135381"/>
            <a:ext cx="9657084" cy="30149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/>
              </p:cNvSpPr>
              <p:nvPr/>
            </p:nvSpPr>
            <p:spPr>
              <a:xfrm>
                <a:off x="838200" y="4823459"/>
                <a:ext cx="10515600" cy="1104901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Running time: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23459"/>
                <a:ext cx="10515600" cy="1104901"/>
              </a:xfrm>
              <a:prstGeom prst="rect">
                <a:avLst/>
              </a:prstGeom>
              <a:blipFill>
                <a:blip r:embed="rId3"/>
                <a:stretch>
                  <a:fillRect l="-1043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5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8421926" y="1386840"/>
            <a:ext cx="2931874" cy="1417608"/>
            <a:chOff x="7155973" y="4907280"/>
            <a:chExt cx="2931874" cy="141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4"/>
                <p:cNvSpPr/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Oval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/>
                <p:cNvSpPr/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/>
                <p:cNvSpPr/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Oval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>
              <a:stCxn id="6" idx="2"/>
              <a:endCxn id="5" idx="6"/>
            </p:cNvCxnSpPr>
            <p:nvPr/>
          </p:nvCxnSpPr>
          <p:spPr>
            <a:xfrm flipH="1">
              <a:off x="8875906" y="5530383"/>
              <a:ext cx="754741" cy="362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7566660" y="5280496"/>
              <a:ext cx="922020" cy="144944"/>
            </a:xfrm>
            <a:custGeom>
              <a:avLst/>
              <a:gdLst>
                <a:gd name="connsiteX0" fmla="*/ 922020 w 922020"/>
                <a:gd name="connsiteY0" fmla="*/ 122084 h 144944"/>
                <a:gd name="connsiteX1" fmla="*/ 373380 w 922020"/>
                <a:gd name="connsiteY1" fmla="*/ 164 h 144944"/>
                <a:gd name="connsiteX2" fmla="*/ 0 w 922020"/>
                <a:gd name="connsiteY2" fmla="*/ 144944 h 14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020" h="144944">
                  <a:moveTo>
                    <a:pt x="922020" y="122084"/>
                  </a:moveTo>
                  <a:cubicBezTo>
                    <a:pt x="724535" y="59219"/>
                    <a:pt x="527050" y="-3646"/>
                    <a:pt x="373380" y="164"/>
                  </a:cubicBezTo>
                  <a:cubicBezTo>
                    <a:pt x="219710" y="3974"/>
                    <a:pt x="109855" y="74459"/>
                    <a:pt x="0" y="1449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528560" y="5745480"/>
              <a:ext cx="975360" cy="213557"/>
            </a:xfrm>
            <a:custGeom>
              <a:avLst/>
              <a:gdLst>
                <a:gd name="connsiteX0" fmla="*/ 0 w 975360"/>
                <a:gd name="connsiteY0" fmla="*/ 30480 h 213557"/>
                <a:gd name="connsiteX1" fmla="*/ 510540 w 975360"/>
                <a:gd name="connsiteY1" fmla="*/ 213360 h 213557"/>
                <a:gd name="connsiteX2" fmla="*/ 975360 w 975360"/>
                <a:gd name="connsiteY2" fmla="*/ 0 h 21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213557">
                  <a:moveTo>
                    <a:pt x="0" y="30480"/>
                  </a:moveTo>
                  <a:cubicBezTo>
                    <a:pt x="173990" y="124460"/>
                    <a:pt x="347980" y="218440"/>
                    <a:pt x="510540" y="213360"/>
                  </a:cubicBezTo>
                  <a:cubicBezTo>
                    <a:pt x="673100" y="208280"/>
                    <a:pt x="824230" y="104140"/>
                    <a:pt x="9753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315200" y="5753100"/>
              <a:ext cx="2461260" cy="571788"/>
            </a:xfrm>
            <a:custGeom>
              <a:avLst/>
              <a:gdLst>
                <a:gd name="connsiteX0" fmla="*/ 0 w 2461260"/>
                <a:gd name="connsiteY0" fmla="*/ 60960 h 571788"/>
                <a:gd name="connsiteX1" fmla="*/ 876300 w 2461260"/>
                <a:gd name="connsiteY1" fmla="*/ 571500 h 571788"/>
                <a:gd name="connsiteX2" fmla="*/ 2461260 w 2461260"/>
                <a:gd name="connsiteY2" fmla="*/ 0 h 5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260" h="571788">
                  <a:moveTo>
                    <a:pt x="0" y="60960"/>
                  </a:moveTo>
                  <a:cubicBezTo>
                    <a:pt x="233045" y="321310"/>
                    <a:pt x="466090" y="581660"/>
                    <a:pt x="876300" y="571500"/>
                  </a:cubicBezTo>
                  <a:cubicBezTo>
                    <a:pt x="1286510" y="561340"/>
                    <a:pt x="1873885" y="280670"/>
                    <a:pt x="24612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18120" y="490728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33360" y="55778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083040" y="52349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526780" y="61798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03659" y="27818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526780" y="61798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421926" y="1386840"/>
            <a:ext cx="2931874" cy="1417608"/>
            <a:chOff x="7155973" y="4907280"/>
            <a:chExt cx="2931874" cy="141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/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Oval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/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Oval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20" idx="2"/>
              <a:endCxn id="19" idx="6"/>
            </p:cNvCxnSpPr>
            <p:nvPr/>
          </p:nvCxnSpPr>
          <p:spPr>
            <a:xfrm flipH="1">
              <a:off x="8875906" y="5530383"/>
              <a:ext cx="754741" cy="362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7566660" y="5280496"/>
              <a:ext cx="922020" cy="144944"/>
            </a:xfrm>
            <a:custGeom>
              <a:avLst/>
              <a:gdLst>
                <a:gd name="connsiteX0" fmla="*/ 922020 w 922020"/>
                <a:gd name="connsiteY0" fmla="*/ 122084 h 144944"/>
                <a:gd name="connsiteX1" fmla="*/ 373380 w 922020"/>
                <a:gd name="connsiteY1" fmla="*/ 164 h 144944"/>
                <a:gd name="connsiteX2" fmla="*/ 0 w 922020"/>
                <a:gd name="connsiteY2" fmla="*/ 144944 h 14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020" h="144944">
                  <a:moveTo>
                    <a:pt x="922020" y="122084"/>
                  </a:moveTo>
                  <a:cubicBezTo>
                    <a:pt x="724535" y="59219"/>
                    <a:pt x="527050" y="-3646"/>
                    <a:pt x="373380" y="164"/>
                  </a:cubicBezTo>
                  <a:cubicBezTo>
                    <a:pt x="219710" y="3974"/>
                    <a:pt x="109855" y="74459"/>
                    <a:pt x="0" y="1449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28560" y="5745480"/>
              <a:ext cx="975360" cy="213557"/>
            </a:xfrm>
            <a:custGeom>
              <a:avLst/>
              <a:gdLst>
                <a:gd name="connsiteX0" fmla="*/ 0 w 975360"/>
                <a:gd name="connsiteY0" fmla="*/ 30480 h 213557"/>
                <a:gd name="connsiteX1" fmla="*/ 510540 w 975360"/>
                <a:gd name="connsiteY1" fmla="*/ 213360 h 213557"/>
                <a:gd name="connsiteX2" fmla="*/ 975360 w 975360"/>
                <a:gd name="connsiteY2" fmla="*/ 0 h 21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213557">
                  <a:moveTo>
                    <a:pt x="0" y="30480"/>
                  </a:moveTo>
                  <a:cubicBezTo>
                    <a:pt x="173990" y="124460"/>
                    <a:pt x="347980" y="218440"/>
                    <a:pt x="510540" y="213360"/>
                  </a:cubicBezTo>
                  <a:cubicBezTo>
                    <a:pt x="673100" y="208280"/>
                    <a:pt x="824230" y="104140"/>
                    <a:pt x="9753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15200" y="5753100"/>
              <a:ext cx="2461260" cy="571788"/>
            </a:xfrm>
            <a:custGeom>
              <a:avLst/>
              <a:gdLst>
                <a:gd name="connsiteX0" fmla="*/ 0 w 2461260"/>
                <a:gd name="connsiteY0" fmla="*/ 60960 h 571788"/>
                <a:gd name="connsiteX1" fmla="*/ 876300 w 2461260"/>
                <a:gd name="connsiteY1" fmla="*/ 571500 h 571788"/>
                <a:gd name="connsiteX2" fmla="*/ 2461260 w 2461260"/>
                <a:gd name="connsiteY2" fmla="*/ 0 h 5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260" h="571788">
                  <a:moveTo>
                    <a:pt x="0" y="60960"/>
                  </a:moveTo>
                  <a:cubicBezTo>
                    <a:pt x="233045" y="321310"/>
                    <a:pt x="466090" y="581660"/>
                    <a:pt x="876300" y="571500"/>
                  </a:cubicBezTo>
                  <a:cubicBezTo>
                    <a:pt x="1286510" y="561340"/>
                    <a:pt x="1873885" y="280670"/>
                    <a:pt x="24612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18120" y="490728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33360" y="55778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083040" y="52349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303659" y="27818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3113"/>
                <a:ext cx="10515600" cy="42938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526780" y="61798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421926" y="1386840"/>
            <a:ext cx="2931874" cy="1417608"/>
            <a:chOff x="7155973" y="4907280"/>
            <a:chExt cx="2931874" cy="141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/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Oval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/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Oval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20" idx="2"/>
              <a:endCxn id="19" idx="6"/>
            </p:cNvCxnSpPr>
            <p:nvPr/>
          </p:nvCxnSpPr>
          <p:spPr>
            <a:xfrm flipH="1">
              <a:off x="8875906" y="5530383"/>
              <a:ext cx="754741" cy="362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7566660" y="5280496"/>
              <a:ext cx="922020" cy="144944"/>
            </a:xfrm>
            <a:custGeom>
              <a:avLst/>
              <a:gdLst>
                <a:gd name="connsiteX0" fmla="*/ 922020 w 922020"/>
                <a:gd name="connsiteY0" fmla="*/ 122084 h 144944"/>
                <a:gd name="connsiteX1" fmla="*/ 373380 w 922020"/>
                <a:gd name="connsiteY1" fmla="*/ 164 h 144944"/>
                <a:gd name="connsiteX2" fmla="*/ 0 w 922020"/>
                <a:gd name="connsiteY2" fmla="*/ 144944 h 14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020" h="144944">
                  <a:moveTo>
                    <a:pt x="922020" y="122084"/>
                  </a:moveTo>
                  <a:cubicBezTo>
                    <a:pt x="724535" y="59219"/>
                    <a:pt x="527050" y="-3646"/>
                    <a:pt x="373380" y="164"/>
                  </a:cubicBezTo>
                  <a:cubicBezTo>
                    <a:pt x="219710" y="3974"/>
                    <a:pt x="109855" y="74459"/>
                    <a:pt x="0" y="1449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28560" y="5745480"/>
              <a:ext cx="975360" cy="213557"/>
            </a:xfrm>
            <a:custGeom>
              <a:avLst/>
              <a:gdLst>
                <a:gd name="connsiteX0" fmla="*/ 0 w 975360"/>
                <a:gd name="connsiteY0" fmla="*/ 30480 h 213557"/>
                <a:gd name="connsiteX1" fmla="*/ 510540 w 975360"/>
                <a:gd name="connsiteY1" fmla="*/ 213360 h 213557"/>
                <a:gd name="connsiteX2" fmla="*/ 975360 w 975360"/>
                <a:gd name="connsiteY2" fmla="*/ 0 h 21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213557">
                  <a:moveTo>
                    <a:pt x="0" y="30480"/>
                  </a:moveTo>
                  <a:cubicBezTo>
                    <a:pt x="173990" y="124460"/>
                    <a:pt x="347980" y="218440"/>
                    <a:pt x="510540" y="213360"/>
                  </a:cubicBezTo>
                  <a:cubicBezTo>
                    <a:pt x="673100" y="208280"/>
                    <a:pt x="824230" y="104140"/>
                    <a:pt x="9753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15200" y="5753100"/>
              <a:ext cx="2461260" cy="571788"/>
            </a:xfrm>
            <a:custGeom>
              <a:avLst/>
              <a:gdLst>
                <a:gd name="connsiteX0" fmla="*/ 0 w 2461260"/>
                <a:gd name="connsiteY0" fmla="*/ 60960 h 571788"/>
                <a:gd name="connsiteX1" fmla="*/ 876300 w 2461260"/>
                <a:gd name="connsiteY1" fmla="*/ 571500 h 571788"/>
                <a:gd name="connsiteX2" fmla="*/ 2461260 w 2461260"/>
                <a:gd name="connsiteY2" fmla="*/ 0 h 5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260" h="571788">
                  <a:moveTo>
                    <a:pt x="0" y="60960"/>
                  </a:moveTo>
                  <a:cubicBezTo>
                    <a:pt x="233045" y="321310"/>
                    <a:pt x="466090" y="581660"/>
                    <a:pt x="876300" y="571500"/>
                  </a:cubicBezTo>
                  <a:cubicBezTo>
                    <a:pt x="1286510" y="561340"/>
                    <a:pt x="1873885" y="280670"/>
                    <a:pt x="24612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18120" y="490728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33360" y="55778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083040" y="52349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303659" y="27818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83112"/>
                <a:ext cx="10515600" cy="45786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83112"/>
                <a:ext cx="10515600" cy="457864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526780" y="61798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421926" y="1386840"/>
            <a:ext cx="2931874" cy="1417608"/>
            <a:chOff x="7155973" y="4907280"/>
            <a:chExt cx="2931874" cy="141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8706" y="5338069"/>
                  <a:ext cx="457200" cy="4572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/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Oval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0647" y="5301783"/>
                  <a:ext cx="457200" cy="4572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/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rgbClr val="00B0F0"/>
                  </a:solidFill>
                  <a:tailEnd type="arrow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Oval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5973" y="5359842"/>
                  <a:ext cx="457200" cy="4572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>
                  <a:solidFill>
                    <a:srgbClr val="00B0F0"/>
                  </a:solidFill>
                  <a:tailEnd type="arrow" w="med" len="lg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20" idx="2"/>
              <a:endCxn id="19" idx="6"/>
            </p:cNvCxnSpPr>
            <p:nvPr/>
          </p:nvCxnSpPr>
          <p:spPr>
            <a:xfrm flipH="1">
              <a:off x="8875906" y="5530383"/>
              <a:ext cx="754741" cy="362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7566660" y="5280496"/>
              <a:ext cx="922020" cy="144944"/>
            </a:xfrm>
            <a:custGeom>
              <a:avLst/>
              <a:gdLst>
                <a:gd name="connsiteX0" fmla="*/ 922020 w 922020"/>
                <a:gd name="connsiteY0" fmla="*/ 122084 h 144944"/>
                <a:gd name="connsiteX1" fmla="*/ 373380 w 922020"/>
                <a:gd name="connsiteY1" fmla="*/ 164 h 144944"/>
                <a:gd name="connsiteX2" fmla="*/ 0 w 922020"/>
                <a:gd name="connsiteY2" fmla="*/ 144944 h 14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020" h="144944">
                  <a:moveTo>
                    <a:pt x="922020" y="122084"/>
                  </a:moveTo>
                  <a:cubicBezTo>
                    <a:pt x="724535" y="59219"/>
                    <a:pt x="527050" y="-3646"/>
                    <a:pt x="373380" y="164"/>
                  </a:cubicBezTo>
                  <a:cubicBezTo>
                    <a:pt x="219710" y="3974"/>
                    <a:pt x="109855" y="74459"/>
                    <a:pt x="0" y="14494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28560" y="5745480"/>
              <a:ext cx="975360" cy="213557"/>
            </a:xfrm>
            <a:custGeom>
              <a:avLst/>
              <a:gdLst>
                <a:gd name="connsiteX0" fmla="*/ 0 w 975360"/>
                <a:gd name="connsiteY0" fmla="*/ 30480 h 213557"/>
                <a:gd name="connsiteX1" fmla="*/ 510540 w 975360"/>
                <a:gd name="connsiteY1" fmla="*/ 213360 h 213557"/>
                <a:gd name="connsiteX2" fmla="*/ 975360 w 975360"/>
                <a:gd name="connsiteY2" fmla="*/ 0 h 21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360" h="213557">
                  <a:moveTo>
                    <a:pt x="0" y="30480"/>
                  </a:moveTo>
                  <a:cubicBezTo>
                    <a:pt x="173990" y="124460"/>
                    <a:pt x="347980" y="218440"/>
                    <a:pt x="510540" y="213360"/>
                  </a:cubicBezTo>
                  <a:cubicBezTo>
                    <a:pt x="673100" y="208280"/>
                    <a:pt x="824230" y="104140"/>
                    <a:pt x="9753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15200" y="5753100"/>
              <a:ext cx="2461260" cy="571788"/>
            </a:xfrm>
            <a:custGeom>
              <a:avLst/>
              <a:gdLst>
                <a:gd name="connsiteX0" fmla="*/ 0 w 2461260"/>
                <a:gd name="connsiteY0" fmla="*/ 60960 h 571788"/>
                <a:gd name="connsiteX1" fmla="*/ 876300 w 2461260"/>
                <a:gd name="connsiteY1" fmla="*/ 571500 h 571788"/>
                <a:gd name="connsiteX2" fmla="*/ 2461260 w 2461260"/>
                <a:gd name="connsiteY2" fmla="*/ 0 h 5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260" h="571788">
                  <a:moveTo>
                    <a:pt x="0" y="60960"/>
                  </a:moveTo>
                  <a:cubicBezTo>
                    <a:pt x="233045" y="321310"/>
                    <a:pt x="466090" y="581660"/>
                    <a:pt x="876300" y="571500"/>
                  </a:cubicBezTo>
                  <a:cubicBezTo>
                    <a:pt x="1286510" y="561340"/>
                    <a:pt x="1873885" y="280670"/>
                    <a:pt x="2461260" y="0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18120" y="490728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33360" y="55778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083040" y="52349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303659" y="27818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shortest paths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32143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𝑛𝑖𝑙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3214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815340" y="3296285"/>
                <a:ext cx="10515600" cy="13214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𝛱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𝛱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      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𝛱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      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𝑢𝑘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𝑘𝑣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en-US" i="1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" y="3296285"/>
                <a:ext cx="10515600" cy="13214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838200" y="5105399"/>
                <a:ext cx="10515600" cy="640081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399"/>
                <a:ext cx="10515600" cy="6400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4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accent1"/>
          </a:solidFill>
          <a:tailEnd type="arrow" w="med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18949</TotalTime>
  <Words>112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All pair shortest paths (APSP)</vt:lpstr>
      <vt:lpstr>All pair shortest paths (APSP)</vt:lpstr>
      <vt:lpstr>Floyd-Warshall</vt:lpstr>
      <vt:lpstr>PowerPoint Presentation</vt:lpstr>
      <vt:lpstr>Example</vt:lpstr>
      <vt:lpstr>Example</vt:lpstr>
      <vt:lpstr>Example</vt:lpstr>
      <vt:lpstr>Example</vt:lpstr>
      <vt:lpstr>Finding the shortest paths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Floyd-Warshall</dc:title>
  <dc:creator>Windows User</dc:creator>
  <cp:lastModifiedBy>Windows User</cp:lastModifiedBy>
  <cp:revision>391</cp:revision>
  <dcterms:created xsi:type="dcterms:W3CDTF">2020-02-22T18:44:50Z</dcterms:created>
  <dcterms:modified xsi:type="dcterms:W3CDTF">2020-05-09T16:27:46Z</dcterms:modified>
</cp:coreProperties>
</file>