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4" r:id="rId4"/>
    <p:sldId id="275" r:id="rId5"/>
    <p:sldId id="276" r:id="rId6"/>
    <p:sldId id="277" r:id="rId7"/>
    <p:sldId id="258" r:id="rId8"/>
    <p:sldId id="269" r:id="rId9"/>
    <p:sldId id="270" r:id="rId10"/>
    <p:sldId id="271" r:id="rId11"/>
    <p:sldId id="264" r:id="rId12"/>
    <p:sldId id="272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66" d="100"/>
          <a:sy n="66" d="100"/>
        </p:scale>
        <p:origin x="68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040" units="cm"/>
          <inkml:channel name="Y" type="integer" max="17460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8T16:18:43.8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8176 4868 7 0,'-1'0'11'15,"-4"-2"-3"-15,2 0 1 0,0 2-1 16,0 0-1-16,0-1 0 0,1 0-1 16,-2-1 2-16,1 1 0 0,2 1 0 0,-1-2 1 15,0 1 1-15,0 0 0 0,0 0 0 16,0 2 0-16,-1-3-2 0,-1 1 0 15,-1 0-1-15,0 1 0 0,2-2-2 16,-2 3 0-16,2-2 0 0,1 1 1 16,-4-1-1-16,3 2 0 0,-1-1 0 0,0-1 0 15,0 0 1-15,-1-1-1 0,0 2 1 16,1-1 2-16,-3-2 0 0,2 1 0 16,-1 1 1-16,1 0 1 0,-1-3 1 15,1 2-1-15,-3 0-1 0,0 1 0 16,1 2 0-16,-4-3-2 0,0 0 0 15,1 0-2-15,2 2-1 0,-2 0 0 16,-1-6-2-16,3 2 0 0,0 3 0 16,0 0-1-16,0-2 1 0,-2 0 0 0,1 7 0 15,-1-4 0-15,-3-1 1 0,0 1 0 16,4 1-1-16,-1 2 1 0,0-2-2 16,5-3 1-16,-2 3 0 0,2-1-1 15,-1 1 0-15,1-1 0 0,-1-1-1 16,-1 3 1-16,-1 1 0 0,2-1 0 15,-3 2 0-15,1-3 0 0,2 1 1 16,-3 1-1-16,-2-1 0 0,2 3 1 0,0-1 0 16,0-1 1-16,2-1 2 0,2 2 0 15,-2-3 1-15,-3 2 1 0,1 0-1 16,0-3 0-16,-1 5-2 0,0-1-1 16,6-4-1-16,-4 6-1 0,2-3 0 15,-3-1-1-15,0 1 1 0,-2 1-1 0,5-2 0 16,-5 0 1-16,1 1-1 15,1-1 0-15,2 1 0 0,-1 1 0 0,0-1 0 16,0 2 0-16,0 1 0 0,-2 0 0 16,-1-1 0-16,2-1 1 0,-1 2 0 15,0-1 0-15,1 0 2 0,-1-1-1 16,3 1 1-16,-5 0 0 0,1-1-1 16,1 2 0-16,0-1 0 0,-1 1 0 15,4-2 0-15,-1 1-1 0,-2 0 1 0,0-2 0 16,-2 1 0-16,1 3 0 0,-1-1 0 15,2 2 0-15,-1 1 1 0,0 0 0 16,0-3 1-16,1 2 2 0,0-2 1 16,0 0 0-16,5 0 0 0,-2 0 0 15,1-1 0-15,0 1-1 0,0-1-2 16,0 4 1-16,-2-3-1 0,-1 2 1 16,2 1 0-16,1 1 0 0,-4-3 1 15,3 2 0-15,-1 0 0 0,0-3 1 0,-2 2-1 16,4-1-1-16,-1 1 0 0,1 2 0 15,0 1-2-15,1-4 0 0,0 3-1 16,-2-1 0-16,-1-4-1 0,0 1 0 16,3 0 0-16,-1-1 0 0,3 2 0 15,-2 1 0-15,0 1-1 0,0-2 1 16,-1 1-1-16,4-2 1 0,0 4-1 16,1-1 0-16,-1 0 0 0,1-3 0 0,1 3 0 15,1-4 0-15,-3 1 0 0,1 2 1 16,-1-1-1-16,2 3 0 0,0-2 0 15,-1-2 0-15,0 3 0 0,1 0 0 16,-1 0 0-16,2-1 0 0,-2 2 0 16,1-3 0-16,-3 1 0 0,3 3 0 15,-2-1 1-15,1-2-1 0,-2 2 0 16,0 3 1-16,1-5-1 0,0 4 0 0,-1 3 0 16,-1-2 1-16,2-2-1 0,-3 0 0 15,0-1 0-15,3 4 1 0,-1 1-1 16,0-2 0-16,0 2 0 0,1-2 0 15,3-1 0-15,-3-1 1 0,1 1-1 16,0 0 0-16,0 1 0 0,-1-2 0 16,1 0 1-16,-4 0 0 0,1-1-1 15,1 2 1-15,1 1 0 0,-1-1 1 0,1 0 0 16,2 0 0-16,-2-2 1 0,0-2 1 16,2 1 1-16,-3-1 0 0,3-1 0 15,-1 2 1-15,1 0-1 0,1 0-1 16,2 2 0-16,-3-2-1 0,2 2 0 15,-1 0-1-15,1 0-1 0,-3 2 0 16,2-1 0-16,0-1-1 0,0-1 1 0,-2-1-1 16,2-1 1-16,-1 0 0 0,4 1 0 15,-3-1 1-15,1 5-1 0,1-1 1 16,0-2 0-16,-2 1-1 0,3 2 0 16,-2-2 0-16,0 5 0 0,0-3-1 15,3 1 1-15,-4 1-1 0,1-2 1 16,0-4-1-16,0 0 1 0,3 2-1 15,0-5 0-15,-2 2 1 0,4 1-1 16,-2 4 0-16,2-1 1 0,-1 0-1 0,1 2 1 16,1-2-1-16,-3-1 1 0,-2-3 0 15,2 3 0-15,-1-1 0 0,2 1 1 16,-1-2-1-16,4 3 1 0,-2-2 0 16,1 2 0-16,0-3 1 0,-1 1-1 15,0-2 1-15,-3 3 0 0,2-2 0 16,-2-1 0-16,3 1-1 0,-1 0 0 15,1-2 0-15,-2 1 0 0,2-1 0 0,-3-1-1 16,0 0 0-16,2 0 0 0,-1 2 0 16,2-1 0-16,-1 2 0 0,1 0 0 15,-1 0 0-15,1-2 0 0,0-1-1 16,-2 2 1-16,3 1 0 0,-2 0-1 16,2-2 1-16,-2 1 0 0,3 0-1 15,2 0 0-15,-1-1 1 0,1 1-1 0,2 3 1 16,-2-4-1-16,0 1 0 0,-3 1 1 15,3-1-1-15,-3-2 0 0,2 1 1 16,3 0-1-16,1 1 0 0,-2 1 0 16,0-1 1-16,0 0-1 0,-5-2 1 15,4 0-1-15,-1-4 1 0,2 2 0 16,4 2-1-16,-1-2 1 0,-2 3-1 16,0-3 1-16,-1 4-1 0,-2-4 0 0,-1 1 1 15,1-1-1-15,2 0 0 0,-4 2 0 16,3-2 1-16,0 0-1 0,-2 1 0 15,1-1 1-15,1-1-1 0,-3 1 1 16,0 0-1-16,3-3 1 0,-4 0 0 16,1-1 1-16,1 1-1 0,3-2 1 15,-3 1 0-15,1-1 1 0,1 1-1 16,1 1 0-16,-1-1 0 0,0-2 0 0,-2 1-1 16,1 0 1-16,-4-1-1 0,1 0 0 15,0 1 0-15,-1-1 0 0,0 1 0 16,1 0 0-16,-3-1-1 0,4 2 1 15,0-1 0-15,0-1-1 0,0 2 1 16,5-3-1-16,-3 1 1 0,2 0-1 16,-2-1 0-16,1-1 1 0,-4 3 0 15,1 0 0-15,0 0 0 0,0 0 0 0,1-2 0 16,0 1-1-16,0-3 1 0,0-1 0 16,0 0 0-16,1 3-1 0,0-1 1 15,2 0-1-15,-1 0 1 0,-4 0 0 16,3-1-1-16,1 1 1 0,-3 0-1 15,1-1 1-15,0 0 0 0,0-1 0 16,-5-2 1-16,2 0-1 0,-1 2 2 16,1 1 0-16,0 2 2 0,2-2 0 0,-3 2 0 15,1-4 1-15,-1-1-1 0,0 0 0 16,1 3-1-16,2-3 0 0,2 4-1 16,-2-1 0-16,1 0 0 0,-1-3-1 15,1 1 1-15,-2-3 0 0,3-1 0 16,-1 0 0-16,-2-1-1 0,1 0 1 15,-1 2-1-15,1 1-1 0,1 1 1 0,-2-1-1 16,1 1 0-16,-1 0 0 16,-2-2 1-16,1 0-1 0,0-1 0 0,0 1 1 15,0-1 1-15,3 3 0 0,-2-4 0 16,3 2 1-16,-2 0-1 0,0-1 0 16,-4 1 0-16,1 1 0 0,-1 1-1 15,0-2 0-15,1 3-1 0,2-1 0 16,-3-3 0-16,1 1 0 0,-2 0 0 15,1-1 0-15,1 1-1 0,1 5 1 0,2-5 0 16,-2 0-1-16,0 0 1 0,0-2-1 16,0 3 1-16,-1 0-1 0,0-4 1 15,0 2-1-15,-2 0 1 0,0 0-1 16,0-1 1-16,0 2 0 0,0-1-1 16,0-3 1-16,-1-1-1 0,-1 4 0 15,0-3 1-15,1 0-1 0,-1 4 0 16,1-2 1-16,1-1-1 0,-1 2 1 15,-2 0-1-15,2-2 1 0,-4 0 0 16,2 0-1-16,0-3 1 0,-2 3 0 0,2 0-1 16,-3-1 1-16,3 3-1 0,-1 1 1 15,1-2-1-15,-2 0 1 0,0-2-1 16,1 1 1-16,0-1-1 0,0 3 1 16,0-1 0-16,1 1-1 0,-1 0 1 15,-1 1-1-15,2-2 1 0,-2 5-1 0,2-5 0 16,0 2 0-16,-2-1 0 0,2 0 1 15,0-3-1-15,0 5 0 0,0 0 0 16,0-4 0-16,-1 2 0 0,1 3 0 16,0-3 0-16,0-1 0 0,-1 4 0 15,1-1 0-15,0-2 0 0,-1 0 0 16,1 2 0-16,0-2 0 0,-1 1 0 16,0 1 1-16,0-1-1 0,-1-3 0 0,2 0 0 15,-1 3 0-15,1-2 1 0,-1 0-1 16,1 3 0-16,0-3 1 0,-1-4-1 15,1 4 0-15,-2-1 1 0,0 1-1 16,1 1 0-16,1 1 1 0,-1 1-1 16,2-1 0-16,-2 0 1 0,1-1-1 15,-4 1 1-15,4 1 0 0,-2 2 0 16,0-1 0-16,-1 1 0 0,3 0 0 16,-4-2 1-16,1-1-1 0,-1 3 2 0,1 0-1 15,-1-4 0-15,2 2 0 0,0 1 0 16,0-3 0-16,1 0-1 0,-2 2 0 15,1 1 0-15,0-3 0 0,0 5 0 16,2 0 0-16,-2 0-1 0,1-1 0 16,0 0 1-16,-2 1-1 0,2-2 0 0,-1 0 0 15,-1 3 1-15,1-2-1 0,-1-1 1 16,1 1-1-16,-1-3 1 0,0 3 0 16,1-1-1-16,-3 0 0 0,1 2 1 15,1-2-1-15,-2 0 1 0,1 3-1 16,-1-2 1-16,-1 3-1 0,-1 0 1 15,2-1 0-15,-2 2-1 0,1-3 1 16,3 0-1-16,-3 1 1 0,2-1-1 16,-3 0 0-16,3 0 1 0,-2 1-1 15,2-2 0-15,-1 3 1 0,1 1-1 0,-1-4 1 16,-2-1 0-16,1 2 0 0,-2-1 1 16,-2 1-1-16,4 0 1 0,-1 2 0 15,0-2 0-15,-2-1 1 0,1 0 0 16,-1 2-1-16,1-1 1 0,1 1-1 15,1 2 0-15,0 0 0 0,1-1-1 16,-2 1-1-16,2-2 0 0,-2 1 0 0,-2 0 0 16,3 0 0-16,-2 0 0 0,2 2 0 15,1 1-1-15,0-1 1 0,-2 4 0 16,0-1-1-16,0-1 1 0,0 3-1 16,0-4 1-16,-1 3-1 0,2 2 1 15,-1-4 0-15,0 0 0 0,1 1 0 16,0-2 0-16,-1 3 0 0,1 0 0 0,0-2 0 15,4 2 0-15,0-1-1 0,0 0 0 16,-1 3-1-16,0-1-10 0,1-1-18 16,1 5-26-16,1-1-48 0,3 4-46 15,-1 3 12-15,3 0-94 0,-3-5-97 16</inkml:trace>
  <inkml:trace contextRef="#ctx0" brushRef="#br0" timeOffset="11297.3174">16918 8003 9 0,'-1'0'25'0,"1"1"20"0,0-1-11 16,1 1 1-16,0 0 3 0,-1-2-1 15,0 0-4-15,0 0-5 0,1-1-5 16,-1-1-1-16,0 0-1 0,1 1-1 16,2 0-1-16,-3 0-3 0,0 2-2 0,-2 0-4 15,4 0-3-15,-4 2-1 0,1-2 0 16,1 1-1-16,1 0 2 0,1 0 2 15,0 0 3-15,-3 0 4 0,1 4 2 16,-1-3 1-16,-1 1-1 0,-2-2 1 16,4 4-1-16,-3-1-3 0,3 3-1 15,-2-1-2-15,-1 1-3 0,1-1-1 16,3 1-1-16,-3 2-1 0,3-1 0 0,-2 1-1 16,1 1 0-16,-1-3 0 0,2-2 0 15,-2 1 0-15,1-1 1 0,-1-1 0 16,2 2 0-16,-1-1 1 0,0 0-1 15,0 1 1-15,2 3-1 0,-2-2 1 16,0 1-2-16,0-2-1 0,0 2 0 16,0-4 0-16,-1 2-1 0,0 2 0 0,0-4 0 15,2 2 1-15,-1 2 1 16,0-1 0-16,0-1 1 0,0 2-1 0,0-2 0 16,1-1 0-16,-1 1-2 0,-1 0 0 15,0-1-1-15,1 0 0 0,1-2 0 16,1 1 0-16,-1 1 0 0,0-2 0 15,2 1-1-15,-2-2 1 0,0-1-1 16,-1 1 0-16,0-1 0 0,-1-1 0 16,2 1 0-16,1 1-1 0,-1 0 1 0,0 2-1 15,-1-1 0-15,2 0 1 0,-2-2-1 16,-1-1 1-16,0 1-1 0,2 0 1 16,0 0 0-16,0-2 0 0,-1 1 0 15,4 0 1-15,-3 1-1 0,0-1 0 16,-1 0 1-16,0 0-1 0,0 1-1 15,1 0 1-15,-1-1 0 0,-1 2-1 16,2-1 1-16,-1-2-1 0,1 2 1 0,0 0-1 16,0-2 0-16,0 3 0 0,2-1 0 15,-2-2 0-15,1 2 0 0,0-1 0 16,0 0 0-16,0 2 0 0,3-1 1 16,-3 0-1-16,1 1 0 0,3 1 0 15,0-3 0-15,-1 2 0 0,2 0 0 16,1 0 0-16,-4 3 0 0,2-4 1 0,-2 1-1 15,-2-2 0-15,3 2 0 16,-1 0 1-16,1-3-1 0,1 0 0 0,-1 1 0 16,1 2 0-16,2 0 0 0,0-1 0 15,1 1 0-15,1 0 0 0,2 2 0 16,-4-2 1-16,1-1-1 0,-1 2 0 16,-1-1 0-16,-1 0 0 0,0-2 0 15,7 2 0-15,-2 1 0 0,0 1 0 0,-1-1 0 16,0 0 1-16,-5-1-1 0,3 2 0 15,3-1 0-15,1 0 0 0,0 0 0 16,-1 1 1-16,0-3-1 0,-3 0 0 16,3 0 0-16,0 0 1 0,0 0-1 15,1-1 0-15,1 2 0 0,0-1 1 16,-2 2-1-16,2-1 0 0,0 0 1 16,-1 0-1-16,0 0 0 0,3 1 1 0,0-2-1 15,-2 1 0-15,1 0 0 0,4 2 0 16,-2 0 1-16,-3-1-1 0,2 0 0 15,0 0 0-15,0 0 0 0,-3-1 1 16,4-1-1-16,-3 2 0 0,3-2 1 16,-1 0-1-16,1 0 0 0,0-1 0 15,2 0 1-15,-2-1-1 0,-1 2 0 16,2-4 1-16,-1 1-1 0,-2 0 0 0,-1-1 1 16,3 1-1-16,-4 1 0 0,2 0 1 15,-1-1-1-15,-1-1 0 0,-2 0 0 16,3-1 0-16,0 2 0 0,1-2 0 15,3 2 0-15,-2 0 0 0,-2 0 0 16,0 0 0-16,1 1 0 0,2 1 0 16,-1-1 0-16,0 1 0 0,3 0 0 15,-2 1 0-15,-1-1 0 0,1 0 0 16,0-1 0-16,-3 3 0 0,7-4 0 0,-6 3 0 16,1-1 0-16,3 1 0 0,0-1 0 15,-5 0 0-15,5-2 0 0,-1 3-1 16,1-2 1-16,-2 1 0 0,4 0 0 15,-4 0 0-15,2 1 0 0,-1-1 0 16,-2 1 0-16,4-1 0 0,2 0 0 16,-2 0 0-16,4 1 0 0,2 1 0 15,-1-1 0-15,-2 2 0 0,3 0 0 0,-1-2 0 16,-1 1-1-16,-4-2 1 0,3 1 0 16,2 0 0-16,-3 0 0 0,3-1 0 15,5 2 0-15,-3-2 0 0,-1 2 0 16,4-1 0-16,1 0 0 0,-1 0 0 15,1 1-1-15,2 3 1 0,-2-2 0 16,-2-3 0-16,2 1 0 0,2 2 0 0,0 2 0 16,1-4 0-16,2-2 0 0,1 3 0 15,-4 1 0-15,1-2 0 0,0-1 0 16,0-3 0-16,3 3 0 0,3 1 0 16,0-2 0-16,-1 0 0 0,-2 1 0 15,0-1 0-15,-5 0 0 0,1-1 0 16,-1 2 0-16,0 3 0 0,-1-1 0 15,3 1 0-15,2 1 0 0,-1 0 0 16,2-1 0-16,-3-1 0 0,4 0 0 0,-4 2 1 16,5-1-1-16,-2 1 0 0,3 1 0 15,-4-2 0-15,-1-2 0 0,-2-1 0 16,1 0 0-16,0-1 0 0,2 0 0 16,0 2 0-16,3-1 0 0,1 2 0 15,1 1 0-15,5-2 0 0,-3 1 0 16,-4-1 0-16,2 0 0 0,1-2 0 0,-3-4 0 15,3 3 0-15,4 0 0 0,-2 0 0 16,1 0 0-16,3-1 0 0,-1 3 1 16,-3-3-1-16,-1 0 0 0,1 2 0 15,-3 0 0-15,4-3 0 0,-2 2 0 16,3 2 0-16,-1-1 0 0,-2 2 0 16,3-1 0-16,1-2 0 0,0 5 0 15,-2-1 0-15,3-5 0 0,-4 5 0 0,1-2 0 16,3-2 0-16,-1 2 1 0,0 0-1 15,4-1-1-15,-6 2 1 0,-1 0 0 16,2-3 0-16,-2 2 0 0,-2 1 0 16,6-3 0-16,-1 2 0 0,-1 0 0 15,3 1 0-15,-1 2 0 0,0-3 0 16,-3-2 0-16,0 3 0 0,-2 1 0 16,0-2 0-16,0 0 0 0,1 0 0 0,3 3-1 15,1-2 2-15,1 1-2 0,2 2 1 16,0 0 1-16,-3-1-1 0,3 2 0 15,0-1 0-15,-3-2 1 0,4 0-1 16,1-1 0-16,-1 0 0 0,2-1 0 16,-1 1 0-16,0 1 0 0,0-1 0 15,-2-2 0-15,-1 1 0 0,0 1 0 0,2 4 0 16,4-2 0-16,-2-1 0 16,2 0 0-16,-1 3 0 0,0-5 0 0,-5 0 0 15,1 2 0-15,1-2 0 0,3 0 0 16,-5 4 0-16,4 1 0 0,2 1 0 15,-5 2 1-15,0-5-1 0,-2 0 0 16,-5 2 0-16,-2-6 0 0,0 0 0 16,0 3 0-16,-1-5 0 0,-1 1 0 15,-2 4 0-15,-1-5 0 0,-4 3 0 0,-2 0 0 16,-2-1 0-16,-2 2 0 0,-2-1 0 16,-2-1 0-16,1 1 0 0,0 1 0 15,0-1 0-15,-4 0 0 0,-2 0 0 16,0 0 0-16,-3 0 0 0,1-2 1 15,-2-1-1-15,1 3 1 0,-2-1-1 16,0-4 1-16,1 1-1 0,0 2 1 16,2 3-1-16,0-2 0 0,-2-2 0 0,0 3 1 15,3-3-1-15,-2 1 0 16,-1-2 0-16,2 0 0 0,-2-1 0 0,-1 1 0 16,2-2 0-16,2 1 0 0,-3 1 0 15,4-1 0-15,-2 0 0 0,0-1 1 16,0 1-1-16,1-2 0 0,2 2 0 15,-3-1 0-15,2 2 0 0,0-1 0 16,-1-1 1-16,-2 1-1 0,0-1 0 16,0 1 0-16,-1-2 1 0,0 4-1 0,0-3 0 15,-1 2 0-15,0 0 0 0,-1 0 0 16,-1 0 0-16,-1 1 0 0,1 1 0 16,1 1 0-16,-1-2 0 0,0 1 0 15,0 0 0-15,0-1 0 0,-2-1 0 16,2 2-1-16,0-1 1 0,-3 3 0 15,3-1 0-15,-1-1 0 0,-3 0-1 0,1 2 1 16,-2-2-1-16,0 2 1 0,-2 0 0 16,3-2 0-16,-3 0 0 0,-1 2 1 15,1 0-1-15,-3-2 1 0,4 3 0 16,-6-2 0-16,6 0 0 0,-2 0 0 16,1 0 1-16,-5-2-1 0,2 1 0 15,0 2 1-15,2 0-1 0,-3-2 1 16,2 0-1-16,-1 1 1 0,2-1 0 15,2-1 0-15,-4 0 1 0,-1 0 2 16,2-4 1-16,-2 1 1 0,3-2 0 0,0 3 1 16,-2-2-1-16,1 1 0 0,0-3-2 15,-1 1-2-15,1-2 0 0,-2 0-1 16,-1 0 0-16,-1-1 0 0,5-2 1 16,-3 3 1-16,1-1 2 0,-2 0-1 0,3 0 2 15,-2 0-1-15,3-2 1 0,-4 1-1 16,0 0-1-16,0 0 0 0,0 3-1 15,1 2 2-15,-1-2 1 0,0 1 0 16,-1 3 0-16,0-2 1 0,3 4-1 16,-1-1-2-16,0 1-1 0,0-1-1 15,-1 1-2-15,3 3-1 0,-2 1 0 16,0-2-1-16,-2 0 1 0,2 2-9 16,2 1-12-16,-2 4-19 0,-3-2 15 15,0 8-128-15,-6 3 54 0,-3 1-64 0,-7-4-398 16</inkml:trace>
  <inkml:trace contextRef="#ctx0" brushRef="#br0" timeOffset="45049.5816">18221 6034 1 0,'-5'6'5'0,"1"4"7"0,0 0-1 16,-1 2 1-16,3-1 2 0,0 4 2 15,-1-3-3-15,-1 5 0 0,0-2-3 16,0 1-1-16,-1 0-2 0,2 2-1 15,-1-6 0-15,-2 0-1 0,1 1 0 16,-3-2 1-16,1-1 0 0,-1 2 3 16,2-1 1-16,-1-2 0 0,0 1 0 15,1 1 0-15,-2-3-1 0,0 2-2 0,2-1-2 16,-2 1-2-16,-1-1-1 0,2 0-1 16,1 0 0-16,-3-1 0 0,3 0 0 15,2 0 0-15,-1 0 0 0,1 1-1 16,0-3 1-16,0 3-1 0,1-2 0 15,-1-1 0-15,-1 0 1 0,3 0-1 16,1 1 0-16,0-2 1 0,0 1 0 0,-1 0 1 16,2-1-1-16,-1-2 2 0,0 0 0 15,-1-2 2-15,2 0 0 0,-2-2 0 16,1 1 0-16,-1-2 0 0,0 0 0 16,1-3-1-16,0-1-1 0,0-1-1 15,-1 0 0-15,1-1 0 0,0-3-1 16,-1 1 0-16,0-1 0 0,-2 1-1 15,0-4 1-15,-1 6-1 0,0-1 0 0,1 0 0 16,2 3 1-16,-1 1-2 0,2-1 1 16,-3 0 0-16,3 1-1 0,-2 1 1 15,3 1-1-15,-2 0 0 0,2 3-2 16,0 2-1-16,1-1 0 0,-2 2-1 16,1-1-1-16,0-1 1 0,1 1 3 15,-1 2 4-15,1 3 2 0,0 1 3 16,1 2 3-16,1 0 2 0,1 1 1 0,1 0-2 15,3 1-1-15,-1-1-1 0,0 2 0 16,3 0-1-16,-3-1 0 0,2-1-1 16,0-2 0-16,0-4 0 0,-3 1 1 15,3-4 0-15,-3-1 1 0,4 2-1 16,0-2 1-16,0-2-1 0,0 2-1 16,-2 0-1-16,1 1-5 0,1 0-27 0,5-2-38 15,0 0 27-15,7 0-55 0,5-1-143 16</inkml:trace>
  <inkml:trace contextRef="#ctx0" brushRef="#br0" timeOffset="56657.9289">23587 7424 12 0,'0'1'9'0,"0"-1"-3"16,-1-1 0-16,3 1-2 0,-3 0 0 16,1 0-1-16,1 1 2 0,-2-2 2 15,0 0 4-15,3 2 2 0,-2-1 1 16,2-1 2-16,-4 1 0 0,1-2 0 0,3 2-1 16,1 0-2-16,-3 0-2 0,2-1-1 15,0 1-2-15,2 0 0 0,-2 0-2 16,1-1 0-16,0 0-1 0,1 0-1 15,0 0 0-15,0 0-1 0,0 0 1 16,1 1 0-16,-2-1 1 0,1 0 0 16,0 1 1-16,-1 0-1 0,2 0-1 15,-2-3 0-15,0 3-1 0,4 3 0 16,-2-2-2-16,0 0 0 0,0-1-1 0,2 1 1 16,-4 1-1-16,2-2 0 0,2 0 0 15,-3 0 1-15,2 0-1 0,-1 1 1 16,0-2-1-16,-1 1 1 0,0-1-1 15,0 2 1-15,1 0 0 0,-2-2-1 16,1-1 1-16,0 2 0 0,1 0-1 16,-1 1 1-16,0-3 0 0,0 0 0 0,0 1 0 15,0 1 0-15,0-3 0 0,1 3 0 16,5-1 0-16,-3 1 0 0,0 1-1 16,-1-1 1-16,2 0 0 0,-5 0-1 15,2-1 1-15,2 2-1 0,4-1 1 16,-3 0-1-16,1 1 1 0,0-1-1 15,-2 2 0-15,-2-2 0 0,4 0 1 16,-2 0-1-16,-1 0 0 0,2 0 0 0,1 0 0 16,-1 0 0-16,2 0 1 0,1 0-1 15,-2 0 0-15,1 0 0 0,-4-2 0 16,1 1 0-16,0 0 1 0,1-1 1 16,-2 1 0-16,4 0 1 0,0-2-1 15,-1 0 1-15,-2 0-1 0,4 4 0 16,-3-2-1-16,0-1 0 0,0 3 0 15,2 1-1-15,-2-2 1 0,1 2-1 16,-2-5 0-16,2 4 1 0,-1-2-1 0,-2 0 0 16,2 0 0-16,-1 2 0 0,0-1 1 15,1 0-1-15,-3 0 0 0,2 0 0 16,0 2 0-16,2-1 0 0,-3-3 0 16,2 3 0-16,-2-1 0 0,0 0 0 15,2 4 0-15,3-4 0 0,-3 0 0 16,2 2 1-16,-1-3-1 0,0 3 1 15,-1-1-1-15,1 0 1 0,3-1-1 16,-3 2 0-16,1-1 1 0,1 0-1 0,-3-1 0 16,3-1 1-16,0 1-1 0,-1 1 0 15,-2-1 1-15,2 1-1 0,-2 1 1 16,2-1-1-16,0 0 1 0,0-1-1 16,-2 0 0-16,1-1 0 0,-1 1 1 15,2-1-1-15,-2-1 0 0,1 1 1 16,2 0-1-16,0 0 1 0,0-2-1 0,1 4 1 15,0-3-1-15,-2 0 1 0,2 1-1 16,-4 1 1-16,-1-4-1 0,2 3 1 16,-1 1-1-16,2 0 1 0,0 1-1 15,2-1 0-15,-2 4 1 0,2-2-1 16,0 0 0-16,-2-3 1 0,0 1-1 16,2 0 0-16,-3 0 1 0,1-1-1 15,1 0 0-15,2 1 1 0,-1 0-1 16,0 0 0-16,-2 0 1 0,-1 0-1 0,0-1 1 15,0-1 0-15,0 1 0 0,-2-1 2 16,2 0 1-16,-2 0 2 0,0 1 0 16,3 0 1-16,-2-2 0 0,-2 2 0 15,0-1-2-15,-1 0-1 0,-3 0-1 16,1 1-2-16,1-1 0 0,-2 2 0 16,1 0 0-16,0 0-1 0,-2 1 1 15,0 1-1-15,1-1 0 0,-2-1 1 0,-2-1-1 16,2 1 0-16,-1-1 0 0,1 0-1 15,-2 1 1-15,0-1-1 0,2 3 1 16,-1-1 0-16,0 0 1 0,2 0 0 16,-3 0 0-16,0-1 0 0,-1 2 0 15,1-2 0-15,-4 2 0 0,0 1 0 16,-1-4 0-16,-1 2 0 0,-1 1-1 0,0-3 1 16,-3 2-1-16,1-2 1 0,-3 0-1 15,-2 3 1-15,2-2 0 0,0-3-1 16,0 6 0-16,1-3 1 0,0 2-1 15,-1 1 1-15,2-2-1 0,-5-1 0 16,-2 5 1-16,0-6-1 0,-1 3 0 16,1-3 0-16,-1 2 0 0,6 0 1 15,-2 3-1-15,1-2 0 0,1 3 0 0,3-5 0 16,-3 2 0-16,1-1 0 0,0-1 0 16,1 1 0-16,2-1 1 0,1 1-1 15,1 1 0-15,-2 0 0 0,-2-1 0 16,-1 2 0-16,0-2 1 0,-1 0-1 15,0 0 0-15,1 1 0 0,-2-2 0 16,-1 0 0-16,1 0 0 0,-3 0 1 0,0-1-1 16,-1 2 0-16,0-3 0 0,1 3 0 15,2-2 0-15,2 1 0 0,1 0 0 16,-1 0 0-16,-1 0 0 0,-1 0 0 16,1 0 0-16,2-1 0 0,1 0 0 15,3 1 0-15,-1 1 1 0,1 0-1 16,-1 0 0-16,-1-2 0 0,0 2 0 15,2-1 0-15,-2-2 0 0,0 2 0 16,1 0 0-16,-4 0 0 0,2 1 0 0,4-1 0 16,-4 1 0-16,0 1 0 0,-2 0 0 15,0 0 0-15,0-1 0 0,1 0 0 16,-1-1 0-16,1 0 0 0,1-2 0 16,-3 2 0-16,3 0 0 0,2 0 0 15,1 1 0-15,0 0 0 0,1 0 0 16,-2 1 0-16,0 0 0 0,0-1 0 0,1-1 0 15,3 0 0-15,-2 2 0 0,2-2 0 16,1 1 0-16,-1 0 0 0,0-1 0 16,0 0 0-16,1 1 0 0,0 0 0 15,2-3 0-15,0 2 0 0,2 0 0 16,2 1 0-16,1 0 1 0,-4-2-1 16,2 0 1-16,3 2-1 0,-3-2 0 0,0 0 0 15,-1 0 1-15,-1-1-1 0,2 2 0 16,-1-2 0-16,0 2 0 15,0-1 0-15,2 1-1 0,0 1 1 0,0-2-1 16,2 1 0-16,0 0 0 0,0-2 0 16,0 4 0-16,3-1 0 0,0-1 1 15,1 2 0-15,1-3 0 0,0 4 0 16,0-3 0-16,2 1 0 0,0-1 0 16,-2-1 0-16,5-1 0 0,2 2-1 15,-3-2 1-15,2-1 0 0,-1 1 0 0,1 0 0 16,1-1 0-16,4 1-1 0,-2 0 1 15,4 1 0-15,0 0 0 0,-1-1 0 16,-2 1 0-16,2 0 0 0,0-2 0 16,1 1 0-16,1 1-1 0,0-1 1 15,2 0 0-15,-3-3 0 0,-1 3 0 16,1 2-1-16,1-1 1 0,-3-2 0 0,3 4 0 16,2 1 0-16,0 0 0 0,1-3 0 15,-2 0 0-15,0 0 0 0,-4 2 0 16,0-3 0-16,-4 1 0 0,3 1 1 15,0-2-1-15,1-1 0 0,-1 2 1 16,-2-2-1-16,3 3 0 0,-4-4 0 16,5 0 0-16,-2 3 1 0,2-1 1 15,0-3 1-15,1 3 0 0,-3 0 2 0,3-1 0 16,0 2 0-16,-1-1 0 0,-2 1-1 16,-1 0 0-16,-4 1-1 0,0-1-1 15,1 0 1-15,-3 1-2 0,-1-2 1 16,0 1-1-16,-3 1 0 0,-2 1-1 15,-1-1 0-15,0 2 1 0,-1-2-1 16,-2 0 0-16,-1 1 1 0,1-1 0 16,0 0 6-16,0 0 4 0,2 0 3 15,-1 1 2-15,-2-1 1 0,0 0 0 0,0 0-1 16,1 0-4-16,-2-2-5 0,-2 0-3 16,1 1-1-16,2 1-1 0,0-1-1 15,-1-1 0-15,-1 1 0 0,1 0 0 16,-2 0 0-16,3 0 0 0,0 0-1 15,1 1 1-15,1-1-1 0,-5-1 0 16,7 2-1-16,-4 0 0 0,0-1 0 0,-3 1-1 16,1-1 1-16,1 1-1 0,2 1 1 15,-1-1 1-15,1 1 0 0,-1 1 1 16,1 0-8-16,1 1-20 0,-2-1-59 16,1 1 38-16,-1 4-65 0,-4-4-207 15</inkml:trace>
  <inkml:trace contextRef="#ctx0" brushRef="#br0" timeOffset="66657.3058">13163 8347 6 0,'-15'-10'8'16,"-3"0"-3"-16,-3 0 1 0,-1-2 0 16,2 3 0-16,-8 0 3 0,2-3 2 15,0 3 4-15,0-1 0 0,-7-3 3 0,5 3 5 16,-1 4-1-16,-3-5-3 0,0 2-4 15,0 4-2-15,-6-2-3 0,1-2-3 16,1 4-5-16,-5-1-1 0,2 2-1 16,3-1 1-16,-4 0-1 0,-4-1 1 15,5 0-1-15,-2 2 0 0,-2-3 0 16,0 3 1-16,4 0-1 0,-3-3 0 16,-4 3 0-16,2-1 0 0,-2 4 0 0,1 0 1 15,-2-1-1-15,1 1 0 0,-1-1 0 16,0-2 0-16,0 4 1 0,1-1-1 15,0 1 0-15,1 1 0 0,1-1 0 16,-1 0 0-16,6 4-1 0,4-1 1 16,-1-1 0-16,-3-1 0 0,2 1 0 15,-5 5 0-15,0-4 0 0,-2 3 0 16,4-2 0-16,1 5 0 0,0-3 0 16,0 1-1-16,3-2 1 0,-1 2 0 0,4-2-1 15,1 1 1-15,2-3-1 0,0 2 0 16,4 1 1-16,-4-2-1 0,5 2 0 15,-2-1 0-15,2 3 1 0,0-1-1 16,3 0 0-16,-2 3 1 0,1 1-1 16,-1-3 0-16,0 1 1 0,2 2 0 0,-2 1 0 15,0-3-1-15,2 2 1 0,0-1-1 16,-3 0 0-16,2-1 0 0,0 4 0 16,-2-1-1-16,2 5 1 0,2-4 0 15,2 3 0-15,-2-1 0 0,1 2 1 16,1 3 0-16,-1-1 0 0,-1 3 0 15,0 1-1-15,3 1 1 0,0-2 0 16,1-2-1-16,2-1 0 0,1-1-1 16,-1 1 1-16,2-3-1 0,1 5 1 15,1-3 0-15,0 1 0 0,2-1 1 0,-4 1 1 16,2 0-1-16,-2 0 0 0,-1 2 1 16,0-1-1-16,7 1 0 0,-3-1 0 15,3 1-1-15,1-1 0 0,-1 1 0 16,0 5 0-16,1-4-1 0,3 4 1 15,0-4 0-15,0 1 0 0,3-1 2 16,0 1-1-16,1 1 1 0,2 6 0 0,1-3 0 16,4 2 0-16,0 3-1 0,1 1 1 15,-2-4-1-15,1 6 1 0,2-2 0 16,-1 0 2-16,2 0 0 0,6 6 1 16,-3-8 2-16,1 0 1 0,2-3 1 15,1 0 1-15,-4-8 0 0,3 4-1 16,0-4 1-16,1 2-1 0,1-4-1 0,2 4-1 15,3 1-2-15,2-2 1 0,0-1-2 16,2 1 1-16,3-2-2 0,5-1 1 16,-3 5-2-16,-2-4 1 0,1 1 0 15,4 7-1-15,-6-7 1 0,7 0-1 16,4-2 1-16,2 2-1 0,0-8 1 16,2 3-1-16,-1-3 1 0,1 1 5 15,0-3 4-15,3-3 3 0,-2-2 2 16,2-3 4-16,2-2 1 0,2-1 3 15,-3-2-3-15,7-1-2 0,-1 0-2 0,3 0-3 16,-2 1-3-16,1 0-1 0,-2-1-2 16,-2 1-4-16,-5-2-1 0,0-1-1 15,0 2 1-15,-2-1-1 0,-3 0-1 16,6 1 1-16,-1-2 0 0,2 0-1 16,-1-2 1-16,0 4 0 0,1 1-1 15,-3-1 1-15,-2-3 0 0,0 1 0 0,-1 0 0 16,-4-2 0-16,0-3 0 0,-1 3-1 15,-3 1 1-15,2-2 0 0,1-3-1 16,-1-1 1-16,-1 0-1 0,-1-4 0 16,1 1 1-16,-2 1-1 0,0-2 1 15,-1 0-1-15,6-1 1 0,-5-2 0 16,0-3 0-16,2-4 0 0,1 1-1 16,-2-1 1-16,1 0-1 0,1 2 1 15,-3 0-1-15,0-4 0 0,1-1 1 0,-1-3-1 16,-5-1 1-16,1-1-1 0,-4 0 1 15,-5 0 0-15,-1 0-1 0,-4 1 1 16,4-1 0-16,-4 1-1 0,3 1 0 16,-2 2 0-16,-1 3 1 0,-6-5-1 15,-2 2 1-15,-5-4-1 0,-4-6 1 0,-1 1-1 16,2 0 1-16,-2 0-1 16,0 0 1-16,-2 1 0 0,-4-3 0 0,-2 2 0 15,-8-4 0-15,-3 4 0 0,-4-3 0 16,0 3-1-16,-3 1 0 0,2 3-1 15,-2 1 0-15,-4 8 0 0,-2-1 0 16,1 5-1-16,-3 5 0 0,-1 4 1 16,1 1-1-16,-1 5 1 0,-6 4 0 15,2-1-11-15,-6 5-10 0,-1 0-18 0,-3 1-26 16,-2 3-26-16,0 3 0 0,3 1-46 16,0 1-47-16</inkml:trace>
  <inkml:trace contextRef="#ctx0" brushRef="#br0" timeOffset="68575.028">20352 7457 11 0,'21'0'23'0,"0"0"5"0,2 0-2 0,-2 2 1 16,3-2 1-16,2 0-1 0,2 0-2 15,4-3-4-15,6 1-1 0,3-2-4 16,4-1-3-16,5 2-2 0,5 1-3 15,1 1-3-15,1 0-2 0,-5 1 1 16,2-3 5-16,-6 0 3 0,-1-1 4 0,-6-1 2 16,-1-2 1-16,-6 4 1 0,-6-1-1 15,-2 2-6-15,-4 2-4 0,-3 1-2 16,-5-1-3-16,-3 0-1 0,-4-1 0 16,-2 2 0-16,-2 0 0 0,-2-1 1 15,-1 2-2-15,0-1 1 0,-2 1-5 16,-3 0-17-16,-4-1-41 0,-2 2-6 15,-4 1 5-15,-2-1-70 0,-1-3 7 0</inkml:trace>
  <inkml:trace contextRef="#ctx0" brushRef="#br0" timeOffset="69173.0038">20246 8232 12 0,'14'0'27'0,"3"2"13"16,2-3-4-16,2 0 5 0,4 0 2 0,5-1 0 16,6 1-3-16,3-1-3 0,4-2-5 15,5 2-5-15,2 1-3 0,3-2-4 16,2-1-2-16,3 1-3 0,2 1-2 15,-1-1-1-15,2-1-3 0,-4 0-1 16,-4 1-2-16,-5 0-2 0,-3-1 0 16,-9-1-1-16,0 2-1 0,-6 3 1 15,-7-4-1-15,-6 0 1 0,-2 1 0 0,-6 3 0 16,-5 1 1-16,0-2 1 0,-4 1-8 16,-2 0-15-16,-6 0-31 0,-4-1-27 15,-7 1 14-15,-1 1-71 0,-3-4-65 16</inkml:trace>
  <inkml:trace contextRef="#ctx0" brushRef="#br0" timeOffset="76537.495">10302 10308 11 0,'9'1'7'0,"3"2"2"0,-4-1 5 16,2 0 2-16,0 0 3 0,2 1-2 15,-1-1 1-15,-1 1 0 0,3 0-3 16,2 1-4-16,0 0-4 0,1 0-1 16,0-1-2-16,0 1 1 0,2-3-2 0,-3 1 0 15,4-1-1-15,7 3 0 0,-2-3 0 16,3 1-1-16,4-2 0 0,0 0 2 16,-2-3 2-16,1 1 3 0,4 0 2 15,1 2 0-15,1-2 0 0,2 2 1 16,1 0-1-16,-3 1-4 0,5-3-2 15,-2 2-1-15,6-5-1 0,-4 5-1 16,8-3 0-16,-3 0 1 0,3 1-2 16,4-1 1-16,-1 2 0 0,-3 0-1 0,1 0 1 15,3 0-1-15,-4-1 0 0,3-1 0 16,4 0 1-16,3 0-1 0,-4 1 0 16,0 1 0-16,5-1 1 0,-2 2-1 15,1 0 0-15,4 0 0 0,3-1 0 16,-1 0 0-16,-1-1 1 0,5 1-1 15,-5-1 0-15,6 0 1 0,-2 1-1 0,6-1 1 16,-2 1 0-16,3-3-1 16,-3 2 2-16,6 0 1 0,2 0 5 0,3-3 2 15,3 1 1-15,2 0 1 0,-1-3 2 16,-2 1-1-16,-3-1-1 0,5 2-4 16,-1-1-2-16,2 3-1 0,-1-3-1 15,5 2-1-15,-3 4-1 0,3-4 0 16,3-1-1-16,-1 0 1 0,-3 3-1 0,3-2 0 15,0 0 1-15,-1 1-1 16,4 0 0-16,-3-1 0 0,-2 1 0 0,-2-1 0 16,-3-4-1-16,0 4 1 0,1-2-1 15,1 1 0-15,4-1 1 0,-1 2-1 16,-4 0 0-16,1-1 0 0,-1 2 0 16,-4-1 0-16,0 0 0 0,-2 1 0 15,-2 0 0-15,2 2 1 0,-1-2-1 0,-3 1 0 16,2 1 0-16,-4 0 0 0,2-1 0 15,-3 2 0-15,-1 0 0 16,1-1 0-16,-2 1 0 0,-2 0 0 0,-5 0 1 16,0 0-1-16,-4 0 0 0,-2-1 0 15,-3 3 0-15,3-3 0 0,-6 2 0 16,0 1 1-16,-2-2-1 0,-6-1 0 16,-4 2 0-16,0-2 0 0,-2 1 1 15,-5-2-2-15,-1 1 9 0,-4 1 2 0,-3-1 1 16,-2 2 0-16,-1-3 1 15,-4 0 1-15,0 2 1 0,-1-1-9 0,-5 1-2 16,-2 0 0-16,1 1-1 0,-1 3-1 16,-3 0 0-16,-1-1 0 0,-1 3-1 15,-5-4 1-15,-2-1 1 0,0 1 0 16,-3 3 0-16,0-2-7 0,-5 2-18 16,-1 0-51-16,-3 0 33 0,0 0-61 0,-3-1-173 15</inkml:trace>
  <inkml:trace contextRef="#ctx0" brushRef="#br0" timeOffset="77959.8352">26567 7377 37 0,'0'-1'40'16,"-2"1"-8"-16,-1-1 0 0,1 1-3 15,0 0-6-15,2 1-3 0,0-1-1 16,1 0-2-16,2 1-2 0,5 0-2 15,-1 1-1-15,4 0-1 0,4-3-2 16,6 3-2-16,4-2-2 0,6-1 0 0,3-1-1 16,1-1 0-16,2-1 0 0,1 4 1 15,2-2 2-15,1 2 1 0,0-1 3 16,-2 0 1-16,0 2 2 0,-3-1 2 16,-4-2 0-16,-1 2 0 0,2-1-1 15,-5 0 1-15,-3-2 0 0,2 1-2 16,1 1-1-16,-6-1-1 0,0 1-2 15,1 0-1-15,-3 1-2 0,-1-2-2 16,-2 1 0-16,-2 1-1 0,-1 0-1 0,-1 0 1 16,-3 0-2-16,-3 0 1 0,-3 0-1 15,-1 1 1-15,0-3 1 0,-1 1 2 16,0-1 2-16,-2 2 2 0,1 2 0 16,-1-4 0-16,0 2-1 0,-1 0-1 15,0 2-3-15,-1-1-2 0,-1-2-2 16,0 1 0-16,-2 0-11 0,-4 0-18 0,-2 0-34 15,-3 1-32-15,-4 0 16 0,0 1-80 16,0-1-73-16</inkml:trace>
  <inkml:trace contextRef="#ctx0" brushRef="#br0" timeOffset="79356.3574">26855 7154 31 0,'-1'0'21'0,"-1"-1"-12"15,0-1 5-15,0 0-5 0,0 3 0 16,-1-2 3-16,1 5 4 0,0-4 3 16,-1 1 5-16,1 3 6 0,-2 0 4 15,-2-1 1-15,-3-2-3 0,0 2-2 16,1 3-3-16,-2 3-4 0,1-2-6 0,-2 2-4 16,-1 1-5-16,-2 0-2 0,2-1-2 15,-2 1 0-15,4 1-1 0,-4-3 0 16,-1-2 3-16,-3 0 6 0,3-2 1 15,-3 0 3-15,3 0 1 0,1 1 1 16,0 1 1-16,-2-2-5 0,1-1-4 16,3 4-2-16,1-2-3 0,0 1-1 15,3-1-2-15,1 1 0 0,1-2 0 0,1 0 1 16,1 1 0-16,1-2 2 0,-1 0 1 16,1 0 1-16,0-3 1 0,2 1 0 15,1 0-1-15,-1-1 0 0,1 0-1 16,0 0-2-16,1 0-1 0,-1 1-1 15,0-1 0-15,-1-1-1 0,-1 2 0 16,2 1 0-16,0-2 0 0,-1 0 0 0,1 1-1 16,0 1 0-16,0-2 1 0,1 2-1 15,-1 0 0-15,0-1 1 0,3 0 0 16,-3 1 1-16,0 1 0 0,1 0 2 16,0 2-1-16,0-1 1 0,1 1 0 15,-1 0-1-15,2 3 0 0,-1-2 0 16,-1 0 0-16,1 1 0 0,0-2 1 15,0-1 1-15,0 3 1 0,1-2 2 16,-2-1 0-16,0 0 1 0,1-1 1 0,0-2 1 16,0 1 0-16,0 1 0 0,2 1 0 15,-1-1 0-15,1 1-1 0,2 0-1 16,-1-2-1-16,0 1-1 0,0 0-1 16,3 2 0-16,-2-2 0 0,2 1 0 15,2 2 1-15,1-2-1 0,-3-1 0 0,2 2 0 16,1-2-1-16,-2 0-1 0,0 0 0 15,-3-1 0-15,6 3-2 0,-2 1 0 16,0-2 0-16,0 1-1 0,4 1 0 16,-7-2 0-16,3-2 0 0,-1 2-1 15,-3-2 1-15,2 2-1 0,-1 1 1 16,-2 0-1-16,1 1 1 0,-3-1 0 16,1-2 0-16,-1-1 0 0,1 3 0 15,0-2 0-15,-1-2 0 0,0 0 1 0,-3 1-1 16,-2-3 1-16,2 1 0 0,0-1 0 15,2 1 1-15,-2 0 1 0,0-1 0 16,1 2 1-16,0 0-1 0,-1-1 0 16,-1 1 0-16,1-1-1 0,-1 3 0 15,-1-3-2-15,-1-1 1 0,-4-4-1 16,0 8-1-16,-1-8 1 0,-6 0 0 16,1 0 0-16,2 0-1 0,-4 3 1 15,2-1-1-15,1 0 1 0,-5-1 0 0,1-3-1 16,0 2 1-16,-3-1-1 0,4 0 1 15,1 0 0-15,2 2-1 0,3 0 1 16,0-3-1-16,3 0 1 0,1 1-1 16,1 0 1-16,1-2-1 0,2 1 1 15,-2 0-1-15,2-2 1 0,2 0-1 16,-1 0 0-16,2 1 1 0,-1-2-1 16,0 1 0-16,2-2 0 0,-2 0 0 0,0 1 1 15,-1 0-1-15,2 1 0 0,2 0 0 16,-3 0 0-16,1 1 0 0,0 2 0 15,0 0-1-15,-1-1 1 0,2 2 0 16,0 0 0-16,-2 0-1 0,1 0 1 16,1 2-1-16,1-1 0 0,0 0 0 15,3 2-1-15,0 0 1 0,4 0 0 0,3-1-1 16,0-1 2-16,0 0-1 0,0-4 1 16,1 3 0-16,0-1 0 0,2 2 0 15,-1 0 0-15,-2-1 0 0,-2 0 1 16,-5-1-1-16,-2 0 1 0,0 3 2 15,-1 2-15-15,-4 1-16 0,-3 0-27 16,-2 5-84-16,-6 5 46 0,-4 0-101 16,-7-4-259-16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040" units="cm"/>
          <inkml:channel name="Y" type="integer" max="17460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8T16:20:26.27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17982 6307 12 0,'-1'-3'24'0,"2"2"0"16,1 1-2-16,-2-2-1 0,1-2 0 15,1-2-2-15,0 2 0 0,1-1 0 16,1 0-1-16,-3 1 1 0,3 0 1 15,-1 0 0-15,-1-2-1 0,0 2-2 16,0-1-4-16,0 0-3 0,1 3-2 16,2-1-3-16,0 1-3 0,5 2-1 15,2-3-1-15,0 0 0 0,1 0 1 0,4-1 2 16,-2-4 0-16,4 2 2 0,8 1 0 16,3 1 1-16,6-3 0 0,4 3-2 15,0-1 0-15,-1 1-2 0,3-1 0 16,-4 2-1-16,2 1 0 0,-4-1-1 15,-4 1 1-15,-4 1-1 0,-1 2 0 16,-6-2 1-16,-1-2-1 0,-4 6 1 0,-1-3-1 16,-7 1 1-16,0 0 0 0,-4-1 0 15,1 0 0-15,-3 1 0 0,0-1 1 16,-2 0 0-16,0 2 2 0,-2-2 0 16,0 1 1-16,-2 4 2 0,0-2-1 15,-3-4 1-15,1 3-3 0,0 1-9 16,0 0-12-16,2-3-18 0,1-1-27 15,0 4 9-15,0-2-44 0,1 1-59 16</inkml:trace>
  <inkml:trace contextRef="#ctx0" brushRef="#br0" timeOffset="635.5096">18368 5998 4 0,'-3'0'0'0,"1"2"2"16,2 3 4-16,0 5 3 0,0 2 4 15,1 1 5-15,1 2 5 0,2 7 2 16,-2 0 2-16,3 1 0 0,-2 5-1 16,-1-1-2-16,2-3-2 0,-2 0-1 15,0-2-2-15,-1-4-2 0,1 0-2 16,-1-2-1-16,1-1-3 0,1-1-1 16,0-1-3-16,0-1-1 0,-1 1-1 15,2-3 1-15,-1 1-1 0,1-1 2 0,-2-2 0 16,1-3 1-16,0-1 1 0,-1-3 3 15,-1 1 1-15,-1-4 1 0,1 0 0 16,0-2-1-16,-1-2 0 0,-1-2-1 16,1-3-3-16,-3-3-1 0,0-3-2 15,-1 0-1-15,0-2-1 0,0-4-1 16,-1 5 0-16,2-5-1 0,1-2-1 0,1-5 0 16,0 7-1-16,2-5 1 0,0 3-2 15,-2 2 1-15,0 6-1 0,2-1 0 16,-1 6-2-16,1 5 0 0,-2 0-2 15,1 5-4-15,0 2-3 0,0 0-2 16,1 2-1-16,-1 5-1 0,1 5 0 16,1 4 1-16,0 2 6 0,2 8 4 15,0 1 4-15,3 1 2 0,0-4 2 0,3 5 2 16,0-7 0-16,3 0 0 0,-3-2 0 16,2 2 0-16,-1-5 0 0,-2 1 2 15,-1-3 1-15,0-2 2 0,-6 0 1 16,0 0 3-16,-1-1-8 0,-1 2-26 15,-2 1-47-15,-3-2 33 0,-5-4-69 16,-8-7-164-16</inkml:trace>
  <inkml:trace contextRef="#ctx0" brushRef="#br0" timeOffset="1796.0297">24850 8753 11 0,'11'-3'27'16,"3"2"-1"-16,1 0-2 0,-1-2 1 0,2 0-6 16,-3-2-3-16,2 1-3 0,4 1-5 15,0 0-3-15,2 2-3 0,2-1 0 16,1 2-2-16,0 0 1 0,2-1 0 16,-4 1-1-16,4 0 1 0,-1 0 0 15,2 0 1-15,-1-2 0 0,2 0 0 16,-2 1 0-16,-1-3 0 0,-3-1 1 0,-6 3 0 15,-1-2 0-15,-6 2 0 0,-4 0 1 16,-3 0-1-16,-2 1-1 0,-1 1-2 16,-7-1-17-16,0 1-14 0,-5 4 11 15,-4-1-30-15,1 4-45 0</inkml:trace>
  <inkml:trace contextRef="#ctx0" brushRef="#br0" timeOffset="2345.357">25110 8602 13 0,'0'17'21'0,"0"3"3"0,3-4 1 16,-1 1 3-16,2-3-2 0,-1 2 0 15,1-1-1-15,2-1-2 0,-3 0-2 16,2 0-4-16,-1-2-4 0,-1 1-2 0,-1-3-2 16,2 2-1-16,1-2-2 0,-3 0-1 15,2-2 0-15,0 0 1 0,-3-3-1 16,0-1 1-16,-2-2 1 0,2 0 1 15,0-1 2-15,-1-1 2 0,-1 0 1 16,1-1 0-16,-5-3 0 0,2-2 0 16,-1-2-1-16,-1-4-2 0,-1-4-2 15,2 1-2-15,-3 0 0 0,0-4-2 0,0 3-1 16,1-2-1-16,1 3-1 0,1-2-1 16,1 4 0-16,0-1 0 0,1 7-1 15,0-3 0-15,1 5-2 0,-2 0 0 16,2 3-2-16,1 2-3 0,1 0-2 15,-2-1-2-15,0 2-2 0,2 0 1 16,3 3 0-16,-2 2 2 0,1 0 3 16,0 3 3-16,2 3 2 0,-2 0 2 15,0-1 2-15,2 2 2 0,-2-1 2 0,0 1 1 16,-3-3 3-16,-2 1 1 0,2 1 2 16,-2 0-1-16,0 1-19 0,-2 0-46 15,4 7 31-15,-1-3-49 0,-1-5-181 16</inkml:trace>
  <inkml:trace contextRef="#ctx0" brushRef="#br0" timeOffset="10532.0727">22844 9057 10 0,'-7'-7'14'0,"-5"2"-4"16,2-2 0-16,2 3 0 0,-7-1 2 15,-1-4-3-15,0-1 1 0,-1 2 1 16,-1 0 5-16,2-2 3 0,2 3 0 16,2 3 0-16,-1 0-2 0,-1 1-1 0,-2 1-1 15,-4-2-6-15,-2 1-3 0,-2 1-3 16,1 1-1-16,0 0-1 0,0-3-1 15,-1 4 1-15,-1 0-1 0,-2 1 1 16,-2 0 0-16,-2-4 0 0,-2 2 1 16,-2 0 0-16,-2 2 0 0,-4 3 0 15,0-2 0-15,1 0 1 0,-2 4-1 0,2 0 1 16,5 1-1-16,-2 0 1 0,6 1-1 16,-1 0 3-16,2 4 4 0,-4-6 1 15,2 2 2-15,-1 0 1 0,2 6 1 16,-4-2 0-16,4 2-2 0,2 7-5 15,-4 1-2-15,3-4-1 0,4 5-1 16,-2 2-1-16,1 1 0 0,-1 1-1 16,-1 1 1-16,-2 5-1 0,5-1 1 0,1 7 0 15,3-2 1-15,4 1 1 0,5 0 1 16,2 0 2-16,1-3 1 0,3 2 1 16,1-2 0-16,3-3 0 0,-2-2-2 15,5 5-1-15,0 2-2 0,1 2-1 16,4 4 0-16,0 7-1 0,4-4 0 15,1-1 0-15,1 1-1 0,3-5 1 16,3-5-1-16,1 1 0 0,0-2 0 0,3 0 0 16,1 0 0-16,1 1 0 0,2-1 0 15,2 4 1-15,1 1-1 0,2-3 1 16,3-2 0-16,0-4 0 0,4-7 0 16,2-1 1-16,0-4 2 0,-1-1 1 15,4-4 1-15,0 3-1 0,0-5 1 16,3 0 0-16,6-1-1 0,-2-1-1 15,0-4-2-15,2 2 1 0,3-4-1 0,-6-3-1 16,1 1 0-16,0-2 0 0,-1-1 0 16,-2-2 0-16,0 0 0 0,5-2 1 15,-5-1 1-15,5 0 1 0,0-2 0 16,4-2 1-16,-2-2 0 0,5-3-1 16,-5-3 0-16,-1 1 0 0,-5-4-1 15,-3-3 1-15,-3 1-1 0,-2-1-1 0,-2-4 1 16,-3-4-1-16,-1-3 0 0,-1-2 0 15,-2-1 0-15,-1-6-1 0,2 0 1 16,-4-2-1-16,-1-4 1 0,-2-3-3 16,-4-6 10-16,-5-1 4 0,-1-2 4 15,-2 0 3-15,-3-1 2 0,-2 6 1 16,-6-1 2-16,-1 4-9 0,-8-2-5 16,-5-3-4-16,-9 3-3 0,-6-3-3 15,-11-1-1-15,-11 6-2 0,-4 4 0 0,-9 0 1 16,-14 3-2-16,-7 4 0 0,-3-2-4 15,-7 1-4-15,-4 5-9 0,2 6-12 16,2 5-17-16,-1 8-35 0,-3 3-34 16,-4 6 14-16,2 2-61 0,-10 3-81 15</inkml:trace>
  <inkml:trace contextRef="#ctx0" brushRef="#br0" timeOffset="11422.1954">14996 8560 51 0,'-32'-13'48'16,"0"2"-8"-16,-5 3-1 0,4 2-10 15,-3 3 0-15,-2 1-7 0,-1 1-5 16,-2 0-5-16,-3 3-2 0,2-2-3 16,-6 1-1-16,0 1-1 0,-2 2-2 15,-3 1-1-15,-3-1-1 0,3 2 0 16,-3 5-1-16,-2-2 0 0,-2 4-1 15,0 7 1-15,0 2-1 0,-6-1 1 16,0 2-1-16,1 4 1 0,-6-1 1 0,2 1 2 16,1 6 1-16,0 6 2 0,1 3 0 15,6 7 0-15,-1 4 1 0,0 4-1 16,-1 1-2-16,0 0-2 0,0 3-1 16,3 0 0-16,6 3-1 0,6 4 1 15,10 4-1-15,8 0 1 0,3 0 0 16,10 2-1-16,14-2 0 0,3 2 1 0,4 1-1 15,8-7 1-15,11-1-1 0,5-6 1 16,3-10-1-16,5-4 0 0,2-5 0 16,3-4-1-16,2-2 0 0,7-2 1 15,2-6 2-15,3 4 4 0,6-7 3 16,6-3 3-16,6-4 2 0,4-3 4 16,13-7 5-16,5-7 1 0,5 0-2 15,7-1-1-15,6-10-2 0,-2-3-1 0,7 1-4 16,-2-6-4-16,-3-6-2 0,1-5-3 15,0-2 0-15,-3-12 0 0,3-2 0 16,-1-6 0-16,1-2-1 0,-4-8 1 16,-2-5 0-16,-7-7 1 0,-9-4-1 15,-10-6 1-15,-12-1 0 0,-14-8 0 16,-15-3-1-16,-13 0 1 0,-19-3-1 16,-9 0-1-16,-10 0 2 0,-15 0 3 15,-17 4 1-15,-13 3 0 0,-11 5 0 0,-9 14-1 16,-10 10-1-16,-11 8-2 0,-9 12-3 15,-12 10-4-15,-4 17 0 0,-9 11 1 16,4 4-10-16,-11 15-9 0,4 10-12 16,-1 7-17-16,1 3-28 0,1 7-30 15,12 1 3-15,0 2-42 0,9-2-64 16</inkml:trace>
  <inkml:trace contextRef="#ctx0" brushRef="#br1" timeOffset="15781.1288">21226 11570 2 0,'-31'-10'33'0,"-1"0"15"0,-1 2-7 16,-12-1 8-16,6 2 4 0,-5-3-2 16,-3 3-5-16,-1 1-7 0,0 6-7 15,-4 0-8-15,-2 0-9 0,-1 6-5 16,-8 0-4-16,1 5-4 0,-4 2 0 0,-4 1-2 15,0 5 1-15,0-1-1 0,-1 0 1 16,6-1-1-16,-2-1 3 0,3-1 2 16,0 1 2-16,4 6 1 0,-4 2 3 15,5 8 2-15,0 6 1 0,7 4-4 16,1 4-1-16,4-1-1 0,5 3-2 16,3 0-2-16,3-1-1 0,7 5-1 0,5 6-1 15,12 8 0-15,9 0 0 0,3 3 0 16,5-5-1-16,8-3 1 15,6-6 0-15,8 3 1 0,4-2-1 0,3-3 0 16,9-1 1-16,4-5-1 0,3-5 0 16,1-4-1-16,13 2 1 0,3-1 0 15,6 3 1-15,0-4-1 0,8-2 1 16,-3 4 1-16,3-6-1 0,-1-2 1 16,1-6 0-16,0-1 1 0,-1-8 0 0,5-9 1 15,2-7-1-15,5-1 2 0,3-2-1 16,0-11 0-16,2-7 1 0,2-6 1 15,1-5 5-15,-7-6 3 0,3-6 2 16,-5-5 1-16,0 0 0 0,-2-3-1 16,-5-7-1-16,-3-2-5 0,-8-3-4 15,-9-4-1-15,-9-2-1 0,-4 4 0 16,-8-2-1-16,-5-1-1 0,-13-5 1 0,-8-5-1 16,-13-1-1-16,-4 3 1 0,-7-1-1 15,-15 0-1-15,-5 4 0 0,-16 2-1 16,-9 7-1-16,-14 6 0 0,-9 8-1 15,-14 13-5-15,-12 7-14 0,-9 6-21 16,-5 8-4-16,-8 3-68 0,-9 5 24 16,-3 2-61-16,-12 4-180 0</inkml:trace>
  <inkml:trace contextRef="#ctx0" brushRef="#br1" timeOffset="16884.339">12611 11194 12 0,'-23'-21'12'0,"-6"2"-7"0,-6 6 2 15,0 2-2-15,-5 4-1 0,-5 5 0 16,-6 2 0-16,-5 4 3 0,-9 3 2 16,-2 7 3-16,-7 6 2 0,0 5 0 15,-3 6 0-15,-4 6 0 0,-3 6 1 0,-2 10-1 16,-2 1-3-16,-4 4 0 0,-1-1-1 15,-1 2 3-15,0 0 4 0,1 5 3 16,8-1 3-16,5 4 2 0,2-7 3 16,8-1 1-16,8-6-3 0,5 4-7 15,7-2-3-15,12 6-6 0,4 1-2 16,8 4-4-16,10 0-2 0,9-1-2 16,7-4 0-16,2-1 0 0,10-1 0 0,14 0 0 15,9-2-1-15,7-7 1 0,9-3 0 16,7-10 0-16,5-7 0 0,7-6 1 15,10 0 0-15,4-4 0 0,8 1 0 16,7 0 0-16,1 0 1 0,4-5-1 16,3-2 1-16,3-4 3 0,0-8 2 15,2-2 2-15,4-2 2 0,-1-3 0 0,-2-6 1 16,-2-6 0-16,-5 0-3 0,0-4-1 16,-5-1-3-16,-1-3 0 0,-6 0 0 15,-1-3-1-15,-9-6 0 0,-3-5 0 16,-7-6 0-16,-4-3 0 0,-5-8 0 15,-2 2 0-15,-10-6 0 0,-3 3 0 16,-7-10 0-16,-8-3 0 0,-8-4 1 16,-8-4-1-16,-13-10 0 0,-6 7 4 0,-3-6 3 15,-12 0 4-15,-11 0 3 0,-9 3 1 16,-8 1-1-16,-8 5 1 0,-7 6-6 16,-15 4-3-16,-10 10-4 0,-15 4-5 15,-8 10 0-15,-14 18-2 0,-10 9-11 16,-3 5-12-16,-4 11-14 0,-3 1-21 15,0 9-42-15,7 1-5 0,0 1-13 16,2 7-43-16,0 2 42 0</inkml:trace>
  <inkml:trace contextRef="#ctx0" brushRef="#br1" timeOffset="17554.9398">8924 11266 44 0,'-43'-12'37'0,"-1"3"-11"16,-7 3-1-16,-1 6-9 0,5 7-1 15,-4 5-6-15,-6 5-6 0,-3 6-3 16,-4 9 1-16,-9 0-1 0,-2 12 0 16,1 1 0-16,-4 3 0 0,-2-1 0 15,-1 4-1-15,-2 1 1 0,-1 8-1 0,2 6 0 16,3 0 0-16,1 0-1 0,4-2 4 15,9 1 4-15,4-2 2 0,8 6 3 16,7 1 1-16,10 0 2 0,7-1 0 16,10-2-3-16,11-3-4 0,8 1-2 15,0-2-2-15,12 1-2 0,11-4 0 16,8-2-1-16,8-7 1 0,13-4-1 16,7-9 1-16,8-1 0 0,5-8 0 0,12-2 2 15,3-5 1-15,6-1 2 0,7-3 1 16,7 1 3-16,0-2 0 0,6-3 1 15,3 0 0-15,-2-7-2 0,1-3 2 16,-1-4 2-16,-1-4 3 0,-6-6 2 16,1-11 0-16,0-8 2 0,-1-10-1 15,0-7-1-15,-5-10-3 0,0-4-2 16,-4-11 2-16,-3-6 1 0,-8-8-1 0,-1-3 1 16,-11-8-1-16,-8 0 0 0,-8-6-2 15,-5-3-5-15,-12-4-2 0,-14-9-1 16,-12-2-2-16,-16 2 0 0,-5 5 0 15,-20 0-1-15,-17 11 1 0,-12 9 1 16,-8 11-2-16,-12 7 1 0,-12 16-1 16,-9 20-1-16,-17 16 1 0,-12 21-10 0,-15 2-22 15,-8 13-64-15,-12 20 42 16,-6 18-69-16,-10 9-227 0</inkml:trace>
  <inkml:trace contextRef="#ctx0" brushRef="#br1" timeOffset="31124.8604">28184 11266 59 0,'-4'0'90'16,"3"0"-49"-16,-1-2 1 0,0 0 2 16,-1 2-18-16,4 1-7 0,-1-1 2 15,0 1 7-15,0-1 6 0,3 2 5 16,0-2-1-16,1-1-2 0,1-1-4 16,0 0-3-16,-1-4-3 0,2 2-3 0,-1-4-2 15,2 3-1-15,2-3-2 0,2 3-1 16,-4-4-3-16,1 2-3 0,-1-5-3 15,-1-2-1-15,1 1-3 0,1-1 0 16,-1-1-2-16,0 2 1 0,1-1-2 16,-1-2 1-16,-3 4 0 0,1 0 0 15,0 0 0-15,-2 0 1 0,-3 2 2 16,3-3 1-16,-4 4 1 0,5 0 1 0,-6 3 1 16,4 0 2-16,-2 5 0 0,1 0-2 15,-2 0-3-15,2 1-1 0,-1 2-2 16,2-1 0-16,-1 4-1 0,-4 0 0 15,4 3 0-15,-2 5 2 0,0 3 1 16,-1 1 1-16,0 4 0 0,1 2-1 16,2 0-1-16,-1 3-1 0,0-2 2 15,-1 1-1-15,1-1 1 0,-1 3-2 0,0-3 1 16,1-2 1-16,0-1-1 0,-1-1 0 16,2-3 0-16,-3-2-1 0,3-1 2 15,-3 1-1-15,0-4 1 0,-1-4-2 16,3 1-13-16,-2-2-24 0,2-1-101 15,-2-2 61-15,1-3-101 0,0-2-345 16</inkml:trace>
  <inkml:trace contextRef="#ctx0" brushRef="#br1" timeOffset="31960.3907">24123 13807 145 0,'0'-1'89'0,"2"1"-22"16,-5-3 10-16,1 0-17 0,0-2-9 15,2 0-6-15,1 2-3 0,0-6-5 16,0 4-6-16,3-5-4 0,0 0-5 16,0-4-3-16,2-4-4 0,0-4-2 15,2 1-2-15,-3-6-1 0,0-2-1 16,2 4-3-16,0-2-1 0,-1 3-2 16,2 3-1-16,1 3-1 0,-5 2 1 0,1 5 1 15,-1 3 1-15,-1 5-2 0,0 3 0 16,-1 1 4-16,-4 4 3 0,2 4 1 15,0 2 2-15,-3 9 1 0,-2 6 2 16,1 5 0-16,3 4-2 0,-1 2-4 16,1-2-3-16,0-5-1 0,-2 4-2 15,1-9 1-15,-1 2 0 0,3-4 0 0,-1-1 0 16,3-8-10-16,1 2-19 0,1-1-26 16,-1-1-82-16,-2-1 43 0,-3 0-97 15,1-4-253-15</inkml:trace>
  <inkml:trace contextRef="#ctx0" brushRef="#br1" timeOffset="32716.2114">21435 16171 112 0,'1'4'50'16,"1"-1"-5"-16,1 1 9 0,0 0-12 15,-1-2-12-15,0 1 4 0,6 2-1 16,-1-2-3-16,1-1-3 0,-1 2-2 0,1-3 0 15,-1-1 0-15,-2 0 3 0,3 0 1 16,-1-6 1-16,1 1 0 0,-1-4-2 16,-3-4-3-16,3-1-4 0,0-2-5 15,0-7-5-15,2 2-3 0,0-4-4 16,-1-2 0-16,0 2-2 0,-1 3 1 16,-1 0-2-16,-2 3 2 0,1 3 2 0,-3 1 0 15,1 6-1-15,0 4 0 0,1 4-2 16,-2 1 1-16,1 2 0 0,1 5 0 15,0 1 1-15,-1 5 1 0,0 4 1 16,-1 5 1-16,-1 1 1 0,-1 4-1 16,0-1-2-16,-2-1-1 0,2 3 1 15,0-2-1-15,-1-2 1 0,1-1-1 16,0-4 1-16,2-1-5 0,-1 0-12 0,2 0-20 16,-1-2-64-16,0 0-29 0,-2-2 14 15,0-3-105-15,-2-4-65 0</inkml:trace>
  <inkml:trace contextRef="#ctx0" brushRef="#br1" timeOffset="33486.5963">19050 16243 114 0,'-2'1'42'0,"1"1"-22"0,1-1 16 16,0 5-17-16,2-2-7 0,3 1 4 15,0 2 8-15,6-2 6 0,-4-1 5 16,3-4 4-16,-3 0 2 0,1-4 0 16,0-3-3-16,2-2-6 0,1-2-6 15,2-3-6-15,0-2-4 0,2 0-6 16,-1-1-2-16,-2-4-2 0,-3-3-2 16,0-1-1-16,-2-5 0 0,3 2-1 0,-2 1 0 15,1 1 0-15,-4 2 0 0,-1 5 6 16,-4 3 6-16,2 4 3 0,-4 6 2 15,1 4-1-15,0 2-1 0,-2 1 1 16,0 4-4-16,-1 7-5 0,-1 4-1 16,2 8-1-16,-2 5 1 0,2 2 2 15,2 3-2-15,-1-4 0 0,3-2-2 0,-1-4-1 16,0-2-1-16,3-2 1 0,0-1 0 16,2-3 1-16,-1-4 0 0,4-3-7 15,-4-4-15-15,5-1-26 0,-1-1-82 16,5-1 47-16,-4-2-93 0,1-2-263 15</inkml:trace>
  <inkml:trace contextRef="#ctx0" brushRef="#br1" timeOffset="43111.5792">29246 13302 129 0,'-2'-5'91'0,"0"-3"-24"0,2 1 6 15,-1 0-15-15,-1-1-11 0,4 5-7 16,-2-2-6-16,-2 1-5 0,4 2-5 16,-2 1-7-16,0 0-3 0,1 1-2 15,0 1 0-15,1 3 1 0,0 2 2 16,0 2 3-16,3 2 3 0,-1 5 1 16,-1 1-1-16,2 0-3 0,-3 3-1 0,0 2-2 15,-3-2 0-15,3 1-1 0,0 2 0 16,2-3 0-16,-4 2-1 0,3 0 0 15,-1-2-2-15,2 3-2 0,-1-2-1 16,0 0-1-16,0-1-1 0,0 0 0 16,1-4-1-16,0 1 2 0,-2-1 1 15,0-3 0-15,2 0 1 0,-2 0-1 16,0-4 1-16,0-1-1 0,0-2-1 16,-1 0-1-16,-1-5 0 0,2 0 0 0,-2-1 1 15,2 1-1-15,1-5 1 0,1 0-1 16,1-6 0-16,2-2-1 0,0-1-1 15,-1-4-2-15,0-3 1 0,2 3-2 16,-2-4 1-16,-3-3-1 0,2 1-1 16,2 1 0-16,0 0 1 0,-2 0-1 15,3 4 0-15,0-3 0 0,-1 5-1 0,1 2 1 16,2 2-1-16,-2-1 1 0,3 4-2 16,-1-2 1-16,-1 3-1 0,1 4 0 15,3 4-1-15,-2 1 0 0,0 2-1 16,0 4 1-16,-4 3 0 0,0 2 1 15,-2 2 0-15,2 1 1 0,-2 6 0 16,2 2 2-16,-3 1-1 0,4 4 0 16,-2-3 1-16,0-2 0 0,0 1 0 15,1 0 1-15,-2-5-1 0,1 3 0 0,-1-1 1 16,1-4-1-16,0-1 1 0,1 2 0 16,-3-3-1-16,1-1 2 0,-1-3-9 15,-2 3-17-15,0-3-27 0,2-3-101 16,-2 6 58-16,-2-1-110 0,1-4-334 15</inkml:trace>
  <inkml:trace contextRef="#ctx0" brushRef="#br1" timeOffset="43794.5718">29457 14354 249 0,'0'1'115'0,"0"1"-44"0,-3 3 27 15,6 3-34-15,-5 6-16 0,2 1-5 16,2 3 5-16,0 0-4 0,0 4-3 16,2-2-5-16,1 3-5 0,-2-2-5 15,1 1-6-15,1-4-3 0,-3 2-4 0,0-4-2 16,0-1-2-16,0 0-1 0,3-1-2 15,-2-2-2-15,0 0 0 0,1-2 0 16,-1-3-1-16,-1-1 1 0,-1-6-1 16,0 2 0-16,0-2 0 0,0-2-5 15,0-1-6-15,1-6-8 0,-2 0-8 16,4-2-11-16,1-2-13 0,3-3-16 0,2-1-12 16,-1 1-4-16,-2-4 7 0,4 2 7 15,-3 0 11-15,-2 1 12 0,2 1 18 16,2 3 20-16,-6-1 14 0,3 1 4 15,0 2 3-15,-2 3 1 0,-1 0 4 16,-1 2 2-16,0 3 0 0,-2 0-2 16,1 2-2-16,-1 1 2 0,-2 1 5 15,1-1 1-15,-1 2 0 0,-1 4-1 16,0 1 2-16,1 1 2 0,-1 4-1 0,2 1-5 16,1-2-2-16,0 0-2 0,-2 3-1 15,2-2-2-15,2 0-2 0,-2-1-3 16,1 0-3-16,2-1-1 0,2-2-2 15,-1 0-1-15,4-1-1 0,2-4 0 16,1-1 0-16,0-3-3 0,2 1-9 16,1-5-15-16,3 0-28 0,-1-1-85 0,2-4 45 15,-1-1-92-15,1-1-277 0</inkml:trace>
  <inkml:trace contextRef="#ctx0" brushRef="#br1" timeOffset="44357.7688">29945 13139 122 0,'3'-11'76'16,"0"-1"-33"-16,-2 6 8 0,1 2-24 0,0 1-4 15,0 3-8-15,4 1 1 0,-4 1 7 16,0 0 6-16,5 5 4 0,-4 6 3 16,3 2 3-16,-3 9-3 0,-1 5-5 15,6 12-8-15,-1 1-6 0,1 9-3 16,3 1-3-16,0 5-3 0,1-1 0 16,2 5 2-16,-2 7 3 0,-3-1 2 15,-2 1 2-15,-1-1 1 0,-2-4-1 16,-1-3 0-16,1 2-2 0,-1 4-4 0,-3 2-3 15,-1-6-1-15,0-1 0 0,-4-3-1 16,0-6 1-16,-3-2 0 0,1 4 0 16,-8-7 1-16,2 1 0 0,-3-4 0 15,0-1 0-15,-4-5-1 0,5 1-1 16,-4-6 0-16,2-3-1 0,1-5-1 16,2-6 1-16,3-1-2 0,3-4-8 15,-1-4-15-15,-1-4-29 0,1 0-84 16,2-6 47-16,-5-2-96 0,1-3-274 0</inkml:trace>
  <inkml:trace contextRef="#ctx0" brushRef="#br1" timeOffset="44946.9675">29076 13057 67 0,'-9'5'46'16,"-2"5"-9"-16,0 2 3 0,0 8-11 16,3 7-1-16,-4 6 0 0,2 5 0 15,-1 3 2-15,-2 6 3 0,-1 1 5 16,-2 2 3-16,1-2 1 0,2 11 0 15,-2 5-5-15,2 7-4 0,-1 2-3 16,4 6-5-16,-1-3-2 0,2-2-1 0,2-3-1 16,6 3-1-16,1 1 0 0,0 0 1 15,4-7 0-15,3 0-2 0,2-6 0 16,2 0 1-16,5-1 1 0,4 6-2 16,4-4-2-16,2 0-2 0,4-7-2 15,2 1-1-15,0-10-4 0,-2 0-2 16,2-8 0-16,-1 0 2 0,-3-9 1 15,0 0 0-15,-4-5 0 0,-2-5 0 16,-5-6 0-16,-5-1-1 0,-3-6-2 0,-2-3-1 16,-6-2 3-16,0 0 0 0,-1-2 1 15,-4 0-8-15,-5-4-12 0,-2 3 153 16,-2-4-295-16,-2-1 138 0,1-6-15 16,-3-3-978-16</inkml:trace>
  <inkml:trace contextRef="#ctx0" brushRef="#br1" timeOffset="47812.4639">30525 14085 129 0,'-6'-4'89'0,"3"1"-27"0,1 2 6 16,1-1-18-16,-1 1-13 0,2 1-3 15,2 0 0-15,0-1 2 0,1-1-1 16,3 1 1-16,-2 0 1 0,3 1-1 0,-1-1-7 15,3 0-6-15,1 1-6 0,2 1-3 16,3-1-3-16,5 1-1 0,1 0 1 16,4 0-1-16,4 2 0 0,4-2 0 15,3-2 2-15,2 1 2 0,1-4 1 16,-1 1 0-16,0 0 1 0,-4-2-1 16,0 2 0-16,-6-3-1 0,-2 0-1 15,-9 0-1-15,-1 1-2 0,-6 1 0 0,-1 2 0 16,-5-2 1-16,0 1 0 0,-4 0-1 15,0 0-1-15,-3-1-1 0,-1 0-2 16,0 1-2-16,-2 1-1 0,2-4-2 16,2 6-1-16,-3-3-10 0,4 3-13 15,1 1-17-15,1 2-28 0,3 2-84 16,2 1 34-16,2-4-77 0,3 5-261 16</inkml:trace>
  <inkml:trace contextRef="#ctx0" brushRef="#br1" timeOffset="48811.7056">31740 13716 71 0,'0'-2'97'16,"0"-1"-34"-16,-1 0 6 0,0 3 3 16,2 2-8-16,-1-1-6 0,0 5-2 15,1 2 3-15,-2 1-2 0,2 4-5 16,0 4-7-16,0 2-7 0,0 2-8 15,1 2-6-15,-1 1-4 0,3 2-4 16,-1 2-2-16,2 0-2 0,-2 6-1 0,1-3 1 16,0 3-1-16,-2-1 2 0,-1 2 0 15,2-4 0-15,-2 3 0 0,1-2 0 16,1-5-2-16,-2 0-2 0,1-5-1 16,-2-5-1-16,-1-2-1 0,1-2-1 15,0-5 0-15,-1-2 1 0,0 1 0 16,-2-6 2-16,1 0 1 0,1-1 1 15,1 0 1-15,-2-2 0 0,1-3 0 16,-1-1-1-16,-1-1-2 0,2-5-2 16,0-5-2-16,0-1-1 0,1-7-1 0,-2-2-1 15,0-2 0-15,0 0-3 0,1-5-3 16,-2 2-5-16,0 1-3 0,0-4-2 16,0 4-1-16,-3-2-1 0,2 6 3 15,0-2 3-15,0 10 4 0,1-2 4 16,1 7 1-16,1-1 1 0,-2 3 1 15,2 0-1-15,-2 0 1 0,0 2-1 0,-1 1 0 16,2 2 1-16,-1 2-1 0,2 2 0 16,-1-2 0-16,1 3 0 0,1 0 0 15,1 2-1-15,-1-1 0 0,0-1-1 16,-1 2-1-16,0 1 1 0,-1 1-1 16,0 3 1-16,-3 0 0 0,-2-2 1 15,2 5 2-15,-3 0 2 0,2 3 2 0,-2 3 1 16,-3 5 0-16,0-1 2 0,-1 5-1 15,-1-2 1-15,1-1 0 0,0-2-1 16,-1 1 1-16,-1-3-1 0,0 1 2 16,2 0 0-16,1-2 0 0,3-2 0 15,0 0-1-15,2-5 0 0,-2-2 0 16,3-3-1-16,-1 0 1 0,5-3-1 16,-2 0 1-16,3-1-1 0,1-1 0 15,0-3 0-15,2 2-2 0,3-7 0 0,-2-2-2 16,5-2 0-16,2-2-2 0,2-3 1 15,0 3-1-15,-1-4 1 0,1 1-1 16,-1-2 0-16,-1 0 0 0,1 2-1 16,0 1 1-16,1 3-1 0,-2 2 0 15,-3 1 0-15,-2 0 0 0,-1 3 0 16,-5 5-1-16,1 1-1 0,1 3-1 0,-3 4 0 16,-1 1 0-16,-6 7 0 0,-1-1-1 15,-1 4 2-15,-6 4 1 0,0-1 1 16,2 0 0-16,-3 0 2 0,4-1 0 15,2-3 1-15,2-1 0 0,2-3 0 16,2-2 1-16,-1-3 0 0,4-1 0 16,1 0 0-16,1-2-1 0,2 1-11 15,5-1 133-15,1 2-292 0,5 0 146 0,4-1-32 16,-2-2-997-16</inkml:trace>
  <inkml:trace contextRef="#ctx0" brushRef="#br1" timeOffset="57266.2827">9966 17587 31 0,'-2'1'52'0,"-1"-1"-7"0,3 0-3 15,-2-1 2-15,3 0-6 0,-3-1-5 16,3-1-5-16,0 1-3 0,-2 2-5 16,1-1-4-16,0 1-4 0,0-1-4 15,0 2-3-15,-1-1-3 0,0 2-2 0,1-1 0 16,2 1-1-16,-1 0 0 0,0-1 1 15,4-1 1-15,-1 2 0 0,1-2 0 16,-2 0 1-16,1 0 1 0,3 0 2 16,-2 1 0-16,4-1 2 0,-1-2 0 15,2 1 0-15,1 2 0 0,1 1-1 16,0-3 0-16,4 1-3 0,-3 2 0 0,1-1-2 16,1 0 1-16,3-1-1 0,-4 5 0 15,3-3 0-15,0 1 0 0,0 2 0 16,-4 0 0-16,7-2 0 0,-2-1 0 15,3 2 0-15,0-1-1 0,1 0 1 16,2 1 0-16,-1-2 0 0,4-1 0 16,0-2-1-16,4 2 1 0,-4-2 1 15,-1 1-1-15,0-1 0 0,1-2 1 0,-1 1-1 16,2 0 0-16,-1-2 0 0,-2-1 0 16,-1 1 0-16,-3 0 0 0,-2-2-1 15,1 4 0-15,-1-1 0 0,1 3 1 16,-2-2-1-16,4 0 0 0,-1-2 0 15,-1 4 0-15,2-2 0 0,1 4 0 16,0-6 0-16,4 2 0 0,1 0 0 16,3 2 0-16,1 3 0 0,-4-3 0 15,0-5 0-15,-2 3 0 0,-2 2 0 0,-2 3 0 16,5 2 0-16,-1-4 0 0,1-2 1 16,3 4-1-16,1-1 0 0,0-1 1 15,1-4-1-15,-2-1 1 0,-4 1-1 16,2 3 1-16,-3-3-1 0,-1 2 1 15,1-1-1-15,1-1 0 0,0 3 1 16,0-1-1-16,-1-3 0 0,1 4 1 0,-1-3-1 16,-4 4 0-16,0 1 0 0,-1-2 0 15,-2 2 0-15,-1 0 0 0,1 0 1 16,-1 1-1-16,-4-4 0 0,1 2 0 16,-1-1 0-16,-4-1 0 0,1 4 0 15,2-2 0-15,-4-3 0 0,3 2 0 16,-4 2 0-16,-2-3 0 0,0-1 0 15,-1 0 0-15,-1 3 1 0,-1-1-1 0,2 2 1 16,1-2-1-16,-3 0 1 16,2 2 0-16,0-2 1 0,-2-3 0 0,3 2 0 15,-4 0 2-15,1-1 0 0,-2 1 1 16,0-2-1-16,-1 0 1 0,-4 4-1 16,-2 1-1-16,-4-2-1 0,-3 6 0 15,-4-2-2-15,1-1 1 0,-3-1-1 16,3-1 0-16,-2 1 1 0,-2 0-1 15,-2-1 1-15,2 2 0 0,-5 4 0 0,0 1 0 16,1-3-1-16,-1 0 1 0,-2 0-1 16,-1-1 1-16,2-1-1 0,-5 0 0 15,1 1 1-15,1-1-1 0,-1 1 0 16,-3-1 1-16,3 0-1 0,0 0 0 16,-3 0 1-16,0 0-1 0,-1-1 0 15,-1-2 1-15,2 1-1 0,-1 1 0 0,-2-2 0 16,6 1 0-16,-2-3 0 0,3 1 1 15,1 1 0-15,-2 0 3 0,1-2 1 16,3 0 1-16,-5 0 0 0,4 0 1 16,0 4-1-16,-1-2-1 0,-4 1-2 15,4 1-2-15,-4 2 0 0,2 1 0 16,3 0-1-16,-5-1 0 0,1 1 1 16,2-2-1-16,3 0 1 0,-4-2 0 15,9 0 0-15,1 1 1 0,-1-2 0 0,-2 0 1 16,3-2 0-16,-1 1 5 0,1-2 3 15,1 1 1-15,1-1 1 0,1 0 1 16,-2 0 0-16,4 0 0 0,-2 0-3 16,-1-2-1-16,-1 3 0 0,2 0 0 15,0 1 1-15,-2-1-1 0,6 1 0 16,1-2-1-16,1 2-1 0,0 1-2 16,4-1-1-16,3 0 1 0,1 1-1 0,0-2-1 15,2 0 1-15,2 0-1 0,2 2-1 16,-1 0-1-16,-2 2-1 0,5-2 5 15,0 3-15-15,-2 1-21 0,0 3-90 16,4 1 60-16,1-1-96 0,-1 1-308 16</inkml:trace>
  <inkml:trace contextRef="#ctx0" brushRef="#br1" timeOffset="62677.3404">12921 16646 79 0,'-1'-11'90'16,"4"-1"-21"-16,-2-3 1 0,-2-1-4 15,2 6-12-15,0 0-9 0,1 0-6 16,1 5-5-16,-1 1-7 0,-1 0-8 16,3 2-4-16,-1 2-3 0,0 8-1 15,1 0 0-15,0 4-1 0,-2 7 3 0,1 5 4 16,0-1 0-16,-2 6 1 16,1 1 0-16,0 0 0 0,1 1-1 0,1-6 0 15,-1 7-1-15,0-3-2 0,0 1 0 16,2-2-3-16,-1 4-1 0,0-8-2 15,1 0-1-15,-2-6 0 0,-1 0 0 16,2-5-1-16,-2-5 1 0,1-1 2 16,-2-5 1-16,2-2 1 0,0-2 1 15,1-1 0-15,1-7-1 0,4-2-1 0,1-4-3 16,-1-7-9-16,4-1-9 0,1-1-8 16,-3-3-9-16,3 3-8 0,2 0-8 15,-1-2-6-15,-3-1 5 0,3 6 7 16,-1-1 6-16,-1 3 8 0,2 4 8 15,-3 3 9-15,0-2 5 0,-2 1 3 16,-3 5 0-16,-4 1 2 0,1 1-1 16,-4 3 0-16,0 4 0 0,0 0 1 0,-1 0 4 15,-3 3 3-15,-4 7 4 0,-3 3 2 16,-4 1 3-16,0 5 3 0,-4 3 1 16,3 4-2-16,1-2-3 0,4 2-2 15,2-5-2-15,1 1-3 0,8-7-2 16,0-4-2-16,2 5-1 0,0-3-1 15,2 0 1-15,6-4 0 0,-4 0 1 16,5-4 1-16,6 2 1 0,1-5-3 0,7 1-10 16,3 0-24-16,-2-3-99 0,0 0 60 15,-2-3-95-15,-4-8-345 0</inkml:trace>
  <inkml:trace contextRef="#ctx0" brushRef="#br1" timeOffset="63449.1247">13431 16795 77 0,'-4'-2'97'0,"-1"-1"-24"16,3 1-7-16,2 1-1 0,1 1-18 15,1 0-5-15,3 0-5 0,3 0-4 16,0-2-3-16,4 0 0 0,6-2-3 15,2 0-5-15,3-1-6 0,4 1-5 16,3 1-4-16,-3-1-2 0,4-1-1 0,-3 0-1 16,3-1 1-16,-4 2 0 0,-2 3-1 15,-3-2 2-15,-1 3-5 0,-6 0-15 16,-2 2-29-16,-2 1-57 0,-5 0 34 16,-4 1-86-16,-2 3-175 0</inkml:trace>
  <inkml:trace contextRef="#ctx0" brushRef="#br1" timeOffset="63660.1744">13573 16871 187 0,'-3'-2'91'15,"3"-1"-52"-15,3 1 22 0,2 0-32 16,2 2-14-16,6 0-10 0,0 0 0 0,0-1 0 15,2 1 1-15,4 1-1 0,-2 2 0 16,2-3-2-16,-2 1-36 0,3-1-31 16,0 1 26-16,-4-1-56 0,-4-1-133 15</inkml:trace>
  <inkml:trace contextRef="#ctx0" brushRef="#br1" timeOffset="64178.0312">14247 16436 76 0,'0'-8'131'0,"-2"2"-65"0,1 5-4 15,0 1 0-15,0 1-20 0,0 5-19 16,-2 6-2-16,2 1 3 0,2 5 6 16,0 2 3-16,1 7-1 0,2 0-4 15,-1-1-2-15,3 2-4 0,0 0-4 16,1-3-2-16,-3-3-2 0,4-2-1 16,-7 0-3-16,3-7 0 0,-2 0-2 0,2-2 0 15,0-1 0-15,-3-4 1 0,1-1 0 16,1-3 3-16,1-2 0 0,0-1 0 15,1-5-1-15,2-1 0 0,2-4-1 16,0-2-1-16,-2-5-3 0,1-2-2 16,0-8-1-16,-3-2-1 0,1-4-1 15,1-3-1-15,1 1 0 0,-2 5 0 16,1 3-2-16,2 7 1 0,-3 7-1 0,2 5-2 16,-1 3-1-16,0 4-2 0,-3 2 1 15,1 2 1-15,-1 1 2 0,4 6 2 16,-1 4 1-16,6 2 2 0,-1 4 2 15,3 3 0-15,-2-1 0 0,0 1-1 16,-4 0 2-16,1 1 1 0,0-5 1 16,0 3 2-16,-1 0-9 0,1 1-21 15,-5-2-106-15,-2 3 67 0,-3-1-97 0,-3 0-380 16</inkml:trace>
  <inkml:trace contextRef="#ctx0" brushRef="#br1" timeOffset="64494.6555">14166 16898 178 0,'5'0'87'0,"5"-1"-37"16,0-2 21-16,6-1-24 0,7 0-11 0,3 0-6 15,3 0 2-15,4-2 0 0,1-1-4 16,3-1-5-16,4-4-6 0,0-2-3 16,2 0-5-16,0 3-2 0,-3 0-1 15,-5 4-2-15,0 6 1 0,-5 0-15 0,-4 1-32 16,0 2-54-16,-3 4 37 0,-1-2-89 15,-3 4-173-15</inkml:trace>
  <inkml:trace contextRef="#ctx0" brushRef="#br1" timeOffset="64841.8185">14415 17036 140 0,'1'-4'130'0,"1"-5"-64"16,5 6 8-16,0 3-15 0,2 4-26 16,3 1-17-16,0 2-3 0,5 4 2 15,-3 1 3-15,3 4-1 0,-1 1 1 0,-3 1-1 16,-3 0 0-16,-1 3-2 0,-5 0-2 15,-2-1-2-15,1-1 0 0,-1-2 0 16,0-4 0-16,-2-6 0 0,2 1 1 16,2-6 1-16,1-2 0 0,4 0 0 15,5-2 0-15,3-6 0 0,4-4-1 16,6 0-2-16,-3-5-2 0,5 2-2 16,1-1-1-16,-5 1-18 0,-5 1-105 0,2 4 66 15,-9-1-76-15,-2 1-395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040" units="cm"/>
          <inkml:channel name="Y" type="integer" max="17460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8T16:22:37.930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20118 13391 117 0,'-11'-17'95'16,"-2"7"-41"-16,-2 1 4 0,0 3-21 16,-1 6-8-16,0 0-18 0,0 2-8 15,-3 4 0-15,-4 3 3 0,2 6 4 0,-4 0 4 16,-2 3 4-16,0 2 4 0,2 3 3 15,-2-1 2-15,6 5 0 0,2 6 0 16,4 1 0-16,2 5-1 0,3 4-1 16,2 1-3-16,2 3-2 0,6-1-3 15,1 1-4-15,2-1-3 0,5-2-3 16,8-4-1-16,6 1-2 0,4-5 0 16,8-1-2-16,4-3 0 0,5-2 1 0,4-2 0 15,1-6 0-15,3-6 1 0,0-6 0 16,0-8 1-16,1-2 1 0,-1-7 0 15,-4-9 1-15,1-6 0 0,-7-6 1 16,-2-7 0-16,-2-3 0 0,-5-3-1 16,-8-7 0-16,0 0 0 0,-8-6-2 15,-11-8-1-15,-4-8 0 0,-1-4-2 16,-3-7 0-16,-10 3-1 0,-5 5 0 0,-7 8-1 16,-4 9 0-16,-8 6-1 0,-6 5 1 15,-3 9 0-15,2 11 0 0,-8 9 0 16,2 9 0-16,0 7 0 0,-2 8 0 15,6 13-1-15,4 5 0 0,1 5 0 16,5 4-17-16,11 4-24 0,0-1-83 16,10 6 52-16,9 1-98 0,6-2-276 0</inkml:trace>
  <inkml:trace contextRef="#ctx0" brushRef="#br0" timeOffset="328.7793">21216 12845 524 0,'-26'1'103'15,"-1"9"-63"-15,-4 16 70 0,1 16-112 16,-1 9-2-16,2 12-1 0,3 2 5 0,4 3 3 16,4 2 3-16,2 2 1 0,6 2 0 15,7 5 3-15,3 9 2 0,5 2-1 16,1 0-3-16,8-1-2 0,8-5-5 16,2-10-8-16,7-4-13 0,3-6-20 15,-2-5-31-15,-7-9-50 0,6-5 17 16,-7-9-68-16,0-11-130 0</inkml:trace>
  <inkml:trace contextRef="#ctx0" brushRef="#br0" timeOffset="799.5215">21526 13212 520 0,'-8'-4'146'0,"-1"8"-85"0,5-1 68 15,3 17-106-15,-1 13 5 0,2 10-8 16,2 3 6-16,0 2 7 0,2-5-2 16,2 2 0-16,1-1-4 0,2-3-3 15,1 1-5-15,1-3-5 0,-2-3-4 0,0-5 0 16,-2-5 0-16,0-8-2 0,-1 1-1 15,0-8 1-15,-2 0 0 0,1-8 3 16,0-3 0-16,-1-4-1 0,3-3-2 16,-1-13-5-16,1-7-7 0,-2-9-5 15,3-4-3-15,3-10-1 0,1 3 0 16,1 0 1-16,3 7 3 0,1 7 4 0,-4 9 2 16,0 6-2-16,2 7-1 0,-1 8 0 15,3 3 4-15,-1 1 2 0,4 9 5 16,-3 3 4-16,2 6 3 0,-1 2 3 15,-2 8 0-15,1-3-2 0,-3 3-3 16,0 0-2-16,-1 2-2 0,5-2-2 16,-5-3 0-16,2 0 1 0,0 3-1 15,-1-7-8-15,-2 1-13 0,-2-1-18 16,2-1-19-16,0-5-125 0,-2-3 59 0,0-2-95 16,1-11-408-16</inkml:trace>
  <inkml:trace contextRef="#ctx0" brushRef="#br0" timeOffset="1138.1838">22466 12851 533 0,'-6'-7'152'0,"0"7"-87"0,4 7 72 16,1 17-104-16,0 13-6 0,1 11-6 15,0 6 8-15,3 10 6 0,0 2 3 16,2 3-2-16,0 3-5 0,3-2-4 16,-3-9-5-16,3-3-5 0,-1-3-6 15,3-2-5-15,0-4-2 0,0-1 1 16,-1-7 0-16,-2-5 0 0,-1-10 2 15,-1-5 0-15,0-7-1 0,-1-7-2 16,-1-7-7-16,2-1-11 0,-1-6-15 0,3-9-20 16,-2-11-35-16,5-11-98 0,3-8 46 15,0-12-90-15,1 1-314 0</inkml:trace>
  <inkml:trace contextRef="#ctx0" brushRef="#br0" timeOffset="1328.3735">22771 13241 156 0,'7'-4'143'16,"-2"4"-53"-16,-5 0 18 0,-2 6-8 0,0 5-14 15,-3 6-15-15,-1 9-3 0,-2 3 4 16,0 2-12-16,1-1-11 0,7 0-10 16,3-3-9-16,-1-1-8 0,9-5-4 15,4 3-5-15,4 0-2 0,2-5-2 16,1-4 1-16,2 1-1 0,1-10 0 16,3-6 0-16,0 0-1 0,5-6-10 15,-1-1-14-15,1-8-6 0,0-3-149 0,0-2 81 16,-5-4-104-16,-1-6-501 0</inkml:trace>
  <inkml:trace contextRef="#ctx0" brushRef="#br0" timeOffset="1612.0433">23520 12528 251 0,'4'-12'176'16,"2"5"-103"-16,2 7 24 0,4 3-18 16,2 19-70-16,-1 10-3 0,2 17 3 15,-1 10 13-15,-3 14 10 0,-3 7 9 0,-6 11 5 16,-2 6 2-16,-1 10-2 16,-6 5-6-16,-6-2-9 0,-2 2-9 0,-2 0-8 15,-7-12-5-15,-8-5-3 0,-4-6 0 16,-7-3 1-16,-8-5-1 0,-8-1-9 15,-5-4 57-15,-17 3-207 0,-12-9 111 16,-17-10-65-16,-11-9-718 0</inkml:trace>
  <inkml:trace contextRef="#ctx0" brushRef="#br0" timeOffset="11834.8559">16267 11882 16 0,'0'-2'10'0,"0"0"-5"0,2 0 2 16,-2 2 0-16,1 0 1 0,1 0 3 16,0-1 2-16,1 0 0 0,2 3 0 15,-1-4 2-15,1 4-3 0,0-4-4 0,0-2-2 16,2 0-1-16,4 2-2 0,0-4 0 15,1-1-1-15,4-2-1 0,7 0 0 16,1-2 0-16,5 1-1 0,7 2 1 16,0-2-1-16,0 2 2 0,1-1 5 15,-2-3 3-15,-3 0 2 0,1-3 3 16,0-1 0-16,-2 1 1 0,5 3 0 0,3-2-5 16,-5 3-4-16,-2-4-1 0,2 4 0 15,-3-1 3-15,-4 4 3 0,-1-1 3 16,-3 4 4-16,-4-2 2 0,-1 0 1 15,-5 0 0-15,-1 1-3 0,1-2-4 16,-1 3-3-16,-2 1-3 0,2 1-2 16,0 1 0-16,-4-2 1 0,0 2 1 0,0 1 3 15,-4-3 1-15,1 1 0 0,-1-1-1 16,1 3 0-16,-4 0-3 0,1 0-2 16,-1 1-2-16,-1-2-2 0,0 3-1 15,-3-2-3-15,-2 1-16 0,2 2-35 16,-4 0-31-16,-1 1 21 0,-3 1-78 15,-4 0-83-15</inkml:trace>
  <inkml:trace contextRef="#ctx0" brushRef="#br0" timeOffset="12640.8584">16507 11642 15 0,'-4'5'27'0,"1"3"0"0,0-2-3 16,-3 1 2-16,2 0-1 0,0-2 1 0,-5 0 0 15,0 5-2-15,2-1 0 0,-5 2-1 16,1 1-3-16,0 3-2 0,0-3-4 16,-4-1-2-16,5 3-1 0,-1-1-2 15,1 0 0-15,1 2 0 0,1 0-1 16,-3-5 0-16,0 2-1 0,0-4 0 16,0-1 0-16,1-2 0 0,3 3-1 0,-1-3-1 15,5 1 0-15,2 3-1 0,-1 2-1 16,1-3-1-16,2 0 0 0,-2-2-1 15,0-1 0-15,2-4 0 0,-3 0 0 16,1 1 1-16,0-2-1 0,0 1 2 16,2 0 0-16,0 2 2 0,-2-3 0 15,1-3 1-15,-1 2 0 0,2 2 0 16,1-1 0-16,-1 1-2 0,-1 1-1 16,5 0 0-16,-1 2-2 0,1-1 1 0,1 1-2 15,3-1 1-15,-3 1-1 0,5 3 1 16,0-2 0-16,2 1-1 0,-1-2 1 15,1 2 0-15,1-2 0 0,3 0-1 16,-3 1 1-16,2 0 0 0,1-1 0 16,-4-1 0-16,0 0-1 0,0-1 1 15,-4 0-1-15,2 3 1 0,1-2-1 16,-3 0 1-16,-1 2-1 0,3-1 1 0,-5-2 0 16,-2 0 0-16,-2 0 1 0,1 2-1 15,-2-2 1-15,-2-2 1 0,1 2 1 16,-1-1-1-16,0-2 0 0,1-1 0 15,-1 1-1-15,-1 0-5 0,-2-1-3 16,-2-4-6-16,-1 2-6 0,-1-2-11 16,-1 0-15-16,0 1-25 0,3 1-4 0,-3-1-3 15,0 2-37-15,-3 0 17 16</inkml:trace>
  <inkml:trace contextRef="#ctx0" brushRef="#br0" timeOffset="12869.4529">16309 11984 28 0,'-3'0'36'0,"0"-1"-2"16,1-1-6-16,-2 0-4 0,4 0-4 16,1-1-6-16,3 0-5 0,-3-3-4 0,4-1 0 15,2-1 3-15,1 0 3 0,0-5 4 16,1 0 3-16,-3-1 3 0,1-1 1 16,1-3 1-16,-1 2-3 0,1-5-1 15,2-2 0-15,-1 2 0 0,0-3 0 16,3 3-1-16,0 3-1 0,-2 1-2 15,0 3-3-15,-4 6-3 0,-2-1-2 16,-3 5-29-16,0 4-49 0,-2 0 34 16,0 6-49-16,-3 0-193 0</inkml:trace>
  <inkml:trace contextRef="#ctx0" brushRef="#br0" timeOffset="14151.7087">16362 12575 13 0,'0'1'7'16,"0"-1"6"-16,0 1 2 0,0-1 1 15,0 0 6-15,2 0 2 0,2-2 1 0,4-1-2 16,3 2-2-16,6-4-2 0,4-1-5 15,3 0-5-15,2-4-3 0,8 1-2 16,-1 1 0-16,0-4 3 0,5 0 4 16,2 2 2-16,-5-4 2 0,2 0 0 15,2 2 1-15,2 0-1 0,-1-4-3 16,-2 4-5-16,0-4-2 0,-1 4-2 16,-3 1 0-16,-4 4-1 0,-2-3-1 15,-5 2 0-15,-1 0 0 0,-4 0 0 16,-2 0 0-16,-3 0-1 0,-5 0 1 0,-1 2 1 15,-3 4 0-15,-1-3 0 0,-3 2 2 16,2 5-1-16,-2-1-1 0,0 3 1 16,-6-2-1-16,0 0-1 0,-3 3-12 15,-4 1-40-15,-7 1-5 0,2-1 9 16,-4-1-63-16,-1 1-1 0</inkml:trace>
  <inkml:trace contextRef="#ctx0" brushRef="#br0" timeOffset="14703.5007">16498 12389 62 0,'-2'-1'19'0,"-3"1"-12"0,1 2 9 15,2 1-12-15,-1 6-4 0,-3-2 8 16,1 1 7-16,-2 3 6 0,-2-5 4 15,2 3 2-15,-1 0 2 0,1 0 0 16,-2 3-6-16,1 1-6 0,1 1-5 0,-2-1-4 16,1 2-1-16,2-3-1 0,0 2 0 15,2-2-1-15,1 0 0 0,0-1 0 16,2-4-1-16,-1 0 1 0,1-3-1 16,-1 2-1-16,-1-3 0 0,1 1-1 15,1 1 1-15,0 0-2 0,1-2 1 16,1 0-1-16,-1-3 2 0,1 1 4 15,-2-1 2-15,2 1 5 0,2-1 3 16,-2 0 4-16,3 0 3 0,3 0 0 0,0 0-1 16,4-2-2-16,2 1-2 0,1-1-4 15,2 0-2-15,0 1-3 0,0 0-3 16,0 2-1-16,0-1-1 0,-2 0-1 16,2 3-1-16,0 2 0 0,-2-1 0 15,-5 2-7-15,1 0-23 0,-7 7-63 0,-3-4 41 16,-6-1-70-16,-4-2-227 0</inkml:trace>
  <inkml:trace contextRef="#ctx0" brushRef="#br0" timeOffset="19918.178">10184 17449 32 0,'-3'-3'25'16,"3"-1"-5"-16,0 3 2 0,0-2 0 0,2 1-2 16,0 1-1-16,0 0 0 0,0-1 0 15,0 0-1-15,2 0-3 0,1-1-3 16,2 0-2-16,2 0-3 0,2 1-1 16,3-1-2-16,1 0-1 0,2 0-1 15,6 0-1-15,5-1 0 0,0-1-1 16,9-2 2-16,5 1 2 0,10-2 3 0,5-3 2 15,8 1 2-15,9 3 3 0,5-5 0 16,-1-3 2-16,4-2 0 0,3 1 1 16,-3-1 1-16,0 1 1 0,1 1 2 15,-2 3 0-15,-9-3 0 0,0 1-1 16,-5-1-3-16,-6-1-3 0,-5 2-2 16,-2 3-3-16,-11-5-2 0,-1 7-1 15,-7-1-2-15,-6 1 0 0,-3-1-1 16,-6 5 0-16,-7-3 0 0,-3 4 1 15,-5 2-1-15,-5-1 1 0,-3 2-2 0,-1 5 1 16,-5-4 0-16,-4 4-1 0,-6-1-1 16,-4 1 0-16,-2 3 1 0,-1 1-4 15,0 1-11-15,-1 1-13 0,0 0-17 16,1 1-23-16,-3 1-23 0,0-1-3 16,2 2-37-16,-3 1-25 0</inkml:trace>
  <inkml:trace contextRef="#ctx0" brushRef="#br0" timeOffset="20369.2231">10215 17623 26 0,'0'0'48'15,"0"-1"-17"-15,2 1-2 0,1-2 0 16,2 1-8-16,0 1-7 0,4-5-2 0,3 2 0 16,5-1 2-16,7-1 2 0,7-1 4 15,12-2 2-15,4 1 3 0,11-2 3 16,7-4 2-16,11-4 0 0,3 0-1 15,12-4-1-15,2-1-2 0,4 4-3 16,3 0-2-16,4-2-3 0,-5 3-2 16,3 0 0-16,-2-2-1 0,-2 0 0 0,-7-1-3 15,-2 0 0-15,-5 5-2 0,-9 0-2 16,-7 1-2-16,-9 2-3 0,-8 2 1 16,-7-2 2-16,-8 3 3 0,-8 1 4 15,-7 4 7-15,-12 1 2 0,-9 0 0 16,-2 2-1-16,-10 1-3 0,-9 1-4 15,-8 2-2-15,-3 1-8 0,-11 4-11 16,-2 2-19-16,0 6-92 0,-9 0 58 0,-4 2-85 16,2-2-329-16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040" units="cm"/>
          <inkml:channel name="Y" type="integer" max="17460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8T16:23:42.681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22702 7592 23 0,'-3'-3'23'0,"-1"2"-2"0,1-2 0 15,1 1-2-15,-1 1-3 0,1-1-3 16,1 1-1-16,0-1-1 0,1 2-1 15,-1-2-2-15,2 4-1 0,-1-2 0 16,-1-1 0-16,1 1-2 0,-1-2-1 16,0 2-2-16,1 1-1 0,-1-3 0 0,0 1-1 15,-1 1 2-15,2-1 0 0,-3 2 1 16,1-1 1-16,0 1 2 0,1 0 1 16,-1 1 1-16,0-1-1 0,-1 1 1 15,0-2-2-15,0 1-1 0,1-1-1 16,-2 2-1-16,2-4-1 0,-1 2 0 15,2 1 2-15,0 2 2 0,0-5 3 16,-1 2 2-16,2-3 1 0,-2 7 0 16,2-2-1-16,-1 0-2 0,-2-5-3 15,0 4-2-15,0 1-2 0,3 0-1 0,0-2-1 16,-3 2 0-16,-1-1 1 0,2 3-1 16,0 0 2-16,2 0 3 0,-4 1 1 15,1 2 1-15,1 0 3 0,-1 0 0 16,-1-1 2-16,2 4-2 0,1 0-1 15,-2 0-2-15,1 2-2 0,1 3 0 16,-1 0-2-16,0 2 1 0,2 6-1 0,2 0 1 16,1 3 0-16,-1 3 1 0,1 5-1 15,0 1 0-15,0 1-1 0,0 7-1 16,0 0 0-16,1-2-1 0,1 5 0 16,0 5-1-16,0 3 1 0,0 1-1 15,-2 7 0-15,0 4 1 0,1 3-1 16,0 1 1-16,1 3-1 0,-1 1 1 15,-1 2-1-15,-1-1 1 0,1 2-1 0,0-2 1 16,0-3 0-16,-2-3-1 0,3 1 1 16,-3-4 1-16,1 1 1 0,1 3 0 15,4-1 1-15,0-4-1 0,3 5 1 16,1 1-1-16,-2 0-1 0,1 3-1 16,0 4 0-16,2-1 3 0,2 2 1 15,2 3 2-15,-1 3 0 0,0-1 0 16,1 2 0-16,-2 1 1 0,0-9-3 15,0 2-2-15,-1 0 0 0,0-3-1 0,-1-8 0 16,0 5 1-16,2-9 3 0,-2-7 2 16,-4-3 3-16,3 5 1 0,-3-3 3 15,-3-1 2-15,1 1 0 0,-3 0-1 16,-1-3-3-16,-1 0-3 0,1-1 0 16,2 1-4-16,-2 1-1 0,0 2-1 15,2 1-1-15,0 1 0 0,-2-2 0 16,3-4 0-16,1-5-1 0,-1-2 0 0,3-5-1 15,1-5 0-15,0-5-4 0,1-7-11 16,-1-6-17-16,0-7-28 0,1-9-50 16,-4-2 22-16,1-6-74 0,-7-6-136 15</inkml:trace>
  <inkml:trace contextRef="#ctx0" brushRef="#br0" timeOffset="1078.9873">22668 7399 46 0,'-8'-6'56'0,"2"3"-21"0,1 1-3 16,3 1-7-16,2 1-7 0,4 0-9 0,-1 2-5 15,1 1-1-15,5 0-1 0,3 4 2 16,2-3 0-16,6 1 0 0,3-5 4 16,4 1 3-16,-1-2 2 0,1-4 1 15,2 1 0-15,2 1 1 0,3-2-1 16,4 2-3-16,5-1-3 0,2-4-3 16,2 0-1-16,2-2-1 0,4 0-1 15,5 1 0-15,0-2 0 0,4-1 0 16,5 4-1-16,-1-1 0 0,4 0 0 0,5 2-1 15,-1 2 1-15,4-2-1 0,0 6 0 16,2-1 0-16,1 0 1 0,2 1-1 16,-1 2 0-16,3-4 0 0,-2 3 0 15,1-1 0-15,4 1 0 0,4 0 1 16,-1-2-1-16,1 0 0 0,0 1 0 16,0 1 0-16,1-1 0 0,1-1 0 15,1-1 1-15,3 2-1 0,1-1 0 0,-5 0 0 16,1-1 0-16,1-1 0 0,-3 2 0 15,-4 0 0-15,2 2 0 0,-3 0 0 16,-2 0 0-16,1 2 0 0,-3 0 0 16,-1 1 0-16,3-2 0 0,-2 2 0 15,-1-1 0-15,1 3 0 0,0-1 0 16,-3 1 0-16,-1-1 0 0,3 2 1 16,-4 0-1-16,-1 0 0 0,-4 3 0 0,4 0 0 15,-7-2 0-15,1 0 0 0,-8-1 0 16,2-2-1-16,-4-1 9 0,0-1 2 15,-2-1 4-15,3 0 2 0,1-1 5 16,-4 0 4-16,0-2 6 0,2 0-6 16,-1-1-2-16,-2-1-2 0,1 2-3 15,-3-2-3-15,-6 0-5 0,2-2-3 16,0 3-4-16,1-1-1 0,1 3 0 0,3 1-2 16,-6-1 1-16,-2 2 0 0,-2 2-3 15,1 0-18-15,-3 1-45 0,-1 3-25 16,-5 0 19-16,-2 1-91 0,-4-2-58 15</inkml:trace>
  <inkml:trace contextRef="#ctx0" brushRef="#br0" timeOffset="2304.7532">29135 7420 69 0,'-1'-5'48'0,"0"2"-22"0,1 2 4 16,1 2-10-16,0-2-11 0,2 1-5 15,-2 2-3-15,1 0-2 0,2 3 0 0,-3-1 1 16,1 0 0-16,0 0 4 0,0 3 2 15,-2-4 4-15,0 2 1 0,0 2 3 16,1 0 2-16,-1 4 1 0,2 0-2 16,0 3 0-16,-4 0 0 0,4 3-2 15,-1 1-1-15,-5 3 0 0,4-3 1 16,-1 4 0-16,1 3 0 0,0-2 1 0,-2 1 0 16,1 3-1-16,2 0 0 0,0 2-3 15,-2 4-2-15,1 3-3 0,1 2-2 16,1 3-1-16,-1 7-1 0,2-1 1 15,-1 2-1-15,1 5 0 0,-1-3 0 16,0-4 1-16,1 0-1 0,-1 2 0 16,0-2 1-16,1 4-1 0,-2 4 0 15,0 2-1-15,2 0 1 0,-1 2 0 0,-1 1 0 16,2-3-1-16,2 5 1 0,-1 1 0 16,0 2 0-16,1-1 0 0,-2 2 0 15,-1-4 0-15,0-1 0 0,0 0 0 16,1 1 0-16,-2 1-1 0,0 4 1 15,-1-3-1-15,1-1 0 0,0-2 1 16,0-5-1-16,-2 1 1 0,1 2-1 16,0 4 0-16,1 2 1 0,-2 0-1 15,1-3 1-15,0 2-1 0,2-4 1 0,1 1-1 16,5 6 1-16,0-1-1 0,3-3 1 16,-3-2-1-16,1-3 1 0,-1-11-1 15,-1 5 0-15,0 2 1 0,1 0-1 16,-2 3 1-16,3 5-1 0,-3-6 0 15,2 4 1-15,-1-1-1 0,-1 0 0 16,2 5 0-16,-2 4 1 0,0-3-1 16,1 2 0-16,4-2 0 0,-4-7 0 0,2-6 0 15,0-2-1-15,-1-2 1 0,-3-5-1 16,2 0 1-16,-3 2 0 0,-3-5 1 16,-1-2-1-16,0-2 0 0,-1 0 0 15,1-3 0-15,1 3 1 0,1 0-1 16,0 3 0-16,3 0 0 0,0 2 0 15,-1-1 0-15,0 0 0 0,1 1 0 16,-3-6 0-16,1-4 0 0,0 0 0 0,4-5-2 16,-3-6-3-16,2 1-2 0,-4-2-1 15,-1-4-3-15,-1 0-3 0,0 0-7 16,0-2-9-16,-2 0-14 0,1-1-23 16,0 1 10-16,3 0-38 0,-5 0-69 15</inkml:trace>
  <inkml:trace contextRef="#ctx0" brushRef="#br0" timeOffset="3792.4557">22967 12398 59 0,'-8'-8'72'16,"6"6"-33"-16,-1 0-2 0,1 3-2 15,2-2-20-15,0 3-9 0,1-1-6 16,2 2-1-16,-1 1 1 0,4-1 0 15,-2-1 0-15,0 0 0 0,1 0 0 0,0 2 0 16,3 0 1-16,-2-1-1 0,2 2 0 16,3-2 0-16,2-1 0 0,-2 1 0 15,4-3 1-15,5-1-1 0,-3 6 0 16,3-4 0-16,0 1 0 0,1-2 1 16,-1-1-2-16,2 4 1 0,-2 2 0 15,6-2 0-15,0 1 0 0,1-3 0 16,0 4 0-16,7-3 0 0,-2 2 0 0,2-1 0 15,2 2-1-15,4-1 1 0,0-1-1 16,6 1 1-16,2 0-1 0,5 0 0 16,-2 1-2-16,5-2 1 0,-4 0-1 15,3 1-1-15,-5-1 1 0,10 3 0 16,-6-1 0-16,5-1 0 0,0 2 1 16,1-6 0-16,-4 1 0 0,2-2 1 0,-4 2 0 15,7-2 0-15,0-2 1 0,2 1 0 16,-1 2 0-16,2-2 1 0,-2 0-1 15,0-1 0-15,1 0 0 0,0 2 1 16,-2-1-1-16,1 0 0 0,2 1 0 16,-1-2 0-16,0 0 1 0,1 0-1 15,-1-1 0-15,0-1 0 0,2 2 0 16,-2-1 0-16,1 1 1 0,-1-1-1 16,-1-1 1-16,0-2 0 0,0 3 0 0,1-3 1 15,0 1 2-15,2 1 3 0,-1-2 3 16,1 1 3-16,-2 0 2 0,2-1 0 15,0 1 0-15,0 2-2 0,2 1-3 16,-3-3-3-16,2 3-3 0,3-2-2 16,1-1-1-16,0 4-1 0,4 0 1 15,-4 2-1-15,-1-2 0 0,-1 1 0 16,2 0 1-16,-4 1-1 0,0-4 0 0,-1 3 0 16,1 2 0-16,-4-2 0 0,2 1 0 15,0-2 1-15,1 0-1 0,0 0 0 16,-1-3 1-16,1 2-1 0,-3 1 0 15,-3-1 0-15,-3-1 1 0,-3 3-1 16,1-2 0-16,0 4 0 0,0-2 0 16,0 0 0-16,-3 4 0 0,-4 2 0 15,2-4 0-15,-4 3 0 0,-3-1 0 0,1 1 0 16,-1-1 1-16,-2 0-1 16,-1-3 0-16,1 1 0 0,0-1 0 0,0 0 7 15,-1 0 2-15,4 0 2 0,-3-3 1 16,0 0 2-16,-4 2 4 0,-2 1 4 15,-2-3-2-15,0-1-1 0,-2 1 0 16,1 0-1-16,-4 0 0 0,-3 2-5 16,-3-1-4-16,0 2-2 0,-4 1-3 0,-1-4-2 15,0 2 0-15,-2 0-1 0,-3 1-7 16,0 1-24-16,-4 3-53 0,0-3 35 16,-6-1-66-16,-1 0-188 0</inkml:trace>
  <inkml:trace contextRef="#ctx0" brushRef="#br0" timeOffset="17209.2356">21769 7983 9 0,'2'-1'17'0,"0"3"3"0,2-2-2 0,-1-2 3 15,0 1 0-15,-1 0-1 0,0-1 0 16,3-4-3-16,-1 3-2 0,2-1 0 16,0 1-2-16,2-1-2 0,-6 1-1 15,2-4-1-15,-1 1-1 0,1-3-1 16,0 0 0-16,2-2-1 0,-1 2 0 16,2-1-1-16,-1 0 2 0,2-1 1 15,-2 0 1-15,0 1 0 0,2-3 2 0,-1 0 2 16,-5 1 1-16,4 2 0 0,-2 2 0 15,-2-1 1-15,2 0-1 0,-5 2 0 16,2 0-2-16,2-2 0 0,-3 5 0 16,3 2 0-16,1 0 0 0,-3-1-2 15,1 1-3-15,-2 4-1 0,1 1-1 16,-2-2-2-16,1-1 1 0,0 4 1 16,1 1 2-16,-1 2 2 0,1 4 2 0,-1 2 1 15,1 3 0-15,-1 1 0 0,0 2 0 16,-1 0-1-16,1 3-1 0,-2-2 0 15,2 2-2-15,-1 1-1 0,-1 0-1 16,2-3-1-16,0 2-1 0,0-2 0 16,1-3-1-16,-1-2 0 0,1-1 0 15,0-3 0-15,-1-2 1 0,0 0-1 0,1-1 1 16,0-2 1-16,0-2-1 0,-1-2 1 16,0 2-1-16,3-2 1 0,-4-3 1 15,0 0-5-15,4 2-16 0,0-1-38 16,-3 0-48-16,3-7 31 0,-3-1-94 15,-2-6-143-15</inkml:trace>
  <inkml:trace contextRef="#ctx0" brushRef="#br0" timeOffset="18296.7485">21834 8646 66 0,'1'-5'41'0,"1"2"-10"0,0 1 2 16,-1 0-10-16,4-1-5 0,-1 1-1 16,1 2 0-16,2-2 2 0,-3-2 3 15,0 5 2-15,6-2 2 0,-1-3 1 16,-4 6-1-16,4-5-6 0,2 6-4 15,-4 1-4-15,0-4-4 0,1 4-4 16,-3 3-1-16,1 0-2 0,-1 4 0 16,1 0-1-16,-2 2 0 0,-2 0 1 0,-1 4-1 15,-3-1 1-15,1-3 0 0,1 1 0 16,-1 2 0-16,-2-4 1 0,-1 1 1 16,3 1 1-16,0-1 1 0,3-3 1 15,-2 2 2-15,3-3 4 0,0-4 4 16,-2-1 2-16,1-4 3 0,-1 2 1 15,1-5 1-15,-2 0-2 0,5 0-4 16,0 0-3-16,8-4-4 0,1 2-4 16,4-3-2-16,-3-4-2 0,8 1-1 0,-4 0 0 15,-1-3-1-15,-1 2-1 0,0 4-10 16,0 0-20-16,-1 3-31 0,2 2-35 16,-2 3 15-16,-3 0-76 0,-6 2-76 15</inkml:trace>
  <inkml:trace contextRef="#ctx0" brushRef="#br0" timeOffset="19008.2418">21928 9333 35 0,'0'-5'68'16,"-2"-1"-25"-16,2 0-2 0,4 1 1 0,1 1-8 16,0-1-9-16,3 1 0 0,-2 2 0 15,6 1 1-15,0 0 1 0,3 0-3 16,-4 2-2-16,4 1-4 0,-6 2-3 15,-3 2-4-15,6-1-4 0,-1 3-2 16,-2 1-2-16,-2 1 0 0,1 2-1 16,-6 2 0-16,-2 1 0 0,0 0 0 15,-6-2 0-15,-1 1 0 0,-3-2 0 16,-1-2 0-16,0 3 1 0,4-1-1 16,-2-5 0-16,1 0 1 0,4-1-1 0,1-4 1 15,3-2-1-15,-3-1 0 0,5 0 0 16,1 1 0-16,1-2-1 0,2 1-1 15,1-3 0-15,3 3 0 0,1-1 0 16,3-1 0-16,-1 0 0 0,1 0 0 16,-1 1 1-16,5 1 0 0,-4 1 0 15,-1 2 1-15,2 6 0 0,-4 3 1 0,-5 1-1 16,2 5 0-16,-4 0 0 0,-4-1 0 16,-2-2 0-16,-1 3 1 0,-3-7 0 15,0 4 0-15,-7-1 1 0,-1 0 0 16,-1-3-1-16,-4 0 1 0,-3-2 0 15,5 0-1-15,-1-4 1 0,1-1-1 16,4 1-1-16,1-4-2 0,-1-3-18 0,3-3-61 16,6-2-7-16,3-2 11 0,1-2-96 15,5-4 1-15</inkml:trace>
  <inkml:trace contextRef="#ctx0" brushRef="#br0" timeOffset="20176.3083">21902 8338 18 0,'1'1'31'0,"1"2"1"0,2-4-4 15,-1 4 2-15,1 1-3 0,0-4 0 16,1 0-3-16,3 0-2 0,1-2-2 15,5 0-2-15,2-3-2 0,10 2-4 16,2-3-2-16,2 2-3 0,3-2-2 16,-1 1-1-16,3 1-1 0,2-1-1 15,2 1-1-15,2 1 1 0,3 2-1 0,-1-1 0 16,0 0-1-16,0 1 1 0,3 0-1 16,-3-1 1-16,2 0-1 0,3 0 0 15,-1-1 1-15,1 1-1 0,-2-1 1 16,-2 1-1-16,-1-2 0 0,1 2 0 15,1-2 1-15,1 1-1 0,4 2 0 16,0-3 0-16,3 2 0 0,2 1 0 16,1 0 0-16,3 0 0 0,3 0 1 15,-1-4-1-15,0 1 0 0,7-1 0 0,1-1 1 16,-2-2-1-16,4 2 2 0,-1-1 1 16,-1 0 3-16,-2 0 0 0,-2 0-1 15,-1 1 1-15,-1 1 0 0,1-1 0 16,-4 2-3-16,0-2-2 0,5 2 0 15,2 0 0-15,2-2 0 0,3 3-1 16,5 2 1-16,-2 0-1 0,-1-3 0 0,2 0 1 16,-1 0-1-16,-1-2 0 0,-1 2 1 15,0-2-1-15,-3 1 0 0,-2 0 1 16,0 0-1-16,-2 0 0 0,-2 0 1 16,0 2-1-16,-1 2 0 0,-2-4 1 15,-1-2-1-15,3 2 0 0,2 1 0 16,0-1 0-16,1 4 0 0,0 1 0 15,0 0 0-15,1 3 0 0,1 1 0 16,3 0 0-16,3 0 0 0,0 0 1 0,1 0-1 16,0-3 0-16,-1-1 0 0,-2-1 0 15,0 0 1-15,-1 1-1 0,0 0 0 16,-5-2 0-16,-1-2 1 0,-3 0-1 16,0-2 0-16,-4 4 0 0,-1-3 0 15,-2 1 0-15,-2 2 1 0,-11 0-1 16,-1 1 0-16,-5 4 1 0,1-4-1 0,-1-1 1 15,0 1-1-15,1 4 1 0,0 0 0 16,1 3-1-16,0-8 0 0,4 5 1 16,-6 2-1-16,-3-1 0 0,-2-1 1 15,-1-1-1-15,-5 0 0 0,1 0 0 16,0 2-4-16,-2-3-11 0,-3 3-19 16,1-2-25-16,-5 4 14 0,-4-4-50 15,-6 2-64-15</inkml:trace>
  <inkml:trace contextRef="#ctx0" brushRef="#br0" timeOffset="21300.3126">21927 9253 37 0,'2'-1'34'16,"-2"-1"-13"-16,3 1 1 0,-2 0-3 15,1 0-8-15,0 0-5 0,1-1 0 16,1 0-3-16,5 2 0 0,0-2 0 16,3 2 1-16,3-1 3 0,7 1 1 15,-2-2 2-15,3 1 0 0,2-2 1 16,3-1 2-16,5 2-2 0,3-1-3 15,3 1-2-15,9-2 0 0,3 0-2 16,5-1-2-16,4-2 0 0,3-1-1 0,4 1 0 16,3-1-1-16,2 2 0 0,1-3 1 15,4 0-1-15,-2-1 1 0,-2 3-1 16,0-2 0-16,2 2 1 0,-2 1-1 16,0 1 0-16,0 2 0 0,-5-4 1 15,2 0-1-15,2 0 0 0,3-1 0 16,1-2 0-16,6 6 0 0,-4-2 0 15,4 1 0-15,3 0 0 0,0 0 1 0,3-1 0 16,5-3 0-16,0-1 1 0,1-1 0 16,0 1 0-16,2 2 0 0,0 3 0 15,3 1 0-15,0-2-1 0,2 4 0 16,4 1 0-16,2-2-1 0,-1 0 1 16,0 2-1-16,0-2 1 0,-5 1-1 15,-1-4 1-15,1 1-1 0,-6-1 0 0,-3 1 1 16,-1-2-1-16,0-1 1 0,-4 0-1 15,3-1 0-15,0 0-1 0,3-1 1 16,-1 3-1-16,-1 0 0 0,-2 0-1 16,1 2 1-16,-6-2 0 0,-1 0 1 15,-4 1-1-15,-3-1 1 0,-3 2-1 16,2 2 2-16,-4-1-1 0,1 3 0 16,1-1 0-16,-1 4 0 0,1 0 0 15,5 2 0-15,-5 0 0 0,0 0 0 0,3 2 0 16,-2-4 0-16,1 1 0 0,1-2 0 15,-2-1 0-15,-5 0 0 0,0 0 1 16,-3-1 0-16,-5-2 0 0,-2 2 0 16,-5-1 0-16,-8-1 1 0,-6 0 0 15,-5 2-1-15,-7-1 0 0,0 1 0 16,-8 1 0-16,-6-1-14 0,-2-1-30 0,-9 0 21 16,-3-2-32-16,-12-1-115 0</inkml:trace>
  <inkml:trace contextRef="#ctx0" brushRef="#br0" timeOffset="22318.7863">21914 10121 37 0,'0'0'38'15,"2"-1"-2"-15,2 0 2 0,-3-1-1 0,2 0-3 16,2 1-3-16,0 0-3 0,5 0-4 16,-1 0-5-16,2 1-6 0,5-2-2 15,2-2-3-15,1 2-1 0,2-2-1 16,7 2-1-16,-2-3 0 0,8 0 0 16,3-1-2-16,5 3-1 0,9 0 0 15,0-3-1-15,6 2 0 0,3 1-1 16,3-2 1-16,3 1-1 0,10 1 1 0,2 1-1 15,3-7 1-15,1 0-1 0,7-2 0 16,3-4 1-16,2-2-1 0,8 3 0 16,4-2 1-16,8 2-1 0,0 1 0 15,5 2 0-15,-3-1 1 0,6-1-1 16,-4 0 0-16,-1 4 1 0,-1-4-1 16,4 1 0-16,-2 4 1 0,-2-3-1 0,3-2 0 15,0 3 1-15,-2-1-1 0,0-1 0 16,1 0 0-16,-2 3 0 0,-4 1 0 15,-6 1 1-15,-1 1-2 0,-8 2 1 16,-4 0 0-16,0 0 0 0,2 1 0 16,-4-2 0-16,0 0 0 0,1 0 0 15,-2 0 0-15,2-2 0 0,4 3 1 16,3 1-1-16,-1 1 0 0,4-1 0 0,0 0 1 16,0 1-1-16,0-1 1 0,-2-1-1 15,1 2 1-15,-8-1-1 0,1 1 1 16,-1-3 2-16,0 2 3 0,-2 1 1 15,4-1 1-15,-1 1 1 0,-3-1-1 16,-2 3 0-16,-2-1-2 0,-6-1-3 16,-4 1-1-16,-3 0-1 0,-7 0 1 15,-3-1-2-15,-4 1 2 0,-3-1 1 0,-1 4 2 16,-7-2 0-16,-5 0 0 0,1 0 1 16,-5-2-1-16,-7 2 1 0,-3 2-17 15,1-1-60-15,-10 1 38 0,-5-5-45 16,-3 0-234-16</inkml:trace>
  <inkml:trace contextRef="#ctx0" brushRef="#br0" timeOffset="23039.3992">27879 8197 18 0,'15'-2'38'16,"4"-2"-6"-16,4 0-6 0,6 3 0 15,6 3-8-15,8-4-6 0,3 1-4 0,2-1-5 16,5 3-1-16,0-1 1 0,3-1 7 16,-1 0 4-16,0 1 7 0,1-1 5 15,-3 1 5-15,0-5 4 0,-1 5 0 16,4-1-5-16,-3 5-5 0,1-3-4 15,-1 0-6-15,0 3-5 0,1 1-3 16,-1-1-3-16,1 1 0 0,-4 0-2 16,0-3 0-16,-2 2 0 0,-6 1-1 15,-5-1 1-15,-3-1-3 0,-6-1-11 16,-9 1-42-16,-5-2-15 0,-10 1 14 0,-4 0-70 16,-9 1-42-16</inkml:trace>
  <inkml:trace contextRef="#ctx0" brushRef="#br0" timeOffset="24336.2632">22000 10859 21 0,'7'4'12'0,"2"-3"-6"0,0 1 2 16,-1 2-2-16,3 0-4 0,1 1 0 15,1-3 9-15,0 1 1 0,5-1 1 16,1 0 2-16,6-3 1 0,4 1 1 16,3-1-1-16,2-1-6 0,3 0-2 15,3-3-1-15,5-1-1 0,2 1-1 0,6-1-1 16,0 2-2-16,4-1 0 0,0-3-1 16,4 1-1-16,1 1 1 0,6-3-1 15,1 4 1-15,2 3 0 0,6-3 0 16,4 1 6-16,8-1 2 0,-1 1 1 15,5-1 0-15,1 0 0 0,-3 3 0 16,1-1-1-16,-1 2-5 0,0-4-2 16,0 1 1-16,4-1 2 0,4 0 2 15,1-2 3-15,7 1 1 0,1 1 2 0,4-2 1 16,0 1-1-16,-2-1-2 0,7 3-3 16,1-1-1-16,-2-1-1 0,-3 0 4 15,7 0 2-15,-10 0 4 0,-3-5 1 16,1 4 2-16,0-3 0 0,-4 1 0 15,2-1-7-15,3 4-3 0,-6-1-3 0,3 3-2 16,3-2-2-16,3 1 0 16,-4-2-1-16,4 2 1 0,-2-3-2 0,-2 2 1 15,1-1 0-15,-3 0 0 0,-1 0-1 16,-1 2 0-16,-4-2 1 0,-5 3-1 16,1 3 0-16,0 0 0 0,-3-3 0 15,-1 3 1-15,0 1-1 0,-4-1 0 16,-4 2 0-16,-1-2 1 0,-8-1-1 15,-5 3 1-15,1-3-1 0,-4-1 1 0,-3-3-1 16,1 1 1-16,-1-3-1 0,-6 0 1 16,-1 1 0-16,-1 0 0 0,-1 1 2 15,-5-2 0-15,1 2 0 0,-3 1 0 16,-6-2 1-16,0 5-1 0,-3 1-1 16,-7 1 0-16,-3-1-2 0,-5 3 1 15,-7 2-1-15,-4-3-10 0,-5 0-13 16,-6 1-27-16,-2 0-32 0,-7 2 16 0,-8 1-63 15,-4-4-82-15</inkml:trace>
  <inkml:trace contextRef="#ctx0" brushRef="#br0" timeOffset="25837.5478">21984 10345 26 0,'-1'2'8'0,"1"-1"0"0,0 1 6 16,0 2 0-16,1 1 2 0,1 0 4 15,0 0 5-15,0 5 2 0,-2-2 2 16,2 1-2-16,-1-1-2 0,2 3-1 16,1 0-3-16,-2 0-4 0,1 1-4 15,2 0-1-15,-3-2-3 0,4 2-2 16,0-1-1-16,2 0-2 0,0-2-1 0,0-2 0 16,-2-5 0-16,1 2 0 0,-1-1 0 15,0 0 1-15,1 0 0 0,2 1-1 16,-3-2 1-16,2-2 0 0,-1 0-1 15,-1-1 1-15,-2 1-1 0,1-2 0 16,-2-2-1-16,-1 2 1 0,1-1-1 16,5 0 1-16,-5-2-1 0,4 0-1 0,0-2 0 15,-1 3-1-15,-2-5 0 0,1-2 0 16,-2 1-1-16,3-3 0 0,2 0 0 16,1 2 0-16,-2 0 0 0,0-1 1 15,-2 3 0-15,-2-3 0 0,-1 5 0 16,-1-1 0-16,0 4-1 0,0 6-1 15,0-2 0-15,0 3 0 0,0 8 3 16,-1-2 3-16,-1 3 3 0,-1 3 2 16,-1 2 3-16,0 0 1 0,-2 4 2 15,3 1-3-15,-1-6-2 0,2 2-1 0,3-2-2 16,-3-3-1-16,-1-1-1 0,4 0-1 16,-1 1-1-16,1-3 1 0,-2-5 0 15,0 3 0-15,3-4 0 0,-1 2-7 16,2-1-25-16,0 1-48 0,0-1 32 15,0-3-63-15,-4-2-169 0</inkml:trace>
  <inkml:trace contextRef="#ctx0" brushRef="#br0" timeOffset="29685.2853">21600 7188 6 0,'0'0'1'0,"-1"-1"6"0,1 3 6 16,0 3 5-16,-1 1 8 0,1 0 5 15,-3 2 6-15,-2-1 5 0,1-4 1 16,-2 2-2-16,1 3-1 0,1 1-4 0,0 1-3 15,2 4-5-15,0 0-4 0,0-3-4 16,-1 1-4-16,3 0-3 0,0-4-4 16,1 0-1-16,-2 0 0 0,1-3-2 15,0 0 1-15,1 0 0 0,1-2 0 16,-4-1 0-16,2-1 0 0,3 1 0 16,-1-2 0-16,-1 1 0 0,0-2 0 15,-1 0 1-15,2 2 0 0,3-3 0 16,-3-2-1-16,1 0-1 0,2-4 0 15,1 0-1-15,-2 0-2 0,0-3 0 0,0 0 0 16,-1 1-1-16,0-3-1 0,2-1 0 16,-1 4 0-16,3-1-1 0,-2 0 0 15,2 5 0-15,-1-2-1 0,2 2 0 16,1-2 0-16,-1 3-1 0,1-2 0 16,0 5 0-16,2-1 0 0,-3 4-1 15,3-2 0-15,-1 5 0 0,0-2 0 0,-3 5 1 16,-1-3 2-16,-2 3 1 0,1 0 1 15,-3 3 1-15,-1 1 2 0,1 1-1 16,2-1-1-16,-3-2 0 0,0 0-1 16,0-3 1-16,0-2-1 0,1 2 2 15,1-1-1-15,1 2 1 0,-1-2 1 16,0 1 0-16,2-3-1 0,-1 0-5 0,1-2-17 16,3 1-32-16,3-2-45 0,-2 0 27 15,4-2-83-15,-2-3-125 0</inkml:trace>
  <inkml:trace contextRef="#ctx0" brushRef="#br0" timeOffset="30102.5923">21659 6903 81 0,'1'-3'51'16,"2"2"-22"-16,0 1 11 0,2 2-7 15,-2 0-6-15,7 3-4 0,2 3 2 16,-2 4 1-16,3 1-3 0,1 2-3 15,-2 2-3-15,2 2-1 0,2-2-1 16,2 2-1-16,0-1-1 0,5 3-1 16,2-2 0-16,1 2-2 0,0 1-1 0,3 0-3 15,-3-3 0-15,3 0-2 0,-2-4 0 16,-2-2-1-16,-2-1-1 0,-1 0 1 16,-6-3 0-16,2-1 1 0,-4 0-1 15,-3 0 1-15,-2-2 1 0,-1 2 0 16,-2-1 0-16,0-3-2 0,0 2-15 15,-1-4-31-15,0-2-36 0,-2 2 23 16,0-3-75-16,-1-1-104 0</inkml:trace>
  <inkml:trace contextRef="#ctx0" brushRef="#br0" timeOffset="30639.8357">22149 6773 22 0,'5'5'47'16,"2"6"3"-16,-5 3-6 0,-1-1 3 0,0-1-4 15,2 5-4-15,1 1-6 0,1-1-6 16,2 5-6-16,2 1-5 0,0-2-4 16,0-2-2-16,1 2-4 0,-4-3-1 15,-1-4-1-15,-1 1 0 0,0-4 0 16,-2-2 1-16,1-1-1 0,-1-1 2 16,0-5 0-16,0 2 3 0,-2-5 1 0,1 1 0 15,0-2 0-15,0-3-1 0,1-4 0 16,0-1-2-16,0-1-3 0,2-2-2 15,2-1 0-15,-1-1-2 0,5-5 0 16,-2 3 0-16,-1-5-1 0,3 1 0 16,3-1 0-16,-2 4-1 0,0 0 1 15,1 6 0-15,-1 4-1 0,-3 4-1 16,-3 4-1-16,0 0 0 0,-2 1-1 0,-3 4 2 16,-1 2 4-16,-1 4 2 0,-2 1 3 15,1 5 1-15,0 0 2 0,-1-3 1 16,4 0-2-16,2 1-3 0,-2-2 0 15,5-3 0-15,-1-2 0 0,4 0 1 16,2-5 1-16,-2-2 0 0,8-1 0 16,0-1-7-16,5 0-21 0,-3-3-63 15,6-1 40-15,5-1-67 0,1-3-219 0</inkml:trace>
  <inkml:trace contextRef="#ctx0" brushRef="#br0" timeOffset="31784.6884">22940 6959 14 0,'-5'0'15'0,"0"2"2"15,-1 0-3-15,0 1 1 0,-2 1-3 0,2-1-1 16,-1 2 0-16,1 2-1 0,1 0 1 16,-1 2 2-16,1 1 1 0,3 2 2 15,-1 1-1-15,0-1 0 0,1 1-3 16,1 5-2-16,1-4-2 0,0 2-3 15,3 2-1-15,1-3-1 0,0-4 0 16,2-1 0-16,5-1 1 0,1-3 0 16,1 1 0-16,5-3 0 0,2-2 1 15,-5-2-1-15,3-3 1 0,1 0 0 0,-1-1 1 16,-1 1 1-16,4-2 3 0,-1-3 4 16,-5 0 2-16,0-5 5 0,-2 0 1 15,-5 3 1-15,-3-4 1 0,1-1-3 16,-5 0-2-16,-1-2-2 0,-5-2-2 15,0 6-2-15,1-3-2 0,-11 3-2 16,-3 0-1-16,-2 2-2 0,1 2-1 0,-8 3-3 16,7 5-2-16,0 1 0 0,4 1-13 15,0 4-26-15,10 2-40 0,2 3 27 16,4 0-69-16,3-2-130 0</inkml:trace>
  <inkml:trace contextRef="#ctx0" brushRef="#br0" timeOffset="34689.4763">23793 6926 48 0,'-8'-6'34'0,"8"3"-20"16,-2 2 4-16,5 2-3 0,-3-1-8 0,5 5-1 16,1 5 0-16,2 3 3 0,-4 3 3 15,3-1 2-15,-3 3 3 0,3 2 0 16,0 0 2-16,2 0 0 0,3 6 1 16,-3-1 0-16,-3-9-1 0,-1 3-2 15,1-1-2-15,-2-3-2 0,-2-2-3 16,0 3-1-16,1-3-2 0,-2-3-2 0,0-2-1 15,0-4 0-15,1-2 1 0,-2-2 2 16,-2 0 1-16,1-1 1 0,0 1-1 16,2-2 1-16,-2-2-1 0,-1-4-1 15,2 0-2-15,-2-2-2 0,1-6-1 16,-1-4-1-16,-1 0 1 0,1-5-1 16,-2-3 0-16,2 8-1 0,-2-2 1 15,0 2-1-15,-1 4 0 0,0 2 0 0,3 1 0 16,-1 3 0-16,1 3 0 0,-1 2-1 15,0 3 0-15,0-1-2 0,1 3 0 16,-2 1 0-16,1 2 0 0,2 1 0 16,-3 3 0-16,0 3 1 0,-1 1 1 15,-3 2 0-15,-3-1 0 0,2 4 1 16,0-4 1-16,0 1-1 0,4 0 1 16,5 1 1-16,-3 0-4 0,1-1-26 15,0 2-37-15,4-6 27 0,0 0-53 0,4-8-139 16</inkml:trace>
  <inkml:trace contextRef="#ctx0" brushRef="#br0" timeOffset="35249.0638">24441 6893 54 0,'14'-3'70'0,"1"0"-7"15,0 0-4-15,0 0-3 0,1 2-8 16,0 0-9-16,-2 1-9 0,0 1-7 15,-1 4-7-15,0 1-6 0,-2 3-3 16,-1 3-3-16,-1 0-1 0,-3 3-1 0,-5-1 0 16,-1 2 0-16,0-3-1 0,0 1 1 15,-3-3 0-15,-1-2 2 0,0 0 3 16,3-1 1-16,0-3 1 0,-1 1 1 16,3-2 0-16,1 1 1 0,-1-1-1 15,4 0-2-15,1 1-2 0,4 0 0 16,0-5 0-16,4 3 0 0,5 1-1 15,0-2 0-15,3-3 0 0,2 1 0 16,2 0-10-16,-4 0-20 0,0-3-62 0,3-1 39 16,2 1-69-16,0-4-215 0</inkml:trace>
  <inkml:trace contextRef="#ctx0" brushRef="#br0" timeOffset="35800.3834">25414 6850 30 0,'10'-12'72'0,"1"1"-21"15,-1 1-9-15,5 5 0 0,0-2-9 16,5 3-12-16,3 4-8 0,4 0-4 16,-4 1-1-16,-1 2-2 0,-5 0-1 0,-3 4-1 15,-7 2-1-15,-2-1 0 16,-2 3 1-16,-2-1 1 0,-1 1 2 0,-5 0 1 15,-1-2 1-15,-3-2 2 0,-2 3 0 16,-1-1 1-16,0-3 0 0,2 1-2 16,3-4 0-16,-1-2-1 0,4-1-1 15,3 1-2-15,1 0-1 0,4-2-1 0,4 0-2 16,5 0 0-16,4 1-2 16,1 2 0-16,2-2 0 0,-1 1-1 0,2 3 0 15,-4 1 0-15,2 3 0 0,-2 2-1 16,1 2 1-16,-3 0 0 0,-1 1 0 15,-4-1 1-15,-9 1 0 0,-1-2 2 16,-2-2 0-16,-6-1 1 0,-8 1 0 16,-3-4 1-16,-2 2-1 0,-4-2 1 15,-1-3-1-15,2 0 0 0,-2 0-1 0,3-1 1 16,0 1 1-16,4-2-14 0,3-2-61 16,5 2 40-16,2 0-44 0,2-6-242 15</inkml:trace>
  <inkml:trace contextRef="#ctx0" brushRef="#br0" timeOffset="38911.2107">23672 7473 17 0,'2'-2'25'0,"-1"-1"6"15,-1 1-6-15,2 1 0 0,-2-1-2 16,0 2-5-16,2 0-4 0,-1 0-5 16,-3-1-4-16,4 3-1 0,-3-3 1 15,4 3 2-15,-3-1 3 0,-2 0 1 16,2-2 2-16,0 3 2 0,-1-2 0 15,2 3-1-15,-2 0-2 0,2 0-2 0,1 3 0 16,-1 0-2-16,0 4 0 0,1-2-1 16,-2 2-1-16,1 2 1 0,1 3 0 15,0-1 2-15,2 5-1 0,0 4 0 16,1-3 0-16,1 1 0 0,-1 2-2 16,0-2-1-16,-1 1-1 0,0 2-1 15,2 0-1-15,2 0 0 0,-3 1 0 16,3-3-1-16,-1 3 2 0,-1 1-1 15,-3-2 0-15,1-2 1 0,-3 5 2 0,3-8 1 16,-4 0 1-16,1-2 0 0,-1 1 0 16,4-1 0-16,-6 1 1 0,4-5-3 15,1 0 0-15,-1-2-1 0,-1-5 1 16,-1 3-1-16,-1-3 0 0,3-1 0 16,-2-2 0-16,-2-1 1 0,4 0-1 15,-2-4 2-15,1 2 1 0,0 1-1 16,-3-3 0-16,3-1 0 0,2 0-1 0,-3-2 0 15,1 0-2-15,-2-3 0 0,1-1-2 16,4 2 1-16,-1-1-2 0,-2-1 1 16,-1-1-3-16,3 0-7 0,-3-3-11 15,3-2-12-15,-6 1-17 0,3 0-22 16,2 1-12-16,0 1-7 0,-1-2-28 16,2-4 13-16</inkml:trace>
  <inkml:trace contextRef="#ctx0" brushRef="#br0" timeOffset="39565.4383">23767 7539 11 0,'3'-5'13'16,"2"0"0"-16,-1-1 0 0,0 0 1 0,-2 0-1 15,0 2-1-15,2-3 1 0,-2 4 1 16,-1-2 1-16,2 3 2 0,-3 0 1 15,3 2 2-15,3 0 2 0,-2 0 3 16,3-1-1-16,1 0-2 0,-2 0-2 16,5 1-1-16,1-1-3 0,0 0-4 15,5-1-3-15,3 1-2 0,2 0-2 0,0-1-2 16,2 0 0-16,-2 1-1 0,3 1 0 16,-4-2-1-16,0 1 1 0,1-1 0 15,-3 0-1-15,-5 1 1 0,-2 0-1 16,-2-1 1-16,-3 1-1 0,0 0 0 15,-1 0 0-15,-4 0 1 0,1-1 0 16,-3 1 1-16,0-1-1 0,1 1 0 16,-2 0 1-16,0-1-2 0,1 2 1 15,-2-1-2-15,2 1 0 0,-1 0 0 0,1-1-1 16,-1 2-1-16,-1 0 0 0,0 0-1 16,1 1 1-16,0 4-1 0,-1 1 1 15,-1 2 2-15,3 2 0 0,1 6 2 16,2-3 1-16,0 4 1 0,-1 3 1 15,1 0 1-15,2 1 0 0,-3 2 0 16,2 1-1-16,4 5 0 0,-3-1 0 0,1 0-1 16,0 2-1-16,4 5 0 0,-3-4 0 15,-1 0-1-15,1-1 0 0,-1-1 0 16,-1-3 1-16,-2-2 0 0,0 2 2 16,2 0 1-16,-2 0 1 0,0-2 1 15,-1 2 1-15,4-7-2 0,-2-1 1 16,1-3-2-16,-3-3-1 0,0-3 0 15,-2 1 0-15,0-7 0 0,-1 0 0 16,1-2 1-16,-2 0 1 0,1-2 1 0,-3 1-1 16,2-1 1-16,-1-1-1 0,-3-1-1 15,3 1-1-15,-2-1-1 0,0 1-2 16,0-1 1-16,5 2-1 0,-5-2-8 16,3 0-20-16,-1-2-59 0,-2 2-2 15,2 3 4-15,3 0-94 0,-6-3 30 16</inkml:trace>
  <inkml:trace contextRef="#ctx0" brushRef="#br0" timeOffset="41440.4879">13812 11609 29 0,'-23'-14'46'0,"3"-2"-12"15,4 3-5-15,7 2-5 0,5 4-2 16,2 0-10-16,2 2-7 0,6-2-3 0,-1-1-1 15,-2 0 0-15,-1 1 1 0,-3 0 3 16,0 1 1-16,-2 3 2 0,-3-1 1 16,0 3 0-16,-3-4-1 0,3 4-1 15,-1 0-2-15,0 0-3 0,1 2-1 16,1 2 0-16,-1-1-1 0,1 3 0 16,0-2 0-16,3 0 0 0,-2 1-1 15,2-2 0-15,0-1 0 0,0 2 0 0,2 0 0 16,1 2 0-16,-2-2 0 0,1-1 0 15,3 4 1-15,-3-2 0 0,2 0 1 16,-2 0-1-16,-2-1 1 0,3-2 0 16,-2 1 0-16,0-1 1 0,-1 0 0 15,-5 3 0-15,1-1 0 0,1-1 0 16,-1 0 0-16,-1-1-1 0,3-1 0 16,-2 2 0-16,-1-4-1 0,0 1 0 0,1 1 0 15,-1 0-1-15,2-1 1 16,-1 1 0-16,2 0 1 0,0 0 1 0,-1 1 0 15,2-2 0-15,0 1 0 0,0 0 1 16,0-2-1-16,-2 2 0 0,-1 0 0 16,-1 0-1-16,-1 2 1 0,-2-2-1 15,0 2 0-15,1-2 0 0,-3 2-1 16,1-1 0-16,0 1-1 0,3-1 1 0,-2-2-1 16,2 3 1-16,0 0 0 0,0-1 0 15,2 0-1-15,-1-1 1 0,5 1 0 16,1 2-1-16,1-2 1 0,-3 0 0 15,4 0 1-15,-1-2 2 0,2 3 1 16,1-3 1-16,0 0 1 0,2 0 0 16,4 3 0-16,4-3-1 0,0 3 0 0,5-3-1 15,2 2 0-15,4 0 0 0,-2-1 1 16,6-1-1-16,3 2 0 0,4-2 0 16,2 2 1-16,6-1 0 0,-1-1 1 15,4 1 0-15,-2-1 0 0,4-1 0 16,-1 0-1-16,6-1-1 0,-1 1 0 15,5 1-1-15,-1 1-1 0,0 0 0 16,3 0 0-16,0 1-1 0,0 1 1 16,-1-1-1-16,3 2 0 0,-1-2 0 15,5 0 0-15,-1 1 0 0,4 0-1 0,5 0 1 16,0 1-1-16,2-1 1 0,3 1-1 16,5-2 0-16,0 0 0 0,1 2 1 15,1 0 1-15,1-2 2 0,1-2 3 16,-2-2 1-16,0 3 2 0,-2 2 1 15,1-6 0-15,-5 3 0 0,3 1-3 16,4-1-2-16,-3 2-1 0,-1 0-1 0,5 0-1 16,1-1 0-16,-5 0-1 0,3-2 0 15,-1 2-1-15,-3 0 0 0,0 0 0 16,-1-1 0-16,-4 1-1 0,0-2 1 16,-5 1-1-16,-1 3 1 0,0-2 0 15,-2 0 0-15,0 0 0 0,-3-1-1 16,1 1 1-16,-5 0 0 0,-1-1 0 0,-5-1 0 15,-4-1-1-15,-2 1 1 0,-2 1-1 16,-1 0 1-16,-1 1-1 0,-1-1 1 16,-3-1-1-16,-1 0 1 0,-2 1-1 15,-1-3 1-15,-2 3-1 0,-1 0 1 16,-4 0 0-16,-4 0-1 0,-1-2 1 16,-6-1 0-16,-3 2 0 0,1 1-1 15,-5-2 1-15,-1 1 1 0,-3-1-1 16,-1 1 0-16,-2 1 1 0,-4-2 0 15,-2 2-1-15,4-1 1 0,-1-1-1 0,0 0 0 16,1 2 0-16,-1 1 0 0,-2-1 0 16,-2-1 0-16,1 1 0 0,-1-1 0 15,1 0 0-15,0 0 0 0,-2-1 1 16,0 2-1-16,-2 0-1 0,-1 0 1 16,-5 1 1-16,-2 2-10 0,-2-1-20 15,-7 1-55-15,-4 1 36 0,-3 3-66 0,-4-1-191 16</inkml:trace>
  <inkml:trace contextRef="#ctx0" brushRef="#br0" timeOffset="42933.4249">19546 11079 22 0,'6'-7'17'0,"4"2"-2"0,3-2 6 15,-2-1 1-15,0-1-2 0,3-1 2 16,-2-1 2-16,-5 0 2 0,3-2-2 16,-2 0-3-16,1 1-2 0,-2-1-2 15,1-3-1-15,0 4 0 0,-2-3-1 16,1-3 0-16,-1-2 0 0,0 1-1 15,-2-3 0-15,0 1-2 0,0 1 0 16,-3 3-1-16,0-2 0 0,-1 5 0 16,0 3 0-16,-1 3-1 0,0 2 0 0,0 3-3 15,1 2-4-15,0 1-2 0,1 1-4 16,-4 2 0-16,5 2-2 0,-4 4 1 16,1 6 1-16,4 5 1 0,-2 5 3 15,0 8 0-15,3 1 2 0,2 3-1 16,-1-5 0-16,2 1 0 0,-1-6 1 15,-2 2-1-15,1-3 0 0,-3 0 0 16,2-3 1-16,-3 2 0 0,2-2 0 0,-3-3 1 16,-3-1 1-16,2-1 0 0,0-5 2 15,-3 0 2-15,-4-2 0 0,-3-3 0 16,0-1 1-16,-4 0 0 0,-2-4-2 16,0 0-19-16,4 0-67 0,-3-3 43 15,3-2-59-15,2-3-247 0</inkml:trace>
  <inkml:trace contextRef="#ctx0" brushRef="#br0" timeOffset="43379.5724">19614 11682 4 0,'1'1'9'0,"9"0"0"16,0-1 0-16,-3-1 4 0,4 0 3 16,-1-4 3-16,-3-2 1 0,1-2 0 0,-1-2-1 15,0-1-1-15,0 1-3 0,0-3-6 16,-1 2-4-16,1-2-2 0,-2 0-1 15,-1-1 2-15,-1 0 6 0,-1 2 4 16,-2 4 5-16,1 4 0 0,-1 2-1 16,1 3 0-16,0 1-2 0,0 4-4 15,0 3-3-15,1 3-2 0,-1 1 0 16,-1 5 3-16,1 3 0 0,0-2-2 16,0 6-1-16,-1-2-1 0,0-1-2 0,-1 0 1 15,0 3-1-15,-4-7 1 0,1 3 1 16,-3-2 0-16,-1-1 1 0,-3 2 1 15,1-4 0-15,-2-4 0 0,1 1 0 16,1-5 0-16,4 0-11 0,0-1-34 16,4 2-28-16,2-2 22 0,0-6-70 15,1-4-87-15</inkml:trace>
  <inkml:trace contextRef="#ctx0" brushRef="#br0" timeOffset="43832.0461">20042 10671 32 0,'-3'-1'32'0,"1"1"-16"16,2 2 5-16,5 9-2 0,0 6-3 16,1 7-3-16,2 4 4 0,4 11 0 15,2 1-1-15,-2 6-2 0,2 2-2 16,1 1-1-16,-2-2-2 0,-1-2-3 15,-2-2 1-15,-2 1-1 0,-3 1 0 16,-4 4 1-16,-1-1-1 0,-2-1-1 0,0 2 1 16,-8-5 0-16,-3-2 0 0,1-1-1 15,-5 0 0-15,-3-5 0 0,0 2 0 16,-2-2-1-16,0-1 1 0,5-1-1 16,-1-4 1-16,-3-6 0 0,3-1 0 15,-4-3-1-15,1-6-10 0,-5-2-44 16,7-1 0-16,-3-7 6 0,2-5-64 15,1 1 8-15</inkml:trace>
  <inkml:trace contextRef="#ctx0" brushRef="#br0" timeOffset="44211.682">19289 10799 23 0,'-18'49'19'0,"2"10"-9"15,5 5 2-15,6 3-2 0,3 5-5 16,2-1 0-16,3 2 5 0,1-2 6 16,5-5 5-16,3-4 3 0,5-8 3 15,0-6 3-15,2-2 0 0,5 1-7 16,1-3-4-16,2 1-4 0,5 2-3 16,1-5-3-16,-2-7-1 0,0-2 0 0,0-7 0 15,-5-5 0-15,1-2-5 0,2 0-33 16,-4-5-19-16,0 0 17 0,-4-2-53 15,-3-5-74-15</inkml:trace>
  <inkml:trace contextRef="#ctx0" brushRef="#br0" timeOffset="44934.9763">20376 11241 135 0,'-4'-5'98'0,"3"2"-37"15,1 1 3-15,0 0-18 0,2 1-22 16,5 1-9-16,3-1-9 0,1-1-4 16,1-2 0-16,4 0 1 0,-2 1 1 15,3-1-1-15,4-1 1 0,-1 1-1 16,-1-2-1-16,1 2 0 0,0 0 1 16,-7 2-11-16,2 2-38 0,-3 0-22 0,-3-2 19 15,0 5-71-15,-5-3-66 0</inkml:trace>
  <inkml:trace contextRef="#ctx0" brushRef="#br0" timeOffset="45110.5899">20424 11334 164 0,'6'4'63'0,"3"-5"-36"15,4 1 20-15,0 0-30 0,2 5-12 16,6-2-4-16,1-2 1 0,-5 0 0 15,1 1 0-15,1-2-10 0,-3 1-39 16,-4-2 26-16,2-2-32 0,0 2-148 16</inkml:trace>
  <inkml:trace contextRef="#ctx0" brushRef="#br0" timeOffset="45599.4254">20916 11072 98 0,'5'-9'66'0,"1"8"-41"0,-2 1 10 16,-4 5-15-16,2-1-4 0,-4 4-6 15,4 0 5-15,0 4 10 0,-4 3 8 16,1 0 7-16,3 0 3 0,-2 7-2 15,6 1-2-15,-2 0-5 0,0 2-7 0,2 2-5 16,-1-4-6-16,-1 1-3 0,1-2-4 16,-2 0 0-16,0-5-2 0,0 1 0 15,-3-11-1-15,-3 1 1 0,4-6-1 16,-2 2 1-16,-1-2 2 0,4 1 1 16,-4-3 2-16,7 2 1 0,-2-3 0 15,-5-5 0-15,1-4-1 0,2-1 0 16,-2-6-4-16,2 1-2 0,-4-6-2 15,0 0-1-15,1-2-1 0,-2-2-2 0,-4-4-1 16,1 3 0-16,-1 0 0 0,4 2-1 16,-3 3 0-16,4 5 1 0,-2 1 0 15,1 1 0-15,1 2 0 0,2 5 0 16,2 2-2-16,-6 0-2 0,7 6-2 16,-4 3 0-16,2 1-1 0,-2 2 1 15,-1 0 1-15,-2 4 1 0,1-2 4 16,2 6 3-16,-1-1 1 0,-2 2-23 0,2-1-84 15,-7 4 56-15,-3-3-71 0,-4-3-327 16</inkml:trace>
  <inkml:trace contextRef="#ctx0" brushRef="#br0" timeOffset="46953.5008">23886 8206 13 0,'-18'-1'37'0,"-3"-1"10"16,3 3-6-16,4-5 5 16,-2 3-1-16,5-3-3 0,7 3-8 0,1-1-7 15,1 0-8-15,2-2-7 0,4 1-5 16,6 1-4-16,4-4-3 0,6 2 0 15,8 1-1-15,2-2 1 0,3 1 0 16,3 2 0-16,3 0 0 0,-2 1 0 16,2 1 0-16,-5 1 0 0,-5 1-1 15,-7 0 1-15,-7 2-1 0,-9 1 1 16,-6 0-1-16,-1 2 1 0,-7-1 0 0,-5 2 0 16,-5 0 0-16,-6-2 0 0,-3 1 0 15,2-1 0-15,-3 0 1 0,0-1-1 16,3 2 0-16,4-5 0 0,-6 1 1 15,9-2-1-15,-1-1 1 0,4 1 1 16,2-1 1-16,6-3 0 0,4 2 0 16,3-1 0-16,3-3 0 0,8 1-1 15,5-1 0-15,6-2-2 0,2-5 0 0,7 1-1 16,4 1 1-16,4 3 0 0,0-2 0 16,1 8 0-16,-5 0 0 0,-9 1 1 15,-9 2-7-15,-8-1-32 0,-7 3-18 16,-2 3 16-16,-7 2-54 0,-7-3-65 15</inkml:trace>
  <inkml:trace contextRef="#ctx0" brushRef="#br0" timeOffset="47699.0473">24450 8371 20 0,'0'-5'12'16,"1"4"-7"-16,1 1 3 0,-1-1-2 15,1 0-1-15,-1 1 6 0,0 1 6 16,-1 2 5-16,0 0 4 0,0 1 7 16,2 1 2-16,-1 3 3 0,-1 1-2 15,2 4-2-15,-1 1-4 0,0 9-3 16,-1 1-4-16,1 9-3 0,1 4-5 0,2 3-2 16,0-4-3-16,1 3-3 0,2-4-2 15,1-5-1-15,-1-1 0 0,3 2-1 16,-1-5-2-16,-2-2 1 0,2 0 0 15,-1-2 0-15,-1-4 2 0,0 3 0 16,1 1 1-16,-2-1 1 0,1-4 1 16,-4-2 1-16,1-4 0 0,1-3 1 15,-3-2 1-15,-1-2 3 0,2-4 1 0,-1 0-1 16,-2-7-1-16,1-3-1 0,-3-6-7 16,1-3-13-16,0-3-15 0,-4-2-18 15,-2-3-39-15,2-4-7 0,-5-3-9 16,1 0-45-16,0-2 21 0</inkml:trace>
  <inkml:trace contextRef="#ctx0" brushRef="#br0" timeOffset="48379.1387">24492 8253 6 0,'11'1'6'0,"6"-1"-1"15,-1 2 0-15,1-1-1 0,2 2-1 16,3 1 0-16,0 2-1 0,0 1 0 0,4 2-1 16,0-1 1-16,0-1-1 0,-1 0 0 15,1-1 0-15,-4-1 0 0,-1-1 0 16,-4-2 0-16,1 0-1 0,-3-2 1 16,-3 0-1-16,-2-1 1 0,-3 1 0 15,-3-1 0-15,-4-1 0 0,1-1 0 16,-1 3 1-16,0-1 0 0,-4-2 0 15,2 1 16-15,0 0 5 0,1 1 5 16,0-2 2-16,1 3 1 0,0 2 0 0,-2-1 0 16,1 0-15-16,-2 1-7 0,0 1-2 15,2 3 0-15,-1 1 1 0,2 5 3 16,2 4 2-16,4 2 2 0,-2 3 3 16,1 3 1-16,3 4 0 0,-1 2-1 15,1 6-1-15,3 0-2 0,3 4-2 16,1-5-2-16,-1-1-3 0,-2-7-2 15,1 3-3-15,-2-9 1 0,-1 1 0 0,-3-2 0 16,1-3 1-16,-1-3 0 0,-2-2 1 16,-2-1 0-16,1-2 0 0,0-1 1 15,-4-1 0-15,-1-1-1 0,1-3 0 16,-4 3 1-16,2-2-1 0,-3-2 0 16,0 0-1-16,-2 2 0 0,1-2-1 15,0 1-1-15,-3 0-1 0,0 1 0 0,3-2 0 16,-2 2-1-16,-2-1 0 0,0 2 0 15,2-1 0-15,-4 2 0 0,-1-2 0 16,1 0 0-16,0 1 0 0,-4-2 0 16,-2 2 1-16,0-1-1 0,-2 0 1 15,1-3-1-15,-3 0 0 0,5 0 0 16,-7 0 0-16,3-3-1 0,0 4 1 16,7-3-1-16,0 2 0 0,2-1 0 15,4-1 1-15,3 1-1 0,-1 2 0 0,6-2 1 16,-1 2-1-16,2 0 1 0,2-1 0 15,-3-1-1-15,3 0 0 0,-1-2-3 16,-2-2-8-16,2 3-12 0,2-1-21 16,0 2-44-16,-2 1 20 0,2 0-55 15,-2-3-130-15</inkml:trace>
  <inkml:trace contextRef="#ctx0" brushRef="#br0" timeOffset="48601.3591">24719 8981 58 0,'-5'0'29'16,"1"0"-17"-16,-4-2 7 0,1 1-11 15,-4 5-4-15,-2-2-3 0,-2-1-1 0,-3 0 1 16,-1 2-1-16,-1-1 0 0,-5 5 0 16,2-3 1-16,2 1-1 0,2 0 0 15,4-6 2-15,8 4-1 0,5-3 0 16,2-4 0-16,1 4-1 0,7-2 0 15,6-3-19-15,4 1 10 0,3-4-11 16,4 2-70-16</inkml:trace>
  <inkml:trace contextRef="#ctx0" brushRef="#br0" timeOffset="49402.7064">23859 7959 27 0,'5'-1'65'0,"-1"0"-9"0,1 0-8 16,-1-3 4-16,0-1-8 0,1-1-9 0,-2-3-7 15,0 0-4-15,-1-1-5 0,-1-2-4 16,3 2-3-16,0-2-2 0,0-2-2 15,1-1-1-15,-1 0-2 0,1 2-1 16,-2-1-1-16,0-1-1 0,-1 2 4 16,3 1 3-16,-3 1 2 0,-1 2 3 15,1-1 3-15,-1 3 2 0,0 3 2 16,0 0-2-16,-1 0-5 0,1 4-5 0,2 1-2 16,-1-1-3-16,1 3-3 0,1 3-2 15,3 3-2-15,0 0 2 0,0 4 2 16,2 4 0-16,-3-2 0 0,2 1 0 15,0 3 0-15,0-1 1 0,-1 0 1 16,3 1 0-16,-3-3 2 0,-1-2 2 16,-2-2 0-16,0-1 2 0,-3-4 0 15,2 5-16-15,1 0 28 0,2 2-114 0,0-6 59 16,-2-3-58-16,-4-5-363 0</inkml:trace>
  <inkml:trace contextRef="#ctx0" brushRef="#br0" timeOffset="50114.8308">24717 8652 12 0,'4'0'28'15,"3"3"-4"-15,-2 0-4 0,-1-1 0 16,-4-1-1-16,1 0 3 0,0 0 5 0,-3-2 2 15,2-1 3-15,3 1 3 0,0-1 2 16,0-2-2-16,1 0-8 0,1 1-8 16,-2 0-5-16,1-2-3 0,-1-7-3 15,-1 1-2-15,1-4-2 0,1-3-1 16,-4 3 0-16,3 3-1 0,0-1-1 16,1 3 1-16,-1-1-1 0,-3 1 3 0,-2 1 3 15,2 1 2-15,-1 0 1 0,-2 3 0 16,2 0-1-16,0 5-1 0,2 3-3 15,-1-2-3-15,1 3-3 0,2 4 0 16,-1 2 1-16,2 2 2 0,-1 3 2 16,3 0 3-16,-2 0 0 0,-1 5 2 15,2-1-1-15,-2-4 2 0,-2 5 0 16,1-5-1-16,1 0-2 0,-1-1 0 16,-1 3-2-16,-1-4 2 0,-1 0-2 0,2 0 0 15,1-1 1-15,-2 0 2 0,0-1 0 16,2 0 0-16,1 0 1 0,2-6-4 15,-3 2-13-15,1-1-17 0,-1 1-23 16,5-6-45-16,-2 0 16 0,2-4-66 16,0 3-112-16</inkml:trace>
  <inkml:trace contextRef="#ctx0" brushRef="#br0" timeOffset="50379.1304">24743 8550 25 0,'-9'14'26'0,"5"0"-9"0,-1 6-1 16,-2-5-2-16,-1 2-4 0,5 3-2 0,1 2-22 16,4-5 11-16,-3 3-7 0,7-4-79 15</inkml:trace>
  <inkml:trace contextRef="#ctx0" brushRef="#br0" timeOffset="51781.3211">25319 9187 26 0,'2'3'62'0,"3"1"-4"16,-2 4-6-16,0 0 6 0,2 2-4 0,-2 3-6 16,0-1-6-16,1 3-5 0,1 5-4 15,3 1-6-15,0 1-6 0,0 7-5 16,4-1-5-16,-3 0-2 0,-3 3-2 15,3-1-3-15,-1 1 0 0,-2-2-1 16,1 1 0-16,-2-4 0 0,1-2-1 16,-2-5 2-16,-1 1-2 0,3-3 1 15,-3-1 1-15,-2-3 0 0,2-2 0 0,-3-3 0 16,3-3 1-16,-3-4 1 0,0 1 3 16,1-1 1-16,0-1 1 0,1-1-1 15,-2-4 1-15,1-3-1 0,-3 0-2 16,1-7-3-16,-1-2-1 0,-1-2-1 15,-1 2 0-15,3-6-1 0,-1-2-1 16,0-1 1-16,-3-10-2 0,1-2-9 0,-2 2-9 16,0 0-4-16,-1-5-19 15,3 10-6-15,-2-1-1 0,-2-1 0 0,-1 2 10 16,0 7 8-16,1 3 3 0,0 3 20 16,0 4 7-16,4 4-1 0,1 3 1 15,0-1 0-15,1 1 0 0,2 4-1 16,-1-1-1-16,1 2 1 0,3 2 0 15,2 0 0-15,4 1 0 0,-1 2 1 16,5 0 0-16,2 2 1 0,0 0 0 0,2-2 0 16,6 2 0-16,1-3 0 0,2 1 0 15,2-2 1-15,-1-1-1 0,0 0 0 16,-3-1 0-16,0-1 0 0,2 0 0 16,-3-3 0-16,-3 1 0 0,1 0 1 15,-4-2-1-15,-5 2 1 0,-4 1 0 16,-1-1 3-16,-5 2 2 0,-1 2 2 15,1 0-1-15,-2 0-1 0,-1 2 1 0,1-1 0 16,0 2-1-16,2 0-2 0,-2 1 1 16,0 1 1-16,0 3 2 0,3 5 1 15,0 1 0-15,0 2-1 0,0 4 0 16,1 5-2-16,2 1 1 0,-2 1-2 16,3 4 0-16,-2 0-1 0,1-2-1 15,-2-1 1-15,1 6 0 0,2 2-1 0,-1-3-1 16,0-5 1-16,2 1-1 0,-3-6 0 15,0-1-1-15,2 0 0 0,2 7 1 16,2-1-1-16,-2 2 0 0,-1-1 1 16,-2-4 1-16,-2-2-1 0,-3-5 1 15,-1 0 1-15,-1-3 0 0,0 1 1 16,-4-4 1-16,-3-1 0 0,-4-4 0 16,-4-3 1-16,-3-2-1 0,-2-4-1 15,-2 1 0-15,-2-1-1 0,-2-4-1 0,4 0 0 16,-3-5-1-16,2 0-1 0,3 2 0 15,3-2-1-15,0 3 1 0,7 2-1 16,2 2 0-16,2-2 0 0,4 4 2 16,1 0-11-16,1 0-14 0,1 0-16 15,2 1-27-15,2-2-33 0,1 1 3 16,2-1-52-16,-1 0-69 0</inkml:trace>
  <inkml:trace contextRef="#ctx0" brushRef="#br0" timeOffset="52580.2583">25589 9397 79 0,'2'-4'76'15,"-1"-1"-26"-15,-2 2-1 0,3 3-9 16,-1 1-10-16,1 3-7 0,1 0-2 0,-3 4-2 15,2 2 2-15,1 0 1 0,0 7 1 16,3 5-4-16,0-2-2 0,0 2-3 16,0-2-2-16,0 1-2 0,-2-5-2 15,0-4 0-15,1-2 0 0,-4-2-1 16,1-3 0-16,-1-1 0 0,-2-1-1 16,2 2 1-16,-1-3 1 0,-1-2 2 15,2 3 1-15,-1-2 0 0,0-4 0 0,-2 0-1 16,-1-4 0-16,-2-1-2 0,0-1-2 15,-2-2-2-15,3-2-1 0,0-1-1 16,-2 1 0-16,2 1-2 0,-1-5 1 16,0 8-2-16,1 0 1 0,3 5 0 15,-2 1 0-15,1 1-1 0,0 2 0 16,-1 1 0-16,-2 2 0 0,1 3 2 16,-3 1-1-16,1 2 1 0,-1 0-4 15,0 0-15-15,-1 4-26 0,0-4-52 0,1 2 30 16,0 4-81-16,1-2-156 0</inkml:trace>
  <inkml:trace contextRef="#ctx0" brushRef="#br0" timeOffset="53196.4017">26025 10033 179 0,'3'-6'113'0,"1"3"-41"0,-3-4 7 16,0 7-33-16,1-1-13 0,0 4-16 16,3 2-9-16,-3-2-2 0,2 5-18 15,1 0-66-15,0 2 44 0,2 2-45 16,-3 1-271-16</inkml:trace>
  <inkml:trace contextRef="#ctx0" brushRef="#br0" timeOffset="53347.9989">26338 10309 247 0,'-1'2'90'15,"1"2"-51"-15,6-4 29 0,0 3-50 16,3 6-10-16,5 3-65 0,5 5-11 15,-3 3 17-15,-1 2-69 0,0 5-54 16</inkml:trace>
  <inkml:trace contextRef="#ctx0" brushRef="#br0" timeOffset="53519.5741">26819 10690 91 0,'9'5'55'0,"2"-1"-24"15,-1-2 6-15,2 3-15 0,4 5-8 16,4 7-7-16,-3-2-3 0,2 5-1 16,-1 3-2-16,-1 0-3 0,-2-1-24 15,2 2-12-15,-3 0 10 0,0 4-34 16,-3-4-47-16</inkml:trace>
  <inkml:trace contextRef="#ctx0" brushRef="#br0" timeOffset="53615.3494">27171 11080 52 0,'2'1'49'0,"-1"-1"-28"16,0 1-21-16,-2 2 17 0,1 4-40 16,0 0-93-16</inkml:trace>
  <inkml:trace contextRef="#ctx0" brushRef="#br0" timeOffset="56596.7367">13469 9678 3 0,'-4'3'1'0,"-2"1"-1"0,-1 4 1 16,-3 2-1-16,-3 1 1 0,-6 1-2 0,2-1 1 15,-2 1 0-15,3 2 1 0,-2 2 0 16,2 2 0-16,-4 2 0 0,1 3 1 16,-6 0 0-16,-1 5-1 0,-1 0 1 15,3 2-2-15,0-2 1 0,1-2 1 16,6-4 10-16,1-5 2 0,1 2 1 16,6-4 2-16,2-3 0 0,4 2 1 0,3 1-2 15,3 1-9-15,-1-1-3 16,7 4 0-16,4-1-1 0,-2-2 0 15,2 3 0-15,1 1-1 0,-1-2 0 0,0 1-1 16,4 3 0-16,-1-4 0 0,3 2 0 16,0-3 0-16,2 2-1 0,-1 3 0 15,-2-1 1-15,-1-3 0 0,1-2 0 16,4 2 1-16,3-4 0 0,0-3 1 16,7 2 0-16,-2-1 0 0,2-2 0 15,-3-3 0-15,5 5 0 0,-4-2 0 0,4 2-1 16,0 1 0-16,4 0 0 0,-2-1-1 15,4 0 0-15,-2 0 0 0,1 1-1 16,-1-3 1-16,1 0-1 0,3 0 1 16,0-2-1-16,1-2 0 0,3 3 1 15,1-2-2-15,-2 1 1 0,8 2 0 16,2-2 0-16,0-2 0 0,3-3 0 0,6 1 0 16,-1-2 0-16,4-1 0 0,3-2 1 15,-1 0-1-15,3 0 1 0,-1 0-1 16,2 1 1-16,1-3 0 0,1 3 0 15,0 1 0-15,2 3 0 0,-4-2 0 16,-2 1 1-16,5 2 0 0,-3 0 0 16,0 2-1-16,2-3 1 0,2 0-2 0,0-2 1 15,2-2-1-15,-2-1 0 0,-1-2 0 16,2 0-1-16,0-2 1 0,-2 0 0 16,1 0 0-16,1 0 0 0,-3 2 0 15,-3-3 0-15,2 0 0 0,1-1 0 16,5 0 1-16,-1-2-1 0,7 2 0 15,-1 1 1-15,-1-4-1 0,-1-2 0 16,3 0 0-16,-2-1-2 0,-1-2 1 16,4-1-1-16,1 4 0 0,-1-2 1 15,3 0-1-15,-2-1 1 0,-1 4 0 0,1-5 1 16,0 1 0-16,-7 0 0 0,3 1 0 16,-8-6 1-16,-5 3 0 0,-5-2 0 15,-7-2 1-15,-3 1 0 0,1 0 0 16,-4 0 0-16,-1 0 1 0,0 0 2 15,-5-2 9-15,-11-3 3 0,-4-2 3 16,-7 1 0-16,-8-4 1 0,-11 0 0 0,-1-2-2 16,-5 3-10-16,-9-4-3 0,-6 1-3 15,-5 4-2-15,-9-4-1 0,-9-2-10 16,-3 4-11-16,-8-2-9 0,-9 1-7 16,0 3-2-16,-2 1-1 0,-10-2 0 15,-2 0 10-15,-4-1 10 0,-8 0 11 16,-5 3 5-16,-4-3 5 0,-4 2 5 0,-8-4 4 15,-2 5 0-15,-3-1 2 0,-6 3 0 16,-7-3-1-16,-3 7 0 0,-5-3-5 16,-11 0-3-16,0 6-1 0,5 4 0 15,-6-3-2-15,3 6 1 0,3 1-1 16,5 0 0-16,2 1 0 0,5 4 0 16,5-2 0-16,3 2 0 0,8 0 0 15,-2 3 0-15,6 1 0 0,8 2 0 16,4-1 0-16,4 4 0 0,4 2-3 15,4 5-23-15,3 3 15 0,11 1-16 0,5-1-90 16</inkml:trace>
  <inkml:trace contextRef="#ctx0" brushRef="#br0" timeOffset="58917.85">22769 7937 38 0,'4'0'57'15,"-4"-2"1"-15,0 1-6 0,2 0-2 16,1-1-4-16,0-1-5 0,3-3-7 0,-3 0-7 16,2 0-7-16,-2-3-3 0,0 1-4 15,0 1-3-15,2 1-3 0,1-6-1 16,0 4-3-16,-2-2 0 0,-1-2 0 15,2-1-1-15,-1 2 2 0,-2 1 0 16,-1 1 1-16,2-2 1 0,-1 1 1 16,-1 0 0-16,1 2 2 0,-2 1 0 15,-2 2-1-15,3 3-1 0,2 2-3 0,-1 1 0 16,-1-1-3-16,-3-2 0 0,4 4-2 16,2 2 1-16,-1 0 2 0,-4 0 2 15,0 3 2-15,5 3 2 0,-3 5 2 16,0 1 1-16,2 3-1 0,-2 3-1 15,2 3 0-15,2-3-1 0,-1 4-1 16,2-4-1-16,-3 2 0 0,4-5 0 0,-3 2 0 16,2-4 0-16,-2 1 2 0,2-1 1 15,-3 1 0-15,0-3-4 0,-1-1-19 16,-1 2-20-16,2-4-66 0,-1 0 38 16,-3-2-87-16,0 0-199 0</inkml:trace>
  <inkml:trace contextRef="#ctx0" brushRef="#br0" timeOffset="59533.8932">22821 8898 85 0,'2'-11'86'15,"0"0"-24"-15,1 1 0 0,1-2-5 0,-1-1-17 16,5 2-8-16,1-4-8 0,1-4-3 15,-1 3-4-15,-3-1-1 0,0-2-1 16,0 1 1-16,-4 0 0 0,1-2 1 16,-2 3 1-16,1-3 0 0,-2 4-1 15,-3 0-2-15,5 4-2 0,-2 2-2 16,-3 4-2-16,1 0-5 0,3 6-4 16,0 0-2-16,3 1 0 0,-4 4 1 0,3 6 1 15,0 0 2-15,0 5 4 0,-2 6 4 16,2 2 1-16,3 3-1 0,0 3-1 15,1-4-2-15,1 2 0 0,2-1-1 16,-1-6-1-16,-1 2 0 0,-1 0 1 16,-1-4 0-16,-4-2 2 0,-1-2-1 15,-1-3 2-15,2 2-12 0,-2 1-20 0,1-2-87 16,0 0 54-16,5-5-87 0,-5-8-302 16</inkml:trace>
  <inkml:trace contextRef="#ctx0" brushRef="#br0" timeOffset="60130.7877">22989 9713 76 0,'0'-13'89'16,"-1"2"-33"-16,4-2-5 0,2 3-5 15,2 1-20-15,-2-2-12 0,3 0-9 16,-1 2-3-16,-3-4 0 0,-2-1-1 0,1-1 1 15,-2 0 6-15,1-7 7 0,0 1 6 16,-2 4 5-16,1-1 4 0,0 0 2 16,-2 7 1-16,2 1-5 0,0 1-8 15,-1 8-7-15,3 1-6 0,-1 0-4 16,3 7-1-16,-2 4-1 0,-1 4 1 16,-1 3 1-16,2 7 2 0,-1-1 3 15,0 2 0-15,1-2 0 0,-1 0 0 16,2-6 0-16,-2 4-2 0,2-1 1 0,1-3 0 15,-1 0 0-15,0 1 0 0,4-3 1 16,-3-3-3-16,0 2-12 0,-1-3-22 16,0-2-71-16,-1-2 42 0,-4-2-82 15,-2-4-232-15</inkml:trace>
  <inkml:trace contextRef="#ctx0" brushRef="#br0" timeOffset="60747.6887">23030 10628 88 0,'0'-8'81'16,"0"2"-31"-16,0-2 2 0,3 3-10 16,2-2-16-16,-1 1-12 0,4-3-6 15,-1 0-3-15,0-3-2 0,1 1-2 16,-1 0 0-16,0-3 0 0,0-4 0 15,1 1-1-15,0-3 1 0,-1-2-1 0,0 2 0 16,-2 6 1-16,1 0-1 16,-4 3 5-16,-1 2 4 0,1 6 0 0,-1-2 0 15,0 5-1-15,-1 2 2 0,3 3 4 16,-2 2-1-16,0 5 1 0,1 2 3 16,1 2 6-16,2 3 1 0,0 2 2 15,1 1-2-15,0-3-2 0,1 3-4 16,-3-4-3-16,0-2-4 0,0-1-1 15,-2 1-1-15,0-2-2 0,0 1 1 0,0-2-6 16,0 2 35-16,-2-1-133 0,-3 0 74 16,-3-5-45-16,-6-5-467 0</inkml:trace>
  <inkml:trace contextRef="#ctx0" brushRef="#br0" timeOffset="65820.0943">29763 7809 78 0,'5'-2'65'0,"-1"-2"-29"0,0 2 12 15,5 0-5-15,5 1-10 0,3 2-9 16,8-2-1-16,4-1 2 0,8 3-4 0,5-2-2 16,8 0-2-16,1-5 1 0,6 0 0 15,1 0 3-15,0-2-1 0,0 2-1 16,-2 2-4-16,-5 0-3 0,-5 2-2 16,-3 2-2-16,-9 2-7 0,-2-1-14 15,-7 4-26-15,-5-2-42 0,-10 4 25 16,-9-3-71-16,-1 5-131 0</inkml:trace>
  <inkml:trace contextRef="#ctx0" brushRef="#br0" timeOffset="66116.5072">29953 7706 169 0,'3'-7'77'0,"-3"2"-44"0,-3 5 20 16,-4 0-27-16,0 9-9 0,-7 1-3 15,-5 1-1-15,-5 4 6 0,-3 3 3 16,1 0 2-16,-2 2 0 0,4 1-1 16,6 0-2-16,3 0-2 0,5 0-1 15,6-3-1-15,4 0-2 0,5-3-1 0,6-1-1 16,7-2 0-16,10 0-1 0,6 1 0 15,9 0 4-15,7-2-15 0,5 1-27 16,-2 0-70-16,0-1 48 0,-1-4-91 16,-7-5-237-16</inkml:trace>
  <inkml:trace contextRef="#ctx0" brushRef="#br0" timeOffset="66409.6953">30073 8574 187 0,'1'-6'110'16,"-1"-2"-35"-16,3 1 7 0,4 2-33 15,6 1-8-15,2-1-14 0,10-2-14 16,6 3-4-16,8 2-3 0,5-3-1 16,3 3-2-16,0 2 0 0,1 0-2 15,-1 0-10-15,-2 3-19 0,-1-3-57 0,1 4-2 16,-7 0 0-16,-2-4-86 0,-4 0 31 16</inkml:trace>
  <inkml:trace contextRef="#ctx0" brushRef="#br0" timeOffset="66667.2572">30176 8483 29 0,'-28'19'76'15,"-2"-5"-6"-15,1 3-12 0,4 4 1 16,3-3-10-16,4 2-13 0,7 1-12 16,6-3-9-16,5 1-6 0,0 2-3 0,6-4-2 15,7-2 2-15,7 1-2 0,5-4-10 16,9-1-25-16,6-4-31 0,7 3 20 16,3 0-62-16,0 0-96 0</inkml:trace>
  <inkml:trace contextRef="#ctx0" brushRef="#br0" timeOffset="67004.591">29963 9329 167 0,'6'-8'91'0,"3"-1"-40"15,0 1 17-15,8 0-25 0,5 2-13 0,4 5-11 16,6-3-3-16,10-1-1 0,2 0-4 15,5 1-4-15,1 1-2 0,6-2-1 16,-7 2-6-16,-2 3-16 0,1-1-37 16,-5 1-20-16,-6 0 13 0,-6 0-76 15,0 0-39-15</inkml:trace>
  <inkml:trace contextRef="#ctx0" brushRef="#br0" timeOffset="67264.9999">30177 9153 193 0,'-5'-1'58'16,"1"1"-39"-16,-2 3 27 0,-1 8-40 0,-4 2-4 16,-1 6-5-16,-2-1 2 0,-4 4 2 15,1-4 5-15,-1 3 6 0,-6-2 7 16,1-4 5-16,5-3 2 0,0 0 0 15,8-3 0-15,5 0-3 0,5-1-5 16,7 0-6-16,6 2-4 0,4-3 0 16,11 2-9-16,4 2-25 0,4-1-48 0,7 0 33 15,2 4-68-15,-4-3-169 0</inkml:trace>
  <inkml:trace contextRef="#ctx0" brushRef="#br0" timeOffset="67646.6914">29996 10079 256 0,'-8'-12'113'0,"5"1"-51"15,3 6 22-15,1 3-49 0,7 0-11 16,3 2-13-16,11-2-5 0,4 1-3 15,9 0 0-15,7-3 2 0,5 0-1 0,2-1 1 16,5 3-2-16,2 0 2 0,-5-1-1 16,-4 1-5-16,-3-2-14 0,-8 1-25 15,-7 1-49-15,-5 2 29 0,-4 0-76 16,-9-3-146-16</inkml:trace>
  <inkml:trace contextRef="#ctx0" brushRef="#br0" timeOffset="67910.9885">30145 9952 60 0,'-20'11'75'0,"-1"1"-5"16,-5-2-3-16,4 7-3 0,-4-3-2 0,5-2-9 15,2-1-8-15,7 3-8 0,1-3-9 16,7 0-6-16,4-1-1 0,3 0-3 16,10-2-3-16,5-1-1 0,10 0 0 15,8-1 1-15,4 0-3 0,6-1-20 16,3-1-89-16,2 3 54 0,-2 4-65 0,-1-3-328 16</inkml:trace>
  <inkml:trace contextRef="#ctx0" brushRef="#br0" timeOffset="74934.6821">5120 12444 5 0,'-16'23'5'15,"2"5"0"-15,0-1 0 0,2 0 1 16,3 1-1-16,1 0 1 0,6 2 0 15,2 3 0-15,0 3 0 0,1-1 0 16,2 1 1-16,7-1-2 0,1-3 1 16,4-6 0-16,5 1 0 0,2-4 2 15,1-5-1-15,1-4 1 0,5 2-1 16,2-4-1-16,-1-4 0 0,3-1-1 0,1-2 0 16,-4-4 0-16,2-1-1 0,1-2 1 15,0-5 0-15,-3-2 0 0,2-6-1 16,-4-1 1-16,1-9-1 0,-2 0-1 15,-1-9 0-15,0-1-1 0,-4-8 1 16,-3 1 0-16,-6-4 0 0,-7 2 1 16,-6 1-1-16,-3 2 1 0,-4 1 0 15,-6 1-2-15,-6 1 1 0,-2 4-2 0,-1 3 0 16,-2 5-1-16,-4 2-1 0,-1 8-6 16,-2 5-6-16,-2 7-19 0,-2 4 11 15,0 6-26-15,1 12-51 0</inkml:trace>
  <inkml:trace contextRef="#ctx0" brushRef="#br0" timeOffset="81430.1999">23450 9644 21 0,'4'-1'35'0,"-3"-1"7"0,2-2-3 15,-1 3 2-15,0-3 0 0,0 2-2 16,1-2-6-16,-1 3-6 0,0-1-7 15,1 1-6-15,3 2-6 0,-1-1-4 0,0-2-3 16,-1 1 0-16,1-2 1 0,2 3 1 16,1 0 1-16,0 0 3 0,4 1 0 15,-2 0 1-15,4-2 0 0,3 1 0 16,2-1-2-16,4-2-1 0,6 2-2 16,-2 1-1-16,2-1-1 0,0 0 0 15,3-1 0-15,1 2 0 0,3-1 0 16,-3-2-1-16,5-1 1 0,-5 2-1 15,1-1 0-15,-1-3 0 0,3 5 0 0,-2-1 0 16,1-2 0-16,-2 2 0 0,-3-3 0 16,-6 5 1-16,-1-2 2 0,-6-2 5 15,-2 0 2-15,-3 3 3 0,1-1 3 16,-5 1 4-16,-2-2 2 0,0 1-2 16,-5-2-3-16,0 1-2 0,-1-2-3 15,1 1-4-15,2 4-3 0,3-2-2 16,1 2-3-16,3-1 0 0,2-1 0 0,0 3-1 15,-1-3 0-15,2-1 1 0,1-1 0 16,-2 3 1-16,1-1-1 0,-1-1 1 16,-3 3-1-16,-3 1 0 0,-2-1 0 15,-4 1 0-15,0-2 0 0,-2 4-2 16,-4-1-9-16,0 2-12 0,-2-1-20 16,-2 1-39-16,3 3-5 0,-2-2-9 0,0-2-56 15,3 1 40-15</inkml:trace>
  <inkml:trace contextRef="#ctx0" brushRef="#br0" timeOffset="81795.2267">24365 9409 56 0,'-3'-6'68'16,"0"-1"-33"-16,5 3 0 0,-2 1-6 16,0 0-13-16,-1 3-10 0,2 2-1 15,0-2 2-15,0 3 5 0,1-2 6 0,0 1 6 16,2 1 2-16,-1 1 2 0,2 0 0 16,-1 1-1-16,0 3-4 0,0 0-5 15,2 0-4-15,0 3-2 0,0 0-3 16,0 3-3-16,-1 3-1 0,-2-2-1 15,0-1-1-15,-3 5 0 0,0-4 0 16,-3 3 0-16,-2 1 1 0,-4-2 0 16,-2-1 0-16,-1-1 0 0,-2 0 0 0,2-3 0 15,-2 2 0-15,2-2 2 0,3 1-18 16,1-1-67-16,1 0 46 0,0 1-53 16,-6-3-261-16</inkml:trace>
  <inkml:trace contextRef="#ctx0" brushRef="#br0" timeOffset="84189.3469">31485 7802 157 0,'-4'-5'87'16,"1"4"-43"-16,0 1 19 0,1 2-21 15,-1 5-12-15,0 3-6 0,3 7-1 16,-3 4 2-16,3 7 0 0,0 4-1 16,-2 11-1-16,4 2 0 0,0 7 0 15,3 3 0-15,0 1 1 0,1 1-2 0,-1 3-1 16,1-1-2-16,-1 7-3 0,2 1-1 15,-3 3-4-15,0-2-1 0,0-2 0 16,-2-4-3-16,1-5 0 0,-1-3-1 16,1-3-1-16,-1-1 0 0,0-5 0 15,-2-4 0-15,-1-7 0 0,-2-2 0 16,2-10 1-16,-1-3-1 0,0-5 2 16,0-1-1-16,1-5 1 0,-3-4 1 15,3 0-2-15,0-4-5 0,0 0-8 0,1-5-11 16,-1 1-10-16,-1-6-8 0,1-3-9 15,-2-2-7-15,-1 0-4 0,0-7-4 16,-4 1 3-16,-2-2 9 0,1-1 7 16,-3-1 9-16,1 5 9 0,0-3 11 15,2 7 16-15,4 3 14 0,0 3 5 0,4 5 2 16,-1 3-1-16,1 2 4 16,1 1 6-16,2 5 0 0,1 6-1 0,2 3-2 15,2 4 4-15,4 3 4 0,2 0-4 16,4-3-5-16,0 2-3 0,4-1-5 15,-1-2-3-15,0-1-4 0,0-5-1 16,-3-5-2-16,0-6-1 0,-3 1 0 16,-1-2 0-16,0-5 1 0,-4-2-1 15,1-2 0-15,-3-2-1 0,-1-5-2 16,-4-3-1-16,-1-4-2 0,-1-1 0 0,0-6-13 16,0-2-21-16,0-1-36 0,1 0-73 15,3 1 41-15,3 5-109 0,-2 8-220 16</inkml:trace>
  <inkml:trace contextRef="#ctx0" brushRef="#br0" timeOffset="84565.3394">31992 8572 228 0,'1'-25'106'0,"1"1"-47"15,1 5 18-15,1-2-41 0,1 0-15 16,4 3-10-16,1-4-8 0,0-3-1 16,2 3-1-16,-1-3-5 0,-3-1 11 15,0-2 7-15,0 4 14 0,-6 0 9 16,0 3 7-16,-2 3 4 0,1 8 7 15,-1 4-13-15,-1 6-8 0,0 0-13 16,0 3-7-16,0 5-5 0,-2 2-3 0,2-1-2 16,1 6 3-16,1-1 1 0,1-1 0 15,4 1-1-15,5-1 0 0,1-5 0 16,1 0 0-16,6-4 1 0,-1-3 0 16,2-1-4-16,2-1-15 0,3-1-19 15,2-3-109-15,4 4 64 0,5-1-102 16,2-4-365-16</inkml:trace>
  <inkml:trace contextRef="#ctx0" brushRef="#br0" timeOffset="85780.03">23740 9489 34 0,'6'-3'83'0,"-2"-5"-33"0,-2 0-7 16,1 3 0-16,4 1-15 0,3-2-15 15,-3-1-7-15,0-3-3 0,-1 1-1 0,0-2 2 16,1-1 1-16,-2 0 1 0,1 0 1 15,0 0 1-15,1 0 0 0,-2 2 1 16,0-1-2-16,0 2 0 0,0-2-1 16,-5 1-1-16,1 0 0 0,0 3 1 15,-1 2-2-15,-2 1 0 0,3-1-4 16,-2 6-2-16,1-2 3 0,-2 3 0 16,1 5 2-16,-2 1 2 0,4 5 2 15,-1 1 6-15,5 3 1 0,-1 4-2 0,2 0 0 16,1 1-2-16,-4-3-1 0,-2 1-1 15,0 2-1-15,-1-2 0 0,-2 0 0 16,1 1 1-16,-2-5 0 0,-4-2 0 16,1 2 0-16,-2-2 1 0,-2-2 1 15,4 3-10-15,-3-1-26 0,2-3-53 16,-3 0 36-16,-1 0-72 0,-2-3-183 0</inkml:trace>
  <inkml:trace contextRef="#ctx0" brushRef="#br0" timeOffset="89452.7073">24329 10139 39 0,'-3'-4'40'0,"-2"-2"-18"0,-2 4 2 15,4 1-2-15,-1-1-14 0,4 2-2 16,2-1 4-16,0 1 5 0,0 1 4 15,2-1 3-15,-2-2 4 0,0 2 3 16,-1 0 2-16,1 0-6 0,0 0-4 16,1 0-5-16,0 1-2 0,1 3-4 15,2 1-2-15,-2-1 0 0,-2 3 0 0,3-2 2 16,-2-1 1-16,-4 4 1 0,3-1 3 16,-2 3 1-16,1 1 0 0,1 2 1 15,-2 1 1-15,-1 2-1 0,2 2-1 16,0 5-1-16,-2 1 0 0,1 5-1 15,1 2-2-15,3 4-1 0,-1 1-1 16,0 2-2-16,0-5-1 0,2-1-1 16,-2-5-2-16,-1-2 0 0,1-3-1 0,1 2 1 15,1-3 2-15,1-5 0 0,-1 3 1 16,1-2 1-16,-2-3-1 0,-2-1 1 16,1 3-1-16,1-5-1 0,-1-3 0 15,-2-1 0-15,-2-2 0 0,3-1 0 16,-3-4 0-16,0 1 2 0,-1 0 0 15,1-2 0-15,-2-3 0 0,2 2 0 16,-1-2-1-16,0-4-1 0,1-3-2 0,1-1-1 16,0-2-1-16,0 0-1 0,0-1 0 15,1-4 0-15,-1 1-1 0,-1-1-3 16,-1-3-4-16,-2-1-6 0,-1 0-4 16,1 1-7-16,-4-5-6 0,1 2-6 15,-1-3-4-15,0-2 2 0,3 2 2 16,-4-1 5-16,-1-3 5 0,5 5 7 15,-3 2 6-15,1 1 6 0,5 1 4 0,0 6 1 16,0 0 2-16,4 2 0 0,-3 1 0 16,4 4 0-16,-1 0-1 0,2 3 1 15,3-2-1-15,-1 3 1 0,-1 2-1 16,3-1 1-16,-3 1 0 0,-1 1 0 16,1-1 1-16,2 1 1 0,-1 0 0 15,1-1 1-15,1 2 1 0,0 3 1 0,0-2 0 16,-1-1 0-16,2 0 0 0,0 1 0 15,3-1-1-15,-2 1 0 0,4-3-1 16,-2 1-1-16,4 0 0 0,1-2-1 16,0 3 0-16,-3-1 1 0,5 0-2 15,-6 0 1-15,0 2 0 0,2-3-1 16,-1 3 0-16,0-2 1 0,0 2-1 16,-4-3 0-16,-3 1 0 0,1 2 0 0,1 1 0 15,-5-1 0-15,1 1 0 16,0 1 2-16,-2 0 1 0,-2-1 2 0,-2-1 0 15,1 2 1-15,0 0 2 0,1 0 0 16,-1 1 1-16,1 1 0 0,0 1-1 16,3-1 2-16,-7 2 0 0,4 4 0 15,1 3 0-15,-1 3-1 0,2 2-1 16,1 4-1-16,2 4-1 0,1 4-1 16,1 1-2-16,0 8 0 0,-2 4-1 0,-1 3 0 15,-3 1 0-15,2-2-1 0,-1-3 1 16,0-4 0-16,-1-1-1 0,1-6 0 15,-1 1 0-15,0-2 2 0,-1-6 3 16,-1-2 3-16,2 0 4 0,-4-1 1 16,2-3 0-16,0 2 2 0,0-2-2 15,-2 0-3-15,1-5-2 0,-3 0-3 0,2-3-1 16,-3-3 1-16,-1 0-1 0,4 1 1 16,-5-4-1-16,-2 1 1 0,1-2-1 15,-2-1 0-15,-2-1-1 0,-2-2 0 16,-1-1-1-16,0 3-1 0,-5-3 0 15,-1 0 0-15,2 0-1 0,-2-1 0 16,-2 0 0-16,2 3 0 0,0-1-1 16,-1 1 0-16,1 0 0 0,5 1 1 15,0-4-1-15,2 2 0 0,2 0 1 16,6 0 1-16,-2-2-1 0,4 2 0 0,3 2 0 16,1-2-1-16,1 1-1 0,2 0-13 15,8 0-18-15,1 0 35 0,3 1-131 16,6-1 61-16,4-4-58 0,-6-3-400 15</inkml:trace>
  <inkml:trace contextRef="#ctx0" brushRef="#br0" timeOffset="93067.4341">24269 9271 53 0,'1'-3'60'0,"-1"-3"-7"16,1 6-2-16,2 0-4 0,-1 1-9 16,-4-2-9-16,2 1-6 0,1 1-4 15,-2-3-3-15,0 3-2 0,0-1 1 16,-1 1 1-16,1 1 1 0,2 3 0 0,-1 2-3 15,3 1-3-15,-1 2-4 0,-4 1-2 16,5-1 0-16,-1-2 3 0,1 4 1 16,-1-2 2-16,0 2 1 0,-3 2 3 15,4 2 1-15,-1 4 2 0,0 2-1 16,2 4 0-16,-3 6-2 0,-1-4 0 16,2-2-1-16,-2 4-2 0,2-2-2 15,0-6-2-15,-2 6-1 0,7-1 1 16,-3-4-1-16,1-5 2 0,-3 2 1 15,2-5 0-15,-4-3 1 0,1-3 0 0,-1-2 0 16,2-1-1-16,0-3-2 0,0 0 1 16,0 1 1-16,-1-4 1 0,-1-1-1 15,1-2 1-15,1-1-2 0,-2-3 1 16,-2-7-2-16,-1 1-2 0,0-4-2 16,-2-4-1-16,-2-4-1 0,0 2 0 15,-1-5-1-15,1 0 0 0,0-2-3 0,1 3 0 16,0-3-1-16,3 2-1 0,-1-3 1 15,-2 5 0-15,0-1 0 0,0 2 1 16,1 3 0-16,-1 4 1 0,2-5 1 16,3 5-1-16,1 2-1 0,0 4 1 15,0 1-3-15,0 8-1 0,3 3-1 16,-2 0-1-16,-1 4 0 0,0 0-1 0,1 7 0 16,-1 4 2-16,0 7 0 15,0 3 1-15,1 7 0 0,4 1 2 0,-1 1-1 16,3 4 2-16,0-1 0 0,4 1 1 15,-2-7 1-15,1-1 0 0,-3-5 1 16,2 0 1-16,-1-2 0 0,-1-2 0 16,-1-9 1-16,-2 3 0 0,0-2 1 15,-1-1 0-15,-4-1 0 0,2-1 1 16,-4-4 0-16,6-1 0 0,-1-4 3 0,-5 1 1 16,1-3 0-16,2 0 0 0,2-2 0 15,0-7-1-15,-6-3 0 0,4-6-3 16,0 1-2-16,-1-6-1 0,1 2-4 15,-3-6-3-15,-1 4-5 0,-3-7-1 16,0-2-2-16,-3-3 0 0,3 3-1 16,0 0 2-16,1 4 4 0,1 3 3 0,-1 4 1 15,4 4 1-15,-1-1 1 0,1 4 0 16,-3 1 1-16,4 1 0 0,1 3-1 16,0 2 1-16,0-3 0 0,1 4 0 15,4-2-1-15,1 2 0 0,1-3 0 16,-2 6 0-16,2-1 0 0,1-1-1 15,-3 1 1-15,1 1 0 0,2 1 0 16,0 1 1-16,-2 0-1 0,2 0 0 16,-3 1 0-16,3-3 1 0,-1 2-1 0,0 0 1 15,3 0-1-15,2-2 1 0,-2 2 0 16,4 0 0-16,1 0 1 0,-1 2-1 16,1-1 1-16,3 0 0 0,-2-2 0 15,2 0 0-15,-4 2 0 0,2-1 0 16,-7 2 0-16,0 0 0 0,-3-1 0 15,0 3-1-15,-5-1 1 0,2-1 0 16,-2 1 0-16,0 0 0 0,-1-2 0 0,0 2 1 16,0-1 0-16,0 1 1 0,0 2 1 15,-1 0 0-15,-1 0 0 0,0 1 0 16,0 3 0-16,1 0 0 0,0 1-1 16,0 4 2-16,1 3-1 0,0 1 2 15,0 4 1-15,1 1 1 0,1 2 0 16,-1 3 0-16,1 1-1 0,1 2 0 15,0 2-1-15,1 1-2 0,0 3-1 0,4 3 0 16,-3-6-1-16,2 1 0 0,-2-2 0 16,3-3 0-16,-4-6 2 0,2 5 1 15,0-1 0-15,-2-2 2 0,-1-3 0 16,-1 4 0-16,1-6 0 0,1-2 0 16,-1-1-2-16,-1-2 0 0,1 2 0 15,-3-8 0-15,0 2 1 0,-1-4 1 16,0-2 0-16,0-1 1 0,0-2 0 0,-1-1 1 15,1 0 0-15,-5-1-1 0,2-1-1 16,-3-1 0-16,-2-3-3 0,-5 0 0 16,2 2-1-16,-3 1-1 0,0-1 0 15,-4 0 0-15,4 0-1 0,-3 0 1 16,-1-1 0-16,-4 0-1 0,6 1 1 16,-6 2-1-16,2-2 1 0,-2 2-1 15,2 1 0-15,2-1-1 0,2 1 1 16,4 1 0-16,4 0 0 0,4 0 0 0,0 0-1 15,1 1 0-15,2-1 0 0,1 1-1 16,2-1 1-16,-2-1-1 0,4 1 0 16,5 0 0-16,2-1 1 0,2 3 1 15,4-3 0-15,2-1 0 0,-2 0 0 16,2-4 0-16,2 0 1 0,0-1-1 16,2 0 0-16,1 0 1 0,1 0-1 0,-4 0 0 15,-1-3-1-15,-3-1-1 0,-3 2-1 16,-4 0 0-16,-2 2 1 0,-5-1-1 15,-2 3-1-15,-1-1 0 0,-6 2 2 16,-3-1-1-16,-7 4 0 0,-2 4 0 16,-1-3 0-16,-6 3 1 0,0 1 0 15,2 2 1-15,-1-1 0 0,3 1 1 16,3-4-1-16,4 1 1 0,3-3 1 0,5 1-1 16,1-1 1-16,6-2-1 0,1 0 0 15,-1 1 0-15,6-3 0 0,4 3-1 16,5-2 1-16,2-4-1 0,6 0 1 15,1-2 0-15,3-1 0 0,0 0 0 16,-2 3 0-16,-2-1 1 0,-6 3-1 16,-4-1 1-16,-6 3-1 0,-5 2 0 0,-2-2 0 15,-2 2-1-15,-5 1 0 16,-3 3 1-16,-7 1-1 0,-2 3 0 0,-5-1 0 16,0 2 1-16,-2-3 0 0,3-1 1 15,2-2 0-15,3 0 0 0,4-2 0 16,5 1 0-16,2-3 1 0,6 0 0 15,1 1-1-15,0-3 0 0,3 0-1 16,3-3 1-16,5 1-1 0,3-5-1 0,6 1 1 16,0-1 0-16,0 1-1 0,0 1 1 15,-1 4 0-15,-5-1 0 0,-4 2-1 16,-3 1 1-16,-4 2-1 0,-3 2 0 16,-4-1 0-16,-2 3 0 0,-5 2 0 15,-4 0 0-15,-4 2 1 0,-3-3 0 16,-2 2 0-16,2-1 1 0,2 1 0 15,-1-2 0-15,4 0 0 0,7 0 1 16,1-3 1-16,2-1-1 0,7 0 0 0,4-1-1 16,-1-3 0-16,6 0 0 0,1 0-1 15,7-4 0-15,0 0-3 0,4-3-1 16,-1-1 0-16,0 0-1 0,3 3 0 16,-2 0 1-16,-5 0-1 0,-1 3 3 15,-7 1 1-15,-5 4 1 0,-3-3-1 0,-5 2 0 16,-6 5-1-16,-4-1 1 15,-5 2-1-15,-2 1 1 0,-3-2 1 0,1 4 0 16,1-3 0-16,2-2 1 0,3-1 0 16,7-1 1-16,3 0 0 0,5 1-1 15,3-2 0-15,1-1 0 0,5-1-1 16,0-2 1-16,4-1-2 0,4-1 0 16,4 0 1-16,-2 0 0 0,5 1 0 15,-1 0-1-15,-4 1 1 0,-3-3 0 16,-2 4-1-16,-5-1 1 0,-6 3-1 0,0 2 1 15,-5 0 0-15,-5 6-1 0,-2-1 1 16,-3 3 0-16,-2-1 0 0,-1-1 1 16,1-6-1-16,-2 2 1 0,5 0 0 15,4-1 1-15,4-2-1 0,3-1 1 16,2 1-1-16,3-1 0 0,3-3-1 16,1-1 0-16,2-3 0 0,6-1-1 15,3 3 1-15,-2-4 0 0,2 1 0 0,2 1 0 16,-3 1 0-16,-4 0 0 0,0 1 0 15,-4 0 0-15,-5 3 1 0,-3 0-1 16,-3 1-1-16,-4 3 1 0,-1 1 0 16,-7 0 0-16,-1 3 0 0,0-5 0 15,1 5 0-15,1-1 1 0,3-7 0 16,4 4 1-16,3 0-1 0,4-4-1 0,0 1 0 16,5-4 1-16,4 3-2 0,1-1 1 15,4-2-1-15,2 0 0 0,1 1 1 16,1 0 0-16,-5 1-1 0,0 2 0 15,-6 1 0-15,-3 2 0 0,-4 2 0 16,-1 0 1-16,-6-1-1 0,-1 3 0 16,-3 4 1-16,-5-3 0 0,1 3 0 15,0 0 1-15,3-5-1 0,1 0 1 16,4-2 0-16,5 0 0 0,2-3-1 0,1-3 1 16,5-1-1-16,5 1 0 0,4-5 0 15,3 1-3-15,4 0-3 0,2 1 1 16,-3-1-1-16,1 0 0 0,-6-2 0 15,-3 4 0-15,-5-1 4 0,-3 3 1 16,-5 0 1-16,-1 3 0 0,-4 0 0 16,-4 1 0-16,-3 0 0 0,-2 0 0 0,-2 0 0 15,-1-2 1-15,-3 1 2 0,2-2 0 16,2-1 1-16,1 1 0 0,7 0-1 16,4-2 0-16,4 3-1 0,2-2-1 15,2-3-1-15,7 0 0 0,-1 2-1 16,3-3 1-16,-1 4 0 0,-1 0 0 15,-4 2 0-15,-1 1 0 0,-4 1 0 16,-3 0-1-16,1 2 1 0,-3-1-1 16,-4 1 0-16,-2 2 1 0,-2 1-1 0,4-1 0 15,-3 1 1-15,4-1 0 0,3 0 0 16,3 0 0-16,0-3 0 0,0 0 0 16,3 0-5-16,1 0-4 0,3-1-7 15,2-1-4-15,2 1-3 0,0 1 0 16,1 1 1-16,-4-1 3 0,0 2 4 15,-3-2 7-15,-1 1 5 0,-4 1 2 16,0-1 3-16,-4-1 1 0,-4 2 3 0,-3 4 1 16,-2 0 3-16,1-3 1 0,2 2 1 15,-1 0-1-15,1-2-1 0,4-1-1 16,4-1-2-16,2-1-2 0,1 0 0 16,6-1-8-16,7-1-7 0,3-1-67 15,6 1-43-15,3-2 36 0,0-2-107 16,-4 1-158-16</inkml:trace>
  <inkml:trace contextRef="#ctx0" brushRef="#br0" timeOffset="97224.3907">23847 9307 24 0,'0'-1'57'0,"-2"-1"0"0,6-2-6 15,-6 2 5-15,6-1-4 0,-5 1-6 16,4-4-7-16,-3 5-7 0,4-1-7 16,-4 1-5-16,2 0-5 0,-2 1-2 15,3 2 1-15,-1 1 2 0,-1-1 2 16,0 1 3-16,2 1 2 0,1 1 1 0,-1 3 1 15,1 1-1-15,2 4-2 0,-1 1-1 16,-3 2-3-16,6 5-3 0,0 4-1 16,-1 2-4-16,0 3-1 0,-1-1-1 15,-2-1-2-15,0-3 0 0,-2 1 1 16,-2-1 2-16,2-3 3 0,-2 4 2 16,-2-1 1-16,0-4 1 0,-2-2-1 15,-3 5-1-15,2-4-3 0,0 0-2 0,3-2-2 16,0 0-2-16,0-3-1 0,3-3 0 15,-1-1-1-15,1 1 0 0,-3-3 0 16,2-3 0-16,0 2-1 0,1-3 1 16,-1-1 0-16,2-1 1 0,-1 1-1 15,0-3 2-15,-1-1 0 0,1 0 1 16,0 0 1-16,-2 0 1 0,0-1 0 16,-1-1 0-16,1-2 0 0,1-3-1 15,-1-3-1-15,-1 1-2 0,-2-2 0 0,1-1-1 16,2-2-1-16,-2 1 0 0,3-4-1 15,-1-5 0-15,-2-1-3 0,2-4-5 16,2-3-2-16,-1 2-2 0,-1-1-2 16,-1-1 0-16,-3 0 0 0,4-2 3 15,-2-1 4-15,2 6 3 0,-1 3 1 0,1 1 1 16,0 2 1-16,0 4-1 16,-2-1 1-16,0 2-1 0,3 2 0 0,-2 4 0 15,1-2 0-15,1 1 0 0,3 1 0 16,1 3 0-16,-2-2-1 0,-1 5 0 15,2 0 0-15,2 1 1 0,-4 2-1 16,-2-3 1-16,-1 0 0 0,2 4 1 16,-1 0-2-16,0 1 1 0,0 1-1 15,-2 1 0-15,-3 0 0 0,2-1-1 0,-6 3 1 16,-2 0 0-16,-1 2 1 0,-1 1 0 16,-1 1 0-16,2-1 1 0,2 0-1 15,-4 1 1-15,5-1 0 0,-1-1 0 16,0-1 1-16,-1-4-1 0,3 0 1 15,0-1 0-15,3-2 0 0,-2 1 1 16,4-1-1-16,2-1 1 0,0 1-1 16,1-1 1-16,1-2-1 0,1 1 0 0,1 0 0 15,-5 1 0-15,3-3-1 0,-1 2 0 16,-2-2 0-16,-1 1 0 0,0 2-1 16,0 2 0-16,2-1 0 0,0 4-1 15,-1-2 1-15,1 2 0 0,1-1 0 16,-1 0 0-16,1 0-1 0,1 0 1 15,-1 2-1-15,1-1 0 0,-2 1-1 16,2 0 0-16,-3 2-1 0,5 2 0 16,-2-1-1-16,-2 5 0 0,4 1 1 0,-2 3 1 15,2 1 1-15,1 7 3 0,-1-1 2 16,0-1 2-16,2 3 2 0,-1-4 1 16,0-1 1-16,-1 0-1 0,1 3 0 15,0-3 0-15,-1 1-2 0,1-1 0 16,1-1-1-16,0-3 0 0,1 4-1 15,2-2-1-15,-2 0 0 0,1-2 0 0,-3-1-1 16,0-2 0-16,-2-1 0 0,-1-2 0 16,2 1 1-16,-1 1-1 0,-2-1 0 15,3-2 0-15,-3-2 1 0,2 1 0 16,-1-5 0-16,-1 1-1 0,1-1 1 16,0 1-1-16,-3-2 1 0,2 3-1 15,0-2 1-15,0-1 0 0,2 2 0 16,-1-3 2-16,0 1 0 0,-1-2 1 15,1-1-1-15,0 1 1 0,0-2-1 0,-1-1-1 16,1-2-1-16,-1-1-1 0,3 4-1 16,0-3 0-16,1-3-1 0,1 4 0 15,1-4 0-15,3 1 0 0,0-2 0 16,-2 1 0-16,2 1 0 0,-3-1-1 16,-1 2 0-16,-1 3 1 0,3 2-2 15,0 1 1-15,-1 0 0 0,1 1-1 0,-1-1 1 16,1 2 0-16,-1-1 1 0,2 0 0 15,0-1 0-15,1 2 0 0,1-1 1 16,-2-1-1-16,2-1 1 0,-1-1 0 16,0 1-1-16,1 0 1 0,-1 0-1 15,-1-1 0-15,4 0 0 0,-1 1-1 16,-2 0-5-16,-2-2-3 0,3 2-2 16,-7 1-1-16,2 0-2 0,-2 0-1 0,-2 4 1 15,0-2 4-15,-4-1 3 0,-1 1 1 16,-3 0 2-16,-4 2 2 0,-1 0 1 15,1 0 0-15,-4 3 0 0,0-2 1 16,0 0 0-16,0-1 0 0,3-1 0 16,5 0 0-16,0-2 0 0,4 0 0 15,0-1 1-15,0-2-1 0,3-1-1 16,1 1 1-16,3 2-1 0,2-1 0 16,3 1 0-16,4 2 0 0,3-2 0 0,-2-2 1 15,2 3 0-15,5-2 0 0,-5 0 0 16,-2 0 0-16,-1 1 0 0,-3 2 0 15,-6 0-1-15,-2-1 1 0,-1 2-1 16,0-1 1-16,-4 0-1 0,-2 0 1 16,-1 0 0-16,2 3 1 0,-3-2-1 0,1-1 0 15,2 0 1-15,-2-2 0 0,0-2 0 16,2 0 0-16,3-1 1 0,0-2-1 16,1 1 0-16,1-3 0 0,2 1 0 15,-1-4 0-15,2-1-1 0,3-2 1 16,-1-1-1-16,2-2 1 0,-1-3-1 15,2-1 1-15,-5-1 0 0,2-3 0 16,-2 0-1-16,-2 3 1 0,0-3 0 16,-2 2 0-16,0 1-1 0,0 0 1 15,-5 3-1-15,-1-3 0 0,0 1 0 0,1 2 0 16,0 2 0-16,3-2-1 0,1 6 1 16,1 2-1-16,1 0 1 0,0 2 0 15,0 0-1-15,0 0 1 0,0-1 0 16,0 1 0-16,-1-1-1 0,0 3 1 15,-3-1 0-15,3 4-1 0,1 0 1 16,-1 0-1-16,1 1 1 0,-2 0-1 16,2 0 1-16,-1 1-1 0,1 1 1 0,-2 0-1 15,2 1 0-15,-3-2-1 0,2 2 0 16,4 1 0-16,-1-1-1 0,-4-2 0 16,0 2 1-16,1 1-1 0,0 1 0 15,0-1 2-15,1 0 0 0,-4-1 0 16,2 1 1-16,2 1 0 0,2 0 1 15,0-1 1-15,-1-1 0 0,-2-2 0 16,3 2 0-16,-2-1 1 0,-2-3-1 0,-1-1 0 16,-2 1 0-16,6 0-1 0,-5 0 0 15,1-2 0-15,2 2 0 0,0-1 0 16,-2-2-1-16,3 2 1 0,0-3-1 16,-2 1 0-16,1-1 1 0,0 3-1 15,1-3 0-15,-1 3 0 0,1-1 0 16,-2 2 0-16,1 1 0 0,-3 1-1 0,2 1 0 15,-1-1 0-15,2 1 0 0,-4 1 0 16,4 0 0-16,-3 1 0 0,1-1 0 16,-6 1 0-16,2 1 1 0,-3 0-1 15,-4 0 1-15,2-1 0 0,0 1 0 16,2 0 0-16,2-2 1 0,1 1-1 16,0 0 0-16,2-1 0 0,1 0 0 0,0 1 0 15,0-2 0-15,2 0-1 0,-1 0 1 16,0 0 0-16,2 1 0 0,1-1-1 15,-3 0 1-15,4 0-1 0,-1 2 0 16,0-1 1-16,0 0-1 0,0-1 0 16,-2 0 0-16,2 1 0 0,-2 0 0 15,3-1 1-15,-3 1-1 0,3 1 1 16,-4 0-1-16,4-2 0 0,-2 1 0 16,2 0 0-16,-1 0 0 0,2 1-1 0,-2 1-1 15,2 2 1-15,-1 0 0 0,2 2 1 16,-3 0 0-16,2 3 0 0,1 1 2 15,-1 2 1-15,1 1 0 0,1 4 1 16,-1 0 0-16,1 4 1 0,0 1 1 16,-2 1 0-16,0-1 1 0,0 1 0 15,-1-3 0-15,0-1 0 0,-1 0 0 0,3-1-1 16,-3 2 1-16,1 1 0 0,1-1 0 16,-2-4 1-16,1 2 0 0,2-6 0 15,-2-3-1-15,3 5 0 0,-2 1-1 16,0 0-1-16,3-2 0 0,1 0-1 15,-2-2 0-15,-1 1 1 0,1-2 0 16,-3-2 0-16,0-3 0 0,1 0 0 16,-2-4 0-16,-1 0 0 0,2-1 0 15,-2-2 1-15,1 2 1 0,-1-1 0 0,0-2 1 16,2-1 0-16,-1-1 0 0,1-3-1 16,0-1 0-16,0-4-3 0,0-3 0 15,3-3-1-15,-4-1-1 0,1-6-2 16,0-1-3-16,3-1-3 0,-4-1-2 15,0-5-3-15,0 4-2 0,1 2-2 16,1-1 2-16,-3 4 1 0,-1-2 2 0,3 1 3 16,-1 3 2-16,-1-1 2 0,2 5 1 15,-2 7 0-15,-1 2 1 0,1 0-2 16,0 8-2-16,1 1-1 0,-1 0 0 16,0 4-2-16,-1 3 1 0,4 7-1 15,-2 7 2-15,0 2 2 0,2 4 2 16,3 3 1-16,2 0 2 0,0-5 0 15,-2 3 1-15,-1-5 1 0,-3-2 0 16,2-1 0-16,-1 0-1 0,-1-6 2 16,0-1-1-16,2-3 1 0,-4-4 0 0,1-1 1 15,0-1 1-15,-2-3 1 0,4-1 2 16,-1-3 0-16,-1-1 0 0,3-4 0 16,2-4-1-16,-2-2 0 0,2-2-3 15,0-4-1-15,-3-2 0 0,0-2-2 16,1-6 0-16,1 2-1 0,-3 0 0 0,-1-2-1 15,-1 7 0-15,1 4-1 0,1 5 0 16,-1 4-2-16,-2 6-1 0,4 4-1 16,-4 3-1-16,4 5 0 0,2 8-1 15,-5 3 1-15,4 4 2 0,0 2 1 16,-2 3 2-16,3-7 0 0,-4 2 1 16,1 1 0-16,5-2 1 0,-2-3 0 15,1-5 1-15,2-4 0 0,-4 3 1 16,3-6 0-16,-2 0 1 0,-2-2 1 0,0 1 1 15,1-6 2-15,-2-1 0 0,-1-4 1 16,1-2-1-16,-2-3-1 0,2-3 0 16,-1-5-3-16,1 1-2 0,-2-3-2 15,4-2-3-15,-5 2 0 0,2-4-1 16,-3 0 0-16,0 3-1 0,2 2 1 16,0 5 1-16,-1 6-2 0,0 2-1 15,1 6-1-15,1 3-1 0,0 2 1 0,1 9 0 16,-1 1 2-16,3 5 2 0,3 2 3 15,-2-4 0-15,0-3 2 0,1 0 0 16,-2-3 1-16,0-3-1 0,0-1 1 16,2 0 1-16,-4-5 0 0,0 0 0 15,1-1 0-15,0 0 3 0,-1-1 0 16,-3-4 1-16,0 1 0 0,2 1-1 0,1-3 1 16,-3-2-1-16,-1-3-2 0,2-1-1 15,-3-3-1-15,2-3 0 0,-1-2-2 16,-1-4-4-16,-3-7-5 0,2-3-2 15,1-1-3-15,-1-3-1 0,2 0-2 16,1 1-1-16,4 0 4 0,-2-1 2 16,-3 4 4-16,3 4 1 0,-1 10 1 15,-2 5 1-15,-1 5-1 0,-1 6-1 16,3 2-2-16,0 4-1 0,-1 2 0 16,2 7 1-16,-2 5 2 0,-1 7 3 0,6 1 4 15,-1 5 2-15,-1 3 3 0,6 1 1 16,-2 2 0-16,6 3 0 0,-2-5-1 15,0-1 0-15,2-3-2 0,-1-6 1 16,-5-7 0-16,1 0 0 0,-2-2 0 16,-1-1 0-16,0-2 0 0,0-2 1 0,-1 1 0 15,1-4 0-15,-2-1 1 0,0-3 0 16,-2-1 2-16,0-2 1 0,0-2 1 16,-1 1-1-16,0-4 0 0,-2-1 0 15,2-2-2-15,0-4-2 0,0-4-1 16,-1-1-4-16,0-2-4 0,-1-4-5 15,2 1-4-15,1-1-4 0,0-2 0 16,-3-4-1-16,3 3 2 0,-1 0 3 0,1 4 4 16,0 4 3-16,2 8 1 0,2 6-1 15,0 3-1-15,0 1-1 0,-1 8-1 16,-1-1 0-16,2 10 1 0,2 0 1 16,-1 4 4-16,0 3 1 0,2-1 1 15,-2-3 2-15,0 2 1 0,3-4-1 16,-2-3-9-16,1 1-20 0,2-2-32 15,-2-1-51-15,1-2 26 0,4 1-90 16,-3-5-136-16</inkml:trace>
  <inkml:trace contextRef="#ctx0" brushRef="#br0" timeOffset="99804.8444">24462 9965 22 0,'0'1'36'0,"-1"-1"-2"15,1-1-4-15,0 3 3 0,-1-3-1 16,2 5 0-16,0-2 3 0,1-1 1 16,0 2 4-16,0 2 1 0,-2-1 0 15,1 2-1-15,-1 3-1 0,1 4-4 16,1-1-4-16,-1-1-5 0,0 2-4 15,0-3-3-15,0 0-4 0,0 1-4 16,-1 1-3-16,2 0-1 0,-2-1-1 0,0-3-1 16,0 1 0-16,1-2 0 0,-1-1 0 15,0-1 0-15,-1 1-1 0,1-4 2 16,1 0 2-16,0 2-17 0,-1 1-33 16,1-2-59-16,1 2 41 0,0 0-95 15,-1-4-192-15</inkml:trace>
  <inkml:trace contextRef="#ctx0" brushRef="#br0" timeOffset="100409.5368">23864 9973 74 0,'0'-2'54'0,"1"2"-32"15,1 1 9-15,-1 2-5 0,2 0-11 16,1-1 0-16,0 0 4 0,0 1 4 0,0 1 7 16,2 1 3-16,2 2 4 0,2 0 1 15,1-1 1-15,5 5 0 0,-1-1-2 16,3-1-3-16,-1 3-4 0,4 1-6 15,-4-4-4-15,5 2-6 0,3-1-4 16,3 1-2-16,0 1-1 0,4 3-1 16,-2-2 1-16,0 1 0 0,-4-2 2 15,-2-2-9-15,-2-1-16 0,-3 1-30 0,-2-3-55 16,-1 1 32-16,-3 1-89 0,0-2-160 16</inkml:trace>
  <inkml:trace contextRef="#ctx0" brushRef="#br0" timeOffset="106193.0047">23468 10206 17 0,'3'0'36'0,"-2"-3"2"0,-2 0-4 0,1 0 3 16,2 0-1-16,-1 0-2 0,0-2-4 16,-1 2-2-16,1 1-2 0,2-2-1 15,-3 1-1-15,1 0-3 0,0 3-2 16,-1-3-2-16,-1 2-2 0,2-1-2 16,0 5 0-16,0-2-3 0,0 0 0 15,-1 0-2-15,0 0 2 0,0 0 1 0,1 1 0 16,0-1-1-16,-2 2 0 0,2 0 2 15,-2 2 2-15,1 2 0 0,1 0 0 16,-1 3-1-16,1 3-1 0,3 0-1 16,-1 3-2-16,2 2-2 0,0 4-2 15,0 1 0-15,3 4-2 0,-3 3 0 16,2 0 0-16,-1 4-1 0,3-1 0 16,-3-4 1-16,0 3-1 0,2-6 1 0,2 0 1 15,-3 1 0-15,1-1-1 0,-2-1 2 16,0 3-1-16,-3-2 0 0,-1 2-1 15,3-4 1-15,-2-1-1 0,0-4 1 16,-1 0 0-16,2-2 1 0,-3-2 0 16,0-3 0-16,-1-3 1 0,1 0 0 15,0-4 1-15,-1-1 1 0,-1-3 0 16,1-1 1-16,0-4-5 0,1 0-10 16,-1-7-16-16,-1 0-32 0,-1-7-59 0,2-3 26 15,-2 0-78-15,-1-5-173 0</inkml:trace>
  <inkml:trace contextRef="#ctx0" brushRef="#br0" timeOffset="107040.3">23600 10163 64 0,'1'-8'71'0,"1"3"-33"0,0 2 0 16,0-1-3-16,1 0-16 0,1 1-5 15,2 1-2-15,2 1 3 0,1-1 4 16,1-2 3-16,1 3 4 0,2-1-1 15,0 1-1-15,1 1-2 0,0 0-3 16,-2-1-3-16,0 3-4 0,0 0-4 16,1 1-4-16,0 1-1 0,0 1-1 0,-1 1-1 15,-3-3 0-15,-2 1 0 0,0 0 0 16,-3-2-1-16,-3 1 1 0,0-1-1 16,2 0 1-16,-6 3 1 0,4-2 1 15,-3-1 2-15,2 5 0 0,0-2 0 16,-1 2 0-16,-4 1 0 0,3 2-2 0,-2 3-1 15,-2 3 1-15,4 1 0 16,1 2 2-16,1 1 1 0,3 5 1 0,-3 2 0 16,3 1 1-16,1 3-2 0,-2 1 0 15,0 0-2-15,-2-3-2 0,1-1 0 16,4-1 1-16,-3-1 3 0,1-3 2 16,-3 0 2-16,3 0 1 0,0-1 1 0,-1-3 1 15,0 1-1-15,0-1-3 0,0-3-1 16,0 2-2-16,4-2-1 0,-2 1 0 15,1-3 0-15,-4-1 1 0,-1-4-1 16,-4 0 0-16,2-5 0 0,-2 2 0 16,-2-1-1-16,1 1-1 0,0 1 0 15,0 2 0-15,-4-2-1 0,4 0 0 16,2 2 0-16,-2 0 1 0,0-5 1 16,-4 1-1-16,1 1 1 0,0-4 1 15,-3 2-1-15,1-2 0 0,5-6-1 0,-6 4 0 16,-2-2 0-16,2 0-1 0,1 0-1 15,-4-3 1-15,4 2-1 0,2 0 0 16,1 0 0-16,-2-2 0 0,2-1 0 16,4 0 0-16,1 2 0 0,2-3-1 15,2 4-3-15,0-1-9 0,3-2-20 16,2 4-30-16,2-2-55 0,1 1 28 0,-4 0-85 16,-2 0-151-16</inkml:trace>
  <inkml:trace contextRef="#ctx0" brushRef="#br0" timeOffset="109326.2195">23752 9421 20 0,'3'-6'36'16,"-1"0"-7"-16,-1 1 0 0,5-1 4 16,-1 3-3-16,1-2-2 0,2 0-1 15,-3 1-1-15,0 2-3 0,-3-1-2 0,-4 1 0 16,4 2 0-16,-5 0 3 0,-3 2 3 16,2 2 1-16,-3 1 3 0,-1 2 4 15,-2 2-1-15,-3-2-2 0,-3 4-2 16,2 2-3-16,-3-2-2 0,0 1-3 15,2-1-3-15,1-3-5 0,3-3-4 16,3 2-2-16,7-3-2 0,1 2-1 0,3-4 0 16,3 2-1-16,6-4 0 0,7 0 1 15,2-3 0-15,9-3 0 0,0-1-1 16,3 1-1-16,-1 2 0 0,-5-3-1 16,-6 2-1-16,-3 3-1 0,-7 0-1 15,-5 2-1-15,-4 0 3 0,-2 5 1 16,-4 2 1-16,-5 5 3 0,-2 3 0 0,-5 2 3 15,-4-1 1-15,0 1-2 0,3-2 0 16,-3-2-2-16,6-3 0 0,5 2-2 16,5-3 0-16,0-3 0 0,4 0-1 15,1-1 1-15,3-2 0 0,1-1 0 16,5 0 1-16,3 0 0 0,8-2 0 16,-2 0 0-16,1 0-3 0,-3 3-14 15,-1-3-23-15,-9 1-89 0,-5-1-1 16,-2 5 2-16,-4 0-122 0,-8-1 36 0</inkml:trace>
  <inkml:trace contextRef="#ctx0" brushRef="#br0" timeOffset="111543.1299">22899 9388 69 0,'-4'-5'48'0,"2"2"-14"0,-3 1 8 16,3 1-1-16,0-2-8 0,4 3 2 15,-3 0 1-15,2-2 0 0,-3 1 0 16,3 0-5-16,-3 0-6 0,2 1-6 15,-2-2-4-15,3 2-1 0,-2 0 1 16,1-1 1-16,1 0 1 0,1 2 2 0,3-2 3 16,0 0 0-16,1-2-1 0,4 1-4 15,1 0-3-15,0-2-2 0,0 0-3 16,0 1-2-16,1-1-2 0,2-2-2 16,3 1-1-16,5 0 0 0,0 0-1 15,1-2 0-15,1 3-1 0,-1 1 1 16,-5 1-1-16,0-1 1 0,-3 2-1 0,-3 1 0 15,-4 1 0-15,-2-1-1 16,-2 2 0-16,-2 1 0 0,-2 1 1 0,0 3 3 16,-1 0 0-16,-2 2 3 0,-3-1 2 15,-1 2 1-15,1-1 0 0,0 3 0 16,4 4-2-16,1-1-1 0,0 5-1 16,1-1-1-16,0 0 0 0,2 3-2 15,-1 2 1-15,3-2 0 0,-2 2-1 16,0 4-1-16,0-5 1 0,-1 1 0 0,1 0-1 15,-2-1 1-15,0 1 0 0,-1 3 0 16,2 0 1-16,-2-3 1 0,1 2 1 16,0 3 0-16,-1-1 1 0,1-2 0 15,1 2-1-15,0-4 1 0,-1 1-2 16,0-7 1-16,-1 0-1 0,1-3 0 16,0-1 1-16,-1-7-1 0,0-3 1 15,2 1 0-15,-3-2 0 0,1-1-1 16,0-1 2-16,0 1-1 0,-2-1 0 0,1 1 0 15,0-1 1-15,-1-1-1 0,-1-1 1 16,1 2 0-16,-1-3 0 0,1-2-1 16,-2 2 0-16,1-3-1 0,-5 0 0 15,0 5-2-15,-3-3 0 0,2-1-1 16,-4 1-1-16,0-1 0 0,0 4 0 16,-1-5-1-16,-1 5 1 0,0 0 0 0,-2 5 0 15,0-4 0-15,-1 4 0 0,-1-4 1 16,-2 3-1-16,5-3 0 0,-5 0 0 15,3-1 0-15,0 3 0 0,4-1-1 16,-3 0 0-16,4 0 1 0,1 1-1 16,4 0 0-16,-2 0 0 0,5-3 1 15,2 3-1-15,5-1 0 0,-3-3 1 16,6 1 0-16,-4-1 1 0,3-1-1 0,0-1 1 16,3-2 0-16,-2-3 0 0,5 3 1 15,-1-7 0-15,1 3-1 0,0-4 1 16,2 0 0-16,-5-5 0 0,1 4 0 15,-5-9 0-15,2 1-1 0,-1-2 1 16,-5-1-1-16,2-2 0 0,-3 1 0 16,0 2 0-16,2-5 0 0,-2 3 0 0,0 1 0 15,1 1 0-15,-1-1-1 16,0 1 0-16,3 3 0 0,-5 4 0 0,4-2 0 16,-2 6-1-16,2 1 0 0,4 1 1 15,0-1-1-15,-3 6 0 0,6-1 0 16,-3 0-1-16,0 0 1 0,1 3-1 15,-3 1-1-15,2 1 0 0,0 2-1 0,-3-1 1 16,0 3-1-16,0 1 0 0,1 0 0 16,-1 0 1-16,1 5 0 0,-2 3 0 15,2 1 0-15,2 1 0 0,-3 0 1 16,-1-1 1-16,-2 1 0 0,0 0 0 16,3-1 2-16,0 0-1 0,-3 1 1 15,7-3 1-15,-3 0-1 0,3-2 1 16,0-1 1-16,2-4 0 0,0-1 1 15,-1-2 1-15,2-1 0 0,5-1 0 16,3-1 0-16,0-6 0 0,3-5-2 16,6 0-5-16,-3-6-3 0,-4-2 0 0,-1-1-1 15,0 1 0-15,-6-4-1 0,-5 1 1 16,-3 0 4-16,-2 3 1 0,0 6 0 16,-2 3-2-16,-2 10-3 0,0 3-1 15,0 3 1-15,-1 8 1 0,-4 6 2 16,0 7 1-16,1 10 4 0,-1 4 3 0,0 1 1 15,1 0 1-15,2 1-2 0,1-10 0 16,3 3-1-16,2 0-1 0,5-3 0 16,1-2 1-16,1-2-1 0,0-5 1 15,1-6 1-15,-4-3 0 0,0-4 1 16,0-2 1-16,-1-3 1 0,-1-3 1 16,2-1 0-16,-1-7 0 0,1-1-1 15,-3-5-1-15,2-7-1 0,-1-1-2 16,-1-2-2-16,1-4-4 0,1-3-3 0,1 0-1 15,0-4 0-15,-1 4-2 0,3 1 1 16,-5 5-1-16,0 3 4 0,1 9 1 16,-1 4-2-16,-1 6-3 0,1 2-1 15,-1 1-1-15,2 12 0 0,1 0 0 16,-3 7 1-16,0 4 3 0,-3 6 3 16,4-3 2-16,-3 2 1 0,1 3 0 15,1-3 0-15,1 0 1 0,0-5 0 16,2-2 0-16,-1-7 0 0,2 2 0 0,-1-5 2 15,0-5 0-15,0 0 1 0,0-4 2 16,-1-2 1-16,2-6-1 0,-1-2 1 16,2-6 0-16,4-3-2 0,0-5 0 15,2-1-2-15,-3-3-4 0,-1-2-1 16,-5 1 0-16,-2 2-1 0,0 2 0 0,-3 5-1 16,-3 5-2-16,-2 3 3 0,-1 7 0 15,-2 3-1-15,-3 2-1 0,-5 3 1 16,4 7 1-16,-5 1 2 0,2 6 0 15,0 1 1-15,4 0 2 0,1-3-1 16,3 3 1-16,3-6-1 0,1-4 0 16,1 0 1-16,3-1 0 0,2-6 2 15,0-3 0-15,1 0 1 0,5-1 0 0,0-4 1 16,2-6-1-16,3-2-1 0,1-5-1 16,-2-2-1-16,1-3-1 0,-4 1 0 15,-3 0-1-15,0 2-1 0,-4 5 0 16,1 2 1-16,-1 3-1 0,-1 5-1 15,-2 4 0-15,0 1 1 0,-2 4 0 16,-2 7 1-16,-4 3 1 0,0 6-1 16,2 6 3-16,-1-1 0 0,6 1 1 15,1 0 0-15,3-5 0 0,2-3-5 16,4-1-5-16,5-6-136 0,4 0-1 0,3-2 24 16,3-8-155-16,-8-1-45 0</inkml:trace>
  <inkml:trace contextRef="#ctx0" brushRef="#br0" timeOffset="113453.345">25486 10099 5 0,'-2'-10'3'0,"0"6"-7"0,3-2 0 0</inkml:trace>
  <inkml:trace contextRef="#ctx0" brushRef="#br0" timeOffset="114098.614">25445 10081 48 0,'-2'-5'59'15,"2"-2"-21"-15,0 6-2 0,-3-3-3 0,2 4-16 16,0-2-8-16,1 2-5 0,1 1-3 15,-1 0-2-15,0-4 4 0,2 6 3 16,1-5 6-16,-1 5 6 0,2-1 6 16,1-1 5-16,-2 0 2 0,1 2 1 15,1-4 0-15,-3 3-1 0,1 0-3 16,-1-2-2-16,-3 1-2 0,2 0-2 0,-3 0-4 16,3 0-3-16,-1 1-2 0,-1 0-5 15,-1 1-1-15,3 1-1 0,-2 2-1 16,3-1 2-16,-2 2 0 0,0-1 2 15,1 3 0-15,2 2 0 0,0 1 0 16,-1 4-1-16,0 1 0 0,0 3 0 16,1 3 0-16,1 3-1 0,0 2 1 15,1 2-1-15,1 3-1 0,-2 0 0 16,2 0-1-16,-2-1-2 0,2 1 0 0,-1-4 0 16,0 0-1-16,2-2 0 0,0-1 0 15,-3-4 0-15,1 2 0 0,-1-4 2 16,-2-3-1-16,1-4 2 0,0 0 0 15,0-5 0-15,-3-4 1 0,0 1 0 16,1-2 1-16,-2-2 1 0,-2-1 0 16,1-1 1-16,0 0-1 0,0 1 0 0,0-1 1 15,-1-1-1-15,1-2 0 0,-1 0-2 16,0 0 0-16,1-4 0 0,-2-2-6 16,0 0-8-16,1-3-10 0,0-2-12 15,-1 0-10-15,2-4-12 0,-1-1-14 16,0-2-10-16,2-7-6 0,-1-1-13 15,-1-3-4-15,0-4-2 0,-3 0-10 16,1 3-10-16</inkml:trace>
  <inkml:trace contextRef="#ctx0" brushRef="#br0" timeOffset="114794.967">25468 10188 45 0,'-3'-18'39'0,"1"-3"-7"0,0 5-2 16,-2-4-6-16,2 3-6 0,-2 0-3 16,1 4-3-16,1-3-3 0,0 2-4 15,2 1 1-15,0 1 0 0,0 3-1 16,0 4 1-16,1-1 0 0,-1-1 1 15,0 3 0-15,-1-3 2 0,0 1 1 16,-2 2 1-16,1 2 1 0,0-2-1 0,-2 3 0 16,-1 1-1-16,0-2-2 0,-1 3-1 15,0 1-1-15,1-2-2 0,2 6-1 16,-1-2 0-16,-4 0-1 0,2 2 3 16,-1 1 1-16,-2-1 2 0,1 1 2 15,1-1 1-15,-3 2 1 0,-1-2-1 16,0 2-2-16,-2-2-1 0,1 0-2 0,3 5-2 15,-2-5 0-15,-2 0-1 0,3-1-1 16,-1 1 1-16,0-3-1 0,1-1 0 16,6 0 0-16,0 0-1 0,1-2 0 15,3-1-1-15,-2 2 0 0,2 0 0 16,0 1 0-16,0-1 0 0,-1 0 1 16,2 1 0-16,-1 2 3 0,2 0 0 15,-1 3 3-15,0 3 2 0,-2 2 2 16,1 1 4-16,0 3 1 0,0 1 2 15,-2 0 2-15,-1 4 0 0,2-1 1 0,3 1 0 16,0 1-3-16,-2-1-1 0,7 3-1 16,-1 1-2-16,1 0-3 0,-1 0-1 15,3 0-2-15,-4-4 0 0,1-2-1 16,4-1-1-16,-5-5 0 0,-2-1 0 16,0-2 0-16,-2-3-1 0,2-2 0 15,-4 2-1-15,-1-2-1 0,2 2 0 0,2-2 0 16,-3 4-1-16,1-4 0 0,-2 2-1 15,-3 2 0-15,2 2 1 0,0-3-1 16,-2 2 0-16,5 0 1 0,-1 0 0 16,-2-3 0-16,1 1 1 0,4-3 0 15,-2 1 0-15,4-5 0 0,-5 1 0 16,2 0 0-16,3-1 1 0,-1 2 0 0,-2-3 0 16,2 2 0-16,-3-3 1 0,4 0-1 15,-1 0 0-15,0-2-1 0,-1 1 0 16,6 2-1-16,-2-1 0 0,3-1-1 15,0 0-1-15,3-2 1 0,-1 3-1 16,3-2 0-16,0 0-1 0,5 3 1 16,-1-2 0-16,1 3 0 0,-4 0 1 15,1-1-3-15,1 4-11 0,-3 1-12 16,2 1-20-16,-3 1-31 0,2 2-51 0,-4-2 14 16,-1 0-64-16,-3 2-133 0</inkml:trace>
  <inkml:trace contextRef="#ctx0" brushRef="#br0" timeOffset="117230.1206">26031 10159 44 0,'-4'-8'32'15,"2"3"-11"-15,1 3 7 0,0-2-3 16,0 2 1-16,0-1 2 0,0 1 4 15,2 0 2-15,-2-1 3 0,-1 1-1 16,0 2-4-16,0-2-7 0,4 3-6 0,-2-2-7 16,-1 0-5-16,1 2-7 0,-1 0-1 15,3 0 0-15,0 1 3 0,-5-1 2 16,3 2 4-16,1 0 4 0,2 0 2 16,-1 4 2-16,-1-1-1 0,1 4 0 15,1 2 1-15,1 2 1 0,-2 0 1 16,1 5 1-16,0-2 1 0,1 1 0 0,-1 2-1 15,1 0-2-15,1 3-2 16,0 3-4-16,2-1-2 0,-3 3-2 0,1-1-3 16,-1-5 1-16,-3-3-2 0,0 0 1 15,0-6 0-15,-1-3 0 0,-1 2 1 16,1-4 0-16,-1-3 2 0,0-2 2 16,2 0 1-16,-2-2 3 0,-3-4 1 15,2 2 0-15,0-2 0 0,-1 2-1 0,1-2-1 16,-4-5-2-16,2-1-2 0,-1-3-1 15,0-1-2-15,-2-8-2 0,0-1 1 16,-2-6-2-16,1-1 0 0,0-5-2 16,0 3-2-16,3 2 1 0,-2 2-1 15,-1 2-1-15,4 3 1 0,0 2-1 16,-1 4 1-16,0-1 1 0,4 8-1 16,-1 0 1-16,-2 5-1 0,4 2 0 0,1 1-1 15,-4 0-1-15,4 2 0 0,-3-1 1 16,2-1-1-16,3 2 1 0,-2-2 0 15,2 2 1-15,1-1 1 0,-2 0 0 16,3 0-1-16,-4 1 1 0,1 1-1 16,-2-1-1-16,1 0-1 0,-2 0-1 15,3 2 0-15,-2 0 0 0,0 5-1 16,-1 1 1-16,2 5 1 0,0 3 1 16,0 6 0-16,0 3 2 0,1 10 0 0,4 2 0 15,0 6 1-15,1 3 0 0,-2 1 1 16,2-5 0-16,2-1-1 0,-2-8 2 15,1-8-1-15,1-2 0 0,-2-6 1 16,-2-5 0-16,-2-3 0 0,-2-3 1 16,-2-1 2-16,1-3 3 0,-2-1 1 0,-3-2 2 15,3-1 0-15,0-2 0 0,-2-4 0 16,0-2-1-16,0-3-2 0,-1-5-2 16,-2-2-2-16,2-7 0 0,0-5-1 15,0-3-1-15,2-2-1 0,-1-4 0 16,0-3 0-16,1 2-1 0,-2-3-1 15,0 5 0-15,2 3 0 0,1 5 0 16,1 4 0-16,1 4 0 0,0 4 0 16,1 3 0-16,3 5 0 0,-3 3 1 15,-1 1-1-15,1 0 0 0,1 3 0 0,0 0 0 16,-1-1-1-16,0 2 0 0,3 1 0 16,-1-2 0-16,0 2 0 0,1 2-1 15,2-2 1-15,-2 1 0 0,4-1-1 16,0-1 1-16,-1 3 0 0,2-2 0 15,0 2 0-15,1 2 0 0,1-4 0 16,-1 4 1-16,4-1 0 0,0-2 0 0,0 3 1 16,2-3 0-16,2 2 0 0,0 0 1 15,2-3 0-15,0 2-1 0,-2-1 1 16,2-2-1-16,-3 2 1 0,0-2-1 16,0 0 0-16,-1-1 0 0,-1 3 0 15,-1-1 0-15,-2 0 0 0,-3 2 1 16,-3 0-1-16,-2 0-1 0,-4-1 0 15,0 0 0-15,0 2-2 0,0 0 0 0,-3 1-1 16,2 3 0-16,0 2 0 0,-1 2 0 16,-1 1 0-16,0 2 0 0,2 3 0 15,0 2 0-15,1 4 1 0,0 1 1 16,1 1 0-16,1 1 2 0,1 1 0 16,2 1 0-16,-1 3 2 0,1-2 0 15,0 0 1-15,1 0 0 0,-2-2 1 16,0-1 1-16,1 5-1 0,1-5 1 15,-1-1-1-15,-2-1 0 0,0-4-1 0,-3-5 0 16,1 1 1-16,-1-2 0 0,-1-2 0 16,0-1 0-16,0-4 2 0,-2 0 0 15,2-2 0-15,-4-1 0 0,1 0 0 16,-1 1 0-16,-2-2-1 0,-1 1-1 16,4-3 0-16,-4 2-1 0,2-1-1 15,-3 1 0-15,1-2 0 0,-6 1 0 0,1 0 0 16,0-1-1-16,-1 1 1 0,-1 0-1 15,-2 0 1-15,0 0-1 0,-4 0 0 16,5 0 1-16,-2-1-1 0,1-1 0 16,-4-1-1-16,4 0 1 0,-1 2-1 15,1-2 0-15,2 2-1 0,9 1 0 16,0 2 0-16,1-1 0 0,3 0 0 16,2 2 0-16,0-1 0 0,2 1 1 15,1 0 0-15,4 0 0 0,-1-1-6 0,4 1-9 16,1 0-11-16,-1-1-15 0,0 1-22 15,1 1-71-15,0-4-2 0,-1 1-2 16,0-2-79-16,-1-1 48 0</inkml:trace>
  <inkml:trace contextRef="#ctx0" brushRef="#br0" timeOffset="117741.6617">26206 10252 121 0,'4'-10'98'16,"1"1"-36"-16,-2 4-3 0,-2-2-23 15,-1 5-8-15,0 2-15 0,-2 5-6 16,0 5 1-16,-1 2 4 0,2 3 7 15,0 4 7-15,-2 3 4 0,2 2 1 16,2 3-1-16,0 0-2 0,2-3-2 16,-2 3-2-16,0-5-3 0,2-2-3 15,-3-2-1-15,4-3-2 0,-1-4-2 0,-1-1 0 16,-2-4-1-16,-2-4-1 0,1 1 1 16,3-2 2-16,-6-2 1 0,4-2-1 15,0 0 0-15,0 0 0 0,-1-6-1 16,2-3-2-16,-3-1-4 0,1-7-2 15,-3-7-2-15,-1 3 0 0,2-4-1 16,0-3-1-16,1 6 0 0,-3 5-1 16,3 4 0-16,0 6-2 0,-1 4-1 0,-2 2-1 15,5 4-1-15,-1 0 1 0,-1 1 0 16,-1 5 2-16,-2 0 0 0,5 4 1 16,-2 3 3-16,-2 0 0 0,4-1 1 15,-2 3-1-15,2-1 2 0,-1-5 0 16,1-2 1-16,-1 0 1 0,1-4 0 15,0 0-8-15,0-2-9 0,-3 2-15 0,6-2-26 16,-5 3-79-16,2-4 36 0,-3 0-76 16,-2-4-255-16</inkml:trace>
  <inkml:trace contextRef="#ctx0" brushRef="#br0" timeOffset="119058.9887">23149 10241 16 0,'-6'-1'40'16,"-3"-2"-4"-16,1 2-7 0,-3 0 1 15,-1 1-5-15,-3 5-6 0,-4-1-7 16,-2 3-3-16,-1 3-3 0,-1 6-3 16,-2 0 0-16,1 4-3 0,1 4 0 0,-1 2-1 15,2-1 2-15,7 4 2 0,0-2 2 16,7 0 1-16,1 4 3 0,4-2 0 15,4-3 3-15,-1 4 1 0,5-1 1 16,3-7 0-16,1 1 2 0,8-1 1 16,3-4 2-16,2 0-1 0,1-1 0 15,3-2-2-15,-2-4 0 0,0 0-1 16,2-6-1-16,-2-2 0 0,3 0-1 0,1-3 0 16,0-1-2-16,-3-3-1 0,5-3 0 15,-7-1-2-15,0-4 0 0,-1 2 0 16,-3-7-1-16,0-1 0 0,-3-5-1 15,-8-5 1-15,-5-2-1 0,1-2-1 16,-4 2 0-16,-3-1-1 0,-7-6 0 16,-2-1-1-16,-4 1-1 0,-8-1 0 15,-1 2-1-15,0 7-1 0,-2 8-1 16,-2 7 0-16,4 8 0 0,-3 4 2 0,2 2-16 16,4 7-69-16,3 4-4 0,2 4 15 15,8 4-103-15,4-1-2 0</inkml:trace>
  <inkml:trace contextRef="#ctx0" brushRef="#br0" timeOffset="120121.9459">26360 10045 41 0,'-1'-7'17'0,"-1"-1"-8"16,1 2 4-16,0-1-3 0,0 3 3 16,-2-2 0-16,-1-2 2 0,-1 2 1 0,-2 0 1 15,-5-1 1-15,-1 7-4 0,-1 1-5 16,-2-1-3-16,-6 3-1 0,1 0-1 15,-5 3-1-15,-2-2-2 0,0 4 0 16,-3 0 0-16,0 4-1 0,-1 2 0 16,-2 3 0-16,-2 1 0 0,4 3 2 15,-1-2 4-15,1 2 4 0,2-1 2 16,7 5 2-16,1 1 3 0,3 1 2 16,5 1-1-16,6 4-1 0,-1-2-2 0,3 1-2 15,6 2-2-15,1 3-1 0,2-1-1 16,0-6-2-16,3 3-1 0,6-3 2 15,2-2 3-15,-1-6 1 0,5 1 2 16,3-3 1-16,1-4 3 0,3-4 1 16,4 2-1-16,5-2 0 0,-1-3-2 15,1-5 0-15,2-3-2 0,1 0 0 16,-5-4 0-16,3-5 0 0,0-2 2 0,-2-3 1 16,0-4 1-16,1-1 2 0,0-1 1 15,-3-6-1-15,1 0-2 0,-2-5-3 16,0-4-2-16,-3-5-3 0,-2-2-3 15,-2-1-1-15,-2 0-2 0,-6 1-1 16,-2 1 0-16,-7 4-1 0,-5 0-1 16,-2 4 0-16,-5 4-1 0,-3-1 0 0,-5 1 0 15,1 4-1-15,-1-1 0 0,-4 2 0 16,-1 2-1-16,-5 3 1 0,-2 5-1 16,-6 2 0-16,-1 11 0 0,-2 1 0 15,-1 5 0-15,-1 6 1 0,2 5 0 16,1 2 1-16,1 0 0 0,1-3 1 15,7 0 2-15,1 2-10 0,3-2-15 0,4-1-32 16,4 6-63-16,-4 3 38 16,3-3-95-16,-1 2-187 0</inkml:trace>
  <inkml:trace contextRef="#ctx0" brushRef="#br0" timeOffset="122801.6389">23583 11100 62 0,'0'-2'60'0,"-3"2"-23"16,3 0-1-16,0-1-6 0,0-1-3 0,2 3-4 15,3-1-1-15,-3 0 1 0,2-2 4 16,3 1 4-16,0 0 0 0,-1 0-5 15,0 0-4-15,1-4-4 0,-2 2-4 16,1 0-3-16,-1 3-3 0,3-3 0 16,0 3-1-16,-3-2 1 0,4 3 0 15,2-2 1-15,-2 1 1 0,1-1-1 16,3 1 0-16,-2 0-1 0,-3 0-1 16,4-1-1-16,0 0-1 0,-3 1-1 15,4-2-1-15,1 1 0 0,-1 0-1 0,6-2-1 16,-2 1 1-16,4 0-1 0,2-1 1 15,4 2 0-15,-3-1 1 0,4-1 1 16,1 2 0-16,0-3 0 0,0-2 1 16,1 3 0-16,3-2-1 0,-4-1 0 15,2 4 0-15,0 0-1 0,0 0-1 0,-2-2 0 16,1 3-1-16,-3 1 0 0,0-1 0 16,-1-1 0-16,-4-2 0 0,2 2 0 15,0-1 0-15,1 0 0 0,-1-1 0 16,0-1-1-16,1 2 1 0,0 1 0 15,0-1 0-15,-1 2-1 0,2 1 1 16,0-2-1-16,-1 4 1 0,3-4-1 16,-4 2 1-16,-3-3-1 0,3 1 1 0,1-2-1 15,-2-2 0-15,4 4 0 0,0-3 0 16,-3 0 0-16,-3 1-1 0,-2 1 2 16,0 1-1-16,0 2 0 0,3 0 1 15,-1 3-1-15,1 0 0 0,-2-1 1 16,-1-3-1-16,-4 4 1 0,4-2-1 15,-2-2 1-15,0-2-1 0,1-2 1 0,0-1-1 16,-1 6 0-16,2-2 0 16,0 0 0-16,-1 0 0 0,-2 3 0 0,1-2 0 15,-4-2 0-15,-4 0 0 0,2 1 0 16,0-1 1-16,-1 4-1 0,2-2 1 16,-2 2-1-16,0-1 1 0,1 2-1 15,2-1 1-15,-1 0-1 0,2 0 0 16,2 1 0-16,2-1 0 0,-3-1 0 15,-2-1 0-15,2 2 0 0,-2 1 0 0,-4-1 0 16,3-1 1-16,-1 1 0 0,-3 2-1 16,0-2 1-16,0-2 0 0,-4 2 0 15,1-1 0-15,-4-2 0 0,0 3 1 16,-1-3-1-16,-1 0 1 0,1 2 0 16,0 0 0-16,-1-3 0 0,0 5 0 15,0-4-1-15,0 2 1 0,-2 2-2 16,1-5 1-16,-5 0-1 0,-2 2 0 15,-3-2 0-15,-1 3-1 0,-4 2 1 0,6-4 0 16,-2 4-1-16,-1-1 0 0,-2 2 1 16,-1-2 0-16,-1-3-1 0,-1 2 1 15,2 3 0-15,-2 0 0 0,2 2 1 16,-4-1-1-16,-1 2 1 0,-5-2-1 16,0 3 1-16,-6-1 0 0,-6 0 0 0,-5-1 0 15,-2 3-1-15,-9-4 0 0,-3 0 0 16,-1-1 0-16,0 1 0 15,0-1 0-15,5 2-1 0,2-1 1 0,6-1 0 16,6 2 0-16,0-1-1 0,3-1-2 16,0 1-1-16,1-1-1 0,-2 0 0 15,9-1 0-15,-4-3 0 0,5 1 1 16,-1-2 1-16,3 1 2 0,-3-1 0 16,2 1-1-16,-1 1 1 0,2 0 0 0,-2 2 0 15,-4 2 1-15,-2 3 0 0,-2 1 0 16,-1 1 0-16,1-3 1 0,3 1-1 15,1-1 1-15,1-3-1 0,3-1 0 16,2 3 0-16,0-3 0 0,2-1 0 16,-1 1 0-16,1 1 0 0,3-3 0 15,-3 2 0-15,3-4-1 0,2 4 1 16,-3-1-1-16,2 1 1 0,3-1 0 0,-1 1-1 16,6 0 1-16,4 0-1 0,3 1 1 15,3-2 0-15,2 1-1 0,1-1 1 16,1 1 0-16,2-1 0 0,3-1 0 15,5-2 0-15,3 2 0 0,5-3 0 16,5 0-1-16,3-1 1 0,3 1-1 16,2 1 1-16,2 0 0 0,0 1 0 0,4-1 0 15,-3-2 0-15,0 0 0 0,2-1 1 16,0 1-1-16,-3-1 0 0,5 0 0 16,-1 1 0-16,2-1 0 0,2 2 0 15,2-2-1-15,-1-3 1 0,3 0 0 16,1 1-1-16,-2-3 1 0,1 0 0 15,1 3 0-15,-4 0 0 0,2-1 0 16,-3 3 0-16,-2-1 0 0,-3 3 0 16,2 1 0-16,-3-1 0 0,-1 3 0 15,0 1 0-15,0-4 0 0,-5-1-1 16,2 2 1-16,0 1-1 0,1 0 1 0,-1 1 0 16,2 1 0-16,-3 4 0 0,-1-1 0 15,-6 0 1-15,-4-3-1 0,-4 0 1 16,-6-1-1-16,-3 1 1 0,-4-4 0 15,0 3 0-15,-3-4 0 0,-1-1 0 16,0 2 0-16,1 0 0 0,-1-3 0 16,1 2-1-16,-1 1 0 0,4 1 0 0,-1-2 1 15,-4 1-1-15,3 1 0 0,1-3 0 16,1 5 1-16,-2-2-14 0,2 2-24 16,2 0-59-16,-2 2 38 0,0 3-81 15,2-2-196-15</inkml:trace>
  <inkml:trace contextRef="#ctx0" brushRef="#br0" timeOffset="130640.9315">23023 11583 35 0,'8'-1'40'0,"1"1"-7"0,-1 0-2 15,0-1-2-15,1-2-3 0,4 2-4 16,1-1-3-16,2 1-3 0,0 0-2 16,5 0-3-16,-5 0-3 0,5 1-1 15,-1-1-3-15,1 0-2 0,2-1 1 16,1 1 0-16,2 0 0 0,2-1 2 16,-3 0 1-16,1 0 0 0,0 0 2 0,-2-1 0 15,0 1-1-15,2-1 0 0,-1 1 0 16,5 1-2-16,-1-2 0 0,3 3-1 15,1 2-1-15,2 0 0 0,4-2 0 16,0 3-2-16,3-2 1 0,0-1-1 16,3 0 0-16,-2-1 0 0,1 0 0 15,4 0 0-15,1 0 0 0,2 0 4 0,-1-5 6 16,2 1 3-16,-1-2 3 0,5 1 1 16,-4-2 0-16,5 3 1 0,0-1-3 15,3 0-7-15,-3-2-2 0,3 4-3 16,-1 0-2-16,2-2 0 0,-1 1-1 15,0 1 0-15,1-1 2 0,3 0 2 16,-3 0 0-16,0 3 1 0,5-4 0 16,-5 3 0-16,-2-4 0 0,2 2-2 15,-2 0-1-15,-4 0-1 0,-1 0-1 0,-2 1 0 16,-3 2 0-16,0 2 0 0,2 0-1 16,0 2 1-16,2-2-1 0,2 2 0 15,1 3 0-15,-1-3 0 0,3 2 1 16,-2-5-1-16,0 1 1 0,2 0-1 15,1 0 1-15,2 0 0 0,0-4-1 16,3 2 1-16,-5 1-1 0,6-4 0 16,-9 4 0-16,2-4 1 0,-2 0-1 0,1-2 0 15,-4 2 1-15,3-1-1 0,-1 0 2 16,0 3-1-16,3 2 0 0,0-1 0 16,1-1 0-16,6 1 0 0,0-1-1 15,-1-1 1-15,2 3-1 0,-2-3 0 16,-3 3 0-16,1 0 0 0,0 1 0 15,3 0 0-15,-1 0 0 0,1-2 1 16,-2 1-1-16,-1-1 0 0,0-1 0 0,1-4 0 16,4 2 0-16,0-1 0 0,-3 1-1 15,0-1 1-15,2 3 0 0,-3 1-1 16,0 0 1-16,4-3 0 0,-3 3 0 16,-3 0 0-16,1-1 0 0,-4 1 0 15,0 1 0-15,-3 0 0 0,-2-1 0 16,0-1 2-16,-6 0 4 0,-5-1 1 0,0 2 2 15,-8 0 1-15,-5-2 1 0,-7-2 2 16,-7 1-2-16,-6 1-3 0,-9 0-4 16,-1 2-12-16,-10 2-24 0,-9 1-65 15,-4 3 39-15,-7 2-77 0,2-2-217 16</inkml:trace>
  <inkml:trace contextRef="#ctx0" brushRef="#br0" timeOffset="161241.9448">25593 10936 16 0,'0'0'33'0,"0"-1"0"0,0 0-3 16,-2-3 4-16,2 2-4 0,1-2 0 15,-1 3 1-15,0 1-1 0,-1-4-2 16,-1-1-1-16,1 2-3 0,1-1-2 15,-1 3-3-15,-3-5-5 0,5 6-3 0,-2-5-4 16,1 6-1-16,1-2-2 0,-2 0-1 16,1 0 1-16,1 2 0 0,-1-2 1 15,3 1 1-15,-2 1 0 0,-1-3 1 16,1 1 0-16,-2-1 0 0,2 3-1 16,-1-1-1-16,0 2 2 0,-1-3 2 15,0 2 1-15,1-1 0 0,0 0 0 16,-2 0 1-16,1-3 0 0,1 1-2 0,1 3-2 15,-1-3-3-15,0 2-1 0,0 2-1 16,2-2-1-16,-1 3-1 0,0-2-1 16,-2-1 0-16,2 2-1 0,0-3 1 15,-1 2 0-15,2 3 0 0,0-1 0 16,0 1 1-16,2 3 0 0,0-1-1 16,0-2 1-16,0 0 0 0,1 0 0 15,2 2 0-15,-2-1 0 0,2 0 0 0,-1 0 0 16,1 3 1-16,0-3-1 0,-1 2 0 15,3 1 1-15,-1 1-1 0,0-1 0 16,-2-3 0-16,1 1 0 0,-3-2 0 16,0 1 1-16,-1 3-1 0,3 0 0 15,-2-2 0-15,0 1 1 0,-1-1-1 16,0-1 0-16,-1-1 0 0,0 2 0 16,0-2 1-16,0-1-1 0,-4-1 1 0,3 1-1 15,1-1 1-15,0 1 0 0,0-1 0 16,-2 0 0-16,0-1 0 0,0 1 1 15,-1 0-1-15,0-2 1 0,-3 0-1 16,1 3 0-16,0 1 0 0,-2 1-1 16,1-1 0-16,-4 0 1 0,1 2-1 15,1-3 1-15,1 3 0 0,-1-1 0 16,2 2-1-16,-2-3 1 0,0 0 0 16,0-2 0-16,-2 0-1 0,-1-1 1 0,1 1-1 15,2-3 1-15,1 3-1 0,0-1 1 16,2-2 0-16,1 1 0 0,-2 1 0 15,3-1 0-15,1 0 0 0,-2-1-1 16,3 2 1-16,-1-1-1 0,0 0 0 16,0 0 0-16,0 0 0 0,0 0 0 15,3-1 0-15,-2 0 0 0,2 2 0 16,0-1 0-16,0 2 0 0,2-2 0 0,-2 0 0 16,1 0 1-16,1 0-1 0,-2-2 1 15,0 1-1-15,3-1 1 0,3 1 0 16,-2-1 0-16,-1-1 0 0,1-1 0 15,-3 0 0-15,1 0 0 0,-4 1 1 16,3-3-1-16,2 1 0 0,-1 0 0 16,-4-3 1-16,0-2-1 0,-3 3-1 15,2-2 1-15,-4-2 0 0,-1 1-1 0,1 1 1 16,1-2-1-16,-2-1 0 0,1 3 1 16,-1-1-1-16,0 1 1 0,1 0-1 15,-2 4 0-15,1-5 0 0,-1 1 1 16,1 1-2-16,0 1 1 0,0-1 0 15,0 5 0-15,0 0-1 0,1 0 1 16,-1-4 0-16,-2 4 0 0,3-2 0 0,1 5 0 16,1-2 0-16,0-1 0 15,1-1 0-15,1 6 0 0,0-3 0 0,1 0 0 16,-1 3-1-16,-1-7 0 0,1 5 0 16,2 3 0-16,-1-3 0 0,3 2-1 15,-1 0 1-15,0-2 1 0,1 3-1 16,1 2 1-16,-1-2-1 0,-1-1 1 0,1-2 0 15,-3-1 0-15,2 1 0 0,-2 1 0 16,-1-3 0-16,0 1-1 0,0 0 0 16,1 3 1-16,1 1-1 0,-2-3 1 15,3 5 0-15,-1-2 0 0,-1-1 0 16,0 1 0-16,1 1 0 0,-1-3 1 16,-2-2 0-16,2 1-1 0,-2 0 1 15,2 2 0-15,0-1 0 0,-2-3 0 16,2 3 0-16,0 1 0 0,1-1 0 15,2 3 1-15,-2 1 0 0,1-1-7 0,1 2-3 16,-3 6-82-16,-1-4 49 0,-2 4-60 16,-1 0-284-16</inkml:trace>
  <inkml:trace contextRef="#ctx0" brushRef="#br0" timeOffset="164566.6259">24618 10544 28 0,'1'-6'42'0,"1"3"-24"0,0 1 1 16,-2 2-2-16,5 0-8 0,-1 0-25 15,0 0-3-15,1 2 5 0,-2-2-20 16,-1 5-16-16</inkml:trace>
  <inkml:trace contextRef="#ctx0" brushRef="#br0" timeOffset="164967.6546">25474 10491 35 0,'-1'-5'28'0,"-1"4"-16"0,0 1 3 16,0 0-8-16,-1 3-19 0,2-1 4 15,0-1-11-15,0-1-39 0</inkml:trace>
  <inkml:trace contextRef="#ctx0" brushRef="#br0" timeOffset="165979.532">25500 10474 95 0,'-5'-5'70'0,"-1"-2"-35"16,1 5 7-16,0-1-14 0,2 2-13 16,0 2-10-16,-1-2-3 0,-2-4 0 15,3 2-1-15,-5-6 0 0,2 5 0 16,-2-3 0-16,-1 5-1 0,2 3 3 15,-1-1-25-15,2 5-21 0,-2-1 19 16,1 3-33-16,1-1-98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040" units="cm"/>
          <inkml:channel name="Y" type="integer" max="17460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8T16:27:03.098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10083 13238 22 0,'-15'0'32'0,"3"2"7"0,3-2-5 16,-1-1 2-16,5-1-2 0,5 2-2 15,-1-2-6-15,2 1-5 0,-1-3-6 16,1 3-4-16,3 1-5 0,-2 0-3 16,-1-2-2-16,0 0-1 0,7 0-1 15,3-1 0-15,1 2 1 0,7-1 0 16,3 2 1-16,2 0 2 0,2-1 1 0,5 1 2 16,-1-1 1-16,2 1 1 15,3 0 1-15,3 1 0 0,4-1-2 0,-1 1-1 16,4 0-1-16,1-1 0 0,-1-1-1 15,1 3 0-15,2-1 0 0,2-1 1 16,3 2 1-16,-4-2 3 0,3 1 2 16,-5 0 2-16,-1-1 0 0,1 0-1 0,2 1-1 15,-1 1-2-15,1-2-2 16,1 1-4-16,-1 1-1 0,3 0 0 0,-1 3-1 16,1-4 0-16,0 1 1 0,-2 0-1 15,-2-1 0-15,1 0 0 0,1 1 1 16,0-1-1-16,4-1 0 0,-2-1-1 15,-2-1 1-15,5-2-1 0,-1 1 0 16,0-3 0-16,3 4 0 0,2 1 0 16,-2 0 0-16,2 1 0 0,-2 4 0 0,2 2 0 15,-1-2 1-15,0 3-1 0,-1-1 0 16,9-1 1-16,-1-2 0 0,3 0-1 16,2 2 1-16,7-3-1 0,-5-2 1 15,1 1-1-15,5 1 0 0,-2-2 0 16,-3 0 1-16,4 1-1 0,0 1 0 15,-2 3 1-15,4-3-1 0,1 1 0 16,-1-1 0-16,0-1 0 0,-1-1 1 16,1-2-1-16,3 0 0 0,0 1 0 0,-1-1 0 15,1 0 0-15,-3 0 0 0,-2 1 0 16,0-1 1-16,-1 1-1 0,-1 1 0 16,0 0 0-16,0 0 0 0,-1 0 0 15,-2-1 0-15,-2 2 0 0,-4 0 0 16,0 2 0-16,-3 1 0 0,-1-2 0 15,3 4 0-15,-1 5 0 0,2-1 0 0,1-2 1 16,3-1-1-16,0 2 1 0,1-4-1 16,-1-2 1-16,1 1-1 0,-3-4 1 15,1 1-1-15,0-1 0 0,-1-2 0 16,-1 3 0-16,0-3 0 0,-1 2 0 16,3 4 0-16,1-1 0 0,-3-1 0 15,3 3 0-15,2-3 1 0,-4 2-1 16,5 0 0-16,2-1 0 0,-2 1 1 15,3-3-1-15,-2 1 0 0,-2 0 1 0,2 0-1 16,1 0 1-16,2 1-1 0,0-3 1 16,2 0-1-16,0-3 0 0,-1-2 0 15,0-1 0-15,5 1-1 0,-3-2 6 16,0-1 4-16,1 1 3 0,-2-3 2 16,-2-2 2-16,0-3 0 0,-3 0 2 15,-2-2-6-15,-2 1-3 0,-4 1-3 0,2 1-1 16,-2 1-2-16,0-1 0 15,1 5 0-15,-4-4 0 0,-1-4 0 0,-1 1-1 16,-2-2 0-16,-2-2 0 0,1 1 0 16,-3 4-1-16,0-3 0 0,-6 0 0 15,-1-2-1-15,-4-1 1 0,-4 1 0 0,-1-2 0 16,-3 0 0-16,1 5 0 0,-5-3 0 16,-6-2 1-16,-5-2 1 0,-4 4 0 15,-6-8 1-15,-4-4 1 0,-6 1-1 16,-1-1-1-16,-6-9 1 0,-6 6-2 15,-2 0-1-15,-3 1 0 0,-1 1 0 16,1 4-1-16,-3-3 1 0,-3 2-1 16,2-3 1-16,-6-5-1 0,1-3 1 15,1 0-1-15,2-1 0 0,-5-1-1 16,-2 5 1-16,-2-2-1 0,-4 3 0 0,-8 0 0 16,0 3-1-16,-4 1 1 0,0 7-1 15,-4 0 0-15,1 2 1 16,-1-2 0-16,-3-1 0 0,-5-7 0 0,-6 0 1 15,-4 1-1-15,-4 3 0 0,-2 0 1 16,-4 3-1-16,-1 1 0 0,-1-4 0 16,-6 2 1-16,1 2-1 0,-1 2 0 15,-2-1 1-15,-3 2-1 0,3-1 1 0,-3 1-1 16,-1-4 1-16,-1 4 0 0,-3 1 0 16,-3 1-1-16,2 2 1 0,-3 2 0 15,-4 0 0-15,0 3 0 0,-2-1 0 16,-1 0 0-16,-5 3 0 0,0 1 0 15,0 3-1-15,0-2 1 0,-4 2 0 16,4 0-1-16,1 2 1 0,3-1-1 0,-3 1 1 16,-1-1-1-16,0 3 1 15,0 0 0-15,-4 0 0 0,2 1-1 0,-6 2 1 16,5-2 0-16,-8-3 0 0,2 3-1 16,0 0 1-16,6-1 0 0,-1 1 0 15,1 3-1-15,2 1 1 0,-1-1 0 16,-5-2 0-16,-1 2 0 0,3-1 0 15,-5 1 0-15,4-1 0 0,-2 0 0 16,4 1-1-16,2 0 0 0,3 1 0 0,2 2 0 16,1 1 0-16,0 3 0 0,7 1 0 15,1 1 0-15,0 2 1 0,4 0-1 16,7 5 0-16,-6-4 1 0,6 1-1 16,0 4 0-16,5 1 0 0,0-1 0 15,3 2 0-15,1 1 0 0,3 1 0 16,1 1 0-16,2 1 1 0,2 5-1 15,0-2 1-15,2-2 1 0,3 0-1 0,1-1 0 16,-3 0 1-16,2 3-1 0,-4 2 0 16,0 0 1-16,2 2-1 15,-2 1 0-15,5 1-1 0,4-2 0 0,5 2-1 16,1-2-1-16,11 2-1 0,4-2 0 16,7 1 0-16,5 1-1 0,4 1 0 15,4 0-1-15,2 2 0 0,1-1 0 16,6 4 0-16,4 3 0 0,0 2 1 15,9 6 1-15,1 5 1 0,1-4 1 0,4 1 2 16,2 1 1-16,5-2 0 0,5-1 1 16,5 3 1-16,2-2 0 0,5 2 1 15,7-2 2-15,7 1 2 0,2-3-4 16,12 0-25-16,2 1-66 0,0 1 45 16,3 2-70-16,-3-6-251 0</inkml:trace>
  <inkml:trace contextRef="#ctx0" brushRef="#br0" timeOffset="23814.2914">28922 7599 5 0,'-12'-3'18'0,"-1"-1"11"0,1 0-1 16,0-1 3-16,0-5 2 0,1 4 0 15,2-2-3-15,-1 0-5 0,1 3-5 16,-1 0-6-16,-2 2-5 0,-1 0-3 16,-4 0-2-16,0 0-1 0,3 0 0 15,-1 1 1-15,2 1 1 0,0 1 1 16,-1 0 1-16,-2 0 3 0,-3 0 1 16,1 0 1-16,-2 0 2 0,0 1 0 15,0 0 1-15,3 1-1 0,-5 3-2 0,4 2-2 16,-3 0-2-16,0 0-3 0,0 4-2 15,-1-1-1-15,-3-1-1 0,0 5 1 16,-2-1-1-16,0 4 0 0,1-2 0 16,2 1 0-16,-1 1 0 0,1 1-1 15,0-3 0-15,3 4 0 0,0 2 0 16,1-2 0-16,0 1 0 0,1 3-1 0,0 0 1 16,-1-1 0-16,-1 2 0 0,-1 0 0 15,1 0 0-15,-3 2 0 0,0 4 1 16,3 1-1-16,1 4 0 0,-2-1 1 15,-1 2-1-15,-1-3 1 0,-4 3 0 16,2 2 1-16,0 2-1 0,-1 0 1 16,2 2-1-16,2 1 0 0,2 0 0 15,4-1 1-15,3-1 1 0,2-1 1 0,3 0 0 16,-1-1 0-16,-1-1 0 0,2 0 1 16,0-2-2-16,6 3-1 0,2 3-1 15,-3 2 0-15,4-3 0 0,0 4 0 16,2-2 0-16,-2-4 0 0,1-2-1 15,-1-1 3-15,4-1 2 0,1-5 2 16,3 1 3-16,0 0 2 0,0 2 2 16,3-2 1-16,2-3-1 0,2 3-1 15,4-2-2-15,2 2-2 0,2-5-3 0,5 2-1 16,-1 0-1-16,2-2 0 0,3-2-1 16,3 4 1-16,2-5-1 0,0-1 1 15,6 2-1-15,-1-4 1 0,-5-3 0 16,7 1 0-16,1-1 1 0,-5-3 0 15,4-3 1-15,8 1 1 0,-2-1 0 16,7 1-1-16,0-3 0 0,-2 1 0 16,2 0-1-16,-5-3-1 0,-1-4 0 0,-2-2-2 15,2-1 1-15,-3 0-1 0,0-4 0 16,1-2 1-16,-3-3-1 0,-2 1 1 16,-1-3-1-16,0-6 1 0,-4-1 0 15,5-2-1-15,-4-3 1 0,1-3-1 16,0 1 0-16,1 0 0 0,1-4 0 0,-1-7 0 15,2 4 0-15,-4-7 0 0,-5-2 0 16,1 1 0-16,-4 1 1 0,-5-7-1 16,0 2 0-16,-1 1 0 0,-7-2-1 15,3 4 1-15,-3-1 0 0,0 3-1 16,-3-5 1-16,0 1-1 0,-2-4 1 16,-4 4-1-16,-3-2 0 0,-3-1 0 15,-3-1 0-15,-1 2-1 0,-1-9 0 16,-5-2 0-16,-1-1 0 0,-5-6-1 15,-2 2 1-15,-5 2 0 0,-1-1 0 0,0 7 1 16,-3-2-1-16,-3-5 0 0,1 3 0 16,1 0 1-16,-3-1-1 0,0 4 1 15,2 6 0-15,-8 4 1 0,-4 0 0 16,-1 6-1-16,-1 4 1 0,-9 5-2 16,-1-1 0-16,-4 6 0 0,-4 0-2 15,-7 3 0-15,0 3 3 0,-6 9-10 0,-6 4-4 16,-1 5-10-16,-3 0-12 0,3 6-20 15,6 3-45-15,2 0-15 0,6 8 5 16,9 4-60-16,-3-1 0 0</inkml:trace>
  <inkml:trace contextRef="#ctx0" brushRef="#br0" timeOffset="26980.4993">22129 7605 10 0,'-17'-22'23'0,"-2"1"-9"0,-1 5-1 16,0 5-1-16,0 1-2 0,-1 1-1 0,-1 3 2 15,-3-1 6-15,-1 0 6 16,-2 0 5-16,-3 2 5 0,0 0 0 0,-1 4-2 15,-6 1-3-15,-3 1-6 0,-2 4-6 16,-3 7-6-16,-3 5-4 0,-4 3-1 16,-2 2-3-16,-1 4-1 0,-2 0-1 15,1 3 1-15,-1 2 1 0,-2 3-1 16,-4 0 1-16,7 9 0 0,-8-6 0 16,-1 6 0-16,1 3-1 0,2 3 0 0,-5-4 0 15,5 9 2-15,4 1 3 0,5-1 2 16,1 0 1-16,5-2 4 0,8 3 0 15,5 2 1-15,3 4-3 0,8 2-2 16,6 5-2-16,6 0-2 0,7 4-2 16,5 1-1-16,4 9-1 0,9-1 0 15,6-3 0-15,10-2 1 0,5-7 0 0,6-6 0 16,2-8-1-16,6 1 1 0,2-5-1 16,4-1 0-16,5-2 1 0,7-3-1 15,0-7 0-15,4-4 1 0,2-8 0 16,-3-8 0-16,-1-5 1 0,5-2 2 15,-2-6 1-15,3 0 0 0,-1-4 0 16,-1-1 1-16,-3-1-1 0,3-5 0 16,-1 0-2-16,0-2 0 0,1-2-1 15,4 0 0-15,-4-2 0 0,-3-5-1 0,2-5 1 16,-4-3 0-16,2-1-1 0,-5-6 1 16,0-2-1-16,-5-3 1 0,0-2 0 15,-6-8 0-15,1-1 0 0,-3 0 0 16,2 1 1-16,-6-6-1 0,-4 0 1 15,-4-8-1-15,-5-5-1 0,0-8 0 16,-1 0 0-16,-6-4-1 0,-2 4 1 0,-3-2 0 16,-8 3 1-16,-5-3 1 0,-5 3 3 15,-4 1 2-15,-3 0 1 0,-7 3 1 16,-10 0-1-16,-5 4 0 0,-10-2-1 16,-5 5-4-16,-5 4-2 0,-9 9-1 15,-3 4-2-15,-4 5-1 0,-5 2 0 16,-1 6 0-16,7 6-1 0,-10-2 1 15,0 8-1-15,4 6 1 0,-9 2-1 16,-7 3 0-16,4 8-5 0,1 1-6 0,-6 2-9 16,5 8-13-16,2 3-24 0,2 6-39 15,1 3 14-15,1 5-47 0,4 3-106 16</inkml:trace>
  <inkml:trace contextRef="#ctx0" brushRef="#br0" timeOffset="32114.687">11430 7536 10 0,'-26'-14'23'0,"-3"1"0"15,1 2-3-15,-1 1-1 0,-2 1-2 16,-1 5-3-16,3 4-5 0,-2 0-2 16,2-1-3-16,-3 3-2 0,0 1 0 15,1 2-1-15,3 0 0 0,-5 3 0 16,7-1-1-16,0 2 1 0,2 2 0 15,-2-1 0-15,7 1 1 0,-4 1 1 16,2 4-1-16,-2-1 2 0,0 3-1 0,-2 0 1 16,3 2 0-16,-2 0 1 0,2-2 1 15,-2 1 0-15,2 0 1 0,-1-2 0 16,2-2 1-16,3 2-2 0,-2 0 1 16,-1 0-2-16,2 3 0 0,-2 3-1 15,0-2-2-15,-1 4 1 0,1 1-2 16,3 0 0-16,3 0 0 0,-2-1-1 15,3 4 1-15,3-3-1 0,0 1 1 0,-2 0 0 16,2 3 0-16,0-5 0 0,0 0 0 16,-2-3 1-16,4 0 0 0,-2 3-1 15,1-2 1-15,1 0 0 0,3 1 0 16,-2 2-1-16,1-7 1 0,4 2-1 16,-1-1 0-16,0 1 0 0,2-2 0 15,0 2 0-15,-1 1 1 0,1-2 0 0,-2 2 2 16,2-2 0-16,-1 4 2 0,0-1 0 15,-1 1 1-15,1 1-1 0,1-1 1 16,1 0-1-16,1 3-1 0,1-1 0 16,0 1 0-16,1 0-1 0,-1 2 1 15,3-1-2-15,-1 3 1 0,0 1-1 16,0 1-1-16,2-3 0 0,1 2 1 16,6-2-1-16,-1-5 0 0,3 5 0 15,1-5 0-15,-2-1 1 0,-1 0 0 0,3 1 1 16,2-2 1-16,4 3 1 0,3-1 0 15,2 2 0-15,-2-2 1 0,2 0-2 16,-4-6 0-16,1 4-1 0,-3-2-1 16,3 1-1-16,-1 2 0 0,2-1 0 15,-3-3-1-15,2 1 1 0,0-1-1 16,0-4 1-16,1 1 0 0,2-1 0 0,-1-1 0 16,1-2 0-16,0-1 0 0,-3-1 0 15,1-2-1-15,1-3 1 0,2 3-1 16,-1-2 1-16,3-1-1 0,0-1 3 15,-1-1 4-15,0-2 1 0,0-2 2 16,1 0 2-16,0-2 0 0,1-1 1 16,2 1-2-16,-1-2-4 0,1-2-1 15,3-1-1-15,-2 0-2 0,3-1-1 0,3-3 0 16,1 1 0-16,-2-2-1 0,4 0 0 16,-5-7 0-16,6 4 0 0,-3-2 0 15,2-4 0-15,-4-3 0 0,1 1 0 16,-3-3 0-16,-1 0 0 0,-5-2 0 15,3 5 0-15,-5-8 0 0,-4 2 0 16,2-4 0-16,1 0 0 0,-4-2 0 16,0 2 0-16,0 0 0 0,-5-1 0 15,-2 0-1-15,-5-4 1 0,0-3 0 0,-4-5 0 16,1 0-1-16,1-1 0 0,-3-2 0 16,2 2 2-16,-2 4 2 0,-2-3 2 15,-2 2 1-15,-1-1 1 0,-1-1 1 16,-1-3 0-16,0 3-1 0,-3-2-3 15,-3-2-1-15,-1 2-2 0,-1 2 1 16,-5-3-1-16,1 0 1 0,-2 2 0 0,-5-4-1 16,1 0 0-16,-2-1 0 0,-5 3-1 15,2 3-2-15,-6 5 1 0,-1 2-1 16,-3 4 0-16,1 1 0 0,-2 4 0 16,-1 3 0-16,-2 1 0 0,-3 6-1 15,1 4 0-15,0 0 1 0,0 0-1 16,1 3 0-16,3-1 1 0,-3 1-1 15,-1 3 0-15,-2 4 1 0,-3 4-1 0,-5 2 0 16,0 5 1-16,-1 7-1 0,-4 3 1 16,3 7-2-16,0 0-6 0,7 1-10 15,-3 3-14-15,0 2-26 0,-3-3-46 16,0 11 18-16,-3 2-59 0,-2 2-127 16</inkml:trace>
  <inkml:trace contextRef="#ctx0" brushRef="#br0" timeOffset="34173.4694">4548 7585 30 0,'-20'-18'26'0,"-2"-3"-11"0,5 3 1 0,-2 4-2 15,-2-2-3-15,-3-1 0 0,0 1 1 16,0 3 2-16,5 0 5 0,-5-2 3 15,5 0 3-15,0 1 0 0,-3-2 1 16,-3 2-2-16,5 2-2 0,-5 0-4 16,4 3-5-16,-4 5-4 0,2-1-4 15,-3 5-3-15,0 0-2 0,-5 6-1 0,3 1 0 16,-4 4-1-16,1 3 1 0,-2 6-1 16,-3 1 1-16,-3 3 0 0,-3 3 0 15,1 6 0-15,-2-3-1 0,4 6 1 16,1 4 0-16,3-1 0 0,-2-6-1 15,5 0 1-15,0-2-1 0,3 0 1 16,3-1-1-16,3 6 0 0,0-1 1 16,2 1-1-16,-3 0 0 0,1 3 1 0,1 2 0 15,1 0 0-15,-5 1 1 0,-1 1-1 16,2 0 1-16,-3 2 0 0,-2 0-1 16,4 1 1-16,6-1 0 0,2-4 2 15,6 0 0-15,6 0 1 0,2 1 0 16,3-2 0-16,1 5 1 0,2-5 0 15,0-2-2-15,4-1 1 0,1 3-1 16,5-3 0-16,5 2 0 0,5 0 0 16,-1-2-1-16,2-4 1 0,5 0-1 0,-2-4 0 15,3 1 0-15,2-2 0 0,2 2 0 16,3-4 0-16,0 0 0 0,1-3 0 16,1 0 0-16,0-3 0 0,-3 0 0 15,2-1 0-15,0-1 0 0,4 3-1 0,-2 3 1 16,0-1 0-16,-2 4 0 15,1 2 0-15,-2 0 1 0,0-3 0 0,3 2 1 16,-1-8-1-16,2 1 1 0,0-5-1 16,3-3 0-16,1-4 0 0,0-3 0 15,-1-4 0-15,1-2-1 0,-1-3 1 16,1-3 1-16,-2-2 2 0,3-1 3 16,-1-2 1-16,1-2 0 0,-1-4 1 15,3-1-1-15,0-7 0 0,3-2-3 16,-6-2-1-16,1-3-2 0,-2-4 0 0,-3 1 0 15,-3-4 0-15,-1 0 0 0,-6 2-1 16,2-1 1-16,-3-7 0 0,-1-3 5 16,0-1 3-16,-3-12 3 0,-4-3 2 15,0 4 1-15,-5-1 0 0,1 2 1 16,-1 4-6-16,-4-3-4 0,-1 5-2 16,-2 3-3-16,-9-2-1 0,0 0-1 15,0 2 0-15,-3 0-1 0,-8-3 1 0,-4-3-1 16,-1-2 0-16,-7-2 0 0,-7-6 0 15,2-1 0-15,-7 3 0 0,-3 4 0 16,-6-1-1-16,-2 4 1 0,-4 6 1 16,3-2 1-16,-3 4 0 0,0 3 2 15,2 2-1-15,0 2 1 0,-5 10-1 0,0 3 0 16,1 8-2-16,-4 13-2 16,-2 4 0-16,-2 4 0 0,-4 1-2 0,-4 13-4 15,-1 7-10-15,-8 7-11 0,-1 7-17 16,0 5-26-16,-5 5-21 0,-5 7-2 15,0 5-39-15,-1 3-29 0</inkml:trace>
  <inkml:trace contextRef="#ctx0" brushRef="#br0" timeOffset="81225.922">1992 5648 63 0,'-7'-2'50'0,"0"1"-6"0,2-3 0 15,0 2-7-15,2-2-8 0,0 2-6 16,2-1-6-16,1 2-6 0,-3 0-5 0,2 0-5 15,0 0-1-15,0-2-1 0,1 2-1 16,-1-1 1-16,1 2-1 0,2 0 1 16,0 1 1-16,3 2-1 0,-2 0 0 15,1 1 1-15,0-3 0 0,-1-1 0 16,0 0 1-16,5 1 0 0,1-1 3 16,0 0 1-16,2-3 4 0,1 2 2 0,-2-2 2 15,3-1 1-15,-1 1 1 0,2 2-1 16,1-1-1-16,2-2-1 0,2 2-2 15,1-3-1-15,3 0-1 0,2-2 0 16,-1 2 0-16,3 0-2 0,0 1 0 16,2 0-1-16,1 2-1 0,-1-1 0 15,3-1-2-15,-2 0-1 0,0 2 0 0,0-1-1 16,4 1 1-16,-1-1-1 16,4 1 0-16,0 0 1 0,4 0-1 0,-3 1 0 15,2 0 0-15,-3-3 0 0,1 2 0 16,4 0 0-16,-2-2 1 0,2 0-1 15,-3 2 0-15,2-1 0 0,-2-1 1 16,2-2 2-16,-1 2 0 0,4-2 3 16,2 3 1-16,1-1 2 0,-4 4 2 15,2-5 0-15,-1 1-1 0,1-3 0 16,-3 2-2-16,4 0 0 0,1 0-2 0,4 0-2 16,-2 1 0-16,4 0-1 0,0 1-1 15,3-3 0-15,-6-1-1 0,3 0 0 16,0 1 0-16,-1-1 0 0,4 2-1 15,2 0 1-15,2 2-1 0,-3-1 1 16,6-1-1-16,-6 2 0 0,5 0 1 16,-4-1-1-16,2 1 0 0,0-2 1 15,4 0-1-15,-3-1 0 0,1-1 0 0,-1 3 0 16,5-2 0-16,-5 1 1 0,3 2-1 16,4-2 0-16,-2 0 0 0,0-2 0 15,1 1 0-15,-1 2 0 0,-4-2 0 16,9 0 0-16,-4 2 0 0,1 0 0 15,-1 0 0-15,-1 0 0 0,1 0 1 16,-3 2-1-16,2-1 0 0,3 2 0 0,-4-1 0 16,-4 2 0-16,1 2 0 0,0-1 0 15,-2 2 0-15,4-2 0 0,-1 1 0 16,0 0 0-16,2 0 0 0,-3-2 0 16,-1 2 1-16,2 1-1 0,-2-2 0 15,-3 3 0-15,4 0 0 0,2-3 0 16,-9 4 0-16,5-3 0 0,-2-1 0 15,0 3 0-15,-1 2 0 0,5-1 0 16,-3 2 0-16,4-2 0 0,-2 3 0 16,4-4 0-16,-3 2 0 0,2-2 0 0,2-1 0 15,0 1 0-15,-1-4 0 0,0 1 1 16,2-1 0-16,-1 1 1 0,0 0 0 16,2 0 1-16,3 0 0 0,-1 2 0 15,2 1 0-15,-2-4 0 0,-2 1-1 16,2-3 0-16,1 4-1 0,1-3 0 15,-1-3 0-15,1 2 0 0,-1 1-1 0,2 1 1 16,3-1 0-16,0-1 0 0,3-1-1 16,-3-1 1-16,0 0-1 0,-4-1 1 15,5 1-1-15,-4 1 0 0,1-1 0 16,0-1 1-16,1 2-1 0,-1 0 0 16,-2-2 0-16,1 1 0 0,2 3 0 15,2-2 0-15,1-2 1 0,-3 2-1 0,5-2 0 16,-6 2 0-16,2 1 1 0,2 1-1 15,-1-1 0-15,1 1 0 0,1-1 0 16,1 1 1-16,1-1-1 0,1-1 0 16,2 0 0-16,-3 2 1 0,2-1-1 15,0 3 0-15,1-1 0 0,-1 0 1 16,0 1-1-16,-2 0 0 0,1-2 0 16,1 0 1-16,-2 0-1 0,1-3 0 15,2 7 0-15,-3-7 1 0,2 2-1 0,-1-1 0 16,4 1 0-16,-1-3 0 0,1 2 1 15,-5 3-1-15,4-1 0 0,-2-2 1 16,-3 2-1-16,0-3 0 0,0 1 0 16,-7 3 0-16,2-5 0 0,0 2 1 15,-1-1-1-15,0 0 0 0,1-1 0 16,-4 5 0-16,6-4 0 0,-3 1 0 16,0-2 0-16,1 3 0 0,2 1 0 0,-3-1 0 15,-1 0 0-15,1-1 0 0,1 5 0 16,1-2 0-16,-2-2 0 0,-2 1 0 15,2 0 0-15,0 0 1 0,-3 0-1 16,5 0 0-16,-1 0 0 0,-2 2 0 16,-2-2 0-16,1 1 0 0,-2 0 0 15,2-2 0-15,2 2 1 0,-2 0-1 16,0 0 0-16,-1-2 0 0,-1-2 0 0,-3 3 1 16,2 0-1-16,0-1 0 0,2 1 0 15,-7 0 0-15,3-1 0 0,-2 3 1 16,1-6-1-16,-4 2 0 0,4 0 0 15,-2 2 0-15,-3-2 0 0,-1 3 0 16,-3 0 0-16,4-1 0 0,-3 0 1 16,0 1-1-16,-3 2 0 0,5 1 0 15,-7-4 0-15,-1 2 1 0,0-2-1 0,-1 3 0 16,-3 0 0-16,1-3 1 0,1 0-1 16,0 3 0-16,-1-3 0 0,-7 2 1 15,2-1-1-15,-4-1 0 0,0 2 0 16,-4 1 1-16,2-1-1 0,-10-2 1 15,5 0-1-15,-3 1 1 0,0 0-1 16,-3-2 0-16,5 3 1 0,-2-3 0 0,-4 2-1 16,1-1 0-16,-1 2 1 0,-1 1-1 15,-4 0 1-15,1-3-1 0,-4 1 1 16,0 2-1-16,0 0 1 0,-4-3-1 16,-2 1 1-16,6-2 0 0,-5 1 0 15,-2 3 0-15,0-2 2 0,1 0 2 16,-6 2 1-16,2-2 1 0,-2 4 1 15,2-3 0-15,-1 0 0 0,2 2-2 16,3-2-2-16,0-1-1 0,1 0-1 0,3-1 0 16,-2 2-1-16,2-1-1 0,1-1 1 15,1 0-1-15,3-1 1 0,0-1-1 16,0-2 0-16,5 2 1 0,-4 1-1 16,2-2 0-16,5 4 0 0,-4-2 0 15,-3 1 0-15,3-1 0 0,-6 2 0 16,1-1 0-16,3-1 0 0,1 1 0 15,1 0 0-15,5 1 0 0,-2 2 0 16,1-1 0-16,5 0 0 0,-2-1-1 0,-2 2 1 16,5 1 0-16,-1 0 0 0,0-2 0 15,-2 1 0-15,3-2 0 0,-4 2 0 16,1-3 0-16,-5 6 0 0,6-2 0 16,-2-1 0-16,2 0 0 0,-1 2 0 15,1-3 0-15,-1 5 0 0,0-5 1 0,-5 3-1 16,3 2 0-16,-4-4 0 0,-2-1 0 15,-2-1 0-15,5 0 0 0,0 0 1 16,-1 0-1-16,-2 0 0 0,5 0 0 16,-7 0 1-16,-1-1-1 0,0 2 0 15,1 0 0-15,-7 0 0 0,4-3 1 16,-3 2-1-16,-3 2 0 0,3-1 1 16,-1-3-1-16,-3 1 1 0,0 1-1 15,1 1 0-15,0-2 1 0,-2-2 0 0,-1-1-1 16,2 3 1-16,-4 4-1 0,0-6 4 15,-1 1 1-15,-1 2 3 0,-1 2 0 16,-1-3 2-16,1 2 0 0,-1-3 1 16,1 2-2-16,1 1-3 0,-2 0 0 15,-3-2-1-15,2 2-1 0,1 0 0 16,1 2 1-16,-4-2-1 0,0 1 0 0,-1-2 0 16,1 1 0-16,-3-3 1 0,1 1 0 15,1 1 1-15,1 2 1 0,-3-1 0 16,3 0 1-16,-4 0 1 0,4 4-1 15,3-2-1-15,-7-1 0 0,3-2 0 16,1 2-1-16,-3-2-1 0,2 3-1 16,-2-4-1-16,1 2 0 0,1 2 1 0,-1-1-2 15,1 2 1-15,0-4 0 0,0 3-1 16,-2 2 0-16,-1-5 0 16,3 4-1-16,-2 5 0 0,0-1-1 0,2 2 0 15,-3 0 0-15,4 4 0 0,0 3 0 16,-1 6-1-16,3 1 1 0,-1 5 0 15,3 0-1-15,-5 1 1 0,4 1-1 16,-1 1 0-16,-1 1 1 0,2 8 0 16,3 0 0-16,0 2 0 0,-2-1-1 15,1 3 1-15,-2-3 0 0,-1-2 0 0,1-1 0 16,-1 0 0-16,1-2 0 0,-2-2 0 16,3 0 1-16,-2 2 0 0,-3-1-1 15,-1-3 2-15,2-1 0 0,-3 1 0 16,2-4 1-16,-2-1-1 0,1 4 1 15,2-5-1-15,0-2 0 0,0 0-1 16,1-5-1-16,2 1 0 0,2-3-3 0,2-1-8 16,0-3-15-16,3-1-55 0,2-8-63 15,0-4 39-15,-2-1-109 0,-11-3-208 16</inkml:trace>
  <inkml:trace contextRef="#ctx0" brushRef="#br0" timeOffset="90669.2027">20070 6048 14 0,'1'15'10'0,"-4"5"-4"15,3 2 2-15,-2-2-3 0,-5 8-1 16,4-1 1-16,-5 0 1 0,2 3 5 15,-2 0 2-15,2-3 1 0,-3 4 0 16,5 1 1-16,-4-3-2 0,0 4-2 16,-1 4-4-16,1 0-2 0,-1 3-1 15,2 10-1-15,1 0 1 0,-1 0 0 0,1 2 1 16,-4-2 1-16,-1-1 0 0,-2 3-1 16,-1 3 0-16,0-1-1 0,1 7-1 15,-1-3-1-15,5 2 0 0,2-1-1 16,2-3 0-16,0-1 1 0,2 2-1 15,0 2 0-15,-1-3-1 0,2 9 1 16,-2-2-1-16,0 0 1 0,-1-4-1 0,2 7 0 16,-3-2 0-16,4 0 0 0,0 5 1 15,0 1-1-15,1-5 0 0,1 1 0 16,0-3 0-16,1-1 0 0,0 6 0 16,2-4 1-16,1-3-1 0,0 2 0 15,2-4 0-15,0-5 0 0,-2 3 0 16,2 4 0-16,-1 1 0 0,-2-1 0 15,0 0 0-15,-3 2 0 0,0-6 1 0,-1 3-1 16,-4 2 1-16,2-1-1 0,-3 5 1 16,1-3-1-16,-3 0 1 0,2-2-1 15,-2-2 1-15,-2-4-1 0,3 2 1 16,1 2-1-16,-1-6 0 0,0 2 0 16,4-7 0-16,-2-1 0 0,2-7 8 15,3 0 3-15,0-1 3 0,1-4 2 16,0 1 2-16,2-4 0 0,-2 3 2 15,-1 1-9-15,-1 1-3 0,-2-2-1 0,-1 5-2 16,1-5-2-16,-2-5 0 0,-2 1 0 16,-4-1 0-16,-1-7-1 0,-8 0 0 15,3 2 0-15,-5-5 0 0,0-2-1 16,1-2 1-16,5-7-1 0,0 0 1 16,0-2 0-16,0-5 0 0,2-2 0 15,0-1 1-15,1-4-1 0,-2 5 0 0,2-5 0 16,-1 1 7-16,-6-1 3 0,-4 1 3 15,2 0 0-15,-5-2 1 0,-4 5-1 16,1 1 2-16,-1-1-9 0,-2 1-4 16,-5 0-2-16,-3 1-1 0,-1 0-1 15,-4 0 1-15,-2 0-1 0,0 1 1 16,-1 0-1-16,-6-1 0 0,-1 1 0 16,-4-2 1-16,2 0-1 0,-7-3 0 15,1-2 0-15,-3 0 1 0,-1-1-1 0,-9 1 0 16,5 2 0-16,2 0 0 0,-8 1 1 15,-1 1-1-15,-1-1 0 0,-8 3 0 16,0-1 0-16,1 0 0 0,-6 1 0 16,-2 2 0-16,3 1 1 0,-4-2-1 15,-3-2 0-15,-1 2 0 0,1 1 1 16,-4-3-1-16,-1-2 0 0,3 0 0 0,1-1 0 16,2 2 0-16,1-6 1 0,2-2-1 15,2 1 0-15,3-3 0 0,-3 1 0 16,3 0 1-16,-1 2-1 0,-3 2 0 15,-1 1 0-15,0 2 1 0,1-3-1 16,-3 1 0-16,1-1 0 0,1-1 1 16,-3 4-1-16,-2-4 0 0,-1 3 0 15,-1 1 0-15,-2 3 0 0,2-1 0 0,-1-2 1 16,-3 2-1-16,2-1 1 0,-2 1 0 16,0-1 0-16,2-1 0 0,1-2 0 15,8 2-1-15,-2-2 1 0,1-1-1 16,-3 1 0-16,2-1 0 0,-9 5 1 15,5-3-1-15,0 1 0 0,-2 3 0 16,-1 0 0-16,-4 3 0 0,-2-2 0 16,-3 1 0-16,-6 0 0 0,-1 4 0 15,-1 0 0-15,-6 6 0 0,2-1 0 0,-4 8 0 16,-1-4 2-16,-3 0 4 0,-1 2 2 16,-7-1 3-16,2-1 3 0,-3 2 3 15,2 0 1-15,1-2 0 0,1 2-2 16,-2 0-2-16,2-2-1 0,5 0-3 15,-4 0-1-15,4 0-3 0,5-3-1 16,0-2-2-16,2 3 0 0,5-1-1 0,5-2-1 16,-3-1 0-16,-1-1 0 0,1-2 0 15,5 0-1-15,-5-1 1 0,-2-1 0 16,6 1-1-16,1 0 1 0,-9-4-1 16,4-2 1-16,6 1 0 0,-2 0-1 15,4-5 1-15,0-2-1 0,4-1 1 16,3-1 0-16,1 0-1 0,-1-3 1 15,5 0-1-15,-1 1 1 0,0-1-1 0,0 1 1 16,-1 1-1-16,2 1 0 0,-3 3 0 16,3-2 0-16,-1 0 0 0,2 4 0 15,-4 1 0-15,4-5 0 0,-4 4 0 16,2-2 0-16,2 3 1 0,3 0-1 16,-1 1 0-16,3-2 0 0,-1 0 0 15,-1-4 0-15,5 2 1 0,3-3-1 16,-1 4 0-16,2-3 1 0,2-3-1 15,0 0 0-15,1 0 0 0,2 0 0 0,3 3 0 16,3 2 1-16,-5-4-1 0,5-1 0 16,-9 1 0-16,3-1 0 0,1 0 0 15,3 1 1-15,-2 2-1 0,3-2 0 16,2 2 0-16,-3-3 0 0,3 4 0 16,4 0 0-16,3 0 0 0,-4 0 0 15,-3 0 1-15,2-1-1 0,-5-1-1 16,3 1 2-16,4 0-1 0,5 2 0 0,-1-3 0 15,-3 1 0-15,6 4 0 0,-1-3 0 16,2 2 0-16,4 0 0 0,0 0 0 16,-2 1 0-16,3-4 0 0,5 3 1 15,-5-1 1-15,6 2 1 0,2-3 1 16,2 1-1-16,0-1 1 0,7 3 0 16,7-2-1-16,0 3-1 0,3 1-1 0,-2-1-1 15,2 1 1-15,0 1-1 0,0-2 1 16,5 1-1-16,0-4 1 0,-2 2-1 15,1 0 1-15,3-1-1 0,-1 0 1 16,4 1-1-16,5-3 0 0,-2 0 1 16,2 1-1-16,1 2 0 0,2-2 1 15,-3-3-1-15,3 2 0 0,2-2 0 16,0-3 0-16,-1-2 1 0,4 6-1 0,-1-3 0 16,1-1 0-16,-3 2 0 15,4 2 0-15,0-5 0 0,1 1-1 0,2-3 1 16,1-1-1-16,1-2 1 0,1-2-1 15,-3 1 0-15,3 0 0 0,0-2 0 16,0-3 1-16,0-1 0 0,-1-6 0 16,0 0 1-16,1 0-1 0,-2-3 1 0,-1 2-1 15,1-2 1-15,-2-2 0 16,2-5 1-16,0 5 2 0,-1-6 1 0,-1 0 2 16,1-5 1-16,1 1 2 0,0-10 0 15,2 4-1-15,-5-8-1 0,1 2-1 16,2 0-3-16,4-1-1 0,-2-3-1 15,2-3-1-15,3 0 0 0,0-5-1 16,2 1 1-16,0-2 0 0,-1 3 1 16,4-2 0-16,2-2 1 0,1-3-1 15,1 0 0-15,1 0 0 0,-1-3-1 0,-1 0-1 16,2-4 1-16,2 0-1 0,4-2 0 16,0 1 0-16,-1-2 1 0,0 4-1 15,-3-5 0-15,3 2 0 0,-1-1 1 16,0 0-2-16,1 0 6 0,-4-1 3 15,-5-1 3-15,-2-3 2 0,1 3 1 16,-6 1 1-16,-1 2 2 0,-2 4-4 16,0 1-3-16,-1 4 0 0,-1 6-2 0,0 2-2 15,1 0 0-15,0 5-1 0,2 1-1 16,0-2-1-16,0 5-1 0,2 5-1 16,4 7 0-16,0 4-1 0,6 10 4 15,-1 4-11-15,3 8-15 0,0 3-26 16,-1 10-98-16,-3 7 58 0,-9 2-107 15,-3 7-323-15</inkml:trace>
  <inkml:trace contextRef="#ctx0" brushRef="#br0" timeOffset="101636.2954">18907 6993 7 0,'0'2'6'15,"-2"-1"-2"-15,1 2 0 0,-1 2-1 16,1 1-1-16,-1 3 1 0,-1-2 2 16,-1 3 2-16,1 4 3 0,-3 1 3 15,0 0 4-15,-2 3 0 0,-1 6 1 0,-2-3-1 16,0 4-2-16,0 1-1 0,-1 1-2 15,0-3 0-15,4 1-2 0,-4-5 1 16,2 1-1-16,1 2 2 0,-1-3 0 16,-2 2 0-16,1-1 0 0,0-1 0 15,2-1-2-15,-1 1-1 0,2-3-1 16,1-2-1-16,-1 0-1 0,-1-2 0 16,4-1-2-16,0 4 0 0,-1-5-1 15,3-3-1-15,-1 3 0 0,1 0-1 0,1-3 0 16,-4-1 0-16,4-1 0 0,-1 0 0 15,2 0 0-15,-1-2 0 0,3 1 0 16,-2 2 0-16,0-1 0 0,1-1 0 16,1 2 1-16,-4-2-1 0,2-1 0 15,-3 2 1-15,-1-3-1 0,-1 2 0 16,1 0 0-16,-2-2 0 0,2 3-1 0,-1-3 1 16,2 1-1-16,-1 0 1 0,0-1-1 15,4-2 0-15,-1 2 0 0,0-1 0 16,2 1 0-16,0-1 1 0,-2 1 0 15,2-2 2-15,-2-1 0 0,2 0 0 16,0-2 1-16,0 1 0 0,0-5-1 16,2 1 0-16,0 1-1 0,3-5 0 15,0-1-1-15,1-1 0 0,0-3 0 16,2 0 0-16,-4 0 0 0,0-2-1 0,0-1 1 16,0 3 0-16,-4-4-1 0,-2 0 1 15,0-1 0-15,-2 6-1 0,2-1 1 16,-3 2-1-16,3 4 0 0,1 1 0 15,0-1 1-15,-2 3-2 0,3 0 1 16,0 3 0-16,-3 0-1 0,1 0 0 16,0 2 0-16,1 0-1 0,3-1 1 0,-4 1-1 15,1-2 1-15,2 4 0 16,2-2 1-16,-1 0 0 0,-2 1-1 0,3 0 1 16,-3-1 0-16,2 2 0 0,-2-2 0 15,3 2 0-15,-3-2 1 0,0 0-1 16,1 0 0-16,-1 0 1 0,2-1-1 15,-2 1 1-15,-1 0 0 0,3 0 0 0,1 0-1 16,-6-1 1-16,7-1 0 0,-4 1 0 16,-1-2-1-16,-1 0 1 0,-2 0-1 15,6 0 1-15,-2-1-1 0,-2 1 0 16,4 1 0-16,2-1 1 0,-2 0-1 16,-1 1 0-16,-1-1 0 0,0 0-1 15,-1 1 1-15,0-1-1 0,0 4-1 16,1-1 0-16,0 0-1 0,0 2 1 15,3 0-1-15,-2 1 0 0,-1-1 1 16,0 1 1-16,-1 1 0 0,1 1 2 0,-1 2 1 16,1 1 1-16,-1 2 0 0,1 1 2 15,2-2 0-15,-2 6-1 0,0-2 1 16,0 4-2-16,0-1 0 0,2 5 0 16,0-4-1-16,-3 2 0 0,1-2-1 15,2 1 0-15,0-5 0 0,-3-2 0 16,1-2 0-16,1-2 0 0,1 2-1 0,0-3 1 15,-1 1 0-15,-1-2 1 0,2 2-1 16,0-3 0-16,-2 1 0 0,0 1 1 16,0-2-1-16,-3-2 1 0,5 2-1 15,-1 0 1-15,-1 1-1 0,-1-6 1 16,0 2 0-16,0-1 0 0,1 0 0 16,0-1 2-16,-1-2-1 0,1 0 1 15,4 3-1-15,1-3 1 0,0 0-1 16,0-2-1-16,3 0 0 0,3-1-1 0,0 0 0 15,1 0 0-15,1 2 0 0,0-5 0 16,-2 0-1-16,1 2 1 0,-1 0-1 16,2 0 1-16,-3-1-1 0,3 0 0 15,-1 1 1-15,0-2-1 0,-1 0 0 16,0 2 1-16,0 1-1 0,1 0 0 16,-1 0 0-16,-3 3 1 0,0 1-1 15,-4-2 0-15,0 3-1 0,-1 1 1 0,0 0 0 16,-1 0-1-16,-1 0 1 0,1 1-1 15,-4 1 1-15,2-1-1 0,-1 0 1 16,-3 2 1-16,0 1-1 0,-1 0 0 16,1 2 1-16,-4 2 0 0,0-1-1 15,-7 4 1-15,-1 1-1 0,-6-1 0 16,0 0 1-16,-1-1-1 0,4 1 0 0,-1-1 0 16,3 0 0-16,-1-2 1 0,2 2-1 15,-2-1 0-15,4 0 0 16,-1-3 0-16,1 3 1 0,-2-3-1 0,3 1 0 15,1-1 0-15,3 0 1 0,0-2-1 16,2-2 1-16,2 1-1 0,-2-3 1 16,3 0 0-16,1 0 1 0,-2-1-1 15,4-1 1-15,-1 1 0 0,1-4-1 16,0-1 0-16,1-2 0 0,2-2 0 0,1-2-1 16,-1 2 1-16,4-2-1 0,-3 0 0 15,0-1 1-15,1-2-1 0,-2 1 0 16,1-3 1-16,-1 3-1 0,1-6 1 15,-2 1-1-15,-1 0 1 0,-1 0-1 16,-2-1 1-16,1 7 0 0,0 1 1 16,-1 1 1-16,1 4 0 0,2 1 0 15,-2 1 1-15,1 2 0 0,2 0-1 16,-3 1-1-16,0 0-3 0,1 3 0 0,-1-4-2 16,3 5 0-16,2 1 0 0,-3 1 0 15,2 2 0-15,2 0 1 0,1 2 1 16,-1 3 1-16,0-3 1 0,-1 1-1 15,2 5 1-15,3 2 0 0,-1-3 0 16,-2 2 0-16,2 2 0 0,-2-2 0 0,-2-3 1 16,0-1-1-16,-2 1 1 0,0-4 0 15,-2 3 0-15,2-2 0 0,-2 2 1 16,1-4-2-16,3 2-12 0,0 3-28 16,0 3-37-16,2 1 24 0,-2 2-68 15,-1-6-118-15</inkml:trace>
  <inkml:trace contextRef="#ctx0" brushRef="#br0" timeOffset="112184.1316">14690 7093 68 0,'-4'-15'74'0,"3"2"-21"0,-4 5-2 16,5 0-8-16,-2 5-11 0,0-2-11 16,4 2-9-16,1 1-5 0,2 0-1 15,-1 2 0-15,-2 0-1 0,6 2 2 16,-4 0 3-16,3 1 4 0,-1 2 3 16,1-1 3-16,1 4-2 0,0 4 1 15,1 2 0-15,2 3-2 0,3 1-3 16,-1 3-3-16,4 3-4 0,-3-4 0 15,3 1-2-15,0 1-2 0,2 3 0 0,0-3-1 16,5 0 0-16,1 3 1 0,2-2-1 16,-2-4 2-16,4-2-1 0,-2 2 1 15,-4-9 1-15,0 1 0 0,-3-1 0 16,-4-4-1-16,-4-2 1 0,-2 0 1 16,-2-1-1-16,-1-1 1 0,-3-1 0 15,1 0 1-15,-2 0 0 0,-1-1 1 0,-1 1-2 16,0 0-10-16,-1 0-14 0,0-1-23 15,-2-1-54-15,-2-2 26 0,-4-1-71 16,-1-4-157-16</inkml:trace>
  <inkml:trace contextRef="#ctx0" brushRef="#br0" timeOffset="112553.1438">15129 7173 17 0,'-24'28'40'0,"-1"-3"0"0,0 2-4 16,-3 0 2-16,-1-3-2 0,2 0-4 15,-3-1-4-15,3 1-4 0,2-4-3 16,1 2-3-16,1-4-1 0,6 0-2 16,2-4 1-16,1-1-1 0,3-4-1 15,3 0-1-15,-1-4-1 0,-1 1-2 0,2-4-1 16,2 1-2-16,-1-3 0 0,7 1-1 16,-1-1 0-16,-5-3-1 0,4-1 0 15,4-1-2-15,0-1-1 0,2 1 0 16,-4 1-11-16,5 2-56 0,2 0-6 15,-3 1 13-15,1-2-78 0,-4-2-19 16</inkml:trace>
  <inkml:trace contextRef="#ctx0" brushRef="#br0" timeOffset="115932.6676">2923 7284 74 0,'-11'-9'64'0,"3"4"-8"0,0-2-1 16,-2-2-7-16,0 0-7 0,2 0-6 15,2 0-7-15,4-2-7 0,-1 0-7 16,1-1-3-16,2-3-4 0,2-3-3 0,0-1-2 16,1 2 1-16,0-4-1 0,2 1 0 15,-2-1 0-15,1 1 1 0,-1-6 0 16,2 2-1-16,0-2 0 0,2 5 0 15,-3-2-1-15,3 3 0 0,3 0-1 16,-4 5 1-16,1-1-1 0,0 2 0 16,2 2 1-16,-4 2 0 0,5 0 1 0,0 2-1 15,2 3 0-15,-1-3 0 0,2 3 0 16,-2 2 0-16,2 0-1 0,-1 0 0 16,1 1-1-16,-1-2 1 0,2-1 0 15,8 1 0-15,-2 2 0 0,3-3 0 16,2 4 0-16,-1 1-1 0,-3-1 1 15,1 0 0-15,-1-1 0 0,2 0 0 16,-2 2 0-16,5 0-1 0,-4 0 1 16,3 1 0-16,-1-1 0 0,2 3 0 0,-2-1 0 15,3-2 0-15,-1 2 2 0,4 1 1 16,0-5 1-16,-1 5-1 0,0-4 1 16,3-3 1-16,0 3-2 0,3-1 0 15,2 1-2-15,3-1 0 0,4-2 0 16,-1 3 0-16,0-3-1 0,1 3 0 15,-2-3 0-15,1-2 0 0,-4 5 1 16,4 2-1-16,0-2 0 0,-2 2 0 16,1 1 0-16,2-2 1 0,-3 2-1 0,0 0 0 15,0 0 0-15,-1 1 1 0,7 0 0 16,-3 1-1-16,4-2 1 0,-1 1 0 16,2 0 0-16,0-1 0 0,2 1 0 15,-2-1 0-15,3-3 0 0,-3 2 0 16,-1-2-1-16,1 2 1 0,2 0-1 15,4-1 1-15,-1 3-1 0,3 2 1 0,0-2-1 16,-1-2 0-16,-1 1 0 0,3-1 1 16,-1 0-1-16,-1 0 0 0,5-1 1 15,1 1 0-15,-2 2 2 0,-2-6-1 16,6 3 1-16,-4 0 0 0,2-3 1 16,2 5-1-16,2-4-1 0,-3 0 0 15,1 0-1-15,-5 1 0 0,9-5 0 16,-4 4 0-16,5 0-1 0,0 1 1 0,2 1-1 15,-8 0 1-15,3-1-1 16,-8 0 0-16,4-4 1 0,-1 1-1 0,1 0 1 16,-2 0-1-16,2 1 1 0,-3 1-1 15,0 1 1-15,-5 1-1 0,5-2 1 16,-1 0-1-16,-1-1 1 0,1 0-1 16,-2-3 1-16,-2 0-1 0,-4-2 1 0,4 2 0 15,-9-1-1-15,4 3 1 16,-2 1-1-16,1-2 0 0,-3 2 1 0,-2-2-1 15,-3-1 0-15,-2-1 1 0,-2 3-1 16,-2-3 1-16,0 0 0 0,1-1 0 16,1 1 0-16,-3-7 0 0,0 1 0 15,1 1 0-15,-2-2 0 0,-5-2 1 16,0 3-1-16,-4-1 0 0,-2-1 0 16,-5-1 0-16,0 2 0 0,-3 1 0 15,-1 0 0-15,-5 1 0 0,1 3 0 0,-4 1 0 16,-2-2 1-16,-1 3 0 0,-4 0 0 15,-2 0-1-15,-2 2 0 0,-5 1 0 16,-3 2-1-16,-2 1 0 0,-5 1 0 16,-2 1 0-16,-1 3 0 0,-6 2 1 15,1 0 0-15,-3 3 0 0,-3 0 0 16,1 0 0-16,0 0-1 0,0 3 1 0,2 0 0 16,1-1 0-16,0 0 0 0,3 3 0 15,2-3 1-15,-1-1 1 0,2 2-1 16,1-1 0-16,5 0 0 0,2 1-1 15,2-1 0-15,4-3-1 0,6 0 0 16,-3-2-1-16,4 1 0 0,0-2 0 16,4 1 0-16,0 2 0 0,0-1-1 15,1 0 1-15,2 3 0 0,-1-1 0 0,3-1 0 16,0 3 0-16,0-1 0 0,3-5 0 16,0 2 0-16,5 3 0 0,0-5 0 15,2-1 0-15,0 2 1 0,1-1 0 16,0-2 0-16,-1-2 0 0,5 1 0 15,1-2 1-15,0 0 0 0,1 0 2 16,3-6-1-16,-1 1 2 0,3-2-1 16,0 3 2-16,3-4 0 0,1 4-1 15,2-3-1-15,0 0 1 0,-1 0-1 0,6 5-1 16,-1-1-1-16,1 2 0 0,0-2 0 16,1 5-1-16,0-2 1 0,-3-3-1 15,0 0 1-15,5 0-1 0,1 1 0 16,0 1 1-16,-1-2-1 0,4 3 0 15,-2-1 0-15,0-1 0 0,-2-1 0 16,3 3 1-16,0-3-1 0,-4 3 0 0,4-2 0 16,2-1 0-16,1 4 0 0,1 0 0 15,4-2 0-15,-2 5 0 0,0-7 0 16,0 1 1-16,-1 1 0 0,-2-1 0 16,1-4 0-16,3 3 0 0,3-2 0 15,2-1 0-15,0 0 0 0,0-3-1 16,-1 1 1-16,0 4-1 0,0-3 1 15,0 3-1-15,1 0 1 0,0 3-1 16,3-4 1-16,-1 2-1 0,-4 1 0 0,2 0 1 16,-3-2-1-16,-7 3 1 0,2-2-1 15,1 0 0-15,-1-1 1 0,1 2-1 16,-1-1 0-16,2 0 0 0,1 1 0 16,-3-1 0-16,1 3 0 0,1 1 0 15,-2-1 0-15,1-1 0 0,0 1 0 16,1 0 0-16,2 0 1 0,-1-1-1 0,-5 1 0 15,4 0 0-15,-4 2 1 0,1 1-1 16,-1-1 0-16,4-1 0 0,-3 1 1 16,0-1-1-16,-1 0 0 0,-2-3 0 15,-4 1 1-15,-1 2-1 0,-1 0 0 16,-2-1 0-16,-4 0 1 0,1 3-1 16,-1 1 0-16,-4 0 0 0,-1-1 1 15,4 2-1-15,0-2 1 0,-2-1-1 16,4 1 0-16,-3 1 0 0,-1-2 0 0,-6-3 1 15,1 2-1-15,-1 1 0 0,-2-1 1 16,-4 1-1-16,3 1 1 0,-4 0-1 16,-2 0 1-16,0 0 0 0,-1 1 3 15,-1-3 2-15,-1 2 1 0,1-2 1 16,-1-1 0-16,-4 0 1 0,2 3 0 16,-3-2-3-16,-1 2-1 0,-1-3 0 0,0-3-1 15,0 5-1-15,0-1 1 0,-1-1-1 16,-2-1 0-16,1-1 0 0,-2 2 0 15,1 0 0-15,-1 0 1 0,1 0 0 16,-1-1 1-16,3 1 0 0,-4 0 1 16,2-2-1-16,0 3 0 0,-1-1-1 15,-1-2-1-15,1 2 0 0,0 0-1 16,0 0 0-16,-1 2 0 0,0-3-1 0,0 0 3 16,1 1 0-16,-3 1 0 0,1-3 0 15,0 1 0-15,-1 0-1 0,1 0-1 16,1 2-2-16,1 2-1 0,0 1-1 15,0 5-1-15,2 6 0 0,-1 4 1 16,2 5 0-16,0 3 0 0,0 8 1 16,1-1 0-16,-1 6-1 0,2-1 2 15,3 6-1-15,2-1 0 0,0 1 1 16,3 0-1-16,-1 0 1 0,-1-4 0 0,-2-5 0 16,-2-1 1-16,-2-4-1 0,1-5 1 15,-5 1-1-15,1-3 0 0,-1-1-8 16,0-4-15-16,-2 1-24 0,-3 0-73 15,2-1 41-15,-1-5-85 0,-4-4-231 16</inkml:trace>
  <inkml:trace contextRef="#ctx0" brushRef="#br1" timeOffset="141413.3559">17940 9810 243 0,'1'-2'119'0,"-1"-4"-50"0,2 1 18 16,1 5-48-16,2 0-1 0,5 4-15 16,1 3-9-16,2 2 0 0,2 3 6 15,3 6 3-15,0-2 3 0,1 3 2 16,-1 3 2-16,3-1 0 0,-3 0-1 15,1 2-2-15,1-3-3 0,0-1-4 16,1 0-4-16,2-4-3 0,0 3-2 16,3-2-3-16,0-2-1 0,-2 0-2 15,1-1 0-15,-2-3 0 0,-5-1 0 0,0-2 0 16,-5-1 0-16,-4-2 0 0,-4-2-6 16,-1 0-8-16,-2-2-9 0,-2 1-15 15,0 0-28-15,-3 1-48 0,-2-1-35 16,-3 2 12-16,-1-1-84 0,-1-2-54 15</inkml:trace>
  <inkml:trace contextRef="#ctx0" brushRef="#br1" timeOffset="141831.5382">18530 9684 48 0,'-16'4'50'16,"-4"3"-13"-16,-4 10-3 0,-3 11-2 15,-5 5-16-15,2 5-2 0,-3 3-3 16,2 1 6-16,-5-4 5 0,2-1 9 16,1 0 8-16,1-5 8 0,-4-6 6 15,0-4 1-15,1 0-3 0,-4-7-4 16,3-1-8-16,6 0-7 0,7 3-8 15,2-8-6-15,5 3-5 0,3-2-5 0,3-3-4 16,6-1-2-16,4-3-1 0,0-3 0 16,6-3 0-16,4-5 1 0,5-5-1 15,7-5 0-15,7-4-2 0,7-5-3 16,6 1-1-16,4-3-1 0,-4-3 0 16,2-1 0-16,-1-1 0 0,-5-3 3 15,-2 2 2-15,0 5 1 0,-8 2 1 16,-3 6 0-16,-6 4 2 0,-5 7-1 0,-8 4 1 15,-3 5 0-15,-3 2 0 0,-6 2 1 16,-8 9-34-16,-8 7-74 0,-8 7 51 16,-10 4-72-16,-3 2-295 0</inkml:trace>
  <inkml:trace contextRef="#ctx0" brushRef="#br1" timeOffset="145000.6651">2588 9367 20 0,'2'4'28'16,"0"1"-3"-16,1-2-3 0,-2 1-1 15,0 2-5-15,1-2-3 0,-1 0-4 0,-1 3-2 16,4 1-3-16,1 0-1 0,-2 0-1 16,2 2-1-16,3 3 0 0,1-6 0 15,2 2-1-15,4 0 1 0,-2 0-1 16,-1-4 2-16,-1 2 0 0,-1-3 2 16,-5 1 0-16,4 0 1 0,3 2 1 0,-1 0-1 15,1 1 0-15,5 0 0 0,-2 1-2 16,-2-3-1-16,0 0-1 0,3 4 0 15,-4-4 0-15,4 3 0 0,-2 0-1 16,0-1 0-16,-1-2 1 0,3 2-1 16,-4 0 0-16,5 1 0 0,-1 2 1 15,-1-2-1-15,1-2 1 0,0 0 0 16,-1 0 0-16,-2-3 0 0,1 0 0 0,0 1 0 16,0-3 0-16,2 1 0 0,4-1-1 15,-1 3 1-15,3-2-1 0,-1 2 0 16,-1 2 0-16,-4 2 0 0,-1-1 0 15,2-1-1-15,-1-1 1 0,1 3 0 16,1-1 0-16,-1-1 0 0,2 3 0 16,-1 1 0-16,1-2 0 0,1 0-1 15,2-2 1-15,1 1 0 0,2 2 0 16,4 0 0-16,0-2 1 0,3 2-1 16,2 0 1-16,0-2 0 0,-2-3 0 0,4 3 1 15,-1-3-1-15,1 3 0 0,2-3 1 16,1 1-1-16,-3-1-1 0,3 0 1 15,-3-2 0-15,1 0 0 0,4 1-1 16,-1-1 1-16,-3-1 0 0,3 0 0 16,-3 1-1-16,-3 3 1 0,1-1-1 15,1 2 1-15,-2-4 0 0,3 0-1 0,2-2 1 16,-1 5 0-16,1-3 0 0,3 0 0 16,3-2 0-16,-3 3 0 0,4 0-1 15,2-3 1-15,-3 0 0 0,-2 1-1 16,1-2 0-16,1 3 0 0,-5-1 0 15,4 2 1-15,-9-1-1 0,5 3 0 16,1-2 2-16,0 0 1 0,-2 0 2 0,8-5 0 16,-4 4 1-16,-2-1 1 0,5 3-1 15,0-1 0-15,1-3-1 0,-1 2-2 16,2 0-1-16,-2 1 0 0,2-6 0 16,0 2-1-16,2 1 0 0,-2 2 0 15,4 0-1-15,-1 1 1 0,6-2-1 16,-3 1 0-16,5 1 1 0,-2 1-1 15,1 0 0-15,0 0 0 0,1 0 1 16,0-2-1-16,0 2 0 0,0-3 0 16,0 1 0-16,1 2 0 0,-1-2 1 0,7 0-1 15,0 0 1-15,0-3-1 0,3 1 1 16,3 1-1-16,-4-2 0 0,0 0 1 16,4 2-1-16,0-3 0 0,0 1 0 15,3 1 0-15,0 1 1 0,-3 1-1 16,4-4 0-16,-1 1 0 0,-1 1 0 15,0 0 0-15,2 0 1 0,-1 2-1 0,1-3 0 16,4 3 1-16,-1-3 2 0,-2 0 4 16,-1 1 2-16,4-3 1 0,-3 0 0 15,5-1 1-15,1 0 0 0,2-1-3 16,2 0-3-16,1 1-2 0,-1 1-1 16,-1 1 0-16,0 0 0 0,-4 2-1 15,4-2 0-15,-3-1-1 0,1-1 1 0,-2 1-1 16,2-3 1-16,-4 3-1 0,2-3 0 15,-1 0 1-15,3 3-1 0,-1-2 1 16,-1 1 0-16,4-2-1 0,-4 2 1 16,1-1-1-16,-1-1 1 0,1 0-1 15,-4 3 0-15,4-2 1 0,-4 2-1 16,2-2 0-16,-1 1 0 0,0 2 0 16,-2-3 1-16,1-2-1 0,-4 3 0 0,-1-4 1 15,3 2-1-15,-4 3 1 0,2-2-1 16,1 1 0-16,0 0 1 0,-3 1-1 15,1-2 0-15,-6 2 0 0,3 0 1 16,-2-1-1-16,0 1 0 0,0 0 0 16,1 1 0-16,-5 1 0 0,4-2 0 15,-1 3 0-15,-1-3 1 0,2 3-1 16,1-5 0-16,-5 1 0 0,3-2 0 16,-5 6 0-16,-2-5 0 0,-2 5 0 0,7-3 1 15,-10 3-1-15,6-1 0 0,-2 2 0 16,1-3 0-16,-8 2 0 0,4-2 1 15,1 1-1-15,-2 0 0 0,-1 0 1 16,0 0-1-16,1 1 1 0,-2 1-1 16,-2-2 1-16,0 0-1 0,0-1 0 15,0 1 1-15,-2-2-1 0,4-1 0 16,-5 3 0-16,1 0 0 0,-1 1 0 0,-2-3 0 16,-3 1 0-16,-2-2 0 0,0 4 0 15,-3-5 0-15,-3 0 0 0,4-1 0 16,-1 5 0-16,-1-3 1 0,0 2-1 15,2 0 0-15,-4 1 1 0,0-1-1 16,-3-2 1-16,0 0-1 0,-1 1 1 16,-1-3-1-16,1 3 0 0,-3-2 0 15,-3 1 1-15,-1 2-1 0,4-3 0 0,-5 2 0 16,0 0 0-16,1-1 0 0,-4 4 0 16,0-2 0-16,2 0 0 0,-3 2 0 15,1-2 0-15,-4 0 6 0,0-1 2 16,-2-1 1-16,1-2 0 0,-5 4 1 15,8-3 1-15,-6 0-1 0,0 0-4 16,2 2-2-16,1 2-1 0,-4 1 0 16,-1-2 0-16,2 2-1 0,-3-1 0 0,-2 1 0 15,1-1-1-15,-3 0 0 0,0 1 4 16,-2 3-29-16,-2 3-51 0,-2 3 37 16,-3 3-51-16,-10-2-216 0</inkml:trace>
  <inkml:trace contextRef="#ctx0" brushRef="#br1" timeOffset="164074.3075">6148 4345 232 0,'-3'-40'91'0,"-5"7"-28"15,1 1 20-15,0 2-44 0,2 6-2 16,1 5-7-16,0 1-10 0,3 6-6 16,1 6-4-16,1-2-4 0,3 4-4 0,2 2-4 15,0 2 0-15,1 2 0 0,1 0 3 16,-3 4 3-16,0 7 4 0,0 1 3 16,-2 2 2-16,0 5 2 0,0 1 1 15,-3 2 1-15,-4 4-1 0,4 4-2 16,-2 4-1-16,2 0 0 0,-1 8-2 15,-1 11 0-15,3 9 3 0,-1 8 2 16,0 19 1-16,0 13 2 0,-3 19 0 0,0 19 0 16,1 19-3-16,2 20-4 0,-1 19-3 15,1 14-2-15,2 9-3 0,3 8 0 16,1 1-2-16,3-6 1 0,1-10-1 16,1-7-1-16,-3-10 1 0,-5-7 0 15,0-4-1-15,-3 3 1 0,2-2 0 16,-2 6 1-16,-3 1-1 0,-2 4 1 15,3-6 0-15,-5 3 6 0,2-8 2 0,-5-7 3 16,3-5 0-16,-2-3 0 0,3-7 0 16,3-3 0-16,3-8-5 0,3-6-4 15,3-11-2-15,-2-11-1 0,5-16 0 16,-1-7-1-16,-2-10 1 0,-3-10 0 16,1-9 0-16,-1-2 1 0,2-11-1 15,-2-6 0-15,-4-10 0 0,0-5 0 0,1-6 0 16,-6-1 0-16,2-8-1 0,-2-3-4 15,2-4-9-15,0-6-20 0,0-11-42 16,4-3-84-16,-2-3 45 0,0-13-109 16,1-7-266-16</inkml:trace>
  <inkml:trace contextRef="#ctx0" brushRef="#br1" timeOffset="165402.31">4354 8019 126 0,'-5'-12'92'0,"2"3"-26"0,-4-2 3 16,1 3-20-16,-3 1-8 0,1 3-12 15,0-1-11-15,-4-4-5 0,0 1-5 16,0 2-2-16,-3-1-2 0,3 2-3 16,-7 0 0-16,-3 2 0 0,-2 1 0 15,1 2 1-15,-11 0 0 0,1 3 0 16,-2 5 2-16,-2 3 1 0,-8 4 4 16,3 4 1-16,-5 1 1 0,-3 8 0 0,-1 0 0 15,4 7 0-15,-6-1 0 0,7 2 0 16,-1 0 3-16,2 2 2 0,2-4 3 15,8 5 0-15,4 1 2 0,2 2-3 16,8 4-3-16,2 4-5 0,2 0-3 16,1-3-3-16,5 3-2 0,0-2-2 15,3 0 0-15,2 1-1 0,6 5 0 16,1-2 0-16,3 1 0 0,4 2 0 16,5 0 0-16,1-1 1 0,0-2 0 15,1 3 0-15,1-1 1 0,2-3-1 0,6 0 0 16,5 1 1-16,2-6-1 0,6-1 0 15,3-4 0-15,5-5 0 0,4-2 0 16,11-1 0-16,-2-5-1 0,6-4 1 16,1-6 0-16,0-8 0 0,0-8 0 15,3-2 1-15,0-8-1 0,0-8 1 16,-1-6 1-16,2-4 0 0,-1-8 3 0,-1-5 2 16,5-3 3-16,-3-5 1 0,-5-8 1 15,-2-4 0-15,-1-3 1 0,-5-4-2 16,-5 1-3-16,-5-2 0 0,-5 1-1 15,-12-3 0-15,-9-5 0 0,-8-4-1 16,-12-1 0-16,-4-3 0 0,-11-4-1 16,-11-7-1-16,-5-3-1 0,-17-6-1 15,0 4 7-15,-6 9 5 0,-6 9 2 0,-7 10 1 16,2 17-1-16,-3 10 0 0,0 15 0 16,0 19-9-16,-1 9-10 0,-5 12 6 15,-1 20-152-15,-3 24 87 0,-7 19-76 16,-14 11-545-16</inkml:trace>
  <inkml:trace contextRef="#ctx0" brushRef="#br1" timeOffset="168151.5312">9263 4735 192 0,'-3'-17'114'16,"-1"1"-37"-16,-2 2 7 0,3 3-24 15,1 3-28-15,-1 3-6 0,2 1-11 16,0 2-6-16,-1 0-2 0,2-1-1 16,-1 1-1-16,2 2-4 0,-1 2 4 15,1-2 3-15,-3-1 5 0,2 3 3 0,-2 0 5 16,1-1 2-16,-3 0 3 0,1-1-2 16,0 1-4-16,1 0-2 0,-3 1-4 15,2-1-2-15,1 1-2 0,-1 2 2 16,-2-2 1-16,2 0 1 0,-1 0 0 15,-1 0 0-15,1-1 0 0,-2 1 0 16,5-1-4-16,0 1-2 0,1 1-2 16,-2-2-1-16,1-1-2 0,2 3-2 15,0 0 1-15,-3-4-1 0,1 1 0 16,1 1 0-16,1 2 0 0,1-1 1 16,-4-1 0-16,3 2 0 0,1 0 0 0,1 0 0 15,-5-3 0-15,2 2 0 0,-2 2 2 16,3 1 1-16,-3 4 0 0,-1-1 1 15,1 4 0-15,-2 4 1 0,-2-1-2 16,1-1-1-16,-1 5-1 0,-4 2-2 16,-2 5 0-16,3 6-1 0,-3 2 0 15,0 6 0-15,4 4 0 0,0 5-1 0,2 4 1 16,2 9 0-16,5 2-1 0,-1 10 1 16,1 5-1-16,3 11 1 0,1 8 0 15,-3 12-1-15,3 10 1 0,1 18 0 16,4 10 2-16,-1 9-7 0,5 4-6 15,4 8-4-15,2 0-4 0,-5 1-7 16,5 1-3-16,3 7-5 0,-6-6 7 16,1-1 5-16,0 3 5 0,0-5 3 0,-5-5 8 15,-1-1 1-15,-3-2 5 0,-4-3 0 16,-5-2 1-16,0 1 0 0,-3 0 2 16,-3 4 3-16,-1-3 3 0,-3 2 4 15,2 3 3-15,-4-4 0 0,1-3 2 16,0-2-3-16,-3-8-2 0,2-6-2 15,4-5-1-15,-2-7-1 0,0-8 1 0,8-6 1 16,-2-5 1-16,2-9 0 0,2-8 0 16,-1-4-3-16,4-7-2 0,-2-10-1 15,2-2-2-15,1-2-1 0,0-8 0 16,3-3-2-16,-4-3 0 0,1-13-2 16,-2-7-10-16,-1-5-13 0,0-10-29 15,0-9-95-15,-2-1 52 0,1-8-96 16,0-8-316-16</inkml:trace>
  <inkml:trace contextRef="#ctx0" brushRef="#br1" timeOffset="168971.1285">7745 9149 279 0,'0'-11'221'0,"0"-4"-103"15,-3 6 13-15,1 4-17 0,-2 1-86 16,3 3-10-16,1 2-15 0,6-1-7 0,2 0-15 16,4 2-28-16,2 0-85 0,2 4 53 15,-4-1-94-15,0-3-285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040" units="cm"/>
          <inkml:channel name="Y" type="integer" max="17460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8T16:30:13.1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11114 10560 18 0,'-7'-5'26'0,"-2"0"-6"16,1-1 0-16,-2 1-3 0,-3-2-3 15,1 2-3-15,2-2-4 0,1 4-2 16,-1-2-1-16,3 1-2 0,-5-2 0 16,-1-1-1-16,-2 0-1 0,2 2 1 15,-2-3-1-15,1 2 1 0,-4-2-1 0,2-2 0 16,-5-1 0-16,3 3 0 0,-1 0 1 16,0 3-1-16,-2-2 1 0,1-1 0 15,-2 3 0-15,3-1-1 0,-1 0 1 16,0 0 0-16,-1 3-1 0,0-2 1 15,-2 0-1-15,-1 4-1 0,1-2 1 16,1 2-1-16,2-1 1 0,0 1-1 0,1 1 1 16,0 2-1-16,1-4 1 0,-5 1 0 15,1 1 0-15,1-2 0 0,0 1 0 16,-3-1 0-16,5 0 1 0,1 2-1 16,-3 0 1-16,-1-2-1 0,2 1 1 15,-4 0 0-15,0 0 0 0,0-3 1 16,2 4 0-16,2 2 0 0,3-2 0 15,-2-1 0-15,-3-1 1 0,2 4-1 0,0-2 0 16,-2-4-1-16,1 2 1 0,5-1 0 16,-1 0 1-16,-3 3 0 0,0-2 1 15,0 0 0-15,-6 0-1 0,0 2 2 16,1 0-1-16,-2 1-1 0,3-1 0 16,0 0 0-16,1-1-1 0,-2 3 1 15,-2-1-2-15,1-1 0 0,1 2 0 16,-1 0 0-16,5 0 0 0,4 0-1 0,0 0 1 15,-3-2 0-15,-1 1-1 0,-2 1 1 16,0 0-1-16,-2 1 1 0,0-3-1 16,2 2 1-16,0 4-1 0,-4 0 1 15,1-1-1-15,0 1 2 0,-4-1 1 16,1-3 2-16,1 3 2 0,1-3 0 16,3 1 2-16,1 1 1 0,-1 1 0 15,5-1-1-15,-3-1-1 0,-3 2 0 0,0-3-2 16,0 0 0-16,-1 1 0 0,4 1-2 15,-1-1 0-15,3 5 0 0,-3 0-2 16,-1 3 0-16,-1-1-1 0,-1 1 0 16,0-3-1-16,1 0 0 0,2 1 1 15,0 1-1-15,0 0 0 0,1 0-1 16,1-3 1-16,-3 2 0 0,6 0-1 16,-3-1 1-16,-1 0 0 0,0 3 0 15,3-3 0-15,-6-1 0 0,4 2 0 0,-1 2 0 16,3 0 0-16,1 1 0 0,-1 2 0 15,2 2 0-15,-2-4 0 0,1 4 1 16,-4-3-1-16,3 1 1 0,-2-3-1 16,2 3-1-16,-1-2 1 0,5 3-1 15,-1-3 0-15,3 2 0 0,-1 0-1 16,0-1 1-16,1 1-1 0,5 0 1 16,0 3-1-16,1 0 1 0,3 2-1 0,-2-2 0 15,-1 2 0-15,4-3 0 0,-3 3 0 16,2-4-1-16,1 3 1 0,-2-3 1 15,3 5-1-15,0-4 1 0,-1 3 0 16,5-4 1-16,-3 5 0 0,2-2 0 16,-1 1 0-16,1-2 0 0,1 2 0 15,-2-3 0-15,-2 0 1 0,0 1-1 0,1 2 0 16,-3 0 0-16,0-1 1 0,1 1-1 16,4 2-1-16,-3-2 1 0,-1-2-1 15,3 2 0-15,4 0 0 0,-1-2 0 16,1 0 0-16,-1 2 0 0,4-4 1 15,1-1-1-15,1 1 1 0,-2 1 0 16,3-1 1-16,-1 3-1 0,3 2 1 16,-2 1 0-16,2 1 0 0,1 1 0 15,2-1 1-15,-1-1-1 0,2 1 0 0,4-1 0 16,-2-3 0-16,-2 0 0 0,0 1-1 16,2-1 1-16,-3-1 0 0,6-2 0 15,-2-5 1-15,2 1-1 0,3-1 0 16,2-2 1-16,0 1-1 0,3-1 1 15,1 3-1-15,0 0 1 0,-2-1-1 16,-2-1 0-16,3 3 0 0,-3-5-1 0,5 3 1 16,1 5-1-16,4 2 1 0,0-3-1 15,1 1 1-15,-3-2-1 0,-1-2 1 16,0 1 0-16,3-1-1 0,-6-1 1 16,3 0 1-16,0-5 5 0,-4 0 2 15,2-5 1-15,1 1 0 0,1 0 2 16,3-2-1-16,-2 0-1 0,-1 1-5 15,2-2-2-15,0 4 0 0,-3-4-2 0,3 1 1 16,-3 1-1-16,3 0 0 0,-4-1 1 16,0 0 2-16,2-2 0 0,0 1 1 15,-5 0 1-15,4-3-1 0,0 2 1 16,1 1-1-16,0 0-2 0,5-1 0 16,-3 3-1-16,-1-2 0 0,-3 1-1 15,2 0 0-15,-5 0 0 0,0-2 0 16,1-1 0-16,0 2 0 0,0-1-1 15,1 0 1-15,2 0 0 0,-5 0 0 0,4-2 0 16,-3-1 0-16,1 2 0 0,0 0 0 16,5 0 0-16,-4 0 0 0,3 1 0 15,1-1 0-15,-5-1 0 0,0 1 0 16,-3-2 1-16,0 0-1 0,-3-1 1 16,3 0-1-16,2 1 0 0,0 0 0 15,2 1 0-15,1 0 1 0,0 0-1 0,-3-1 0 16,0-1 1-16,-2-1 0 0,-2 0 0 15,3-1 1-15,-2 4 0 0,0-3-1 16,0-2 1-16,-5-4 0 0,2-1-1 16,-4-3 1-16,3 1-1 0,2-4-1 15,2 5 1-15,-5-5-1 0,6 0 0 16,-6-1 0-16,-1 4 0 0,3-2 1 16,-3-1-1-16,-2 2 0 0,-2-1 1 0,1 2 0 15,-6-1 0-15,1 2 0 0,-2-2 1 16,-2 3-1-16,-4-5 0 0,-1-2 0 15,-1 1 0-15,0-4-1 0,-1-3 0 16,1-3 0-16,0-1 0 0,1-2-1 16,2-2 1-16,-2 3-1 0,0-1 0 15,-1 6 0-15,0 0 0 0,1 1 0 16,-2 3 0-16,1 2 1 0,0 1-1 16,1 3 0-16,-4 0 1 0,0-3-1 0,-1 4 0 15,-1-5 1-15,-3-3-1 0,-1 2 0 16,2 0 1-16,-3-4-2 0,2 3 1 15,-4 4 0-15,-1-6 0 0,-1 7-1 16,-2 0 1-16,0 1-1 0,0 3 1 16,1 3 0-16,-3-2 0 0,3 2 0 15,2-3 0-15,-1 2 0 0,2 1 0 16,-1 0 0-16,-1-1-1 0,-5 2 0 16,3 2 1-16,-7-3-1 0,5 3 0 0,-6-3 0 15,0-1 0-15,0 1 1 0,1 3-1 16,-1 1 1-16,3 3 0 0,-2 0 0 15,0-2 0-15,0 3-1 0,-1 2 1 16,-2 3-5-16,-2 0-17 0,-2 7-59 16,-3 4 38-16,-2 5-58 0,-8 2-210 0</inkml:trace>
  <inkml:trace contextRef="#ctx0" brushRef="#br0" timeOffset="9705.1782">12280 11862 27 0,'-3'0'35'0,"0"-1"1"15,2 0-3-15,0 0 1 0,2 3-3 16,-2-3-2-16,1 1-2 0,0-2-5 15,-1 1-5-15,3 1-4 0,-1 0-4 16,2-1-3-16,0 1-3 0,3-2-3 16,2 2 0-16,2 2 0 0,4-5 1 15,2 6 0-15,2-2 0 0,5-1 0 16,0 1 0-16,1-2 0 0,5 1 0 16,9 1-1-16,2-3 1 0,3 2-1 0,9-3 1 15,0 1-1-15,1-1 0 0,2-1 1 16,5 0 0-16,-4 1-1 0,0 2 1 15,1 2 0-15,-1-3 0 0,-7 3 0 16,0-3 1-16,-3-2-1 0,-9 7 0 16,-3-3 0-16,-2-1 0 0,-8 1-1 0,-1-2 1 15,-2 4-1-15,-2 0 1 0,-4-4-1 16,-3-1 1-16,-2 4-1 0,-5-2 2 16,-2 5 1-16,-3-5 1 0,-1-2-1 15,-4 4 1-15,-6 1 0 0,-3-1-1 16,-7 1-1-16,-4-1-1 0,-7 2-1 15,-8 2 1-15,-6-1-1 0,-3 0 1 16,-5 1-1-16,-2-1 1 0,5 0-1 16,0-1 1-16,3-3 0 0,1-5-1 0,2 3 0 15,-4-7 1-15,-1 3-1 0,1 0 1 16,0 3 2-16,0 0 1 0,6-1 2 16,1 3 3-16,4 0 0 0,3-1 1 15,6-1 0-15,2 2 0 0,5-1-2 16,2 0-1-16,0 2 0 0,4 0-1 15,3 2-1-15,2-1 0 0,3-4-2 16,6 6-2-16,0-2 0 0,2-1-1 0,3 2-1 16,2 0-1-16,4 1 0 0,4 4 2 15,3-3 0-15,2 1 0 0,7-2 1 16,4-1-1-16,0-1 0 0,11-1 1 16,6-1-1-16,-1 3 0 0,6-3 0 15,4 2 1-15,-2-2-1 0,-4 1 0 16,7 1 1-16,-6-2-1 0,-3-2 1 15,-2 2-1-15,-2-4 1 0,-6 4-1 16,-1-4 1-16,-2 2-1 0,-4-3 1 0,-4 0-1 16,-1 0 2-16,-6 0-1 0,-3 0 1 15,-3 2 2-15,-3 2 2 0,-6-1 0 16,-4 0 0-16,-1-1 0 0,-5-1 0 16,-6-1-1-16,-2-2-1 0,-2 5-2 15,1 0-1-15,-1 1 0 0,1 0-1 16,-1 4 0-16,2-2-28 0,2 3-49 15,5-3 35-15,1 0-58 0,6-5-191 0</inkml:trace>
  <inkml:trace contextRef="#ctx0" brushRef="#br0" timeOffset="15213.6566">17030 10192 18 0,'-17'-7'23'0,"-4"-1"-9"16,2 3 1-16,-2 1-2 0,-1 0-7 16,-1 0-2-16,0 0-1 0,0-1-2 15,-2 0 0-15,1 0-1 0,2 1 1 16,-1 1-1-16,1 1 0 0,-1-2 0 16,3 2 1-16,-4-1-1 0,1 0 0 15,-2-2 0-15,0 1 0 0,-5 1 0 16,2-2 0-16,0 2 1 0,-1 0-1 15,1 1 0-15,3 0 1 0,0 0-1 0,1 2 0 16,3 0 1-16,3 0-1 0,-4 4 0 16,1-2 0-16,-1-1 0 0,1 3 0 15,-3-1 1-15,2-1-1 0,-3 1 0 16,1 0 0-16,-3-2 0 0,3-1 0 16,-2 3 0-16,-2 2 0 0,0-3 0 15,0 2 0-15,-4 1 0 0,3 0 0 0,2 1 0 16,-3 0 0-16,2 1 0 0,-1-1 0 15,0 0 0-15,-4-1 0 0,3 0 0 16,-6-3 0-16,5 0-1 0,-2-1 1 16,3 0 0-16,0 1 0 0,2 0-1 15,0 3 1-15,-2-1 0 0,3 2 0 16,0-1 0-16,-4 1 1 0,3-1 1 16,-1 2 0-16,0-1 1 0,-3 1-1 0,5 0 1 15,-2 3-2-15,1-2 1 0,-2-2-2 16,7 2 1-16,-1 1-1 0,-3-1 0 15,-1 3 0-15,3 1 0 0,-4 1 0 16,-4 0 0-16,4 5 1 0,-4-2-1 16,2 1 1-16,3 3-1 0,-2-2 1 15,1-4-1-15,2 3 1 0,-1 3-1 16,-4-5 1-16,-1 4-1 0,1 2 1 16,0-2-1-16,-2-2 1 0,2 1-2 0,2 0 1 15,1 0 0-15,4 0-1 0,2-2 1 16,0 5 0-16,4 1 0 0,-3 2 1 15,1 2-1-15,4 5 1 0,0-4-1 16,6 1 0-16,2-2 0 0,-1 0-1 16,-2-4 1-16,2 2 0 0,-1-2-1 15,0-1 1-15,3 1 0 0,0 0-1 0,1-2 1 16,2 2-1-16,4 0 1 0,-2-2 0 16,2 0-1-16,2 1 1 0,2 0-1 15,-2 3 1-15,1-1 0 0,0 4 0 16,3 2 0-16,1 1 1 0,3 2-1 15,-1 6 1-15,3-6 0 0,-2-3 0 16,4 0-1-16,-3-3 1 0,0-6-1 0,4 3 1 16,3 3-1-16,3-1 1 0,1 0 0 15,2 0 0-15,-3 0 1 0,2-1 0 16,-1-1 0-16,2-1 1 0,-2 3-1 16,2-4 1-16,-2 1-1 0,1-4 0 15,-2-1-1-15,3-4 0 0,-1 2-1 16,-2-5 0-16,2 3 0 0,3 0 0 15,0 0 0-15,0-1 0 0,0 0 0 16,3 0 1-16,0 3-1 0,4 2 2 16,4 0-1-16,2 0 1 0,2-3 1 0,2-1 0 15,-4-2-1-15,1-1 1 0,4 2 0 16,-3-1-1-16,3-3 0 0,1-3 0 16,0-1 0-16,0-1 0 0,-1-1 0 15,2-2 0-15,-2 3 0 0,-2 1-1 16,-2-4 1-16,2-1-1 0,-1-1 0 15,1-2 0-15,3 3 0 0,1-5-1 0,0 4 0 16,1-1 1-16,3 0 0 0,0 2-1 16,3-2 1-16,6 0 0 0,2-1 0 15,1 0 0-15,-1 0 0 0,1-2 0 16,-3 1 0-16,-2-2 0 0,-4 1 0 16,1-1 1-16,-6-1-1 0,-4 3 0 15,-2-1 0-15,-4 0 0 0,-3-1 0 16,-1 2 0-16,-1-5 0 0,-3-2 0 0,-3 2 0 15,5 0-1-15,2-5 0 0,-1 2 1 16,2 2-1-16,3-3 1 0,-3-2 0 16,-1 1 0-16,0-1 0 0,-2-4 1 15,-1-1-1-15,-1-2 0 0,3 0 0 16,-4-2 0-16,2-2 0 0,-3 0 0 16,-2 1 0-16,-4 0 1 0,0 2-1 0,-2 0 1 15,-2 2-1-15,1-1 1 16,-3-2 0-16,1-1-1 0,-1-3 1 0,1-3-1 15,-1-2 0-15,2-1 1 0,-5-3 2 16,-1 1 4-16,-4 0 2 0,4 3 1 16,-2 1 1-16,0 1 1 0,-3 4 1 15,1-3-2-15,-7 2-5 0,3-4-2 0,-2 5-1 16,-2-3-1-16,-3-1-1 0,0-2-1 16,-2 2 0-16,0-4 0 0,-3-1 0 15,3 3 0-15,-1-1 2 0,-4 0 3 16,-1-1 3-16,1 3 2 0,-1 4 2 15,-2 1 2-15,-4 0 1 0,3 2-2 16,-5-3-2-16,-4-6-3 0,1 4-1 16,-2 0-2-16,-4-1-3 0,-2 6 0 15,2 5-2-15,-4-4 0 0,-1 4-1 16,-1-1 0-16,2 2 0 0,-4-4 0 0,0 6-1 16,-1-1 1-16,0 6-1 0,-9 1-1 15,-1 5 1-15,-5 3 0 0,-4 4 1 16,0 3-2-16,-1 1-21 0,-2 5-46 15,1 4 32-15,1 1-49 0,-2 3-176 16</inkml:trace>
  <inkml:trace contextRef="#ctx0" brushRef="#br0" timeOffset="18429.9593">21079 7363 8 0,'-13'-19'3'0,"9"5"-2"0,0 3 3 15,-1-1 2-15,2 1 11 0,3 5 11 0,0 1 8 16,1 0 9-16,-1 1 8 0,0 2 9 16,-2-2-1-16,3 3-8 0,-3 0-12 15,2 1-8-15,0 1-6 0,0 3-7 16,2 4-6-16,-1 4-5 0,-1 7 1 16,2 9 2-16,1 8-2 0,3 9-2 15,-1 12-2-15,6 6-2 0,1 4-1 16,-2 2-1-16,1 4 0 0,3 1-1 15,-2 6 1-15,0 2 0 0,1-2-1 0,-1 2 1 16,-1-3-1-16,2-7 1 0,1-4 0 16,2 5 0-16,-3-15-1 0,-1-1 1 15,-2-8 0-15,-4-11-4 0,-4-10 15 16,2-4 2-16,-3-12 14 0,-1-6 16 16,-1-6 5-16,-2-1 1 0,1-9 3 0,2-6-13 15,1-9-3-15,-1-10-14 0,5-13-16 16,2-10-5-16,3-12-1 0,4-7 0 15,-2-15-1-15,6-7 0 0,3-9 0 16,2-5 1-16,2-2 0 0,2-1 0 16,2 8 0-16,4 6 0 0,4 12 0 15,0 9 0-15,5 14-1 0,-1 4-1 16,0 15-1-16,-7 3-4 0,-2 5-9 16,-6 11-14-16,-7 14-24 0,-6 3-26 0,-4 12-63 15,-9 1 20-15,0 5-73 0,-11 3-161 16</inkml:trace>
  <inkml:trace contextRef="#ctx0" brushRef="#br0" timeOffset="18713.3369">20679 7873 292 0,'2'-13'136'0,"5"-2"-74"0,3-3 30 0,9 7-39 15,11 4-46-15,10 2-1 16,11-1-3-16,9-1 0 0,6-1 1 0,2 1 0 16,0-3 1-16,-1 3-1 0,-2-2 0 15,-5 1-1-15,-1 1 1 0,1 3-1 16,-8-3 2-16,-1 1-10 0,-4 0-24 15,-4-1-69-15,-4 4 45 0,2 2-80 16,-7-4-239-16</inkml:trace>
  <inkml:trace contextRef="#ctx0" brushRef="#br0" timeOffset="19071.5711">22163 7138 317 0,'-2'-20'68'0,"-1"6"-49"0,3 14 42 16,3 2-68-16,2 10 3 0,1 10 4 16,1 12 5-16,2 5 11 0,0 7 7 15,-3 3 5-15,-1 8 6 0,0 3-4 16,-2 4 0-16,-3 2-2 0,-1-4-4 15,0-2-3-15,-3-7-3 0,0-6-3 0,-1-1 1 16,-3-2-5-16,3-4-3 0,1-3-1 16,1-1-2-16,1-6-1 0,2-6 1 15,1-4-1-15,1-1 0 0,1-7 2 16,0-7 4-16,-1-5 1 0,2-2 1 16,0-7-4-16,7-11-13 0,4-9-13 15,5-7-22-15,2-7-38 0,9-9-45 16,-3-6 8-16,4 2-61 0,-3-6-4 0,1 2 78 15</inkml:trace>
  <inkml:trace contextRef="#ctx0" brushRef="#br0" timeOffset="19231.4">22441 7604 2 0,'25'-51'6'0,"-4"3"48"16,2 14 3-16,-4 5-16 0,-2 14-1 16,-3 6-2-16,-2 9-10 0,-7 0-1 15,-2 7 2-15,-3 10 2 0,-4 5 6 16,-5 10 6-16,-3 7 6 0,-5 2 2 16,1 2-8-16,3 1-8 0,3-7-6 15,4-6-6-15,6 3-6 0,0-9-3 16,4-4-3-16,2-4 0 0,3-1-1 0,5-4 0 15,8-1 2-15,4-1 1 0,6 1-2 16,5-1-116-16,5-3 70 0,3-7-63 16,-1-5-436-16</inkml:trace>
  <inkml:trace contextRef="#ctx0" brushRef="#br0" timeOffset="20530.1631">24334 7443 244 0,'-5'-6'115'16,"2"-3"-48"-16,1 5 15 0,3 4-50 16,-1 1-8-16,2 2-14 0,2 5-3 0,0 5-2 15,0 5 2-15,-1 4 6 0,2 8 4 16,1 3 1-16,-1 2 0 0,0 1 0 15,1 1-2-15,-5-2-2 0,3-4-1 16,1 3-2-16,-2-2-1 0,0 0-3 16,2-3-1-16,-3 2-1 0,1-7-1 15,1-1 0-15,0-6 0 0,-3-1 0 16,1-6 2-16,-1-1-1 0,-1-3 1 0,0-1 14 16,1-3 9-16,-2-3 2 0,2 1 0 15,-2-5-1-15,0-6 0 0,2-6 0 16,0-9-15-16,-2-5-9 0,3-9-3 15,2 1-1-15,0-4 0 0,1 0 0 16,1 5-1-16,-2-1 0 0,-2-2-1 16,3 5 0-16,0 0-1 0,3 5 0 0,0 4-1 15,-1 11 0-15,1 5-2 16,1 6 0-16,-3 5-2 0,1 0 0 0,4 5 0 16,-1 6 0-16,2 8 2 0,2 6 0 15,-1 0 1-15,4 11 1 0,-2-4 2 16,2 0-1-16,0 0 2 0,-2-4-1 15,-5-6 1-15,2 1 0 0,-3-5 0 16,-1-2 0-16,-4 1 1 0,1-6 0 16,-2 2 0-16,-3-3 1 0,-1-1-6 0,-3-1-13 15,1 1-15-15,2-3-24 0,0-1-23 16,1 2-64-16,0-6 16 0,2-1-62 16,-1-3-160-16</inkml:trace>
  <inkml:trace contextRef="#ctx0" brushRef="#br0" timeOffset="21360.7584">24135 7524 206 0,'-1'8'66'0,"0"1"-25"0,-1-1 23 0,2 8-36 16,0 7-12-16,0 4-1 0,1 1-1 16,-1 1-4-16,1 1-2 0,-1-4-3 15,0-2-2-15,0-3 0 0,-2-2 0 16,3-4 1-16,-2-3-1 0,1-2 2 15,-1-1 1-15,2 1 0 0,-1-1 3 16,0-2-14-16,0 0-66 0,2-1 43 0,-1-6-48 16,2-1-259-16</inkml:trace>
  <inkml:trace contextRef="#ctx0" brushRef="#br0" timeOffset="22029.5299">25087 7450 71 0,'-18'-6'63'0,"-1"6"-17"0,1 3 3 16,-2 1-5-16,0 5-9 0,0 3-6 0,3 3-3 15,-1 3-3-15,5 6-2 0,2 3-2 16,5 1-3-16,3 3-2 0,0-1-2 16,3 0-1-16,3-6-3 0,1 0-1 15,5-2-2-15,2-3 0 0,-1-4 0 16,4 1 1-16,0-4 0 0,0-5 2 16,-1-1 1-16,4-3 1 0,-2-3 1 15,-2-3 1-15,-2-4 0 0,2-1-1 0,-3-5 0 16,-1-2-1-16,0-3-1 0,0-5-2 15,-4-5-1-15,-1-1-2 0,-2-10-3 16,-2-6-3-16,-2-4-4 0,-3-6-1 16,-1-5 1-16,-3 6-1 0,0-2 0 15,2 0 3-15,-1 4 2 0,5 5 3 16,-2 7 2-16,4 7-1 0,-2 9 0 16,3 11-4-16,1 6-2 0,-1 7-2 0,0 3-2 15,2 10 1-15,0 5 2 0,2 9 0 16,0 11 5-16,0 2 2 0,6 2 2 15,1 4 3-15,4 2-3 0,4 0-1 16,1 0 0-16,-1 6 0 0,1-3 2 16,3 1 1-16,-5-5 0 0,7 4 2 0,-6-15-2 15,2 1-10-15,-6-8-30 0,-3-3-56 16,-4-3 37-16,3-1-79 0,-5-8-184 16</inkml:trace>
  <inkml:trace contextRef="#ctx0" brushRef="#br0" timeOffset="22675.122">25677 7074 168 0,'-6'2'72'0,"-1"0"-31"16,-4-2 14-16,0 4-32 0,0 5-7 16,-1 9-7-16,-2 3-2 0,-1 5 1 15,-3 6 4-15,1 6 2 0,-1 0 1 0,1 3 1 16,3 5 0-16,5 5-1 0,4 4-2 15,5 1-3-15,0 4-3 0,5-5-1 16,6-4 0-16,3-5-1 0,6 2-1 16,-1-5 1-16,5 1 0 0,-1-3 0 15,2-2 1-15,1-4 0 0,1-3 1 16,-5-5 1-16,2-1 0 0,-1-3 1 16,-2-7-12-16,-3-3-19 0,0-1-62 0,-1-5 39 15,-3-7-72-15,-4-1-209 0</inkml:trace>
  <inkml:trace contextRef="#ctx0" brushRef="#br0" timeOffset="23017.5385">25938 7288 213 0,'0'-16'74'0,"0"4"-38"0,0 6 20 16,0 6-45-16,4 6-1 0,-2 0-2 16,3 6 0-16,-2 6 4 0,0 6 8 15,-2 5 7-15,2 6 5 0,1 5-1 0,0-2-1 16,4 3-2-16,1 0-5 0,1-4-3 16,0-3-4-16,2 0-3 0,-1-7-3 15,1 0-2-15,-3-2-2 0,-1-2-1 16,-4-6 0-16,2 0 0 0,-4-6 1 15,0-2 0-15,-1-1 2 0,0-1 0 16,-1-4 4-16,0-3 1 0,0-1 0 16,-1 0-4-16,1-8-11 0,0-3-14 0,1-5-25 15,2-5-47-15,2-9-27 0,1-3 0 16,4-4-71-16,0-4-33 0</inkml:trace>
  <inkml:trace contextRef="#ctx0" brushRef="#br0" timeOffset="23230.6086">26147 7412 135 0,'6'-17'116'16,"-3"4"-33"-16,-1 3-4 0,-2 7-21 15,-2 3-18-15,1 0-14 0,-1 6-10 0,0 4-5 16,-2 7-6-16,-1 4 2 0,2 3 3 16,-2-2-1-16,1 6-2 0,3-1-3 15,1-1-1-15,-2 1 0 0,-1-3-1 16,6-3 0-16,-2-4 1 0,0-1 0 16,1-4 1-16,-1 1 0 0,5-3 1 15,-4-3 1-15,6-1 0 0,0-1 1 16,5 2 1-16,6-2 0 0,-1 1 0 0,4-1-11 15,0-1-20-15,-1-4-24 16,-6-4-51-16,6 0 24 0,-3 0-82 0,0-5-121 16</inkml:trace>
  <inkml:trace contextRef="#ctx0" brushRef="#br0" timeOffset="23515.925">26464 7059 253 0,'5'6'53'0,"2"-6"-32"16,3 11 35-16,-1 7-52 0,5 13-1 16,1 7 0-16,-2 5 4 0,0 5 2 15,-2 4 0-15,-2 2 0 0,0 5 1 0,0 6 0 16,-2-2 1-16,-1-3-1 0,-1-1-1 15,-5-9-1-15,0-4-1 0,-1-7 1 16,-10-2-1-16,-2-5 0 0,-3-3 1 16,0-3 1-16,-2-1 0 0,3-6 1 15,0-1-19-15,1-3-67 0,0-9 45 16,3-6-56-16,6-3-260 0</inkml:trace>
  <inkml:trace contextRef="#ctx0" brushRef="#br0" timeOffset="23777.5806">27049 7475 263 0,'7'-2'123'0,"2"-2"-70"0,1 0 28 16,4 2-39-16,7 2-34 0,3 1-6 16,4 1-3-16,7 3 1 0,-1-2-6 0,-1 0-9 15,1 0-13-15,-1 1-21 0,-4-3-32 16,-5 1 8-16,-5 0-46 0,-5-2-81 16</inkml:trace>
  <inkml:trace contextRef="#ctx0" brushRef="#br0" timeOffset="23940.2503">27090 7652 273 0,'-1'0'169'0,"3"3"-93"16,6-7 26-16,-1 1-41 0,9 2-35 16,3 2-19-16,10 4-6 0,1 0 0 15,7-3-17-15,-2 4-86 0,0-2 56 16,-3-1-68-16,-3-3-324 0</inkml:trace>
  <inkml:trace contextRef="#ctx0" brushRef="#br0" timeOffset="26000.2039">29314 8581 128 0,'-3'-11'68'16,"2"7"-37"-16,1 5 13 0,-2-4-20 0,0 6-13 15,0-1-1-15,-1 7 6 0,-4 2 7 16,-3 0 7-16,0 2 5 0,-2 4 5 16,-2 0 2-16,0 3-1 0,-1 3-5 15,-4 2-6-15,-2 7-6 0,1 5-4 16,-2 5-5-16,-3 7-4 0,-4 3-4 16,1 4-2-16,-5-6 0 0,0 1-2 0,2-2 0 15,5-2 0-15,-1-6-1 16,5 2 0-16,2-6 0 0,4-2 0 0,0-6 0 15,5-2 1-15,4-5 0 0,2-4 1 16,2-8 0-16,3 0-4 0,5-9-12 16,0-1-28-16,4-8-64 0,4-3 39 15,4-7-82-15,-1-7-214 0</inkml:trace>
  <inkml:trace contextRef="#ctx0" brushRef="#br0" timeOffset="26253.3298">28927 8688 330 0,'-6'-34'124'0,"0"5"-46"15,3 6 27-15,3 10-69 0,0 7-8 16,3 5-12-16,5 2-13 0,-1 3-3 16,4 7-1-16,1 2 3 0,-2 0 5 0,-1 3 5 15,4 5 4-15,-3-3 0 0,-1 3 1 16,0 1-3-16,0-1-1 0,-1 1-4 15,-1-1-3-15,0 0-1 0,1 0 0 16,-1 0 1-16,2-4-4 0,-4-4-10 16,-3 0-14-16,-2-3-22 0,-4-2-77 15,4-4 36-15,-3-4-77 0,-1-2-245 0</inkml:trace>
  <inkml:trace contextRef="#ctx0" brushRef="#br0" timeOffset="26524.6217">28496 8693 265 0,'6'-11'95'0,"-3"8"-53"0,4 3 34 16,0 3-54-16,2 2-5 0,3 7-10 15,2 4-3-15,-4 1 2 0,-1 2-1 16,0 1-1-16,-4 1-2 0,-1-4 0 16,0 3 1-16,1-3 0 0,-3 1 0 0,-2-3 1 15,0-1-15-15,-5-1-60 0,-2 2-9 16,-3-1 16-16,-3-2-94 0,-3-6-18 16</inkml:trace>
  <inkml:trace contextRef="#ctx0" brushRef="#br0" timeOffset="27044.8445">27777 8757 221 0,'0'-13'119'0,"5"2"-58"16,0 2 19-16,2 5-40 0,3 4-9 16,6 0-18-16,1 4-7 0,2 5-1 15,0 5-1-15,1 4 0 0,-3 2-1 16,-1 5-1-16,-1 0 1 0,1 3 0 16,-6-3 1-16,2 0 1 0,-1 0-1 15,-1-4 1-15,-5-3 0 0,-3-1 1 0,-2-3 0 16,0-3 0-16,-4 0 1 0,-1-5 0 15,-5 0 1-15,-1 0 0 0,-1-6 0 16,-2-1-1-16,-1-1-1 0,2-2-5 16,-3-3-4-16,2-4-4 0,-2-4 0 15,1-2-2-15,-1-3 0 0,3 0 1 16,-2 2 2-16,4 4 5 0,0 0 3 16,0 4 1-16,5 6 1 0,4 3-2 15,-1 1 1-15,2 2 0 0,1 5 2 0,0 6 2 16,-1 3-1-16,-1 9 1 0,0 5 2 15,0 1 2-15,-1 8-1 0,1-3-2 16,0-5-1-16,-2 1-1 0,0 3-2 16,1-6 0-16,-1 7 0 0,-2-1 0 15,2-3-1-15,-3 1 2 0,1-2-1 16,-3-2 1-16,4 0 2 0,-1 2-9 0,1-6-15 16,0 0-92-16,4-3 58 0,4-3-81 15,-2 3-328-15</inkml:trace>
  <inkml:trace contextRef="#ctx0" brushRef="#br0" timeOffset="27743.7709">26382 8794 287 0,'-2'-16'127'15,"1"-2"-60"-15,1 9 25 0,5 4-58 16,4 2-6-16,4 3-17 0,3 3-7 16,5 4-2-16,0 2 1 0,0 7 0 15,-2 7 2-15,-2 2-1 0,-4 4 0 16,-4 5 0-16,-2 1 0 0,-6 1 0 15,-1 0 0-15,-1 0 1 0,-3-2 0 0,-4-5 1 16,-1-1-10-16,1 2-21 0,-2-2-74 16,-1-2 46-16,2 2-79 0,-4-9-258 15</inkml:trace>
  <inkml:trace contextRef="#ctx0" brushRef="#br0" timeOffset="27896.6034">26298 9072 454 0,'-9'7'108'16,"3"-7"-68"-16,0 1 60 0,6 6-94 15,0 10-11-15,1 4-34 0,4-1-64 16,-2 4 47-16,1 1-78 0,-4-4-237 16</inkml:trace>
  <inkml:trace contextRef="#ctx0" brushRef="#br0" timeOffset="28177.208">25651 8934 335 0,'4'-10'139'0,"1"-3"-76"0,-2 6 35 16,6 6-68-16,-2 1-6 0,9 7-21 15,1 6-4-15,1 1 0 0,-1 7 2 16,3 5 0-16,-6 0 0 0,-3-2 0 16,1 4 1-16,-5-3 0 0,-2-3 0 0,-3-1 1 15,-2-2 1-15,1-3-5 0,-2-3-8 16,-3-1-11-16,0-2-16 0,0-3-25 16,-3-4-27-16,1-3-15 0,-5-4-6 15,-3 2-43-15,-2-9 24 0</inkml:trace>
  <inkml:trace contextRef="#ctx0" brushRef="#br0" timeOffset="28333.3278">25701 9146 106 0,'-6'-4'114'0,"0"4"-39"0,1 2 4 16,-3 3-3-16,0 4-17 0,1 9-11 16,1 4-7-16,-1 6-2 0,0 7-4 0,6 2-7 15,-2 3-6-15,2 3-6 0,0 2-4 16,3-5-3-16,-1 0-1 0,0-6-2 16,-2 1 0-16,1-10 0 0,-2-1 1 15,-1-5 1-15,-1-4-5 0,-1-5-9 16,-4-2-20-16,0-3-76 0,-4-1-13 0,-2-3 9 15,-5-1-110-15,-1-4-16 0</inkml:trace>
  <inkml:trace contextRef="#ctx0" brushRef="#br0" timeOffset="28720.3211">25121 9002 360 0,'10'-17'110'0,"-2"6"-63"16,6 11 46-16,6 3-72 0,3 6-6 15,1 7-10-15,2 7 0 0,-3 3 2 16,0 2-2-16,-3 1-1 0,-4 3-1 16,-2-3-1-16,-2 2 1 0,-5-4-1 15,-1 3 1-15,-4-2 0 0,0-5 1 0,-2-5 1 16,-2-1 2-16,0-6 0 0,-1-5 3 15,0-1 1-15,-3-5-3 0,1 0-4 16,-5-7-4-16,-3-6-2 0,0-2-2 16,0-7-3-16,0 2-1 0,3 4 2 15,0 4 4-15,-1 4 3 0,1 8 2 16,-4 0 0-16,1 1 2 0,1 8-1 16,0 4 1-16,1 1-1 0,3 5 0 0,2 1-1 15,0-1-1-15,4-2 0 0,2 0 0 16,0-3-3-16,0-2-10 0,-1-4-15 15,1-2-31-15,-3-2-51 0,-1-4 24 16,-6 0-77-16,-2-3-144 0</inkml:trace>
  <inkml:trace contextRef="#ctx0" brushRef="#br0" timeOffset="28947.7324">24928 9129 440 0,'-9'2'153'16,"0"-1"-96"-16,4-1 55 0,0 8-89 16,5 10-11-16,0 9-18 0,2-1 2 15,2 2 3-15,0 2 2 0,0-2 1 16,-1-6 0-16,-3-1 1 0,0-7 0 0,0-2 0 16,-1-4 0-16,-2-1 0 0,2-2-1 15,-1 0-13-15,0-1-42 0,-1 1-62 16,0-3 42-16,-2-2-99 0,-2-2-212 15</inkml:trace>
  <inkml:trace contextRef="#ctx0" brushRef="#br0" timeOffset="29417.1285">24383 8856 308 0,'-3'-27'135'0,"3"4"-60"16,1 9 28-16,5 6-57 0,0 2-17 15,2 6-14-15,4 2-9 0,0 3-3 16,-2 7-1-16,0 5-1 0,0 6 0 16,-2 3 0-16,-2 3 1 0,0 4 1 15,-2 3 0-15,-3-2 0 0,-1 0 0 16,-2-6 0-16,-2-1 0 0,0-3 1 15,-2-4 1-15,0-4 1 0,1-2-1 0,2-3 1 16,-2-7-1-16,3-3 0 0,2 2-2 16,1-4 0-16,0 1-2 0,5 1 0 15,3-2-1-15,1 2 0 0,2 2-2 16,4 0-1-16,1 4 0 0,0 2 0 16,-2 3 0-16,0 4 0 0,-2 3 1 15,-3 4 0-15,-1 3 1 0,-3-3 2 0,-2 2-1 16,-4-3 2-16,-3-3-1 0,-2-1 2 15,-4-1 0-15,-2 0 0 0,-3-4 0 16,-6 2 1-16,-2-4-1 0,-5 0 0 16,-1-3 1-16,-2 2-1 0,5-8 0 15,0 2 0-15,2-6-4 0,2-1-5 16,3-2-10-16,2-3-22 0,0-3-26 16,3-1-52-16,2 0 20 0,-1 0-73 15,-2-1-131-15</inkml:trace>
  <inkml:trace contextRef="#ctx0" brushRef="#br0" timeOffset="29684.6881">23890 9189 221 0,'-1'-14'103'15,"1"2"-53"-15,6 4 28 0,4 5-37 16,2 2-6-16,5 1-13 0,2 0-2 16,0 4 1-16,0 5-2 0,2 3-5 15,-3 3-6-15,-3 5-2 0,0 5-2 16,0 0 0-16,0 3 0 0,-2 3 1 0,0 2 1 16,-3-4-6-16,-4 4-11 0,-6-3-28 15,-1-1-55-15,-2-2 33 0,-2-2-80 16,-7-3-174-16</inkml:trace>
  <inkml:trace contextRef="#ctx0" brushRef="#br0" timeOffset="29810.3535">23972 9426 469 0,'-9'-6'156'0,"0"3"-93"0,2 1 57 16,2 2-88-16,3 7-25 0,1 5 1 15,1 7-131-15,0 2 77 0,0-3-60 16,-1-2-474-16</inkml:trace>
  <inkml:trace contextRef="#ctx0" brushRef="#br0" timeOffset="30512.3549">28853 9991 398 0,'5'-20'142'0,"-1"0"-75"0,2 8 43 0,8 7-80 16,2 5-9-16,8 6-15 0,2 5-6 15,-1 6-2-15,-4 5 2 0,-4 3 0 16,-5 4-1-16,-3 1 0 0,-1 0 1 15,-4-1 0-15,-1 2 0 0,-3-4 1 16,-1 2 1-16,-1 2 1 0,-5-1-3 16,-1 3-14-16,-5-4-23 0,-2 1-73 15,-4-5 44-15,3-1-87 0,-3-6-243 0</inkml:trace>
  <inkml:trace contextRef="#ctx0" brushRef="#br0" timeOffset="30664.7519">28873 10244 505 0,'0'-8'139'0,"-5"0"-87"15,1 5 65-15,4 3-105 0,0 6-5 0,0 7-19 16,1 4-20-16,-1 4-36 0,0 1-49 16,-2 2 33-16,-1-1-104 0,-7-6-143 15</inkml:trace>
  <inkml:trace contextRef="#ctx0" brushRef="#br0" timeOffset="31065.4612">28429 10172 413 0,'0'-17'153'0,"2"1"-79"0,-2 9 40 16,1 6-85-16,5 1-7 0,4 8-16 0,2 6-10 16,2 5-2-16,-1 6 6 0,-4 5 1 15,-2-1 0-15,-5 4 2 0,-2-2 2 16,0 2 0-16,-3-5 1 0,0 2 1 16,-2-5 0-16,2-2 1 0,-1-6-1 15,0-2 1-15,1-9 1 0,-1-5 1 16,0-1 0-16,-2-3-1 0,-2-4-1 0,1 0-1 15,-5-10-1-15,-1 2-2 0,1-2 3 16,-3 0 8-16,-3 2 8 0,1 6 4 16,4 3 1-16,-4 1 0 0,1 2 0 15,2 3-5-15,-1 2-9 0,2 3-8 16,1 2-4-16,3 2-2 0,2 4 0 16,1-1-8-16,2-1-8 0,2 0-13 15,2-2-15-15,1-3-22 0,0 2-94 0,1-2 41 16,-2-2-70-16,0-3-303 0</inkml:trace>
  <inkml:trace contextRef="#ctx0" brushRef="#br0" timeOffset="31295.8433">28087 10389 472 0,'-13'6'137'0,"7"-1"-75"15,-2 3 58-15,3-1-92 0,2 6-18 0,3 0-5 16,3-2 0-16,0 0 0 0,-3-3 4 15,3-2 1-15,-3-6 1 0,-1 0 0 16,-4-2-1-16,-9-8 0 0,-1 1 5 16,-4-2 2-16,-4 1 3 0,-5 0 1 15,-3 7 0-15,-5 2 0 0,-4 1 1 16,-2 5-7-16,-3 4-4 0,3 7-11 0,-3 3-6 16,-1 1-146-16,6 2 88 0,-1 4-94 15,5-6-530-15</inkml:trace>
  <inkml:trace contextRef="#ctx0" brushRef="#br0" timeOffset="31808.2722">26112 10258 305 0,'0'-11'92'16,"5"1"-51"-16,-2 3 37 0,-1 2-54 15,6 5-1-15,4 2-1 0,3 1 2 0,-3 6 6 16,5 1 7-16,-1 6 2 0,0 1-4 16,5 5-6-16,-2 1-4 0,-1 2-5 15,2 3-6-15,-2 4-4 0,-4-4-4 16,5 3-1-16,-4-2 1 0,-3-3-3 16,-4-5-10-16,-6 2-15 0,-2-6-29 15,-6-2-73-15,-3 0 37 0,-6-3-87 16,-5-4-229-16</inkml:trace>
  <inkml:trace contextRef="#ctx0" brushRef="#br0" timeOffset="31977.7886">26082 10542 492 0,'-2'-6'150'16,"1"5"-93"-16,0 1 64 0,-1 5-95 15,2 3-23-15,2 6-6 0,3 0 1 0,2 1 4 16,-3-2-4-16,-2 1-9 0,1-6-11 15,-3 0-14-15,0-4-28 0,-4-1-58 16,-3-3 21-16,-1 0-57 0,-2 0-172 16</inkml:trace>
  <inkml:trace contextRef="#ctx0" brushRef="#br0" timeOffset="32312.1537">25865 10448 562 0,'-10'8'149'16,"-1"-4"-81"-16,2 4 68 0,3 11-110 16,1 11-18-16,1 1-4 0,1-2 1 15,1 0-1-15,-1-4-1 0,2-3 0 16,0-4 0-16,-1-3 1 0,3-9 3 16,-1-2 1-16,-2-4 2 0,-1-4 0 0,-2 1 0 15,3-4 0-15,-2-3-1 0,2-3-3 16,-4-3-2-16,0-1-2 0,-3-1 0 15,0 4-2-15,-3 3 0 0,5 6-2 16,-5 5-1-16,1 0 0 0,-1 5 0 16,-4 2 1-16,-1 4 0 0,4 3 0 15,1 2 2-15,0 1 1 0,5 0-1 0,3 2 0 16,1-2 0-16,0-2 2 0,1 0-8 16,2 0-11-16,0-3-15 0,1-2-25 15,-2-2-91-15,-2-1 43 0,-4-4-84 16,-4-3-296-16</inkml:trace>
  <inkml:trace contextRef="#ctx0" brushRef="#br0" timeOffset="32544.796">25212 10529 303 0,'1'-15'216'0,"1"1"-128"0,0 12 31 16,3 2-32-16,4 6-63 0,2 9-21 15,3 7-6-15,0 4 6 0,-2 1 1 16,-1 5-2-16,-2-6 1 0,-7-1-1 0,-1-1 1 16,-1-4 0-16,-4-4 1 0,-4 4 1 15,0-6 0-15,-2-2 0 0,-4 0-2 16,-3-4-9-16,0-4-14 0,-9 1-87 16,5-5-19-16,-4-1 17 0,-4-5-117 15,-1-7-59-15</inkml:trace>
  <inkml:trace contextRef="#ctx0" brushRef="#br0" timeOffset="32835.1398">24714 10637 322 0,'-23'1'132'16,"6"3"-71"-16,3 4 35 0,2 4-62 16,9 5-13-16,3 5-17 0,2 0-1 15,6 1-1-15,5-1 0 0,3-3 1 16,3-4 0-16,0-9 4 0,-1-5 6 15,-2-1 4-15,2-2 2 0,-2-7 2 0,-3-3 1 16,2 0 0-16,-1-4-2 0,-7-5-6 16,-4 2-3-16,-1 1-4 0,-2-4 0 15,-6 2-3-15,0 4 0 0,-9-1-2 16,-2 2 2-16,1 5 2 0,-4 4 0 16,-5 1 1-16,3 5 0 0,0 1-1 0,1 2 1 15,2-1-3-15,2 5-5 16,5-1-14-16,2 3-13 0,0 2-96 0,6 0-8 15,0 1 11-15,0-2-118 0,-2-3-21 16</inkml:trace>
  <inkml:trace contextRef="#ctx0" brushRef="#br0" timeOffset="32986.777">24480 10637 538 0,'-13'-2'125'0,"-2"2"-74"0,6 0 71 16,5 7-120-16,3 7-121 0,0 0 66 16,2 1-64-16,1-3-432 0</inkml:trace>
  <inkml:trace contextRef="#ctx0" brushRef="#br0" timeOffset="33347.9372">24235 10591 494 0,'-7'15'121'0,"-5"4"-60"0,-1 8 59 0,0 8-100 16,3 1-12-16,4 2 0 0,1-4-1 15,3-7-3-15,1 1 1 0,-1-8 2 16,1-10 2-16,-1-4 3 0,-2-4-1 15,1-2 1-15,-1-9-1 0,-1-4-1 16,-2-6-3-16,0-4-3 0,-2-5-1 16,0 0-2-16,-2 0 0 0,1 8-1 0,-2 2 0 15,-1 10-2-15,-1 3 1 0,-3 5 1 16,2 6 1-16,-3 1-1 0,1 7 1 16,-3 3 1-16,3 2 0 0,1-1 0 15,2 2-1-15,7-3 0 0,4-1 0 16,-1-3-5-16,3-1-9 0,3-4-15 15,-5 0-22-15,3-5-58 0,0-2-27 16,0-3 5-16,0 1-84 0,-3-10-48 0</inkml:trace>
  <inkml:trace contextRef="#ctx0" brushRef="#br0" timeOffset="33627.1495">23723 10562 176 0,'-19'0'76'0,"1"3"-18"0,0 1 19 16,0 5-24-16,2 0-8 0,0 3-2 16,2 1-1-16,1 1-3 0,4 1-7 15,4 4-6-15,5-5-5 0,0 2-5 16,5 0-3-16,4-2-2 0,3-2-2 0,1 1-1 15,6-2 0-15,-1-4-1 0,4-2 2 16,-1-3 0-16,1-2-6 0,-4-1-14 16,-4-2-19-16,-3-3-81 0,-2-4 46 15,-6 2-86-15,-3-6-262 0</inkml:trace>
  <inkml:trace contextRef="#ctx0" brushRef="#br0" timeOffset="33846.7824">23484 10434 478 0,'-15'18'151'16,"-5"-5"-87"-16,3 7 59 0,4 5-95 0,1 11-14 16,2-1-13-16,3 4 2 0,3-1 0 15,-2-2 0-15,5-3-1 0,1-1-3 16,-2-4-6-16,1-1-10 0,1-6-15 15,-1-3-27-15,0-5-67 0,-2-3 32 16,-1-5-70-16,0-4-206 0</inkml:trace>
  <inkml:trace contextRef="#ctx0" brushRef="#br0" timeOffset="34251.8688">23117 10821 445 0,'-12'-27'138'0,"4"1"-77"16,-1 1 53-16,6 2-93 0,3 0-6 16,2-2-13-16,0 1-2 0,0-4 0 15,0 2 0-15,1 0 0 0,-1-1 3 0,1-4 6 16,1 8 4-16,4 1 3 0,0 0 3 16,2 6-1-16,0 5 1 0,2 6-3 15,0 5-6-15,5 0-5 0,-5 9-3 16,3 5-2-16,-1 7 0 0,-1 3 1 15,-3 3 0-15,-2 0 0 0,-5 2 0 16,-3-1 1-16,-1-2 0 0,-4-3 0 16,-5-2 1-16,-3 2 0 0,-4-4 0 0,-2-3 1 15,0 0 1-15,-2-1 0 0,-2-7 1 16,3-6 0-16,-1-2-1 0,-1-3-2 16,3-8-2-16,2-3-1 0,-2-7-2 15,4 1 0-15,2 3-1 0,-1-2 0 16,2 5 1-16,3 5 0 0,-3 2 0 15,-1 3-2-15,3 4 1 0,0 5-8 16,3 0-11-16,2 5-13 0,-3 2-16 0,1 1-23 16,0 2-56-16,3 1-6 0,-2-2-4 15,2 1-61-15,1 0 44 0</inkml:trace>
  <inkml:trace contextRef="#ctx0" brushRef="#br0" timeOffset="34413.0932">22780 10788 155 0,'-4'2'132'16,"-3"-2"-19"-16,0-2 0 0,1 1-12 0,-1 0-21 15,-2 0-12-15,1 0-10 0,-1 0-10 16,-6 2-11-16,3-3-8 0,-1 1-6 16,-7 2-5-16,2 0-4 0,-4-1-4 15,-5 2-4-15,-2-2-1 0,1 5-5 16,-9 0-11-16,-2 4-3 0,-4 1-131 16,-4 0 76-16,-4-4-90 0,-3-4-453 15</inkml:trace>
  <inkml:trace contextRef="#ctx0" brushRef="#br0" timeOffset="34956.2657">28472 11118 53 0,'9'-6'10'0,"1"0"-22"0,2 2 17 15,-1 1-21-15,0 1-24 0</inkml:trace>
  <inkml:trace contextRef="#ctx0" brushRef="#br0" timeOffset="35232.0193">28560 11093 154 0,'1'-2'122'0,"1"1"-27"0,-1-2 3 0,0-1-15 16,1 2-14-16,4-1-12 0,-3 0-11 16,3 2-9-16,0 1-6 0,3 2-7 15,0 2-6-15,0 0-6 0,4 5-4 16,3 3-2-16,1 8-2 0,1 4-2 15,1 7-2-15,-2 6 1 0,-5 1-1 0,-6 2 1 16,-3 1 0-16,-3 2 0 0,-2-6 1 16,-5-1 1-16,-4-7 0 0,-3-4 0 15,-2-6 2-15,-2-4 0 0,-2-5 2 16,4-2 0-16,-2-8 1 0,2-3 0 16,4-1 0-16,2-6 0 0,0-3-2 15,0-3 0-15,3 1 1 0,-4-4 4 16,1 2 0-16,0 0-1 0,0 6-1 15,-2 3-1-15,3 8 2 0,0 2-6 0,-4 9-67 16,2 5-84-16,-4 7 63 0,-4 3-114 16,-2-2-329-16</inkml:trace>
  <inkml:trace contextRef="#ctx0" brushRef="#br0" timeOffset="36761.2684">27543 11307 291 0,'3'3'103'0,"1"4"-31"16,2 6 34-16,-2 4-49 0,2 7-11 15,0 7-3-15,2 1 0 0,-3 0-7 0,4 0-7 16,0 1-6-16,2-2-6 0,-3-4-4 16,3 1-2-16,-5-6-2 0,3-5 0 15,-2-4-1-15,1-3 0 0,-6-6 2 16,4-3 1-16,-4-1 0 0,-1-4-3 15,-1-4-9-15,1-7-11 0,-1-3-11 16,1-8-9-16,-1-2-6 0,0-7-1 16,0-2 2-16,0-5 7 0,-2 3 17 15,1 3 18-15,-1 6 11 0,-1 8 6 0,0 11 1 16,0 7 2-16,-6 4 3 0,0 6-4 16,-3 9-5-16,-6 6-2 0,-5 4-1 15,-1 7 2-15,-6-3 1 0,0-3-3 16,1 2-2-16,0-6-2 0,-2-4-3 15,3 0-2-15,-2-1-2 0,-5-2-1 16,1 1 0-16,-5-3-4 0,-1 1-8 16,1-3-12-16,-1-4-18 0,-1 0-25 0,3-3-87 15,2-4 39-15,-3-1-80 0,3 0-270 16</inkml:trace>
  <inkml:trace contextRef="#ctx0" brushRef="#br0" timeOffset="36987.9467">26711 11538 326 0,'7'-19'228'0,"-2"2"-113"15,3 2 22-15,0 7-39 0,6 5-61 16,3 3-24-16,6 0-8 0,1 4-5 16,5 4 0-16,-6 3 0 0,-2 3-1 15,-3-2 1-15,-4 1-1 0,-6 3 1 16,-4 0 1-16,-4-3-1 0,-2 3 1 15,0-1 1-15,-5 0-8 0,1 2-14 0,-9-3-24 16,2-1-37-16,-3-1-57 0,0-6 21 16,-3-6-91-16,8 0-139 0</inkml:trace>
  <inkml:trace contextRef="#ctx0" brushRef="#br0" timeOffset="37151.5076">26705 11528 438 0,'-13'-3'168'0,"2"3"-78"16,1 2 47-16,0 5-80 0,0 6-20 15,5 6-13-15,-3 4-7 0,-5 1-3 16,1 1-4-16,1 2-3 0,3 0-3 16,1 0-1-16,4 0 0 0,1-3-8 15,1-4-12-15,2-5-16 0,-2-3 47 16,-2-5-159-16,1-4 69 0,-2-3-45 16,1 0-505-16</inkml:trace>
  <inkml:trace contextRef="#ctx0" brushRef="#br0" timeOffset="37292.1439">26501 11492 613 0,'-13'0'142'0,"0"0"-88"16,2 0 89-16,5 11-131 0,5 8-65 0,1 7-86 16,-1 4 67-16,0-2-109 0,-1-4-338 15</inkml:trace>
  <inkml:trace contextRef="#ctx0" brushRef="#br0" timeOffset="37547.2784">26136 11869 388 0,'-9'-32'160'0,"-1"-8"-74"0,1-1 38 15,7 4-73-15,2-4-20 0,1-4-14 16,7 2-2-16,1-2-2 0,5-6 2 15,0-1 5-15,2 2 6 0,4-3 4 16,0 2 0-16,2 5-2 0,-2 9-3 16,0 7-5-16,-5 8-7 0,-2 9-7 15,0 7-5-15,2 6-3 0,1 1-2 0,-4 6-6 16,1 6-8-16,-2 6-11 0,-5 5-16 16,-1 5-25-16,-5 6-85 0,-3 0 38 15,-1 4-75-15,-9-1-265 0</inkml:trace>
  <inkml:trace contextRef="#ctx0" brushRef="#br0" timeOffset="37753.2587">25930 11467 286 0,'-11'6'241'15,"-6"-3"-139"-15,7 0 24 0,1 9-6 16,4 8-111-16,3 7-6 0,2 1-17 16,1 1-25-16,-1 2-87 0,2-1 57 15,0-3-103-15,0-5-295 0</inkml:trace>
  <inkml:trace contextRef="#ctx0" brushRef="#br0" timeOffset="37942.0011">25649 11687 624 0,'-21'-4'212'16,"-3"-4"-110"-16,-3 2 70 0,-4 6-124 15,1 2-18-15,1 6-20 0,0 2-4 16,-5 3-3-16,-4 1-3 0,-3-1-6 16,-1-1-8-16,-2-2-8 0,2-5-11 15,-1 0-14-15,2-4 138 0,-3 0-262 16,4-1 119-16,1 0 9 0,5-3-867 0</inkml:trace>
  <inkml:trace contextRef="#ctx0" brushRef="#br0" timeOffset="38244.4145">24450 11835 568 0,'-22'7'137'0,"0"3"-76"16,1-6 72-16,-2 8-117 0,2 1-9 15,0-1-3-15,-3-6 1 0,2-1 0 16,0-4 0-16,-3-1 0 0,0-8 1 0,3-7-1 16,-1-5 0-16,4-7 0 15,2-7 0-15,4-3-2 0,6 1-1 0,4-7 0 16,3 2-1-16,3 3-2 0,5 4 0 15,5 4-1-15,3 12 2 0,0 5-11 16,-1 5-15-16,-1 8-17 0,1 0-96 16,1 6 55-16,-4 6-97 0,-3 2-311 0</inkml:trace>
  <inkml:trace contextRef="#ctx0" brushRef="#br0" timeOffset="38459.8383">23810 11914 453 0,'-19'-30'155'0,"1"-7"-78"0,7-5 49 15,5-2-91-15,6-8-9 0,1-1-13 16,10-4 0-16,2-1 4 0,2-5 5 16,10 1 3-16,5-1 0 0,0 3-2 15,4 5-3-15,6 16-3 0,5 8-10 16,1 15 1-16,3 11-159 0,10 5 91 15,2 6-82-15,-2 5-567 0</inkml:trace>
  <inkml:trace contextRef="#ctx0" brushRef="#br0" timeOffset="39095.0354">28403 12282 387 0,'11'-2'153'15,"3"-1"-59"-15,-2 3 38 0,2 3-68 16,1 7-22-16,2 4-11 0,-3 7-8 0,1 5-6 16,-4 4-7-16,-6 2-4 0,-4 1-3 15,-1 1 0-15,-2-4-1 0,-3 5 1 16,-5-1 1-16,2 0-7 0,-4-4-14 15,1 2-28-15,-2-10-94 0,0-4 57 16,1-8-104-16,1-9-316 0</inkml:trace>
  <inkml:trace contextRef="#ctx0" brushRef="#br0" timeOffset="39228.6774">28327 12565 492 0,'-8'-10'190'0,"-1"3"-95"15,-1 5 50-15,1 2-94 0,3 5-25 16,0 4-15-16,0 6-9 0,0 1-3 15,1 1 3-15,-1 3-8 0,1 1-7 16,4-2-131-16,-1 1 80 0,2-5-93 0,-1-8-472 16</inkml:trace>
  <inkml:trace contextRef="#ctx0" brushRef="#br0" timeOffset="39527.5197">27988 12507 636 0,'-9'0'171'0,"-4"5"-87"0,2 10 77 16,0 7-127-16,0 8-16 0,5 7-5 15,2 2-3-15,-1-4-2 0,-1 2-2 16,2-6-3-16,1-8 0 0,0-7 2 16,0-7 1-16,1-9 1 0,-2-3 0 15,0-2-1-15,-4-5 1 0,-2-3 0 16,-4-2-3-16,1 0-1 0,0-2-1 0,-1 3-1 15,0 4-2-15,-2 6 0 0,0 4-1 16,-3 3-1-16,2 6 0 0,-2 6 0 16,3 7 3-16,1 0-8 0,-1-2-9 15,3 0-12-15,5 0-17 0,0-5-26 16,1-2-97-16,5-1 40 0,-8-5-77 16,1-6-307-16</inkml:trace>
  <inkml:trace contextRef="#ctx0" brushRef="#br0" timeOffset="39812.9787">27244 12767 581 0,'-20'5'184'0,"1"2"-96"0,3 1 67 16,5 6-113-16,6 9-22 0,3 2-11 16,2 4-4-16,2-4-2 0,3-1 0 15,7-2-1-15,3-6 0 0,2-4 0 16,4-9 1-16,3-3 0 0,-2-1 1 0,1-5 1 15,1-10 0-15,-4-3 1 0,-1-1 0 16,-5-1-2-16,-3-1 1 0,-7 2-2 16,-4-4-1-16,-1 0 0 0,-5-1-2 15,-6 3 1-15,-6 1-2 0,-1 9 0 16,-4 6-1-16,1 6-1 0,2 1 0 16,1 4-10-16,1 7-10 0,4 0 152 0,1 5-291 15,3 0 137-15,2-1-8 0,2 0-975 16</inkml:trace>
  <inkml:trace contextRef="#ctx0" brushRef="#br0" timeOffset="40261.8951">26741 13066 621 0,'-24'-12'181'15,"6"-7"-89"-15,6 5 69 0,4 0-121 16,2-3-24-16,6 0-5 0,1-4-7 15,4-10-5-15,-1-3 0 0,7-7 0 16,-4-2 0-16,1-5 0 0,1 0 1 16,3 0 0-16,1 0 0 0,3 3 1 0,4 7-1 15,0 4-1-15,-2 9 1 16,0 7-2-16,-3 6-1 0,-1 7-1 0,-1 5-1 16,-1 2-1-16,-1 10 1 0,-1 4 1 15,-3 8 1-15,-4 4 1 0,-2 5 2 16,-1 3 1-16,-6 3 0 0,-2 2 1 15,-3-2-1-15,1 1 1 0,-5-5-1 0,-2-3 1 16,2-7 0-16,-6-1 1 0,1-6-1 16,-2-7 0-16,-3-5-2 0,-5-5-1 15,5-1 0-15,-4-5-2 0,-5-6 1 16,7-1 0-16,0-3 0 0,0 1 2 16,2 2 3-16,5 6 3 0,0 2 0 15,-1 4 0-15,4 2-1 0,2 6 0 16,2 1-1-16,1 4-3 0,4 7-1 15,0-1-2-15,1-1 1 0,3 6-7 16,3-2-8-16,0-1-13 0,0-1-15 0,0 1-21 16,-3-5-25-16,-2-1-41 0,-3-1-23 15,-4-1 1-15,-5-3-52 0,-1-4 40 16,0-3 97-16</inkml:trace>
  <inkml:trace contextRef="#ctx0" brushRef="#br0" timeOffset="40378.5855">26271 13091 10 0,'-20'-7'51'16,"3"-6"65"-16,3-8-1 0,1-6-11 15,1-7 14-15,7-4 0 0,-1-4-6 16,6-4-10-16,0-9-10 0,5 0-7 0,9-3-13 15,-2-2-18-15,4 6-17 0,7 12-14 16,3 7-11-16,2 6-16 0,6 9-12 16,2 4 131-16,1 6-291 0,1 10 139 15,-6-1-14-15,-6 5-1001 0</inkml:trace>
  <inkml:trace contextRef="#ctx0" brushRef="#br0" timeOffset="40959.2088">24896 12541 638 0,'-15'3'182'0,"-2"6"-109"0,7 9 82 0,4 16-124 16,0 14-26-16,6 9-8 0,-1 8 5 16,-1-5 0-16,-2-5 0 0,-1-5 0 15,1-7-1-15,0-12 1 0,2-5 1 16,-1-4 0-16,0-9 2 0,-1-4 2 15,-2-6 1-15,1-3 0 0,2-2 0 16,-5-7-1-16,1-7 0 0,3-4-3 16,-3 0-1-16,0-5-1 0,-3 3-1 0,0 6-1 15,1 9 0-15,1 0-2 0,-5 7 0 16,0 5-1-16,-2 6 0 0,-5 3-1 16,-2 4 1-16,1 7 1 0,3 2 7 15,0 1-13-15,5 0-14 0,4-1-12 16,4-3-128-16,0-4-1 0,2-7 3 15,-3-2-135-15,-1-6-5 0</inkml:trace>
  <inkml:trace contextRef="#ctx0" brushRef="#br0" timeOffset="41295.4436">23972 13119 703 0,'-14'0'179'0,"8"-7"-107"0,6 0 90 0,5 0-142 16,7 1-18-16,8-6-6 0,6-7-5 16,5-4-3-16,1-2-3 0,-3-4-2 15,-1 0-1-15,-4-1-1 0,-4 0 3 16,-7-2 4-16,-1 1 6 0,-4 0 4 16,-5 3 4-16,-3 1 7 0,2 9 2 15,-3 6 0-15,-1 9 0 0,-1 3 0 16,-1 8 2-16,2 10-2 0,-1 6-3 15,-2 10-3-15,-1 2 3 0,1 4 1 0,0 1-1 16,3 0-1-16,3 0-1 0,-1 1-1 16,2-4-1-16,4 0-2 0,-1-4 0 15,2-4 1-15,-2-7-6 0,-1-4-6 16,-4-4-9-16,0-4-16 0,-5-3-16 16,-2 2-22-16,-2 0-94 0,-6-2 44 0,-3 1-73 15,-4 1-290-15</inkml:trace>
  <inkml:trace contextRef="#ctx0" brushRef="#br0" timeOffset="41422.089">23975 13409 148 0,'-9'7'235'0,"3"-2"-76"0,6 0-10 16,0 0 2-16,5-1-55 0,11 0-32 15,4-2-22-15,14 1-13 0,3 0-8 16,5 0-6-16,-2-1-13 0,3 0-7 16,-7 0 36-16,0 1-189 0,-5-2 104 15,-1 2-76-15,-11-3-665 0</inkml:trace>
  <inkml:trace contextRef="#ctx0" brushRef="#br0" timeOffset="42159.4707">22863 12774 117 0,'12'8'99'16,"-10"-2"-30"-16,1 0 15 0,-2 3 14 15,-1 6-34-15,-7 1 8 0,-6 5 12 0,-3 7 1 16,-7 7-2-16,-8 6-6 0,-1 9-9 16,-2 8-8-16,-3 9-8 0,-2 4-9 15,-4-4-10-15,1 3-7 0,5-5-8 16,6-8-7-16,5-5-4 0,12 0-3 16,2-10-2-16,0-7 0 0,1-7 0 15,3-6 0-15,-1-9 0 0,3-4 0 16,2-9-5-16,4-1-5 0,0-9-6 15,-1-10-8-15,4-10-8 0,6-11-15 0,0-6-22 16,3-8-48-16,3-7-27 0,-2-2-6 16,-4-5 5-16,1-5 9 0,-5 0 31 15,-1 2 47-15,-1 6 77 0,0 5 51 16,-1 14 27-16,0 7 13 0,-1 14 8 16,0 2-11-16,-1 11-22 0,0 1-26 15,2 11-19-15,-1 1-10 0,1 3-8 16,1 7-6-16,1 6-4 0,1 5-1 0,1 3 3 15,4 5-2-15,1 2-3 0,2 2-4 16,4 0-2-16,-1-3-1 0,-2-5-2 16,1-2 0-16,-1-3 0 0,-5-4-1 15,-2-4-6-15,-3-1-8 0,-4-2-11 16,-1 0-2-16,-3-4-135 0,-3-5 69 16,-6 0-79-16,-3-4-461 0</inkml:trace>
  <inkml:trace contextRef="#ctx0" brushRef="#br0" timeOffset="42544.3704">22057 12744 668 0,'4'-13'171'0,"-1"2"-107"0,2 11 87 16,9 1-136-16,4 9-16 0,3 9-4 15,0 1-4-15,-3 8-4 0,-6-4-2 16,-4 6-2-16,-8-10 2 0,-1 5-2 16,-4-8-1-16,-6 2 7 0,-3-3 7 15,-4-1 3-15,5-3 1 0,-3 0-1 16,3-5-2-16,4 0-1 0,2-1-2 0,4-2-1 16,3 1 0-16,1 3-1 0,4-1 2 15,2 3 2-15,2 4 1 0,3 2 2 16,1 4 0-16,6 2 3 0,-2 0 2 15,-1 2 2-15,0 0 1 0,-4-4 1 16,-6 2 2-16,-5 1 0 0,-1-4 0 16,-3 0-1-16,-7-3 0 0,-6-3-1 15,-5-5-1-15,-4-1-2 0,-4-1 2 16,-3 1-6-16,0-4-15 0,-4 2-34 0,1-2-95 16,2-7 61-16,-9 3-112 0,-3-5-320 15</inkml:trace>
  <inkml:trace contextRef="#ctx0" brushRef="#br0" timeOffset="43131.8668">20786 12623 312 0,'-6'-8'178'0,"2"1"-77"16,0 4 19-16,0 3-53 0,4 4-19 16,0 8-23-16,3 7-8 0,-1 8-5 15,3 11 1-15,3 7 2 0,0 0 0 16,0 5 1-16,1-1 4 0,-4-6 2 0,-3 1 2 15,-1 0 1-15,-1-1 2 0,-1-3-1 16,-4-2-2-16,2-3-5 0,-3-4-2 16,2-3-5-16,-1-4-2 0,0-4-2 15,0-5-2-15,3-2-2 0,-2-7 0 16,2-4 1-16,1 0-1 0,1-2 1 16,0-6-2-16,3 1-1 0,2-5 0 15,3-5-1-15,6-4-2 0,3-6-1 16,0-5-3-16,5-2 0 0,1 0-2 0,4-2-1 15,-1 0 1-15,1 3 0 0,-3 4 1 16,-1 1 2-16,-8 5 1 0,2 7 2 16,-5 3 0-16,-1 4 0 0,-2 5-1 15,-3 1 0-15,-4 1 0 0,-2 2 0 16,0 1 1-16,-5 4-1 0,-1 4 1 16,-6 4 1-16,0 2 3 0,-3 2 1 15,3 2 2-15,1 0 1 0,1-3 0 0,3 0 0 16,4-1-1-16,3-2-1 0,1-1-2 15,1-2-1-15,5 0 0 0,5-6-1 16,4 2 1-16,5-5-3 0,6-1-8 16,6-2-4-16,-5 2 42 0,8-2-200 15,-1-3 104-15,-6-1-62 0,-10 0-704 16</inkml:trace>
  <inkml:trace contextRef="#ctx0" brushRef="#br0" timeOffset="43425.6121">20234 13388 612 0,'3'-15'190'0,"-1"4"-114"16,-2 6 75-16,1 5-108 0,4 1-30 16,1 5 125-16,1 5-294 0,-1 9 156 15,-5-1-18-15,-1-1-1031 0</inkml:trace>
  <inkml:trace contextRef="#ctx0" brushRef="#br0" timeOffset="52476.4598">4144 7600 36 0,'1'-3'50'15,"-1"-3"-20"-15,-1 0-1 0,2 5-4 16,0-4-9-16,-1 2-8 0,0 2-5 15,1-3-1-15,2 7 1 0,0-1 4 16,-1-5 4-16,1 3 5 0,-1-1 3 0,0-1 4 16,2 3 2-16,-1-3-2 0,2 1-3 15,0 2-6-15,1 0-3 0,1 1-5 16,3-2-2-16,1 1-4 0,3 3 0 16,5 2 0-16,-1 0 1 0,0-1-1 15,1 1 1-15,5-1-1 0,-1-3 0 16,5 0 1-16,3 1-1 0,5 0 0 15,1-3 1-15,5-2-1 0,0 4 0 0,5-1 0 16,0-1 0-16,1 1 1 0,3 2-1 16,5 2 1-16,0-1 0 0,3-2 0 15,6 2 0-15,-1 0 0 0,4-3-1 16,2 0 1-16,3 0-1 0,-4 1 1 16,5-3-1-16,-5 1 0 0,-1 0 0 15,-1 0 0-15,-2 0 0 0,-5-1 0 16,-2 2 0-16,0-1 0 0,-3 3 0 0,-6-3 0 15,-1 5 1-15,-3-2-1 0,-4 0 1 16,-9 0 3-16,0 1 5 0,-3-1 5 16,-3 0 3-16,-2-2 5 0,-5 1 4 15,2-2 5-15,-5 0 0 0,0-2-1 16,-6-1-2-16,1-1-3 0,-4 3-3 16,-2-2-4-16,0 0-4 0,-4 2-3 15,-1-1-4-15,0 2-1 0,-1 1-2 0,-3-4-3 16,-2 0-6-16,-5 6-12 0,0-2-21 15,-3 3-63-15,-5 4-2 0,-1 2-2 16,-1 6-86-16,-4-1 36 0</inkml:trace>
  <inkml:trace contextRef="#ctx0" brushRef="#br0" timeOffset="55741.3716">9137 12412 86 0,'-8'-14'54'16,"5"6"-29"-16,-1 2 7 0,3 0-13 15,-1 2-10-15,2 3-4 0,-1-3 2 0,2 3 3 16,-3 0 2-16,0 1 5 0,1 1 6 16,-4 5 5-16,1 2 3 0,-2 9-2 15,0 6 2-15,-3 5-1 0,-3 8-3 16,-3 6-5-16,-3 2-5 0,2 9-4 15,-5 3-3-15,3 2-2 0,0 0 1 16,2-2-2-16,-3-5 1 0,1-6 1 16,-3-5 2-16,-1 1 2 0,-2-5-1 15,3-2 2-15,-3-1 1 0,5-1 1 0,-3-4-1 16,4-2-1-16,-1-4 0 0,2-2-1 16,1-9-2-16,4 1-1 0,5-5 0 15,3-1 0-15,1-5 0 0,2-1-1 16,1-4-1-16,4-3 0 0,3-4-2 15,2-6-1-15,-1-3-2 0,9-5-2 16,2-3-2-16,1-5-1 0,-1-4 0 16,4-1-3-16,-3-1-2 0,2-2-2 15,-1-2-2-15,1 4 0 0,-1-8-2 0,0-2 0 16,-1-1 0-16,-1 0 2 0,2-3 2 16,2 7 1-16,-2 4 3 0,-2 7 1 15,1 1 1-15,0 7 2 0,-5 3 0 16,2 0 0-16,1 2 0 0,-5 0 0 15,1 1 0-15,-3 6-1 0,-4-1 1 16,0 8-2-16,-2 3-1 0,-5 3 0 0,0 2-1 16,-1 0 1-16,-6 9-1 0,3 4 1 15,-9 4 1-15,-6 7 2 0,-5 2 1 16,-3 4 0-16,-2-2 0 0,-1-1 0 16,0-1 1-16,2-2-1 0,3-4 2 15,-3 0 0-15,5-2 0 0,-2-3 2 16,1 0 1-16,0-2 1 0,2-5 1 15,1-1 2-15,8-4 0 0,2-3 0 16,6-2 0-16,1-1-1 0,4-5-1 0,2-4-2 16,5-6-2-16,4-1-2 0,5-4-1 15,10-2-3-15,2 1-2 0,2 2-1 16,5-1 0-16,-1-1-1 0,-1 6 0 16,1-2-1-16,-2 3 3 0,-3 1-1 15,-2 8 6-15,-4-2 4 0,-4 8 3 16,2 2 2-16,0 0 0 0,0 5 2 0,-3 3 2 15,1 2-3-15,-1 6-2 0,-1 3 2 16,2 2-4-16,-2 9 112 0,-1 6-224 16,-5 5 116-16,-4 5-10 0,-6-6-782 15</inkml:trace>
  <inkml:trace contextRef="#ctx0" brushRef="#br0" timeOffset="56957.877">15768 12232 187 0,'-4'-6'99'16,"0"6"-54"-16,2 0 18 0,-3 4-32 0,3 3-11 15,-1 10-10-15,-1 5 2 0,2 6 6 16,-5 4 8-16,0 5 5 0,-1 3 2 16,-6 3 0-16,-4 1-2 0,-1 9-4 15,-3 6-6-15,-4 3-7 0,5 5-3 16,3 1-4-16,-2-4-1 0,1-7-2 16,4-3 1-16,0-4-2 0,2-4 1 15,1-6 0-15,2-2 1 0,-3-4 0 16,0-9 1-16,0-6 2 0,1-5 1 15,2-4 2-15,2-8 1 0,2-2 0 0,2-3-1 16,3-4-1-16,1-4-1 0,1-5-3 16,4-8-2-16,2-2-2 0,5-2-1 15,5-8-1-15,4 0-1 0,3-1 0 16,5 0-1-16,1-3-3 0,1-1 0 16,4 1-2-16,-1-3-1 0,-3-6-2 15,-1 1-1-15,-4 0-2 0,-6-4 1 0,-1 4 1 16,-2 5 1-16,-3 0 3 0,-1 5 0 15,-2 6 3-15,-8 1 3 0,3 1 1 16,-6 7 0-16,-2-1 0 0,0 5 0 16,-2 7-1-16,-2 8-1 0,1 1-1 15,-5 3 0-15,-2 7-1 0,-4 1 0 16,-8 1 1-16,0 8 0 0,-6 3 2 16,-1-3 1-16,0 1 0 0,3 1 2 0,2-5-1 15,2-2 1-15,4-2 1 0,2 1-1 16,5-4 2-16,0-3 1 0,6-3 0 15,2-1 0-15,4-2 0 0,1-3 0 16,5-1-2-16,-2-6 0 0,4-2-2 16,5 1-1-16,3-4-1 0,1-3 0 15,4 1 0-15,-1 6-2 0,4-1 0 16,0 4-1-16,2 4-1 0,-2 3 0 16,1 3 2-16,-4 3 2 0,1-2 0 0,-2 10 2 15,1 1 2-15,-3 0 1 0,2 0 4 16,-4 1 6-16,-4-1-27 0,-6 5-94 15,-5 11 65-15,0 2-67 0,-17-2-385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040" units="cm"/>
          <inkml:channel name="Y" type="integer" max="17460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8T16:32:08.0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14346 5806 7 0,'9'2'16'16,"2"-2"0"-16,-2 1-2 0,2-2 2 15,2 1-3-15,-1-4-1 0,-1 3-2 16,2 0-2-16,2 2-2 0,3-3 0 15,-1 1 0-15,3 1 1 0,-1-1 2 16,-1 0 1-16,0-3 0 0,1 1 0 0,3-1 0 16,1 1-2-16,4-2-2 0,2 3-3 15,0-2 0-15,-2 5-2 0,3-3 0 16,-2 0 0-16,-2 0-1 0,3 2 0 16,1 3 1-16,-1 0-1 0,2-4 0 15,-4 5 0-15,0 1 0 0,1-1-1 16,-2-2 1-16,0-1 0 0,0 1 0 0,3-1 0 15,-4 1 0-15,2-4 0 0,-3 1 1 16,5 1-1-16,-3 1 0 0,4-1 0 16,0 3 1-16,-1-2-1 0,0 2 0 15,2 1 0-15,-4-3 1 0,-2 1-1 16,3-1 0-16,-1-1 1 0,-2 2-1 16,5-1 1-16,-1-3-1 0,-1 5 0 0,4 1 0 15,2-1 1-15,-4-2-1 0,-1-1 0 16,3-1 0-16,-6 2 0 0,0-4 1 15,-2 3-1-15,2-1 0 0,-1 1 0 16,0-2 0-16,2 2 0 0,3-1 0 16,-3 1 0-16,3-3 0 0,0 1 1 15,0 2-1-15,0-1 0 0,1-2 1 16,-1 0-1-16,2 2 1 0,3 2-1 16,-2-1 1-16,0 0-1 0,4 0 1 15,-2 1-1-15,-4-1 0 0,2 0 0 0,-2-1 0 16,-5 3 0-16,4-2 0 0,-2 2 1 15,-3 1-1-15,2-4 0 0,-2 5 1 16,0-3-1-16,2-1 0 0,0 0 0 16,-2 0 1-16,0 0-2 0,-1 0 1 15,-2-1 0-15,0 3 0 0,3-4 0 16,-1 2 0-16,2 1 0 0,2-1 0 0,0 0 0 16,-2 1 0-16,5-3 0 0,-4 2 0 15,0 0 0-15,2-2 1 0,-3 2-1 16,0-2 0-16,-2 0 0 0,-1 4 0 15,0-1-1-15,0-5 1 0,-4 4 0 16,0-2 0-16,-2 4-1 0,-2-2 1 16,-4-1 0-16,1 1 0 0,-3 0 0 0,2 0 0 15,-2 0-1-15,0 0 1 0,-2 1 0 16,1 2 0-16,-3-1-1 0,1 1 1 16,-3-1 4-16,-1-2 3 0,1-1 1 15,-2 1 0-15,-1-3 2 0,0 3 1 16,0-1 1-16,0 1 0 0,0-2 0 15,0 3-1-15,0-1 1 0,0 1 0 16,0-3-1-16,1 2-2 0,-1-4-3 16,2 5-3-16,-3-4-1 0,-1 2-1 15,1-3-1-15,-3 5 0 0,-3-2 0 16,-2 1 0-16,-4-1 0 0,-6 2-1 0,-4 0 1 16,-2-1 1-16,-7-1-1 0,-7 3 0 15,-2 0 1-15,-5 1-1 0,-5-2 1 16,-3-1-1-16,-2 5 0 0,-7 0 0 15,0 0 1-15,-2 0-1 0,-2 0 0 16,3-1 0-16,-5-2 0 0,1 1 0 0,-1-1 0 16,0 1 0-16,-1 0 0 0,1-2 0 15,1 1 0-15,-5 0 0 0,1 2 0 16,0-2 0-16,0 0 0 0,3 1 0 16,5-1 0-16,1-1 0 0,0 1 0 15,6-2 0-15,4 0 1 0,-1 0-1 16,6 1 0-16,2 1 0 0,-1 1 0 15,6-1 0-15,4 3 0 0,0-2 0 0,1-2 0 16,6 0 0-16,-1-1 0 0,-1 1 0 16,1-1 0-16,4 1 1 0,-3 1-1 15,-2-2 0-15,1 2 0 0,-2-1 1 16,-1 1-1-16,-2 0 0 0,1-2 0 16,-1 0 0-16,2-1 0 0,1 0 0 15,6-1 0-15,3-3 0 0,3 3 0 16,5-1 0-16,3 0 1 0,0-1-1 0,2 0 0 15,1 0 0-15,-2-1 0 0,2 0 0 16,-1-2 0-16,0 2 0 0,0 0-1 16,2 2 1-16,-1 1-1 0,1-1 0 15,0 2 1-15,2 1-1 0,-1-2 0 16,0 4 0-16,2-5 1 0,3 2-1 16,-2 1 0-16,4 1 0 0,1-1 0 15,3-1 0-15,1 3 0 0,4 0 0 16,2-4 0-16,6 5 1 0,3-2 0 0,5-3 0 15,3 4 0-15,7-4 0 0,6 3 0 16,6 1 0-16,5 0 0 0,4-1 0 16,5 2 0-16,0 0 1 0,3-2-1 15,4-1 0-15,3 0 1 0,5 1-1 16,10 1 0-16,-2-1 0 0,6 0 1 16,2-1-2-16,0 1 1 0,-4 1 0 0,-1-1 0 15,2 1 0-15,-3 0 0 0,-3 0 0 16,-2-1 0-16,1 1 0 0,-6-2 0 15,-4 1 0-15,-1 0 0 0,-2-2 0 16,-3 2 0-16,-2-1 0 0,-6 0 0 16,-2 0 0-16,-5-3 1 0,-2 1-1 15,-3 1 0-15,-2-1 0 0,-4 4 0 16,-2-4 1-16,-5 4-1 0,0-2 0 16,-4-1 1-16,-1 3-1 0,-3-2 0 15,-2-2 0-15,-6 2 0 0,-3-1 0 0,0 2 0 16,-4 0 0-16,-1-2 0 0,-1 1 0 15,-3 1 0-15,-2-1 1 0,0 0 0 16,-4 1-1-16,2-1 1 0,-4-2 0 16,-1 3-1-16,-6 0 0 0,-3 0 0 15,-4 2 1-15,-3-1-14 0,-4 6-41 16,-1-4 28-16,1 3-36 0,-3 0-157 0</inkml:trace>
  <inkml:trace contextRef="#ctx0" brushRef="#br0" timeOffset="3240.8896">6902 7881 10 0,'0'-1'13'0,"2"2"2"0,-3-3-2 0,3 3-2 16,-1-2 0-16,1-2-3 0,0 1-3 16,-1 2-2-16,1 0-2 0,0 0-1 15,3-1 0-15,0 1-1 0,-1 1 1 16,3-1 0-16,-1 0 0 0,3 0 1 16,1-2 0-16,0 3 0 0,2-2 2 15,1 0-1-15,1 2 1 0,1 1 1 0,2-1-1 16,-1 0 0-16,-1-3-1 0,0 7 1 15,-1-3-1-15,1 1 1 0,-1 1-1 16,5-4 3-16,-2 4 1 0,-2-3 3 16,1-2 0-16,-2 3 0 0,2-3-1 15,2 2 1-15,0 1-3 0,4-1-2 16,1 1-2-16,-3 0 0 0,0 1-2 0,1-1 1 16,-1 1-1-16,-1-2 0 0,0 4 1 15,1-2-1-15,-2 0 0 0,-1 1 0 16,0 1 1-16,-1-2-1 0,2 0 1 15,-1 0-1-15,3-2 1 0,-3 0 0 16,5-1 0-16,-4 0 1 0,2 0-1 16,-3 1 1-16,1 0-1 0,4 0 0 15,2 2 1-15,1 0-1 0,4-2 0 0,-3 1 1 16,-3 0-1-16,4-3 1 0,-3 2-1 16,1-2 0-16,2 1 0 0,2-1 0 15,-4 2-1-15,0-1 0 0,-1 1 0 16,-1-1 1-16,-1 1-1 0,-4 1 0 15,0 0 0-15,0 0 0 0,-3 1 0 16,2 0 0-16,0 1 0 0,6-1 0 16,-2 0 0-16,2 0 0 0,-1-2 0 15,2 0 0-15,-4 0 0 0,2 1 0 16,0 0 0-16,-1-1 0 0,1 0 1 0,0 2-1 16,1 0 0-16,1 0 0 0,0 0 1 15,0 0-1-15,-3-2 0 0,1 1 1 16,-5-3-1-16,2 1 0 0,-2 3 0 15,5-3 0-15,-2 2 0 0,3-1 1 16,-4-2-1-16,1 3 0 0,-2 0 1 16,0-3-1-16,-2 1 1 0,6-2-1 0,-3 0 1 15,3 1 0-15,-1-2 0 0,1 0-1 16,-3 0 1-16,-1 1-1 0,2-2 0 16,-3 3 1-16,0-3-1 0,0 0 0 15,2-1 0-15,-5 2 1 0,1 1-1 16,2 0 1-16,-1-2-1 0,1 1 0 15,0 0 1-15,-1 1-1 0,-1-2 1 16,-1 2-1-16,-5-1 1 0,2 0-1 0,1-1 0 16,-1 0 0-16,0-1 0 0,2 2 1 15,-1 0-1-15,0 0 0 0,-1-1 0 16,2 3 0-16,-2 0 0 0,-2 0 1 16,6 0-1-16,-2 0 0 0,0-1 0 15,0-2 0-15,2 1 1 0,-3 0-1 16,0-1 0-16,1 0 0 0,0-1 0 0,-1-1 1 15,1 0-1-15,-1 0 0 0,1 1 1 16,3 1-1-16,-1-3 1 0,-3 3-1 16,3-3 0-16,-1-1 0 0,-4 2 1 15,2-1-1-15,0 0 0 0,-2-1 0 16,-2 2 1-16,2-2-1 0,-3 0 1 16,1 3 1-16,-1-1-1 0,0 0 0 15,0 0 1-15,0 0-1 0,-3-3 0 16,-3 1 0-16,0-2 0 0,0 0 2 0,3 2 6 15,-2 0 1-15,-2-1 0 0,1-1 1 16,2 1 0-16,-3-1 0 0,-1-3-2 16,0-2-4-16,0 3 0 0,1-4 2 15,-2-1 4-15,2 1 2 0,2 3 3 16,-3-5 2-16,4-1 1 0,-4-2-1 16,0 0-4-16,2 0-2 0,-1 1-4 15,0 1-2-15,3 2-3 0,-4 3-1 0,3-3-1 16,1 3 0-16,-1 2 0 0,-3 1 0 15,2-2-1-15,-1 2 1 0,-1 1 0 16,-3-3-1-16,-1-2 1 0,-3 3-1 16,1-2 1-16,-5-3-1 0,3 4 1 15,-1 0-1-15,0-2 0 0,2-2 1 16,0 4-1-16,-2-3 1 0,1-1 0 16,-2 0-1-16,1 3 1 0,-4-1-1 15,-1 1 0-15,-1 2 0 0,2-2 1 0,-4 2-1 16,1 0 0-16,-2 0 0 0,3 2 0 15,-3-2 0-15,3 3 0 0,-5-2-1 16,-1 2 1-16,1-2 0 0,-5 3 0 16,2-1 0-16,0 0-1 0,-1 1 1 15,-2 1 0-15,1-3-1 0,-5 1 1 16,2 2-1-16,0-1 1 0,-2 1-1 0,-1 1 1 16,3-1 0-16,-1 2 0 0,-1 2-1 15,1 0 1-15,1 1 0 0,-3 2 0 16,3 0 0-16,-2-2 0 0,2-1 0 15,2 0 0-15,-1 0-1 0,4 1 1 16,-1 0 0-16,1 1-1 0,-2 1 1 16,0 0 0-16,-5 0-1 0,-1 0 1 0,-1 2 0 15,-2 0 0-15,-1 0 0 0,-1 2 0 16,-1-1 0-16,-1-2 0 0,5 0 0 16,1 1 0-16,0-2 0 0,2 1 0 15,1-1 0-15,-5 3 0 0,0-1-1 16,0-2 1-16,0 2 0 0,-1 0 0 15,4 0 0-15,3 2-1 0,-4-1 1 0,-1 1 0 16,4 1 0-16,-3-1-1 16,1 1 1-16,2 1 0 0,2-2 0 0,-2 2-1 15,4-1 1-15,0 2 0 0,1-2-1 16,-2 1 1-16,1-2-1 0,4 4 1 16,-5-3-1-16,3 4 1 0,1-2-1 15,0 4 1-15,-4-2-1 0,4 0 1 16,0 3-1-16,-1-2 0 0,5-1 1 15,-4 1-1-15,2 0 0 0,-1-1 1 16,4 2-1-16,-5 2 0 0,5-1 1 0,-3 2 0 16,0-1-1-16,2 1 1 0,-2-3-1 15,2-1 0-15,-1 0 0 0,3 0 0 16,0-2 0-16,4 1-1 0,-1 3 1 16,3-1-1-16,0 2 1 0,0-1-1 15,-1-1 1-15,2 0 1 0,3-1-1 16,-1 0 0-16,-2-3 0 0,4 3 1 15,-2-1-2-15,2-1 1 0,-3 1-1 0,1 3 0 16,1-1 0-16,0 3 1 0,-3-1-1 16,4 5 1-16,-1-1 0 0,-3 1 0 15,-1-2 1-15,3 2-1 0,-1-4 1 16,4 0 0-16,0 0-1 0,4-1 1 16,-1 0 0-16,2 4 0 0,-2-4 0 15,3 1 0-15,0 3 0 0,0-3 0 0,2 0 0 16,2 0 0-16,-5-4 0 0,4 0-1 15,0 0 1-15,-1 0 0 0,1-2 0 16,-1 2-1-16,-3-4 1 0,5 2-1 16,-1-2 1-16,-1 2 0 0,0 1-1 15,3 0 1-15,-2-2-1 0,2 1 1 16,0 2 0-16,0-5 0 0,0 2 0 16,3-1 0-16,3 3 0 0,-1-4 0 15,3 2 0-15,0 1 0 0,2-1 0 16,-1 0 0-16,2 0 2 0,1 2 2 0,1-1 2 15,0-3 0-15,1-2 1 0,-2 0 0 16,3-1 1-16,0 0-1 0,-3 0-1 16,-2 1-1-16,0 2 2 0,0 0-6 15,-5 2-71-15,0 4 45 0,-11 4-43 16,-4-3-270-16</inkml:trace>
  <inkml:trace contextRef="#ctx0" brushRef="#br0" timeOffset="7228.0224">24490 6988 15 0,'-6'-6'24'0,"-4"-3"-3"0,-2 0 0 0,-1 1-1 16,-3 0-2-16,-1 0-3 15,-2 3-2-15,1 0-4 0,-7-1-1 0,-3-2-2 16,3 2-3-16,-2 0-1 0,-8 0-1 16,2 0 0-16,-5 3-1 0,-7-2 1 15,0-2-1-15,1 3 1 0,3 0-1 16,0 0 3-16,2-1 1 0,-3-1 2 16,4 1 2-16,-2-2 0 0,3 3 0 15,-1 0 0-15,0 1-1 0,-3 1-2 16,2 2-2-16,-1-2-1 0,0 3-1 0,1 0 0 15,2 1 0-15,-3 1-1 0,1 2 0 16,1-2 0-16,-3 0 1 0,0 2-1 16,1-2 0-16,-3 1 0 0,2 1 0 15,-1-1 0-15,3 3 5 0,1 0 1 16,-4 1 0-16,1-3 1 0,6 4 0 16,-3 0 0-16,-5-3-1 0,6 2-3 15,1 0-2-15,-2-2 0 0,2 2 0 0,0 1 1 16,3 0 1-16,-2 2 1 0,5 1 0 15,-4-2 1-15,3 0 1 0,5 3-2 16,-3-2 0-16,-2 0 0 0,3 1-2 16,-1 2-1-16,-1 0 0 0,3 0 0 15,-4 2-1-15,9 5 0 0,-3-3 0 16,2-1 0-16,3 1 0 0,4 1 0 16,-1-4-1-16,5 3 1 0,-1-1 0 0,2 0 0 15,1 2 0-15,-1 1 0 0,1 0 0 16,4 0 0-16,-1 0-1 0,1-1 1 15,3-1 0-15,1 0-1 0,2-2 1 16,4 0-1-16,-1-3 1 0,6 1 0 16,-2-1 1-16,3 1 0 0,1-2 0 15,4 7 1-15,-1-2 1 0,6 1-1 16,3 0 0-16,1 1 0 0,2-6 0 16,1 0-1-16,2 0 1 0,-1 2-1 0,7-1 0 15,-2 2 0-15,-1-4 0 0,1 1 0 16,3-1-1-16,-3 0 1 0,1 1 0 15,1-1 1-15,5 2-1 0,-4-3 1 16,-2-1-1-16,0 1 1 0,1 0 0 16,-4-2 0-16,3 0-1 0,-1 1 1 0,-5-1-1 15,-2 0 0-15,4 0 1 0,-2 0-2 16,3-1 1-16,6-1 0 0,1-2 0 16,6 0 1-16,0-3-1 0,4 1 0 15,3 0 1-15,1 0-1 0,-2-3 0 16,0 1-1-16,-1 1 1 0,-5-2 0 15,1 1-1-15,-2-1 1 0,-3 1-1 16,-2-1 1-16,1 0 0 0,-1-1 0 0,-4-2 0 16,3-4-1-16,-2 0 1 0,2-2 0 15,2-2 1-15,1 1-1 0,-2-4 1 16,7-2 0-16,0-1 5 0,0 1 2 16,2-2 3-16,0 0-1 0,-2 1 1 15,-1-4 0-15,-2 3-1 0,0 1-3 16,-3 2-5-16,-2-1 0 0,-1 2-1 15,-4-6-1-15,-2 2 1 0,0 0-1 16,-1-2 1-16,-1-1 0 0,-1 0 0 0,1-3 0 16,-4-1 0-16,0 0 0 0,-4-2-3 15,-2 1 12-15,-5-4 3 0,-1 4 2 16,-7-1 2-16,-2 0 2 0,-3 4 1 16,-3 0 5-16,-2-2-9 0,-2 2-3 15,-4-2-2-15,-3-2-2 0,-3-1-2 16,-5 2-2-16,-7-1-2 0,-6 2-3 15,-5 3 0-15,-8 4-1 0,-9 4 0 0,-5 4 0 16,-2 8-4-16,-7 0-14 0,-3 2-25 16,-4 2-58-16,-7 8 35 0,-7 1-80 15,-5-4-184-15</inkml:trace>
  <inkml:trace contextRef="#ctx0" brushRef="#br0" timeOffset="11237.664">19798 9262 21 0,'-36'24'22'16,"0"1"-7"-16,5 1 1 0,2-1-4 15,7 1-5-15,2-1-2 0,5 2-3 16,2 0-2-16,2 2 0 0,5 2 0 0,3 2 0 15,2-4 0-15,1 2 0 0,3-1 1 16,0-1-1-16,3-2 1 0,-2 5-1 16,1-2 0-16,0 2 0 0,0 0 1 15,3 4-1-15,2-3 0 0,1 0 0 16,2-1 0-16,4-3 0 0,0-4 1 16,1-2-1-16,2-2 1 0,2-4-1 15,-4-1 1-15,3-2 0 0,2-1 0 0,3 1 0 16,-1-2 1-16,7 1 1 0,-3-4 1 15,3 3 1-15,-2-3 1 0,2 1 2 16,-1-2-1-16,-1 1 1 0,0-4 0 16,6 0 0-16,2-1-2 0,-1-2 0 15,7-1-1-15,1-1-2 0,0 2 1 16,4-1-2-16,1 0 0 0,-2-2 0 16,0 1-1-16,2 0 1 0,-8 0-1 0,4-3 1 15,0 0-1-15,1-2 0 0,-5 0 0 16,4-2 0-16,-2 1 0 0,-2 0 0 15,-2-3 0-15,1-1-1 0,0-1 1 16,-3 3 0-16,-1-2-1 0,-1 1 2 16,-1 0 6-16,1 2 4 0,-3-6 2 15,1 2 1-15,2 0 0 0,1 0 1 16,-4-4-1-16,4 4-7 0,-3-2-3 16,-1-2-2-16,-3 0-1 0,2-2 1 0,-4-4-1 15,2-4 0-15,-3-2 1 0,-4-3 1 16,-1 3 2-16,-7-3 1 0,-3 1 1 15,-4-3 2-15,-5-1 1 0,-2-3 2 16,-1 0 0-16,-2-2 0 0,-4-1-2 16,-3-2-1-16,-5-4-1 0,-2-3-2 15,-4 3-3-15,-1 1 0 0,-1 0 0 0,-1 1 0 16,-1 5 1-16,2 0-1 0,-1 2 1 16,-3 1-1-16,0 3-1 0,-5-4 0 15,-3-1-2-15,-2 0-1 0,0 1 1 16,-3 3-2-16,-4 8 1 0,-6 4-1 15,-5 11-1-15,-8 1 1 0,-9 8 0 16,-2 1-1-16,-12 4 0 0,-3 6-7 0,-5 4-8 16,-2 5-15-16,-3 0-28 0,2 4-10 15,6 4-3-15,6 4-42 0,10 0-1 16</inkml:trace>
  <inkml:trace contextRef="#ctx0" brushRef="#br0" timeOffset="12537.1936">28017 9314 70 0,'8'-20'37'0,"-4"-2"-14"0,-1 4 3 15,0 8-14-15,2 4-1 0,-1 3-6 16,2 1-4-16,-1-1-1 0,-2 0 0 15,-1 0 0-15,0-1-1 0,-2-1 0 16,0 2-4-16,-1 1-4 0,-4-1-3 16,-3 3-4-16,-1 0-3 0,-4-2 0 15,0 3 1-15,-1-1 3 0,1-2 3 16,-4 0 5-16,1-1 4 0,-1-1 2 0,-1 0 1 16,0-2 0-16,2 0 1 0,0 2 1 15,0-2 1-15,-1 2 2 0,0 1 3 16,-2 0-1-16,3 1 0 0,-3 1 1 15,-1 0-1-15,-5-2-1 0,1 1-1 16,-2 2 2-16,1-5 0 0,-4 2 0 16,0 0 0-16,-4 3 1 0,-3-1-2 15,-6 2-1-15,2-1-1 0,-2 4-2 0,2 2-1 16,-1-1 0-16,0 0 2 0,2 0 3 16,1-1 0-16,3 3 2 0,-4-1 2 15,-1 2 0-15,3 2 1 0,-6 1 0 16,-1 1-1-16,2 4-1 0,-3-1-1 15,0 2 0-15,1 3-2 0,2 1-2 16,-1 1-1-16,6 4-1 0,-2 0 0 0,3-3 1 16,1-1 0-16,1 2 1 0,1 0 0 15,6 7 1-15,3-4-1 0,2 0-1 16,3-2 0-16,3-1-2 0,4-3 0 16,-1 0 0-16,4 2-1 0,3-2 1 15,1 5-1-15,0-2 1 0,4 1-1 16,1 1 1-16,2 2 0 0,1 2 0 15,3-1 0-15,0 2 0 0,3-6 0 16,2 3 0-16,1-3 0 0,0-2 0 0,1-2 0 16,6 1 0-16,0-5-1 0,3 0 1 15,2 0 1-15,5 2-1 0,-2 0 0 16,4 0 1-16,3-1 0 0,2-1-1 16,4-4 1-16,1-1 0 0,4-2 0 15,1-4 0-15,3-2-1 0,2 0 0 16,1-2 0-16,3 1 0 0,-3-1-1 0,-3 1 1 15,0-1 0-15,1-1 0 0,-1-1 0 16,0 0 0-16,2 0 1 0,2-1 0 16,-3 0-1-16,-5-4 1 0,1-3-1 15,1-2 1-15,-1-6 0 0,3 0-1 16,3-2 0-16,1-2 0 0,1-1 1 16,3 3-1-16,-5-6 0 0,0-3 1 0,-1-2-1 15,-6-10 1-15,-8-6 0 16,-2 2 0-16,-6-1 0 0,-4 0 0 15,-3 5 0-15,-4 1 8 0,-1 3 4 0,-7-2 3 16,-8 3 1-16,-2 0 0 0,-2 4 0 16,-5-4-1-16,-10 1-7 0,-4 2-6 15,-4 5-2-15,-8 1-2 0,-2 6 0 16,-1 5-1-16,-5 1-8 0,-1 2-8 16,-1 0-13-16,-4 2-16 0,-3 1-27 15,1 2 4-15,-3 4-34 0,3 1-61 0</inkml:trace>
  <inkml:trace contextRef="#ctx0" brushRef="#br0" timeOffset="19422.0574">21934 10158 42 0,'1'-2'38'15,"2"1"-11"-15,0-1-2 0,-3 2-5 0,4 0-7 16,-1 2-5-16,1-1-3 0,2-1-3 16,2-1-1-16,2 2-1 0,6 0 1 15,1 0-1-15,3 0 1 0,1-1-1 16,5 0 1-16,-1 0-1 0,5-3 1 16,4-1-1-16,4-1 0 0,6-3 1 15,4 1-1-15,2 0 1 0,3 1 0 0,1-4 0 16,-1 5 0-16,5 0 0 0,-5-1 0 15,-2 3 0-15,5 2-1 0,-5 1 1 16,-9-1-1-16,-3-2 1 0,-6 4-1 16,-6-3 8-16,-9-2 4 0,-3 3 5 15,-3 0 9-15,-3 3 8 0,-8-3 3 16,-1-2 1-16,-1 0-6 0,-1 1-4 16,-4-1-5-16,1 0-8 0,1 1-8 0,-3 0-3 15,-1 3-19-15,2 1-52 0,0 1 33 16,0-1-44-16,2 0-204 0</inkml:trace>
  <inkml:trace contextRef="#ctx0" brushRef="#br0" timeOffset="23516.8498">23018 13063 7 0,'-1'-2'9'15,"0"1"18"-15,2 1-1 0,-1 1 3 16,0-1 1-16,0 2 4 0,2-2 0 16,-2 0-6-16,2 0-6 0,1-2-4 15,-1 2-3-15,1-3-2 0,3 0-3 16,-2 0-2-16,5 1 0 0,-1-1-2 0,3 3 0 16,2-2-2-16,5 3-1 0,0-2-2 15,4 3 0-15,1-2 0 0,-1 1 0 16,-1-3-1-16,-3 1 1 0,3 0-1 15,-1 2 1-15,-2-1-1 0,-3 2 0 16,1-3 0-16,-5 3 1 0,-4-2-1 16,3 1 0-16,-3-1 1 0,-4-1 1 15,-3 0-1-15,0 2 0 0,-4-1 0 0,-1-1 0 16,-7 0 0-16,-1 0-1 0,-2 0 1 16,-3 2-1-16,1-2 0 0,1-1 0 15,-2 3 0-15,1-4 1 0,2 2-1 16,-2 1 0-16,1-2 1 0,1 1-1 15,2-1 1-15,-2 2-1 0,2-1 1 16,1 1-1-16,2 1 1 0,1-1 0 16,0 2-1-16,0 0 1 0,-2 0-1 0,-1 1 1 15,0-1-1-15,4 1 0 0,0 0 1 16,3-2-1-16,2 3 1 0,2-2 0 16,1 1 0-16,2 2 1 0,0-4 0 15,3-1 0-15,3 1 0 0,2 0 0 16,2-3 0-16,4 2-1 0,2-1 0 15,0 2-1-15,2-2 1 0,0 2 0 16,-2-1 0-16,2-1-1 0,-1 3 1 16,-4-4-1-16,-2-1 1 0,0 3-1 0,-1 0 0 15,-3-2 0-15,-4 2 0 0,1 1 0 16,-6 3 0-16,0-2 0 0,-4-1 0 16,-2-1 0-16,-1 1 1 0,-4-1-1 15,-4-1 0-15,0 1 1 0,-2 2-1 16,-1-1 0-16,-1 3 0 0,0-1 0 15,-2 2 1-15,-3-2-1 0,2 2 0 0,0-2 1 16,5-1-1-16,-1 0 1 0,4-2-1 16,1 0 4-16,0 0 4 0,0 0 0 15,6-1 3-15,3 1 0 0,4-1 0 16,-1 1 0-16,3-1-3 0,5 1-3 16,0 0-2-16,3-1-2 0,3 0 0 15,4-1-1-15,-1-2 1 0,2 2-1 16,4-2 1-16,0 1-1 0,0-3 2 15,1 2 3-15,-4 3 0 0,0 0 1 16,-5 1 0-16,-3 1-1 0,-2-1 1 0,-5 0-2 16,-2 1-3-16,-2-3 1 0,0 2-1 15,0 1 0-15,-5 0-7 0,-4-2-10 16,-1 4-15-16,-1-1-40 0,-1 0-3 16,2-2-7-16,3-2-52 0,4-1 28 15</inkml:trace>
  <inkml:trace contextRef="#ctx0" brushRef="#br0" timeOffset="30893.8878">21366 9958 12 0,'3'2'10'0,"-5"-4"1"16,2 4 2-16,-1-6 1 0,1 6 1 0,-2-5-1 16,2 4 1-16,0-1-2 0,0-3-2 15,0 4-3-15,0-2-2 0,-2-1-3 16,2 5-1-16,-1 1-12 0,-1-3-11 16,1 6 9-16,-4-6-17 0,2 4-46 15</inkml:trace>
  <inkml:trace contextRef="#ctx0" brushRef="#br0" timeOffset="31743.9333">20324 10139 9 0,'-1'-2'2'0,"1"1"-1"0,1 1 2 16,-1 0-1-16,1 2 9 0,-1-2 7 15,2-1 6-15,-2 3-1 0,1-2 0 16,-4-1 1-16,5-1-1 0,-1 1-11 16,0 1-4-16,1 0-2 0,1-1 3 15,-2 0 2-15,1 0 1 0,-2 1 1 0,-1 1 0 16,2-2 0-16,-1 2-2 0,-1-2-3 16,2 2-1-16,-1-1 2 0,2 0 0 15,-2-1 1-15,0 0 0 0,-2-1 1 16,2 2-1-16,0 0-1 0,0-1-2 15,-1 1-3-15,1 0-1 0,0 0-1 16,1 0-2-16,-2 0 1 0,0 0-1 0,2 1 0 16,-1-1 0-16,0 0 1 0,0 0-11 15,-1 3-43-15,1-1 29 0,-2 5-35 16,-3 0-167-16</inkml:trace>
  <inkml:trace contextRef="#ctx0" brushRef="#br0" timeOffset="35789.7581">20152 9418 16 0,'-17'9'25'0,"0"0"1"0,3-2-3 16,3 1 1-16,0 1-4 0,1-2-3 15,2 2-3-15,-1 2-4 0,0 0-4 16,-2 0-2-16,3 0-2 0,-1 2-2 0,1 0 1 16,2 1-1-16,1 1 0 0,-1 0 0 15,0 0 0-15,0-3 0 0,-1 0 0 16,1 1 1-16,6 0-1 0,-4 2 0 16,3 0 0-16,-1 0 0 0,0-2 0 15,0 1 0-15,-1-3 0 0,0-3 0 16,3 4 0-16,0 0 0 0,3 0 1 15,-1-2-1-15,1-1 1 0,2-2 0 0,-1-3 1 16,0-1-1-16,2 2 1 0,4-1-1 16,-2 0 1-16,3 0 0 0,2 1-1 15,-2-2 1-15,4 4-1 0,3-2 0 16,-2 2 0-16,5-1 0 0,-1 2 0 16,-4-2-1-16,2 0 1 0,2 3-1 15,-3 0 1-15,3-2 0 0,4 1 0 0,0 1 0 16,-3-3 0-16,3 0 0 0,-5 0 1 15,2 0-1-15,-1-4 1 0,0 2-1 16,0-4 1-16,-2 0-1 0,-2 1 0 16,2-2 0-16,-1 0 0 0,2-2 1 15,1-2-1-15,4 1 1 0,-2-1-1 16,3-5 0-16,-4-1 0 0,3 0 0 16,0-1 0-16,-1-3 0 0,0 3-1 15,2 2 1-15,-2 0 0 0,-3 1-1 16,0 3 1-16,-1-1 0 0,-3 2-1 15,-2-3 1-15,0 0 0 0,-1 0 0 0,-1 1 0 16,0-2 0-16,3 2 0 0,-1-1 1 16,-3-1-1-16,-2-2 1 0,1 2-1 15,-5-4 1-15,-4-1 0 0,-2 1-1 16,3-2 0-16,1 2 1 0,-4-2-1 16,-2 1 0-16,-2-3 0 0,1 1-1 0,1-6 1 15,-7 1 0-15,0-2 0 0,-1 0 1 16,0 1 0-16,-2-1 1 0,-2 0 1 15,-1 2 0-15,-4 1 0 0,0 2 0 16,-2 0-1-16,3 3 0 0,0 1-1 16,1 0-1-16,-3 3 0 0,-1 1-1 15,1 3 0-15,-3 1-1 0,-1 4 0 16,-1 0 0-16,-1 2 0 0,-5 5 0 0,2 3 1 16,-3 1 0-16,-3 3 0 0,5 5-7 15,0 0-36-15,0 3 24 0,1 2-27 16,6 5-137-16</inkml:trace>
  <inkml:trace contextRef="#ctx0" brushRef="#br0" timeOffset="39438.6966">23256 12860 55 0,'-1'-3'15'0,"1"2"-9"16,1 1 7-16,0 1-10 0,0-1-4 15,3 1 1-15,-1 1 0 0,1-1 1 16,-1 2-1-16,1-2 0 0,-3 1-13 15,2-4 8-15,-1 3-9 0,-1 1-46 16</inkml:trace>
  <inkml:trace contextRef="#ctx0" brushRef="#br0" timeOffset="40228.7992">24453 10758 41 0,'2'-6'51'16,"0"2"-28"-16,1 1 2 0,-2 2-2 15,-2 0-14-15,1 0 3 0,0 1 5 16,1-2 4-16,-1 1 4 0,-1 0 3 16,1 1 2-16,1-1 1 0,-1 0-8 15,1 1-5-15,-1 0-4 0,1 0-4 16,-1-1-1-16,1 0 0 0,2 1 0 0,-2 0 0 16,1-1-1-16,0-1-2 0,-2 2 1 15,0 0-3-15,1-1-1 0,-1 1-2 16,1 0-1-16,-2 1 0 0,2 0 0 15,-1 1 1-15,3-2-1 0,0 1 2 16,-1 0-1-16,3-1-1 0,0 1-13 16,-3-2-23-16,2 2-31 0,-1-1 20 0,-1-2-63 15,0 0-87-15</inkml:trace>
  <inkml:trace contextRef="#ctx0" brushRef="#br0" timeOffset="42682.1707">23347 9257 20 0,'-3'0'31'0,"2"0"3"0,-1-1 0 0,2 2 2 16,-2 0 2-16,1-2-2 0,-1 2-4 15,2-2-5-15,0 1-5 0,-1 1-4 16,4-1-3-16,-1 1-1 0,-2 1 1 16,3-1 1-16,-2 0 5 0,-2 0 3 15,5 1 1-15,-5 1 1 0,2-2-1 0,0 1 0 16,2-2 0-16,0 1-1 0,6 1-2 15,-1-4-2-15,0 1-2 0,0 0-4 16,1-1-2-16,-5-1-4 0,4 0-2 16,0 0-2-16,4 1-1 0,2 1-1 15,3-2-1-15,-2 3 1 0,1-1-2 16,-1 0 1-16,-3 1 0 0,-1 0-1 16,-1-1 1-16,-1 0-1 0,-3-1 0 0,4 1 0 15,-3 0 0-15,2 0 1 0,1 1-1 16,-1 0 0-16,-3 1-1 0,1 0 1 15,-4 0-1-15,1 0 0 0,1 1-1 16,-3-1 0-16,0 1 0 0,1 2 1 16,-1-1 0-16,2 5 0 0,-1 1 0 15,-2 5 0-15,0 0 2 0,0 4 1 16,0 1-2-16,-1 3 0 0,0 2 1 16,-1 2 1-16,0-1 0 0,0 2-1 0,-1 2-2 15,0 0 0-15,0 0 1 0,-4-1-5 16,2-1 2-16,-4-5-1 0,3 1 2 15,-2-1 2-15,3 0 2 0,-2-5 4 16,2-1 0-16,-3 2 1 0,2-3 4 16,1-3 0-16,1 0-2 0,-1-1 0 15,3-7-4-15,3-1 4 0,-2 0 1 0,1-2-3 16,-1-1 1-16,-1 0 2 0,2-1-2 16,0 0 1-16,-1-1 7 0,1-2-4 15,-1 0-13-15,1 0-26 0,1-1-6 16,-4-3-85-16,4 4 39 0,-1-4-91 15,-5-3-235-15</inkml:trace>
  <inkml:trace contextRef="#ctx0" brushRef="#br0" timeOffset="43403.4508">23802 9518 80 0,'4'-7'41'0,"-2"-2"-23"16,-4 5 8-16,-2-1-14 0,-2 6-6 15,-3 4-4-15,-4 0 7 0,-5-1 9 16,-3-1 8-16,-1 3 8 0,-3-1 5 16,1 0 5-16,-2-2 2 0,1 4-3 15,5-2-6-15,2 2-5 0,2-4-5 16,5 1-4-16,4 0-3 0,0-4-3 15,3 0-3-15,0 1-5 0,1 1-2 0,0-2-3 16,3 0-1-16,2 1 0 16,3-2-1-16,2 2 0 0,2-3 1 0,6-3 0 15,3 1 1-15,4-3-1 0,2 0-1 16,3-2 0-16,-2 5 0 0,1 1-1 16,-2-5 0-16,-1 1 0 0,2 1 0 15,-2 2-1-15,-1-3 0 0,-2 4-1 16,-3 0 1-16,-8-2-1 0,-2 5 0 15,-2 0 0-15,-5-3 0 0,0 3-1 0,-5 2 1 16,-6 1 0-16,1 4 0 0,-8-2 1 16,-5 3-1-16,-5 0 0 0,-1-1 1 15,-4-2 1-15,-3 0-1 0,0 3 0 16,1 2 0-16,0-2 1 0,2 2 1 16,0-4 1-16,5-4 1 0,3 2 0 15,2-1 1-15,2 2 1 0,6 0-2 0,3-1 0 16,3-1-2-16,3-2-2 0,3-1 0 15,3 0 1-15,4-3 0 0,4 0 0 16,8 2 1-16,6-3 0 0,6 1 1 16,2-2-1-16,0 0 1 0,4-3-2 15,2 3 1-15,0 0 0 0,-1-2-1 16,3-1 1-16,-4 3-1 0,-2-2 0 0,-2 0 0 16,-5 2-1-16,-6 1-1 0,-6 2-2 15,-9-3 3-15,-2 5 0 0,-2 0 0 16,-6 1-1-16,-9 3 0 0,-3-1 2 15,-9 1 1-15,-7 1-3 0,0-1 2 16,-1 3 0-16,-3-1 2 0,3-2 1 16,3 1 1-16,3-3 0 0,4 0-1 15,5-2 0-15,5-1 0 0,4 2-3 16,5 0 0-16,2 0-2 0,3 0 7 16,1 1-6-16,7 5-63 0,3 0-44 0,7 1 43 15,1-5-103-15,2 0-183 0</inkml:trace>
  <inkml:trace contextRef="#ctx0" brushRef="#br0" timeOffset="49879.1608">26584 6999 62 0,'0'0'56'0,"-1"-1"-5"16,-1 0 0-16,0-1-4 0,-1 0-4 15,3-2-5-15,-2 4-3 0,2 0-5 16,0 0-6-16,1-1-6 0,0 2-6 16,2 0-4-16,0 1-3 0,1-1-4 0,0 0-1 15,2 0 0-15,-1 0 0 0,1 1 2 16,2 0 0-16,1 0 2 0,-1-2 2 16,1 3 0-16,0-1 1 0,-3-1 0 15,-1-1 0-15,3 0-1 0,-2 0 0 16,1 1-1-16,5-1 0 0,1 0-1 15,2 1 0-15,3 0-1 0,1 0 0 16,4 0 0-16,5-1-1 0,-1 0 0 16,3 1 0-16,4 1-1 0,-2-1-1 0,-3 1 1 15,0 1-1-15,-2 3 0 0,-4 0 0 16,-3 1 0-16,-1 1-1 0,-3 2 0 16,-6-3-1-16,-2 6 0 0,2 0-1 15,-8 5 0-15,-1 1 2 0,-1 1 4 16,0-2 6-16,-6 4 2 0,0-3 4 15,-3 2 1-15,-1 3 0 0,-1 5-3 16,0-2-3-16,2 0-5 0,1 7-3 0,3 1-1 16,-2 1-2-16,0-2 2 0,-1 4 0 15,-1-10 0-15,2 2 1 0,1-7 2 16,4-1-2-16,-2-5 3 0,0-2 2 16,2-2 2-16,-2-3 0 0,-1-3 0 15,1-1-2-15,2 1 1 0,-1-4 0 16,2 0-3-16,2 3-1 0,-2-4-4 15,1 0-4-15,1 0 2 0,-1-2 0 0,0 0 1 16,-1-2 9-16,-1-1 0 0,2 1 11 16,0 0 5-16,-1-1-6 0,1-2-17 15,-2 2-26-15,0 1-43 0,-5-5-47 16,-3-2 7-16,0-1-86 0,-7-4-103 16</inkml:trace>
  <inkml:trace contextRef="#ctx0" brushRef="#br0" timeOffset="50359.0056">26739 7471 10 0,'-4'-5'39'0,"4"3"-5"0,2-2-8 16,-2 1 3-16,1 1 3 0,0 1-2 15,2 0 1-15,2 1 3 0,3 0 3 16,3-2 2-16,3-1 1 0,4 0-1 16,3 0-2-16,5-1-1 0,4 1-4 15,7-1-2-15,2 1-2 0,7-1-1 16,1-1-4-16,-1 1-3 0,2-2-3 0,-1 1-4 16,-2 1-2-16,-2-2-1 0,-2 3-4 15,-6 0 0-15,-5 4-3 0,-6-2 0 16,-4 1 0-16,-7-1-2 0,-4 2 0 15,-6-1-2-15,-1 0 7 0,-2 0 4 16,0-1 4-16,-1-1 0 0,-1 1 1 16,-1-1 2-16,-3 0 0 0,0 0-4 15,-2 1-5-15,-1-1-4 0,2-2 0 16,0 3 1-16,2-2-1 0,0 0-2 0,2 3-1 16,1-3-1-16,0 3 1 0,-1 0-4 15,2 0-2-15,1 2 0 0,0-2 1 16,2-3-1-16,-2 3 2 0,2 0 0 15,-1-2 3-15,1 1 1 0,1 1 0 16,0 0 2-16,2-2 0 0,0 1 6 16,1 1 4-16,-2 2-63 0,-2 2-70 15,-2 2 59-15,0-2-99 0,-5-3-312 0</inkml:trace>
  <inkml:trace contextRef="#ctx0" brushRef="#br0" timeOffset="53852.2865">15355 9134 88 0,'-11'-12'46'0,"3"6"-13"0,3 0 5 15,2 3-15-15,2 3 2 0,1-1 1 16,0 0 4-16,0 0 5 0,-1-1 5 16,0-3 3-16,3 6 2 0,-2-4-6 15,1 0-7-15,0 1-7 0,2 2-7 16,4 1-6-16,-1 0-5 0,2 0 0 16,6 1 1-16,2-2 1 0,0 0 0 0,5-2 0 15,-1-4-1-15,1 4-1 0,5-1-1 16,0-1-1-16,-1 0-2 0,7 2 0 15,-4 1-1-15,-1 0 0 0,-1-3 0 16,1 1 1-16,-6 2 1 0,2-2 0 16,-6 1 1-16,-4-1-1 0,-1 0 0 15,-6 7 0-15,1-3-4 0,-2 0-1 16,2 3-2-16,-2 3-2 0,2 4 2 0,-5 0-1 16,2-2-2-16,0 7 1 0,-2 2 3 15,-1-2 2-15,1 2 1 0,-1 4-2 16,0-1 3-16,1-1 2 0,0 2 1 15,0 1-2-15,0-1 2 0,-3 1-2 16,0 0-2-16,3 0 3 0,-3-3 1 16,1 2-3-16,-1 0-2 0,-1 0 2 0,2 2-1 15,-2-6 10-15,0-1-2 0,1-1-2 16,-1-3 5-16,2-5 2 0,0 1-3 16,2-1 4-16,1-1-9 0,0-3 2 15,-1 1 1-15,-2-4 0 0,1 1 2 16,0-2 2-16,0 0 1 0,0 0-3 15,-2-1-2-15,1 0-1 0,1 1-6 16,0 0-10-16,-1-2-9 0,-1-2-16 16,-1 2-23-16,1-2-73 0,-2 0 35 0,-5 0-71 15,-1-1-233-15</inkml:trace>
  <inkml:trace contextRef="#ctx0" brushRef="#br0" timeOffset="54093.6395">15587 9383 279 0,'-2'-6'94'16,"3"-3"-41"-16,-1 1 27 0,2 4-56 16,7 1 3-16,3-2-8 0,5 2-2 15,6 0-1-15,2-2 1 0,4 2 1 16,4 2-2-16,3-2-4 0,-1-1-2 0,6 2-3 15,-4 2-1-15,1-1-2 0,-2 1 2 16,-4 1-11-16,-6 6-95 0,-10-1 60 16,-11-2-59-16,-5-3-362 0</inkml:trace>
  <inkml:trace contextRef="#ctx0" brushRef="#br0" timeOffset="57576.0545">8052 9268 33 0,'-4'0'51'15,"0"-2"-5"-15,2 4-5 0,0-5 1 0,0 3-5 16,1 1-3-16,-1-1-3 0,2-1-1 16,-1 1 1-16,-1-2 1 0,2 4 1 15,3-3-1-15,-4 0-1 0,2 1-3 16,-1 0-4-16,2 0-6 0,-1 0-5 15,-1-2-5-15,1 0-4 0,4 1-3 16,3 0-1-16,3 0-1 0,0-2 1 16,2 1-1-16,0-1 1 0,-2-1 0 15,0 0 0-15,4 2 0 0,-1 1 1 16,1-2-1-16,1 2-1 0,-1-2 1 0,-1 0 0 16,4 1 0-16,0 0 0 0,1 0 0 15,1-1-1-15,-4 1 1 0,-2 0-2 16,-3 1 1-16,-2 1-2 0,-1 2 1 15,1-2-1-15,-1 5 0 0,-1 0 1 16,-1 0 0-16,-1 1 1 0,-4 2 2 0,2 4 1 16,-1-2 2-16,2 5 1 0,3 4-1 15,-1 1 2-15,0-3-1 0,-1 4 0 16,1 1 0-16,1 1 0 0,1 1-1 16,1 0-1-16,-3 2 0 0,1-4 0 15,-3-1-1-15,2-1-1 0,-3-1 1 16,1-2 1-16,1 0 1 0,-2-4 0 0,0 0 1 15,0 0 0-15,2-1 2 0,-4 0 0 16,1 3-1-16,0-4-2 0,-1 1 1 16,0 1-1-16,0-2 1 0,1-3-1 15,-1-1-1-15,1-2 1 0,-1-1 1 16,0-3 1-16,-1 2-3 0,1 1 1 16,-1-3-2-16,1 0 1 0,-1 0-1 15,-1 1 1-15,1-1 1 0,1-1 1 16,-1 1 4-16,1 2-4 0,-1-2-9 15,1 1-19-15,-1-1-23 0,0-1-62 0,-2 0 28 16,0-1-82-16,-5-4-174 0</inkml:trace>
  <inkml:trace contextRef="#ctx0" brushRef="#br0" timeOffset="57786.3741">8310 9583 329 0,'-3'-20'111'0,"2"-3"-55"16,1 10 33-16,4 4-69 0,3 9-2 15,12-3-11-15,4 0-7 0,7 2-2 16,3 0 3-16,6-5 0 0,-1 2 0 16,3-2 1-16,-7 4-3 0,2-2-16 0,-5 3-73 15,-5 0 46-15,0-4-60 0,-1 1-273 16</inkml:trace>
  <inkml:trace contextRef="#ctx0" brushRef="#br0" timeOffset="65186.9922">11990 7055 43 0,'-1'-3'49'0,"2"-2"-3"0,0 3-1 0,-1 2-1 16,-1-2-5-16,3 1-8 0,-2 2-6 16,1 0-4-16,0 2 0 0,-3 0 0 15,1 2 0-15,1 7-1 0,-1 3 3 16,-4 3 3-16,2 3-2 0,0 6-5 15,2-3-5-15,-3 0-2 0,3 2-2 16,1-3-1-16,-2-3-1 0,-2-2 0 0,-1-3 1 16,1-1 0-16,-1-3-1 0,2-2 1 15,0 1-1-15,1-4 1 0,2 0-2 16,-2-3 0-16,1-1-1 0,1-2 0 16,0 0 0-16,2-1 0 0,2 3 2 15,-4-4 4-15,4 2 0 0,0-2-10 16,0 0-20-16,3-3-32 0,-2 0-48 15,2 0 23-15,3-1-93 0,1 0-126 0</inkml:trace>
  <inkml:trace contextRef="#ctx0" brushRef="#br0" timeOffset="65999.4534">12281 7009 28 0,'2'-3'40'0,"1"-4"-20"0,-3 4-1 16,3 3-3-16,1 0-6 0,0 2-7 15,2 0 0-15,-4 0 8 0,1 4 8 16,-2-2 9-16,-2 2 7 0,2 0 7 16,0 2 5-16,1 2 1 0,-5 1-5 0,2 1-9 15,0 4-5-15,1 1-6 0,-1 2-5 16,-2 0-4-16,1 5-3 0,-1-6-2 15,0 4-1-15,-1-2 0 0,2-3-2 16,-1-4 0-16,1 2-1 0,-1-3 0 16,1-3 0-16,2 0 0 0,-1-3 0 15,0 0 0-15,3-4 0 0,0 0 1 16,0 0 1-16,0 1 0 0,-1-3 2 0,5 1 0 16,-1-1-1-16,2-4 0 0,-2 1-1 15,5-1-1-15,-4-3-1 0,1 1-2 16,1 1 1-16,1 1-1 0,-4-3 1 15,3 3 0-15,-2 1 0 0,1-2 2 16,-1-1 0-16,2 0-1 0,-1-1 2 16,0-2-1-16,2 0 0 0,1 1-1 15,-1-1-1-15,0-2-1 0,0-1-1 0,1 0 0 16,-4 0-1-16,4 2 0 16,-2-2 0-16,0 0 0 0,-3 0-1 0,3 0 0 15,-2 0 0-15,-4 6 0 0,3 0 0 16,0 0-1-16,-2 1 0 0,-1 2-1 15,1 2-1-15,-1 0-1 0,0 2-2 16,0 0-1-16,1 1 0 0,-1 1-2 0,-1 2 1 16,0-2-1-16,1 7 2 15,-2 2 3-15,1-1 4 0,-3 6 1 0,1 2 1 16,0-2 2-16,-1 0 1 0,-2 2 1 16,2-4-1-16,-1 3-4 0,-1-1 0 15,0 1 1-15,-1-1-2 0,-1 0 1 16,1-2 1-16,-1-2 0 0,2-2 1 15,2 0 1-15,1-2-1 0,0-3 1 16,-1-1 2-16,2-3 0 0,-4 0 0 0,2-1 0 16,0 0 1-16,1-1 7 0,-1 1-6 15,-1 2 123-15,1 3-241 0,-2-1 122 16,-6-1-9-16,-6-5-833 0</inkml:trace>
  <inkml:trace contextRef="#ctx0" brushRef="#br0" timeOffset="81969.2017">19797 4735 27 0,'0'-7'49'0,"0"0"-14"0,0 3-3 0,-1 1-3 16,2 1-11-16,-2 0-8 0,2 4-5 15,0 3 2-15,2 2 0 0,0 2 3 16,-1 1 6-16,0 5 6 0,0-1 6 15,1 2 3-15,-1 4-2 0,1 0-1 16,1 3-3-16,1 0-2 0,0 1-4 16,1 1-4-16,4 2-3 0,0 4-2 15,2 0-3-15,5 3-1 0,-2-1-2 0,-1 2-1 16,0-2 0-16,2-2-1 0,-5-1 0 16,0-4 0-16,-3-2 2 0,0-6-1 15,-4-2 1-15,-2-4 1 0,2-5 2 16,-3-1 0-16,-1-5 1 0,-1-1 2 15,3 1 3-15,-1-2 0 0,1 3 4 16,0-3-20-16,-2 0-33 0,5-1-48 16,0-1 33-16,-1-3-95 0,0-2-141 15</inkml:trace>
  <inkml:trace contextRef="#ctx0" brushRef="#br0" timeOffset="82516.274">20432 4661 147 0,'0'-11'75'0,"-1"-2"-20"0,-5 3 4 15,2 8-34-15,0 2 0 0,-1 2-13 16,-2 5-11-16,-1 3-4 0,0 5 1 16,-4 0 4-16,0 5 5 0,-1 0 3 15,-2 6 5-15,3 3 3 0,-1 3 1 16,1-2 0-16,1 1 0 0,4 0-3 0,-1-2-2 15,1 0-2-15,1 7-3 0,3 0-2 16,3 0-2-16,0-3-1 0,0 0 0 16,6-1-1-16,3 1 1 0,1-6-1 15,0 0 1-15,2-6 1 0,0-9 1 16,0-5 0-16,5 0 2 0,3-7 1 16,-1-3 0-16,2-1 0 0,2-6 1 15,1 0-1-15,-3-10-1 0,2 0 0 0,-3-5 0 16,0-2-1-16,-7-4-1 0,-2 7-1 15,-5-2-2-15,-5 4 0 0,-1 2 0 16,-8 5-2-16,-2 2-1 0,-4 4 0 16,-5 5 0-16,1 4 1 0,5 0-2 15,-5 5 2-15,4 0-11 0,3 1-14 16,6 3-17-16,-2 0-25 0,7-2-36 16,2 2 4-16,3-2-51 0,4-5-73 15</inkml:trace>
  <inkml:trace contextRef="#ctx0" brushRef="#br0" timeOffset="83079.0461">20698 4338 31 0,'-28'-30'6'0,"3"-1"-3"0,-5 8 3 16,-4 6-6-16,-1 6-2 0,-6 7 1 0,-5 4 6 15,-6 2 5-15,-4 3 8 0,-2 5 5 16,-4 0 6-16,5 7 6 0,-1 2 7 16,-1-2-1-16,1 3-4 0,1 4-3 15,-1-2-5-15,2 0-6 0,0 6-5 16,5 1-7-16,1 3-4 0,0 2-3 15,1 7-2-15,-1 4-1 0,6 7 0 16,1 3 1-16,6 5-1 0,10 2 0 16,9 0 0-16,4-2 1 0,11 2-1 15,3 1 0-15,3 0 0 0,7 3 1 16,4-2 0-16,11-3 1 0,4-9 0 0,4-1 0 16,6-10-1-16,9-5 1 0,7-8-1 15,9-1 0-15,6-10 0 0,8-5 2 16,-2-7 3-16,2-5 5 0,1-2 3 15,0-10 2-15,3-4 2 0,3-9 2 0,1-6-2 16,2-3-2-16,1-3-4 16,-1-5-2-16,-3-6-2 0,-2-10-1 0,-6-3-1 15,-1-12-1-15,-6-4-1 0,-8-4 0 16,-7 1-2-16,-6-6 0 0,-13 1-2 16,-11-1 0-16,-9 10 0 0,-15 3-1 15,-1 6-2-15,-22 4 0 0,-20 8-1 16,-23 5-6-16,-21 11-9 0,-25 16-19 15,-19 21-37-15,-20 2-17 0,-22 17 4 0,-18 15-66 16,-11 14-22-16</inkml:trace>
  <inkml:trace contextRef="#ctx0" brushRef="#br0" timeOffset="115228.4209">12840 16113 17 0,'0'0'30'0,"2"1"3"0,-1-2-1 0,-1-1 3 16,0 1-2-16,1 1 0 0,-2-3-4 15,1 3-2-15,-2-3-4 0,1 1-6 16,0 2-4-16,1 1-5 0,-2 1-2 15,1-2-3-15,-2 1-2 0,1 6 0 16,-2-1 0-16,-3 1 0 0,-1 3 3 16,-1 1 1-16,-3 0 1 0,-2 1 1 0,-3 1 0 15,0 3 0-15,-3 2 1 0,0-2 1 16,1 4 0-16,1 1 0 0,1 0 1 16,-1-1 0-16,1 4 0 0,-1-2-1 15,4-2-2-15,0 1 0 0,2 1 0 16,2-4-1-16,1 1 1 0,1-3-1 15,-1 0 1-15,2-2-2 0,4-2 0 16,0-2-1-16,3-1-2 0,-2-1 1 0,1-4-1 16,2 0 0-16,-2-2 0 0,1-4 2 15,2 2 0-15,-3 1 1 0,2-3 0 16,-1-1 1-16,1-2-1 0,0-1-1 16,0 0 0-16,0-2-1 0,2 2-1 15,1-1 0-15,-2-2-1 0,1-1 1 16,-2-1-1-16,3 0 0 0,-3 0-1 0,2 0 1 15,-3 2-1-15,1-3 0 16,0 0 1-16,1 0-1 0,-1-1 0 0,-1 2 0 16,0 2 0-16,4 0 0 0,-3 0 0 15,-1 2 0-15,1 1 0 0,-2 1 0 16,1 2 0-16,-1 0 0 0,0 2 0 16,-2-1 0-16,2 1 0 0,-1-1 0 15,0 1 0-15,0 0 0 0,0-1 0 16,0 2-1-16,2 0 1 0,0 1-1 0,2-1 0 15,-4 1 0-15,6 0 0 0,-4-1 0 16,0-1 1-16,1 2 0 0,-2-2-1 16,0 0 1-16,2 1 1 0,-1-1 0 15,0 1-1-15,0 0 1 0,0-1 0 16,1 0 0-16,-1 1 0 0,1-2 0 16,0 0-1-16,-2 0 0 0,2 0 1 15,0 0-1-15,-1 1 0 0,0-1 0 16,-2 1 0-16,1-1 1 0,2 0-1 0,-1 0-1 15,-1 1 1-15,0-1 0 0,3 2 0 16,0 0-1-16,-1-2 1 0,0 2-1 16,-2-2 0-16,1 1 0 0,0 2-1 15,-1-4 1-15,-1 2-1 0,2 2 0 16,0-1 0-16,0 4 1 0,-1-1 0 16,0 1 0-16,-1 3 0 0,-2 1 1 0,1 1 0 15,-1 2 0-15,-2 3 1 0,2 4 0 16,-4-2 1-16,1 2 0 0,0 2 2 15,-2-2 0-15,5-1 1 0,2 3 0 16,-2-4 0-16,1 1-1 0,2-3 0 16,1-3-1-16,1-4-1 0,-2 1 1 15,1-2 0-15,1-2 0 0,2-1 1 16,-1-1 4-16,0-1 4 0,2 1 5 16,2-4 2-16,-1 1 3 0,2-1 2 15,1-1 1-15,2-3-1 0,-1 0-3 0,4-1-4 16,0 0-3-16,0-2-1 0,1 1-3 15,2 1-2-15,-4-2-2 0,0 1-1 16,-2 2-2-16,0 0 4 0,1 2-11 16,-2 3-18-16,2 1-101 0,-5 2 64 15,-2 1-90-15,-4 1-364 0</inkml:trace>
  <inkml:trace contextRef="#ctx0" brushRef="#br0" timeOffset="118963.8388">19714 10402 27 0,'-2'-1'25'0,"1"2"-7"15,2 1 0-15,3-2-3 0,2 1-4 16,2 2-3-16,5-4-1 0,8 3-2 16,7-1 1-16,8-4 0 0,8 0 0 15,7 3 0-15,10-2 1 0,7 0 1 16,9-1-1-16,10 1 2 0,7-2 4 15,0 3 5-15,4-3 3 0,-1 3 1 16,-2-3 2-16,-2 3 1 0,-7-1-2 16,-5 1-3-16,-6-1-5 0,-6 1-2 0,-7-2-2 15,-1-1 1-15,-6 1 5 0,-8-1 3 16,-4 0 4-16,-8-2 3 0,-5-1 2 16,-6 1 0-16,-2 0-1 0,-8-1-6 15,-3 2-5-15,-2 0-4 0,-3 2-3 16,-4-1-4-16,-2 4-3 0,-2 0 0 15,-2 4 2-15,-4-1-13 0,-10 2-20 0,-3 5-53 16,-10 0-12-16,-7 0 9 0,-8-5-99 16,2 2 1-16</inkml:trace>
  <inkml:trace contextRef="#ctx0" brushRef="#br0" timeOffset="119810.4295">11794 10522 27 0,'19'1'22'0,"5"0"-3"15,1 2 4-15,10-1 4 0,8 0 4 16,3 0 5-16,10-2 3 0,10-3 4 16,6-1 0-16,5-4-1 0,7 0-5 15,6 1-2-15,-1 0 0 0,2-2-2 16,-1 1-2-16,-3-3 0 0,-4-2-2 15,-2-2-2-15,-2 2-6 0,-4-1-4 16,-2 0-5-16,-9 2-3 0,1 1-2 16,-13 0-2-16,-3-1-1 0,-5 3-1 0,-3 1-1 15,-8-2 1-15,-2 3 0 0,-10 2 0 16,-5 0 1-16,-5 2 1 0,-11 0 1 16,2 2-1-16,-6-1 0 0,-1 2-1 15,-8 0-4-15,-8 1-9 0,-4 3-18 16,-9 2-22-16,-7 0-56 0,-4 2 26 15,0 0-71-15,4-4-159 0</inkml:trace>
  <inkml:trace contextRef="#ctx0" brushRef="#br0" timeOffset="120924.7339">2094 12657 242 0,'-11'-2'74'15,"4"-1"-45"-15,7 0 30 0,2 3-52 16,4 2 0-16,7 3-7 0,12 2-4 16,8-1 3-16,2 1 1 0,11-3 0 15,8-1 0-15,2-3 1 0,6 0 3 16,10-3 4-16,5-1 2 0,5-3 2 15,12 1 2-15,6-1 0 0,2-2 0 0,13-1-2 16,-2-3-1-16,0 1-2 0,-2-3 0 16,-1 5 0-16,-9-4 2 0,-9 6 2 15,-6-5 1-15,-6 4-1 0,-11-4 1 16,-13 2-2-16,-2 2 0 0,-13 2-2 16,-9 0-2-16,-5 5-2 0,-8 2 0 15,-9 0-1-15,-9 2-17 0,-1 6-82 0,-13 6 53 16,-15 2-62-16,-12 4-311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040" units="cm"/>
          <inkml:channel name="Y" type="integer" max="17460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8T16:34:34.7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8337 14782 103 0,'0'-10'56'0,"0"2"-32"15,3 0 11-15,3 0-21 0,4-3-2 16,6-6-11-16,2 0-1 0,8-4 1 0,3-7 2 16,5-1 1-16,4 0 2 0,7-9 2 15,3-2 2-15,6-1 0 0,3-4-1 16,4-3 0-16,8 3-2 0,4-7-1 15,0-3-2-15,8-4-1 0,5-7-1 16,-1-4-1-16,7-1 1 0,7-4 2 16,0-3 2-16,7-4 0 0,7-2 0 15,5-1 1-15,0 1 0 0,8-1-1 0,-2 2-1 16,4-3-2-16,-4 1-1 0,4-2 0 16,3 6-1-16,-2-5 0 0,1 0 0 15,5 0 0-15,1 1-1 0,-6-3 1 16,1 7-1-16,-3 1 0 0,-2 1 1 15,-6-2-1-15,2 7 0 0,-3 1 0 0,-6 1 1 16,-1 3-1-16,-4 1 1 16,-5 1-1-16,-3 2 1 0,-2 1-1 0,-5 4 0 15,-7 5 0-15,-6 4 1 0,-2 0-1 16,-6 5 0-16,-8 1 5 0,-1 0 2 16,-4 5 1-16,-8 4 2 0,-4 3 0 15,-6 4 0-15,-2 4 1 0,-5 3-4 16,-3 0-2-16,-2 5-1 0,-1 0-1 15,-2 1 0-15,-2 1-1 0,-5 0 1 16,-2 0 0-16,-1 0-1 0,-4 1 1 0,-3 3 1 16,1 3 0-16,-6 2 1 0,-4-2 0 15,0 5-1-15,-1-3 0 0,-6 3-1 16,-3-3-1-16,-4 6-1 0,-2 2 0 16,-2 2-1-16,-3-2-1 0,-5 6 1 15,-4-2 0-15,1 0 0 0,-2 2 0 16,-1 0 1-16,1 1-1 0,-1 2 0 0,-3 0 1 15,0 0-1-15,-2-1 1 0,-3 0 0 16,3 1-1-16,-2-1 1 0,-4-1-1 16,-1 2 1-16,1-2 1 0,-3 1 2 15,3 3 0-15,-4-1 2 0,4-2 0 16,-1 3 1-16,-2-3 0 0,5 0-1 16,6-1-2-16,2 1-1 0,9-2-1 15,3 0-1-15,4-2-1 0,5 1-1 0,7-3 0 16,5 0-1-16,0-1 0 0,6 0 1 15,8-2 0-15,5-1 0 0,6-1 1 16,4-3 0-16,10-4 0 0,-2-3 1 16,8-1-1-16,5-2 0 0,3-1 0 15,2 0 0-15,8 1 0 0,-3-1 0 16,2 1 0-16,4 3-1 0,0 1 1 16,-4-2 0-16,2 5-1 0,-2-1 0 15,-2 0 0-15,-3 2-1 0,-2 5-1 0,2 1 0 16,-9 3 3-16,-7 5 1 0,-2 4 4 15,-8 9 2-15,-2 6 4 0,-7 1 1 16,-3 7 2-16,-3 7-1 0,-5 2 0 16,-2 3 0-16,-4 8 0 0,-1 1-14 15,-4 4-90-15,-2 6 58 0,-4-4-62 16,-14-4-347-16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1040" units="cm"/>
          <inkml:channel name="Y" type="integer" max="17460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8T16:35:00.1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22384 11699 192 0,'4'-9'61'0,"5"0"-35"0,4 2 25 15,2 3-38-15,3 0 2 0,7 1-7 16,0 3 3-16,-1 0 3 0,4 3 2 0,-4 1 0 16,0 6 1-16,-1 2 1 0,-4 1 2 15,-1 5-1-15,-4 3 0 0,-3 1-2 16,-4 0-2-16,2 6-2 0,-6-4-3 16,0 1-2-16,-3 2-3 0,-1-1-1 15,-4-3 0-15,-2-2 0 0,-1-1 1 16,-4-5 0-16,-4-2 0 0,-1-5 0 15,-1-2 1-15,1-4 0 0,3-2-1 16,5-2 0-16,6-4-1 0,3-3-2 0,0 1 0 16,4-1-2-16,4 2-1 0,3 3-1 15,3 0 0-15,5 4-1 0,-2 0 0 16,1 1 0-16,1 3 1 0,-1 4-1 16,-1 5 2-16,-2 0 1 0,0 4 4 15,-4-2 2-15,-2 2 3 0,-3 2 4 16,-6-2 4-16,0-2 4 0,-3 3 1 0,-7-4 0 15,-7-1-1-15,-1-1-2 16,-3 1-3-16,0-3-3 0,-2 1-4 0,2-2-2 16,0-3-2-16,-1-3 0 0,0 0-1 15,6-3 0-15,1-2-1 0,1 0 0 16,7 0-7-16,2 0-16 0,5 0-22 16,0 0-30-16,6-1-50 0,3 1 16 15,6-4-78-15,4-4-115 0</inkml:trace>
  <inkml:trace contextRef="#ctx0" brushRef="#br0" timeOffset="298.3371">23164 11741 431 0,'0'10'132'0,"-1"0"-50"15,-2 4 45-15,0 9-86 0,-2 6-6 16,3 4-10-16,-1-4-3 0,3 5-8 0,0-4-4 16,1-3-3-16,0-1-2 0,2-2 0 15,1-4-1-15,0-1 0 0,0 0 1 16,0-4 0-16,0 2-6 0,-1-5-17 15,3 1-32-15,-2-4-86 0,1 0 51 16,-4-8-106-16,-1-1-282 0</inkml:trace>
  <inkml:trace contextRef="#ctx0" brushRef="#br0" timeOffset="665.4965">23463 11725 486 0,'-9'7'108'0,"4"2"-50"0,3 7 59 16,2 9-100-16,0 8-4 0,3 1 1 0,3 2-2 16,1-5-2-16,2-3-2 0,2-5-2 15,-1-4 0-15,3-3 0 0,1-2 0 16,-1-5 1-16,4-4 0 0,0-3-1 15,2-2 1-15,-1-4-4 0,6-2-9 16,-4-2-6-16,-1-9-3 0,1 1-1 16,-3-4 0-16,-3 1-2 0,-2-2 10 0,-3 8 12 15,-3 0 6-15,-1 11 7 0,-3-1 5 16,0 3 7-16,1 6 5 0,-2 4-3 16,-1 4-6-16,-1 1 0 0,0 4-2 15,1 4-6-15,1 0-6 0,1 1-2 16,-2 1-11-16,2-5-12 0,-1 1 0 15,1 0-137-15,0 0 76 0,-4-6-95 16,-1-2-467-16</inkml:trace>
  <inkml:trace contextRef="#ctx0" brushRef="#br0" timeOffset="1232.0983">24319 11720 363 0,'-6'5'172'0,"2"4"-72"16,0 6 33-16,0 4-61 0,2 7-30 15,0 7-17-15,4-3-5 0,-2 8-7 16,2-7-5-16,3 2-3 0,-1-2-1 16,-1-1 0-16,3-8 0 0,0-1 1 15,-1 1-6-15,0-6-11 0,1-3-18 16,0-1-59-16,0-2-51 0,1-7 27 0,5-4-106 16,3 1-147-16</inkml:trace>
  <inkml:trace contextRef="#ctx0" brushRef="#br0" timeOffset="1511.5386">24833 11826 528 0,'1'11'123'0,"-2"3"-59"0,3 3 64 15,2 4-109-15,3 7-7 0,1 0-2 16,2 0 2-16,0 4-4 0,0-1-4 16,-1-3 1-16,-6-2-1 0,-3-4 0 0,0-5 1 15,-3-1 0-15,-2-5 0 0,-6-2 0 16,0-2-1-16,-3-3-11 0,-4-4-16 16,2-2-15-16,-3-2-20 0,0-7-31 15,2-8-48-15,3-6 8 0,1-5-46 16,7-5-114-16</inkml:trace>
  <inkml:trace contextRef="#ctx0" brushRef="#br0" timeOffset="1595.976">24740 11889 106 0,'13'-36'99'16,"1"-1"-15"-16,7 0-5 0,3 2-9 0,4 0-19 16,3 3-10-16,9 4-13 0,2 5-11 15,-5 6 102-15,1 9-198 0,-6 5 91 16,-4 2 11-16,-4 1-673 0</inkml:trace>
  <inkml:trace contextRef="#ctx0" brushRef="#br0" timeOffset="1974.4273">25568 11852 456 0,'0'12'107'16,"-7"-1"-49"-16,0 7 54 0,-5-1-93 15,3 7-7-15,-4-5-1 0,-1-1 0 16,-5-4-2-16,3 1-1 0,-5-8-1 16,3-1 1-16,0-5 1 0,3-1-1 15,1-5 0-15,4-6-3 0,2-4-6 16,5-7-3-16,1-7-1 0,2-4-2 16,2-5 0-16,1-3-1 0,3 0 1 15,4 4 4-15,2 5 2 0,1 8-1 0,1 13 0 16,0 11 2-16,1 0 1 0,4 14 2 15,3 8 1-15,-2 12 1 0,1 10 2 16,-1 5-1-16,-4-1-1 0,-2 3 0 16,0 1-1-16,-4-8 1 0,-2 2-6 15,-3 7-18-15,-5-5-100 0,-1 0 64 16,-4 7-84-16,-6 1-374 0</inkml:trace>
  <inkml:trace contextRef="#ctx0" brushRef="#br0" timeOffset="4512.7598">4592 11938 40 0,'-5'-3'16'15,"2"2"-2"-15,0 2 6 0,3-3-4 16,0 3 0-16,3-2 4 0,-3-2 3 15,1 5 4-15,-1-5 2 0,-3 3 0 16,-1-3-1-16,0 2 0 0,0-1-3 0,6 3-1 16,-5-1-5-16,0 1-3 0,0-2-4 15,2 1-2-15,-1-1-3 0,-1 0-1 16,2 0-2-16,-1 0-1 0,4-1 0 16,3 2 2-16,-1 0 3 0,-3 0 3 15,1 0 2-15,-3-6 1 0,3 7 2 16,-5 3-1-16,-2-10-1 0,4 3-3 0,1 3-2 15,-2-1-2-15,5 1 0 0,-6-2 1 16,2-1 2-16,2 3 1 0,3 2 0 16,-4-2-1-16,1-2-1 0,-2 4-1 15,3-4-2-15,-2 5-2 0,-2-2-2 16,2-2 0-16,4 1-1 0,-3 1 1 16,0-2 0-16,0 0 2 0,0-1 2 15,2 1 0-15,-4 5 1 0,-1-5 1 16,6 1-1-16,-4 0 0 0,0-2-1 0,0 1-1 15,0-1 1-15,-1 2 1 0,2 0 0 16,-5-3 1-16,7 2 0 0,-4 0 1 16,-1 0-2-16,1-2-2 0,1 2-3 15,-3 1 2-15,6 7-1 0,-4-1 0 16,1 4-1-16,-2 6 1 0,1 3 1 16,-2 2 1-16,-1 2-1 0,-1 6-2 15,4 4 0-15,-1-4 0 0,1 3-1 0,1 1 0 16,1-6 1-16,-1-3 5 0,2 1 4 15,-3-1 1-15,1-4 1 0,-1-1 1 16,-1-4 0-16,2-2 1 0,0-2-6 16,0 2-3-16,2-3 0 0,1 0-2 15,1 0 1-15,0-2 0 0,0-4 0 16,-1 0 1-16,-1-2 1 0,1-2 0 16,-1-1-6-16,0-3-10 0,1 1-15 0,-1-1-29 15,-2-1-84-15,4-1 42 0,-4-5-87 16,4-2-269-16</inkml:trace>
  <inkml:trace contextRef="#ctx0" brushRef="#br0" timeOffset="4976.1151">4836 11944 225 0,'-1'-3'90'0,"-3"3"-46"16,4 3 31-16,2 8-37 0,2 6 1 15,-1 4-8-15,1 4 7 0,0 2 5 0,-2 0-1 16,2 0-2-16,2 2-6 0,-1 2-5 16,2-5-4-16,-2-1-5 0,4 0-3 15,-5-5-3-15,1-4-2 0,-4-2-2 16,2 1-1-16,-2-6 0 0,3 3-1 15,-1-6 1-15,0 0 2 0,-3-6 1 16,1-2 1-16,-1-5-1 0,1-3-1 0,-3-9-1 16,4-4-2-16,-2-4-5 0,3-5-3 15,3-4-1-15,0 1 0 0,2 1-2 16,4 4 1-16,-1 6-1 0,-2 9-1 16,-2 4-2-16,-2 7-1 0,-2 4 0 15,1 2 0-15,-1 4 4 0,1 5 2 16,-1 6 3-16,0 5 2 0,-2 2 2 15,3 3 1-15,-1-1 0 0,0 2-3 16,4-3-1-16,0-3 1 0,-1-4 0 0,1-1 0 16,5-1 2-16,-4-4-5 0,0 0-12 15,2 0-20-15,-2-5 17 0,0-2-128 16,3-5 56-16,2-1-68 0,-3-11-396 16</inkml:trace>
  <inkml:trace contextRef="#ctx0" brushRef="#br0" timeOffset="5462.8137">5422 12006 61 0,'-21'15'61'0,"-2"3"-5"15,5 1 0-15,2 2-1 0,4 2-8 16,5 0-1-16,4 0-4 0,1 1-5 16,2-1-4-16,4-2-6 0,2-3-4 15,-1-2-4-15,6-4-3 0,-1 0-2 16,2-5-2-16,2-6 0 0,1-1-1 16,0-4 0-16,3-3-1 0,-4-4 0 15,1-5-2-15,-1-3-1 0,-4-1-1 0,-3-5-1 16,-2-4-3-16,-4 0-4 15,-1-1-7-15,-2-4-8 0,-6-4-7 0,0 1-5 16,-2-2-2-16,-4-5 2 0,-1 0 3 16,1 1 8-16,-1-3 20 0,-1 6 15 15,3 8 12-15,2 6 9 0,6 7 5 16,-2 7 0-16,4 5-6 0,5 3-13 0,-2 4-8 16,3 7-4-16,3 4-4 0,-3 5-1 15,10 12 1-15,0 5 6 0,0 7 2 16,5 6 0-16,3-1-1 0,-6 0-4 15,3 0-2-15,2-4-1 0,-1-1-1 16,-2-1 0-16,-1-1 1 0,-1-2 0 16,-2 1 2-16,-3-4-8 0,-2 3-14 15,-2-1-118-15,-1-3 73 0,-5 3-92 16,0-5-420-16</inkml:trace>
  <inkml:trace contextRef="#ctx0" brushRef="#br0" timeOffset="7576.5742">7196 11900 70 0,'2'-2'49'0,"-1"2"-30"0,-2 0 8 16,1 1-8-16,-1 0-15 0,1 3-4 15,4 0 0-15,-3 0 4 0,-1 0 4 16,3 0 7-16,2 0 7 0,-3 0 7 16,-2-3 7-16,-2 1 5 0,0-2 3 15,3 3-4-15,-2-1-4 0,-2 0-7 16,1 0-7-16,1 1-7 0,-1 1-3 0,1-1-2 16,1 0 2-16,0 5 2 0,1 3 4 15,-2 2 2-15,1 3 3 0,0 7-1 16,-2 1-3-16,-2 1-3 0,2 3-3 15,2 7-3-15,6 1-3 0,-5-3-1 16,3 5-2-16,3-2 0 0,-2 0 0 16,-2-7 0-16,4 1-1 0,1-6 1 15,-3-5 0-15,0-7 1 0,1 2 0 0,-3-7 0 16,2 0 2-16,-4-4 0 0,2 1 2 16,-2-4 1-16,0-1 1 0,1 1-1 15,-2-5 1-15,1-1-2 0,3 1-2 16,-4-3-1-16,1 0-2 0,-2 0-4 15,3-3-4-15,-5 0-4 0,1-2-4 16,-2-1-5-16,1-4-6 0,-4 2-7 16,1-4-6-16,-3-3-5 0,0 2-4 15,2-2 0-15,-1 1 1 0,3 0 4 16,-5 0 5-16,1 1 4 0,-1 1 3 0,0-3-3 16,-2 1-5-16,5 3-1 0,1 0 1 15,4 1 2-15,-1 4 4 0,-2 0 6 16,2-1 9-16,-2-1 10 0,0 2 5 15,-1-2 1-15,3 2 3 0,0 0 2 16,3 0 4-16,0 2 1 0,0 5 1 0,4-1 0 16,-1 4 0-16,1-1-1 0,1 0-3 15,1 0-1-15,0 0-2 0,-1-1-1 16,1 1 1-16,0 1 4 0,-2-2 3 16,2 2 1-16,-1 0 1 0,3 3 0 15,-4-2 1-15,3 3-2 0,-2 2-4 16,0-5-4-16,-2 2-1 0,0 3-2 15,2-3-2-15,0 6 1 0,1-5-1 0,-1 2 0 16,0 1 1-16,1-3-1 16,-1 0 1-16,1 3 1 0,4-5 2 0,-2 2 1 15,3 0 3-15,-1-2 1 0,3 4 0 16,-1-3 0-16,1 1 0 0,2 0-1 16,-1-2-3-16,0-1-1 0,2 3-2 15,-2-2-1-15,3 4 0 0,1-2 1 16,2 3-1-16,0 0 1 0,3 4-1 15,-2-3 1-15,1-3-1 0,0 1 1 0,2-2-1 16,-2 0-1-16,2 0 0 0,2-1 0 16,0-1 0-16,3 2 0 0,-1-2 0 15,1 1-1-15,1 2 1 0,1-1 0 16,1-3 0-16,0 4 0 0,2 3 1 16,2-3-1-16,-4 3 1 0,1-4-1 15,0 0 1-15,-2 3-1 0,-1-3 1 16,-3 2 0-16,3-3-1 0,1 1 0 0,-1 4 0 15,2-7 0-15,4 0-1 0,-3 3 1 16,0-2-1-16,4 4 1 0,0 1-1 16,3-3 1-16,4 0 0 0,1-1 0 15,-3 2 0-15,4-2 1 0,-1-2-1 16,3 3 1-16,4-4-1 0,-1 7 1 16,1 0-1-16,6-1 0 0,-6-3 1 0,-1 3-1 15,5-5 0-15,-1 2 0 16,0-3 0-16,3 3 0 0,5-1 0 0,1 1 0 15,-3 0 0-15,0-3 0 0,-2 1 0 16,-3-1 0-16,2 1 0 0,8-2 1 16,-3 4-1-16,0-3 0 0,5 0 0 15,-5-3 0-15,-2 2 0 0,5-1 0 16,0 4 0-16,3-1 0 0,0 3 0 16,-3-2 0-16,-1 0 0 0,0-1 0 0,-1-1 1 15,2-3-1-15,0 2 0 0,2-2 0 16,1 4 0-16,1-1 0 0,-1 0 1 15,0-3-1-15,2 0 1 0,5-1 0 16,-7-1 1-16,0 0-1 0,2 3 0 16,-2-1 0-16,-5-1 0 0,3 2 0 15,0 0 0-15,-3 1 0 0,-3 0 0 0,3 1 0 16,-3 0 0-16,1 0 0 0,0 3 0 16,2-2 0-16,-3 1 0 0,-1 1 0 15,0-1 0-15,0 0 0 0,-3-1 0 16,1 1 0-16,-1 1 0 0,2 1 0 15,0 1 0-15,-1-1-1 0,-3 2 1 16,0 0-1-16,0 1 1 0,-3 0-1 16,3-3 1-16,4 1-1 0,-3 0 0 0,-1-2 1 15,2 1-1-15,-5-3 1 0,0 0-1 16,1-1 1-16,4 0-1 0,-5 0 1 16,4 4-1-16,-3-2 0 0,-1 1 1 15,0-1-1-15,3 1 1 0,0-1-1 16,-1-3 0-16,1 0 1 0,2 1-1 15,-4-2 0-15,2 1 0 0,3 2 0 16,-4 0 0-16,-2 0 0 0,2 0-1 16,-5-1 1-16,-1 0 0 0,0 1 0 15,-1 1-1-15,-2 0 1 0,4 2-1 0,-3 2 1 16,-1 0 0-16,1-1-1 0,-4 1 1 16,-4-2 0-16,-3-1 0 0,0 0 0 15,-4 1 0-15,5 0-1 0,-4 0 1 16,2-1 0-16,-7 2 0 0,2 1 0 15,-5 0 1-15,-2 1-1 0,-3 1 1 0,2-1-1 16,-4 0 2-16,0 1-11 0,-4-2-24 16,-1-1-43-16,-1 2 30 0,-3-1-67 15,-1 0-139-15</inkml:trace>
  <inkml:trace contextRef="#ctx0" brushRef="#br0" timeOffset="8150.8327">15298 11673 151 0,'-7'-2'111'16,"4"-1"-60"-16,3 1 11 0,1 2-25 15,-1 1-15-15,-1 1-18 0,2 1-3 16,1 2 4-16,2 2 8 0,-4 2 8 16,1 5 6-16,0 2 4 0,2 4 4 0,2 4 2 15,1 5 0-15,0-1-4 0,0 4-5 16,0 0-5-16,-2 1-3 0,0 2-5 15,2 1-4-15,-1-2-2 0,0 2-4 16,2 1-1-16,0 1-1 0,-3-1 0 16,4 2 0-16,-2 0-1 0,-2-2 1 0,-1-7-1 15,-2 1 0-15,-1-6 1 16,-1-4 1-16,0-4-1 0,-2-1 2 0,2 1 0 16,-2-4 1-16,1 1 1 0,-1-2-2 15,-1-1-11-15,0-3-19 0,2-3-95 16,-6-1 57-16,2-2-89 0,-1-2-331 15</inkml:trace>
  <inkml:trace contextRef="#ctx0" brushRef="#br0" timeOffset="8927.7541">7268 12464 80 0,'-4'0'44'0,"5"6"1"0,-2 1 5 16,1 4-5-16,2 5-4 0,6 1 2 15,-2 3-2-15,2 3-5 0,2 3-4 16,1 3-8-16,-1 3-5 0,2 4-5 0,-1-1-4 16,-1-1-3-16,-3-4 0 0,-1 1-1 15,-3-5 1-15,1-2 0 0,1-1 1 16,-3-5-1-16,-1-6 1 0,1-1-8 15,-1-2-16-15,0-6-26 0,-1 1-41 16,-1-4 22-16,0 1-74 0,2-1-109 16</inkml:trace>
  <inkml:trace contextRef="#ctx0" brushRef="#br0" timeOffset="9559.6246">7368 12930 24 0,'-2'5'25'0,"2"1"-2"15,1 0-2-15,1 1-1 0,4-1-3 16,-2-3-2-16,6 0-2 0,-2-1-4 16,6 1-1-16,1-3-1 0,7 1-3 15,-1-1 0-15,5 2 2 0,1-2 1 0,0 1 1 16,4-1 0-16,1 1 1 0,4 0-1 16,6 1 0-16,4-1-4 0,-1 0-1 15,6 1-1-15,3-2-1 0,2 1 1 16,1 1-1-16,5 1 0 0,2-1 0 15,6-2 0-15,1 0 0 0,6-2 0 16,5 0-1-16,2-1 0 0,1-2 1 0,5 3-1 16,-2 0-1-16,1 0 1 0,5-3 0 15,2 1 0-15,4-1 0 0,3-1 0 16,3 0 0-16,3 0 0 0,3 3 0 16,2-2 0-16,0 1 0 0,2 0 1 15,-1 0-1-15,1-2 0 0,-2 0-1 16,0 0 7-16,-3 2 2 0,7-1 0 15,-5 3 1-15,5-1 0 0,0-2 1 0,2 1 0 16,-1-1-6-16,3 0-2 0,-2 1 0 16,8-1 0-16,-3 0 0 0,-1-4-1 15,2-1 0-15,1 0 0 0,-6-7 0 16,0 1-1-16,-2-2 0 0,-1 2 5 16,1 1 5-16,-5-1 1 0,1 1 1 15,-3 2 1-15,-3 1 0 0,-8-3 1 16,2 3-5-16,-5 2-4 0,-1 3-1 0,-4 1-1 15,0 3-1-15,-2 0 0 0,-4 3-1 16,-2 0 1-16,3 3-1 0,-5-1 1 16,-4 1 0-16,2-1 0 0,-2-1-1 15,-7 2 1-15,3-2-1 0,2-1 0 16,-3 1 0-16,-5-2 0 0,-3 0-1 16,1-3 1-16,-4-1-1 0,-1-2 0 15,1-1 0-15,1 0 0 0,-10-1 0 0,3 0 0 16,-6 1 0-16,-3 0 1 0,-1 2-1 15,-3 0 2-15,-10 0-10 0,-1 3-42 16,-7 1-16-16,-9 2 17 0,-4 1-69 16,-8 4-53-16</inkml:trace>
  <inkml:trace contextRef="#ctx0" brushRef="#br0" timeOffset="10567.9337">8136 12014 37 0,'-1'-6'42'16,"0"5"-25"-16,3-1 2 0,-1 2-2 15,-1-1-12-15,1 4-5 0,0-2-1 16,2 3 2-16,0-1 4 0,-1 1 5 16,-1 2 5-16,2 1 7 0,1-1 8 15,-1 1 5-15,1 3 5 0,-3 2 1 0,2 1 0 16,-2 5-1-16,2 4 0 0,0 3-5 15,3 3-1-15,-1 3-3 0,1 8-3 16,-1-1-3-16,2 6-4 0,-3-1-4 16,-2 3-3-16,1-5-4 0,0 0-1 15,0-2-3-15,0-2-1 0,1 2-1 16,1-3 0-16,4 3 0 0,-2-6 0 16,0 3-1-16,4-5 0 0,-3-2 1 0,-2-10 1 15,1 0-1-15,-1-7 1 0,-3-4 2 16,2 1 0-16,-2-2 3 0,0-2 2 15,-3-5 2-15,0 0 0 0,-2-2-2 16,2 1-12-16,-4-2-26 0,-3-3-87 16,-1-3 51-16,1 2-94 0,-2-8-294 15</inkml:trace>
  <inkml:trace contextRef="#ctx0" brushRef="#br0" timeOffset="12256.1531">7564 12222 99 0,'3'-6'59'15,"-1"0"-33"-15,1 3 10 0,1 0-10 0,3 0-6 16,3 2-2-16,-3-1 5 0,5 2 3 16,-2 0 2-16,3 1 1 0,-3 0-3 15,3 3-4-15,-2 2-6 0,4 2-6 16,-2 2-1-16,-1 0-3 0,0 4-2 16,-2 0 0-16,-3-3-1 0,-3 2 1 0,-2 0 1 15,-2 1 0-15,-1-2 1 0,-5 4 1 16,-2 0-1-16,-2 0 1 0,-2-3-1 15,0 2 0-15,-1-1-1 0,0-5 0 16,0-1 0-16,2-3 0 0,0-1 0 16,5-3 1-16,3 1-1 0,3-1-1 15,0 0-1-15,5-1-1 0,1 0 0 16,5 0-2-16,-1-2 0 0,3 2-2 16,6 0 1-16,-2 1-1 0,4 1-1 15,3 4 0-15,-1 0 0 0,-1 4 0 0,-1 0 0 16,-3 2 2-16,-5-1 3 0,-3 1 1 15,-4-2 5-15,-2 1 6 0,-4-2 7 16,-3 2 4-16,-1 1 0 0,-2 0 2 16,-5-3-1-16,-6 2-3 0,-1-1-5 15,-4-2-5-15,1 0-3 0,-3-1-3 16,1-3 0-16,1-1-1 0,1-2 3 16,0 0-10-16,3-1-21 0,3 2-92 0,1-1 59 15,2 0-88-15,-1-1-334 0</inkml:trace>
  <inkml:trace contextRef="#ctx0" brushRef="#br0" timeOffset="16523.8923">9154 11946 29 0,'-1'0'38'0,"0"0"-3"15,-1 1-1-15,-2-3 0 0,0 1-4 16,3 2-4-16,-1-1-5 0,1 2-3 16,1 4-2-16,0-1-1 0,1 2-1 15,1 1 2-15,-2 0 4 0,1-1 3 16,-2 3 2-16,1 5 3 0,0 4 2 16,2 6-1-16,1 8 0 0,0 5-1 15,3 9-2-15,2 7-1 0,-1 2-3 16,-1 4-3-16,0 0-4 0,-1 0 0 0,1 0-4 15,2-3-2-15,-2-6-1 0,0-3 4 16,1 0 1-16,-3-10 3 0,-1-2 4 16,0-6 3-16,1-5 2 0,-3-7-1 15,0 0-5-15,0-5-2 0,-1 1 1 16,0-5-7-16,-1 1-2 0,1-7 1 16,-1-3 2-16,-2 0 1 0,3-2 0 0,-2-1-7 15,5-2-14-15,-4 0-26 0,1-2-101 16,0 3 56-16,0-5-103 0,-2 1-329 15</inkml:trace>
  <inkml:trace contextRef="#ctx0" brushRef="#br0" timeOffset="18969.6494">8508 12197 124 0,'11'-13'82'0,"0"3"-40"0,-2 1 13 0,-1 5-18 16,4 4-7-16,4 0-13 0,-1 1-2 15,2 3 0-15,2 3-2 0,0 3-4 16,-1 2-3-16,-2 2-3 0,-1 1-1 16,-4 2-1-16,-3 1-1 0,-7 1 2 15,-1 0 0-15,-2 0 0 0,-5 2 1 16,-7-2 1-16,-1-1 0 0,-1-2 1 0,-2 1-1 15,2-4 0-15,1-1 0 0,-2-4 0 16,1 0 0-16,2-3 0 0,3-1 0 16,2-3 0-16,6 0 0 0,3-2-1 15,0 3-1-15,7-2-1 0,2 0 0 16,5 1 2-16,4 2 0 0,3 0 4 16,-3 2 3-16,7 2 4 0,-1-1 3 15,1 3 1-15,2 2 0 0,-3 0 1 0,-7-2-1 16,-6 5-1-16,-5-5 2 0,-6 0 1 15,-1 0 2-15,-4 4-1 0,-4-3-1 16,-5 1-1-16,-5 2-2 0,-1 0-3 16,-4-2-3-16,-1 0 0 0,0 0-13 15,3-5-26-15,2 2-90 0,-1-3 58 16,2-5-95-16,-6-2-316 0</inkml:trace>
  <inkml:trace contextRef="#ctx0" brushRef="#br0" timeOffset="20006.1377">10157 11916 32 0,'0'-2'19'16,"-2"0"-11"-16,-1 0 5 0,4 3-4 15,1-1-8-15,-1-1 3 0,0 1 5 0,-1-2 6 16,3 2 5-16,-2 1 5 0,-1-4 4 15,1-1 1-15,0 4 2 0,-1 0-2 16,0-2-1-16,-1-1-2 0,1 4-4 16,0-2-4-16,0 2-3 0,1 3-3 15,-2-4-2-15,0 4-3 0,2 0 0 16,0 2 3-16,1 8 3 0,0 5 2 16,-1 5 1-16,0 9 1 0,1 7-1 0,2 6-1 15,2 6-4-15,4 11-3 0,-1-1 0 16,4-2-1-16,-3 0-2 0,0-3 0 15,0-10-1-15,1 2 1 0,-1-6 5 16,1-2 4-16,-2-4 1 0,-1-4 1 16,-4-7 1-16,1-4 1 0,-3-3-1 15,-2-1-4-15,0-3-3 0,-2-2-1 16,0 0 0-16,-1-4-1 0,2-3 1 16,-1 1-11-16,2 2-24 0,-2-2-84 0,2 5 53 15,-1 0-88-15,1-1-299 0</inkml:trace>
  <inkml:trace contextRef="#ctx0" brushRef="#br0" timeOffset="22044.8536">9618 12068 194 0,'-2'-7'96'0,"-2"3"-53"0,1 1 19 16,3 3-35-16,1 0-13 0,-1 0-13 0,0-1-3 16,2 2 1-16,3 0 2 0,-1-1 5 15,0-2 4-15,1-1 3 0,1 4 3 16,2-3 2-16,0-1 2 0,0 1-1 15,3 0 0-15,-1 2-3 0,2 0-1 16,0-3-3-16,2 1-3 0,0-1-1 16,2 1-3-16,-2 3-2 0,2-2-2 0,-2 1-1 15,-1 2-1-15,-2 1 0 16,-2 0 2-16,-1 2 3 0,-3 1 1 0,2-2 5 16,-1 6 3-16,-1-1 3 0,0 3 3 15,1 4 0-15,-2 4-1 0,-2 4 1 16,1 3-1-16,3 5-2 0,-1 3-1 15,2 4-2-15,-1-3 0 0,1 0-1 16,0-1-3-16,0-4-2 0,-1-3 0 0,0-2-2 16,0 3 0-16,-2-1-1 0,0-3 0 15,1 1 0-15,-2 2 1 0,1-5-1 16,0-2 1-16,-1-3 0 0,-1-2 1 16,0-5 0-16,-3 2 2 0,1-5 0 15,-2-1 2-15,1-3 1 0,-1-3 0 16,0-1-8-16,-3-3-14 0,0-1-19 15,-3-3-61-15,-5-1-48 0,-4-7 19 16,-5-2-100-16,-7-8-130 0</inkml:trace>
  <inkml:trace contextRef="#ctx0" brushRef="#br0" timeOffset="22205.4251">9698 12468 483 0,'8'-18'167'15,"3"3"-98"-15,6 6 59 0,10 3-97 0,12 3-12 16,7 2-19-16,3 1 2 0,-1 3-3 16,-3 0-14-16,-12 4-113 0,-3 5 71 15,-8 5-84-15,-12-5-416 0</inkml:trace>
  <inkml:trace contextRef="#ctx0" brushRef="#br0" timeOffset="25559.6849">7553 13025 4 0,'10'-2'5'0,"1"0"1"0,2 1 0 15,1-2 0-15,1 2 0 0,2 1-1 16,2-2 0-16,0 1 0 0,0-2-2 16,-2 2-1-16,1-3 0 0,-1 2 0 15,0 1-1-15,-2 1-1 0,0 0 0 16,-4-1 0-16,-1 1-1 0,-4 0 1 15,0 0-1-15,-4 1-1 0,-1-1-1 0,-1 0-3 16,-2 0-2-16,-5 1 2 0,-1 1-7 16,-7 1-5-16</inkml:trace>
  <inkml:trace contextRef="#ctx0" brushRef="#br0" timeOffset="25957.6236">7525 13069 29 0,'-15'2'41'0,"2"-3"-2"16,3 0-4-16,3 0-2 0,3 0-4 0,4 1-6 15,0 0-7-15,2-5-4 0,5 1-5 16,4 0-4-16,3-2-2 0,1 0 0 16,4 0-1-16,2-2 1 0,1 3-1 15,3-1 1-15,0 1-1 0,4 0 1 16,-3 0-1-16,1 0 1 0,-3 1-1 16,0 1 0-16,-7 2 1 0,-2 0-1 15,-4 0 1-15,-6-1 0 0,-1 1 0 0,-4 0 0 16,0 2-1-16,-7-1 0 0,-5 0 0 15,-4 1 0-15,-2 3 0 0,-5 0-1 16,-1 1 2-16,5-1 4 0,-5-1 3 16,1-1 3-16,6-1 2 0,1-1 0 15,0 1 1-15,7 1-1 0,2 0-3 16,2 0-2-16,2-3-3 0,0 2 0 16,3 0-2-16,0-2 1 0,3-1-1 0,2 0-1 15,4 0 0-15,4-3-1 0,1 1-1 16,4-1 1-16,-2-1-1 0,2 1 0 15,-2 2 1-15,1 1-1 0,-3 2 1 16,1 1 0-16,-6 0-4 0,-4 3-10 16,-3-1-12-16,-2 1-25 0,-2 0-8 15,-8 0-2-15,0 4-41 0,-8-1 9 16</inkml:trace>
  <inkml:trace contextRef="#ctx0" brushRef="#br0" timeOffset="31973.3389">23667 12377 19 0,'-16'4'50'0,"-4"-1"-2"0,-4-1-7 15,-1-1 6-15,-2 0-3 0,0 1-2 0,1-2-4 16,0 1-4-16,5-3-3 0,4 4-3 15,6-2-5-15,2 1-4 0,4-3-4 16,4 2-5-16,1 1-3 0,6 0-2 16,0-5-2-16,8 3 0 0,7-1-2 15,4 3 0-15,5 0-1 0,3-3 1 16,0 2 0-16,3 2 0 0,1-5-1 16,-7 4 1-16,-2-5-1 0,-5 3 0 0,-6 2 0 15,-5-3-1-15,-2 2 0 0,-5 1 1 16,-5-2-1-16,-4 3 0 0,-4-1 3 15,-7-1 4-15,-3-1 6 0,-7-2 4 16,1 1 4-16,-5 0 1 0,5-3 1 16,0 2-3-16,7 2-2 0,2 2-6 15,4-1 1-15,2 4-21 0,6 2-85 16,1 3 55-16,0 7-55 0,2-1-337 0</inkml:trace>
  <inkml:trace contextRef="#ctx0" brushRef="#br0" timeOffset="33320.3828">11078 11872 12 0,'-5'1'12'16,"3"0"10"-16,3 5 5 0,1-2 5 15,3 2 4-15,-3-1 6 0,3 2 6 16,1 1 1-16,-2 0-1 0,2 4-1 0,-1 2-3 16,2 4-3-16,-1 8-4 0,0 4-7 15,-2 7-4-15,1 6-6 0,1 6-4 16,0 9-6-16,1 4-3 0,-2-4-2 16,2 1 0-16,-2-5-1 0,4-8-1 15,-1-3 0-15,1-3-1 0,-3-5 1 16,1-2-1-16,-4-3 1 0,-1-4 0 15,-1-3 2-15,-2-4 1 0,0-1 2 16,-1-6 3-16,-1-1 2 0,-1-4-17 0,1-1-89 16,1-4 59-16,1-2-66 0,1-7-351 15</inkml:trace>
  <inkml:trace contextRef="#ctx0" brushRef="#br0" timeOffset="33910.2049">12028 11871 52 0,'-2'0'16'0,"2"1"-10"0,0 2 6 16,3 4-9-16,-1 4 8 0,1 4 8 15,2-1 9-15,-3 1 10 0,1 5 8 16,-1 0 7-16,3 3 3 0,0 9-5 16,1 8-5-16,0 3-7 0,2 8-6 15,0 5-9-15,-1 1-5 0,2-2-4 0,1 1-5 16,-2-8-4-16,-1-4-1 0,2-5-1 16,-4-4-1-16,0-3 2 0,-2-3 1 15,1-1 1-15,-4-1 2 0,0-4 2 16,1-3-4-16,-2 3-26 0,0-3-69 15,0-6 48-15,-1-1-77 0,0-11-259 16</inkml:trace>
  <inkml:trace contextRef="#ctx0" brushRef="#br0" timeOffset="34540.9584">13278 11779 75 0,'-1'9'42'0,"0"5"0"0,3 12 3 15,-2 7-6-15,0 10 2 0,6 3 0 16,-1 7-5-16,1 5-6 0,0 4-4 0,4 4-5 16,1 4-7-16,1-4-4 15,3-6-3-15,-1-6 0 0,-3-5 2 0,-2-4 6 16,-1 2-17-16,-6 0-65 0,-2 3 45 15,-2 0-46-15,-6-2-273 0</inkml:trace>
  <inkml:trace contextRef="#ctx0" brushRef="#br0" timeOffset="35368.0861">12836 12881 244 0,'1'-8'74'0,"-5"4"-41"16,0 3-33-16,0 1-6 0,2 10-50 0,-2 2-233 15</inkml:trace>
  <inkml:trace contextRef="#ctx0" brushRef="#br0" timeOffset="36945.6425">12795 12986 55 0,'-2'-2'50'16,"1"-1"-22"-16,0 3 1 0,-1 0-7 16,4 0-6-16,-2 3-1 0,0-2 0 15,0 2 1-15,1-1 4 0,-1 5 2 16,1-1 3-16,-2 4-2 0,2 4-2 15,-1 5-1-15,1 1 1 0,0 1-1 16,2 6 0-16,-1 2-2 0,2 0 0 16,-1 1-2-16,-1 0-1 0,2-2-3 15,-1-1 0-15,0-2 1 0,0-3 1 0,3-4 1 16,-3-1 1-16,0-5 1 0,-1-3-1 16,-2-1-1-16,3 2-1 0,-3-2-3 15,1-2-2-15,2 1-1 0,0 0-2 16,-3-3 0-16,-1-2 1 0,2-2 2 15,2 1 3-15,-5-1 0 0,-1-3 1 16,2-3-1-16,1 1 1 0,0-7-3 16,-2-2-3-16,-2-2-2 0,1 1-2 0,1-7 0 15,-1 5 0-15,2-5-1 0,-3-1-1 16,0-6 1-16,0-1-1 0,-1-4 0 16,1 2 0-16,0-1-1 0,1 6 1 15,2-1-2-15,0 8 0 0,-1 0-1 16,1 2-1-16,1 4 0 0,-1 4-1 15,-1 2 0-15,-2-2 0 0,3 4 0 0,0 0 1 16,-3-1 1-16,-1 2-1 0,1 2 1 16,-1 0-2-16,-1 2 0 0,1 1-1 15,-2 5 1-15,0-1-1 0,-3 2 1 16,-4 1 0-16,0 2 1 0,-1-1 0 16,2 0 1-16,0 1 1 0,2 0 0 15,1-1 0-15,2 0 1 0,1-1 0 16,3-2 0-16,0-3 1 0,1 1 1 15,1-1 1-15,0-2 1 0,3-1-1 16,-1-4 1-16,2 2-1 0,3-1 0 0,3-5-1 16,3 0-1-16,2 0 0 0,1-3-1 15,4 0 0-15,0 1 0 0,2 3 0 16,0-3 0-16,-1 1 0 0,-1 2-1 16,-3 2-1-16,-4 1 1 0,0 3 3 0,-1 1 3 15,-3 1 2-15,0-1 4 0,1 2 0 16,0 0 2-16,0-1 1 0,2 5-4 15,0 0-1-15,1 2-2 0,0-1 2 16,3 5-6-16,0 1 79 0,-4 7-202 16,-2 4 107-16,-1-2-34 0,-7 0-709 15</inkml:trace>
  <inkml:trace contextRef="#ctx0" brushRef="#br0" timeOffset="38361.6016">11573 13109 41 0,'-4'-1'31'16,"1"1"-21"-16,3 3 6 0,1 5 1 16,3 3 2-16,-1 5 3 0,1 1 9 15,1 6 8-15,0-1 9 0,1 10 3 16,-2-4-3-16,1 5-4 0,0 1-6 0,0 5-3 16,1-6-3-16,-2 3-4 0,2-3 0 15,-2-5-1-15,-3-3 0 0,0-1-3 16,0 1-3-16,-2-2-2 0,1-3-3 15,0-4-3-15,0-1-2 0,-1-1-2 16,-1-2 0-16,1-1 0 0,0-3 0 16,1-2 0-16,1-5 3 0,-2 0 2 15,0-1 0-15,-1-2-1 0,4-3-2 16,-2-3-2-16,-2-4-3 0,0-6-5 16,1-2-3-16,1-8-1 0,0-1-1 0,-2-2 1 15,0 1 1-15,-1-3 1 0,-1 4 1 16,1 2 0-16,-1-3 1 0,0 2-1 15,0 2 0-15,0-1 1 0,-1 1-6 16,4 5-1-16,-1-2-2 0,0 1-4 16,0 5 0-16,2-4 0 0,-3 5-3 15,1 0 7-15,1 2 1 0,-1 2 3 0,-1 5 1 16,1 0 0-16,-2 2-1 0,1 4 0 16,-4 1-2-16,2 4 0 0,-4 1-1 15,-4 3 0-15,2 3 1 0,0 4 1 16,-5 0 1-16,4 4 1 0,2 3 1 15,-2-3 0-15,0-3 1 0,7 1 1 16,-4-6 0-16,2-3 1 0,4-3 0 16,1-3 2-16,0-1 1 0,2-3 0 0,2 1 1 15,2-1-1-15,0-6 1 0,2-1-1 16,5-5-1-16,3-1-1 0,-3-6 0 16,3 1-1-16,1-2 0 0,-1 2-1 15,-2-2 0-15,3 5 0 0,0 4-1 16,-4 1-1-16,1 2-1 0,0 7-1 15,-1 2 1-15,-1 1 2 0,1 3 1 16,0 2 1-16,1 5 1 0,0 1 2 16,0 3 1-16,1 2-1 0,4 5 1 0,-1-1 1 15,1 2 2-15,0 0-5 0,-1 0-19 16,-11-3-58-16,1 1-33 0,-6-1 25 16,-4 1-114-16,-6 2-89 0</inkml:trace>
  <inkml:trace contextRef="#ctx0" brushRef="#br0" timeOffset="39091.366">10715 13326 74 0,'-1'-1'23'15,"0"2"10"-15,0 9 10 0,1 1-7 16,1 6 1-16,1 7 6 0,2 5 3 16,-1-1-2-16,1 6-7 0,5 3-7 15,-1 0-5-15,-2 4-5 0,2-3-3 16,-2-4-1-16,-2-1 0 0,-1-2 1 0,-1-5-1 16,1-5 2-16,-3-5 0 15,3-5 0-15,-2-4-3 0,0-4-1 0,0-2 3 16,1 0 1-16,-3-1-2 0,1-4 0 15,1-6 0-15,-2-1-2 0,1-6-2 16,-2-10-5-16,-2 2-2 0,1-7-3 16,-2-8-1-16,-3 1-1 0,2 2-1 15,-2 1 0-15,0 0-1 0,2 5 0 16,0 5 1-16,2 3 0 0,0 4 0 0,0 2 1 16,2 2-1-16,-1 5 1 0,1-1-1 15,-1 3-1-15,1 1-1 0,-1 5-1 16,-1 2 0-16,0-1-2 0,-2 4 0 15,-2 1 0-15,2 4 0 0,-3 1 1 16,-1-3 1-16,5 2 1 0,-3 3 1 16,-2-2 1-16,3-2 0 0,2 1 1 0,0-2 2 15,0 0 0-15,4-4 2 16,0-2 0-16,-1 0 0 0,5-3 1 0,-2-4-1 16,2-2-1-16,4 0-4 0,5-3-2 15,1-4-2-15,-1-1 0 0,1 2 0 16,-2-6-1-16,-1 0 0 0,0 6 3 15,1 1 1-15,-2 0-1 0,1 6-1 16,0 4 1-16,0 1 0 0,4 3 0 16,0 4 1-16,2 7 1 0,1 5 4 0,2 4 4 15,-3 2-106-15,-1 7 65 0,-5 1-49 16,-9 4-400-16</inkml:trace>
  <inkml:trace contextRef="#ctx0" brushRef="#br0" timeOffset="40776.2509">10913 11174 17 0,'-2'-1'4'15,"-2"3"14"-15,5 0 2 0,-2 2 0 0,-1 3 2 16,-3 3 1-16,3 4 2 0,-4 2-5 16,0 5-6-16,-3 3-4 0,1 6-3 15,-2 3-3-15,-1 3-1 0,-1-1 0 16,-1-3 2-16,-2-1 2 0,-1-2 3 16,-3-2 2-16,4-2 2 0,0 1 2 15,2-4 0-15,2 0 0 0,4-2-2 0,2-4-2 16,2 0 0-16,0-5-2 0,3-2 0 15,-1-4 0-15,0 0-1 0,0-4 1 16,1 0 1-16,1-1 2 0,0-2-1 16,1-2 1-16,2 0-1 0,1-1 0 15,0-4-2-15,4-2-3 0,-2 1-1 16,-1-4-2-16,-2-1-1 0,-3 1-1 16,0 0-1-16,-1-1 0 0,-1 4 0 0,0 3 0 15,-1 1-1-15,1 2 0 0,0-1 0 16,-1 2 0-16,0-1-1 0,-1 1 1 15,0 1-1-15,2 1 0 0,0-1 0 16,-2 1-1-16,2 1 1 0,-1 1 0 16,0 0 0-16,2 1 0 0,-2 0 0 15,2 0-1-15,0-1 0 0,-1-1-1 16,2 2 0-16,1 0-1 0,-2-1 0 0,1 2 0 16,0-1 1-16,0 1 3 0,0-2 2 15,0 1 2-15,-1-1 3 0,0 2 3 16,1-1 3-16,0 1 1 0,0 2 0 15,1 1 0-15,-3 1 1 0,1 0-2 16,-1 3-2-16,2 1-2 0,0 1-2 16,-1 1-1-16,2 1-2 0,1-2-1 15,0-1 0-15,0 0 0 0,1-3 5 0,-1-3 5 16,0 2 4-16,2-5 4 0,-1 0 2 16,0-2 2-16,4 1 0 0,2-4-2 15,2-2-3-15,0-1-5 0,3 1-1 16,-2-3-3-16,1 1 0 0,0 3-2 15,2-2 0-15,-4 0-1 0,-1 1-1 16,-3-1 1-16,-2-1 1 0,-3 0-1 16,-1 3 0-16,-2 1-1 0,1 0-1 15,-1 4-1-15,0 0-2 0,0 0 0 0,-1-1-1 16,2 2-1-16,-1-1-1 0,1 1 0 16,-2 1 0-16,2-2 0 15,-1 1 2-15,3 1-10 0,-3 0-12 0,0 3-36 16,-3 4-77-16,0 6 46 0,-6-3-100 15,-4-1-261-15</inkml:trace>
  <inkml:trace contextRef="#ctx0" brushRef="#br0" timeOffset="43486.4429">11734 12618 50 0,'0'-3'47'16,"0"2"-28"-16,0 1 5 0,1 2-4 0,2 0-15 16,-2 0-5-16,1 2 1 0,-2-2 0 15,1-1 0-15,0 0 0 0,1-1 0 16,2 0-2-16,-1 2-23 0,0-2 14 16,-1 0-16-16,-2-1-83 0</inkml:trace>
  <inkml:trace contextRef="#ctx0" brushRef="#br0" timeOffset="53348.0076">29289 12650 16 0,'-3'-3'35'0,"2"0"4"0,1 0-4 15,-2 0 4-15,1 0-1 0,1-1-2 16,0 1-2-16,-1-1-4 0,0-2-3 16,0 3-4-16,1-3-4 0,-2 3-5 15,0 0-3-15,2 2-3 0,-2 0-3 0,0 0-2 16,1 1-3-16,-1 1 0 0,-3-2 0 16,2 1-1-16,-1 0 0 0,-2 0 0 15,-1 0 0-15,-1 0 1 0,-1 1 1 16,-2 0 0-16,-1 1 2 0,0 0 1 15,2-2 1-15,-2 1 2 0,0 0 2 16,0 0 1-16,0 2 0 0,2 0-1 16,-1-1-1-16,1 2-2 0,-2 1-2 15,0 0-1-15,-4 0-2 0,3 2-1 0,-5 1 0 16,6 3-1-16,-1-2 0 0,2 4 0 16,-4 2 0-16,5 2 0 0,-2 4 0 15,-2 1 0-15,-1 0 1 0,1 2 0 16,0-6 0-16,1 1 1 0,3-2 0 15,4 2 0-15,-1-3 0 0,2 3 1 0,0-1 1 16,2 1 2-16,0-1 1 0,1 0 1 16,1-1 0-16,1 1 0 0,0-2 0 15,0 1 0-15,2 0-2 0,2 2 0 16,3 0-1-16,2 5 0 0,3 0 0 16,5 5-1-16,0-4 0 0,2 1 0 15,2-2 0-15,-3-1-2 0,3-4 2 16,3 3-1-16,-3-5 1 0,2-1 0 15,2-1 0-15,-2-4 0 0,-2-3 0 0,2 2 0 16,-1-3 0-16,2 0 0 0,-3-2 0 16,3 1 0-16,1-3 1 0,0-2-1 15,0-1 0-15,1-2 0 0,2 1 0 16,1-1-1-16,-2-1 0 0,4-2 0 16,-3-2-1-16,1 0 1 0,-4-4-1 15,5 1 1-15,-2-1 0 0,1-3 0 0,2 3 1 16,-3-1 1-16,-2-7 0 0,-1-1-1 15,0 1 1-15,-2-5 0 0,2 0 0 16,-4-2 0-16,0 0-1 0,-3-4 0 16,-2 3 1-16,-6-6-1 0,-2 2 1 15,-4-4-1-15,-1 1 0 0,-3-2-1 16,-3 1 1-16,-2-1-1 0,-5-1 0 0,-2-2 0 16,-6-2 0-16,-4 5-1 0,-7 2 0 15,1 10-1-15,-4 3 0 0,-5 0 0 16,1 3-1-16,-1 6-1 0,-1 3 1 15,-4 3-1-15,4 5 1 0,-6 1-1 16,-2 2 1-16,3 2-1 0,3 1 2 16,-2 2-1-16,8 1 0 0,3 4 1 15,4 1-11-15,4 0-18 0,5 5-70 16,3-2 43-16,6 2-72 0,6-3-242 16</inkml:trace>
  <inkml:trace contextRef="#ctx0" brushRef="#br0" timeOffset="53809.1641">30379 12322 24 0,'0'-13'74'0,"-4"4"-28"16,-1 3-8-16,-2 3-1 0,0 3-10 15,-2 5-13-15,-2 5-6 0,-2 9 3 16,-3 2 4-16,-3 6 4 0,-3 3 5 0,1 6 3 16,-4 0 2-16,4 6-3 0,1 10-3 15,2 6-4-15,2 6-5 0,4 7-3 16,0-1-3-16,4-2-3 0,3-3-2 16,5-4 0-16,0-3-1 0,4 1 0 15,5-1 0-15,2-6 1 0,3-3 0 16,1-8 0-16,4-4 2 0,3-7-1 15,0-1 1-15,3-5 0 0,1-4-9 16,1-2-20-16,-1-4-53 0,2-4 35 0,2-6-65 16,2-2-178-16</inkml:trace>
  <inkml:trace contextRef="#ctx0" brushRef="#br0" timeOffset="54336.343">30602 12753 230 0,'0'-15'111'15,"0"4"-49"-15,0 7 21 0,0 4-41 0,3 8 3 16,0 5-9-16,0 11-5 0,0 3 1 15,3 5 3-15,-3-2-3 0,2 5-5 16,1-3-6-16,0-1-6 0,0-2-5 16,3-2-2-16,-3-3-2 0,0-2 0 15,-1-3-1-15,-3-2 0 0,-1-3 0 16,-1-1 0-16,1-5 1 0,-3-4 2 16,2-3 1-16,-1-1 3 0,1 0-1 0,-3-5 1 15,1-3 0-15,-2-3-2 0,2-4-2 16,2-6-2-16,0-4-2 0,1-1-2 15,5-5 0-15,1-3-2 0,4 3 1 16,-1 0-1-16,2 1 0 0,-2 1 0 16,1 4 0-16,0 5-1 0,-3 1 0 15,1 5 0-15,2 2-2 0,-1 6 0 16,1 0-2-16,0 6 0 0,3 0 1 16,1 6 1-16,1 3 1 0,1 6 2 0,3 6 1 15,-2 3 2-15,-1-2 1 0,1 3-1 16,-4-2 0-16,0 1-1 0,-3-4 0 15,1 2 0-15,-4-1 0 0,2 2-1 16,-4-2 1-16,1 1 1 0,-5-2-4 16,-2 0-13-16,1-4-19 0,-4 3 34 15,3 1-138-15,-1-4 61 0,1-5-59 16,1-5-425-16</inkml:trace>
  <inkml:trace contextRef="#ctx0" brushRef="#br0" timeOffset="54703.3611">31290 12336 151 0,'4'1'42'0,"2"-1"-24"15,0 7 22-15,2 9-22 0,-1 10 1 16,2 7 8-16,0 3 9 0,-3 6 7 16,2 4 4-16,-1 4 2 0,-1 5-5 15,-1 5-6-15,1 1-8 0,-3 1-7 16,-2-2-6-16,1-2-4 0,-2 0-4 15,0-1 0-15,-4 5-1 0,2 0 1 0,-5 0 1 16,-3-2-11-16,-3-2-21 0,-4-8-76 16,-9-1 48-16,-4 1-83 0,-2-5-263 15</inkml:trace>
  <inkml:trace contextRef="#ctx0" brushRef="#br0" timeOffset="55334.8228">28719 13800 48 0,'0'-6'61'16,"4"2"-20"-16,5-1 2 0,1 3-1 16,3 0-8-16,0 1-7 0,7-1-1 15,2-3-1-15,4 2 0 0,4 3-2 16,11-1-1-16,3-1-1 0,8-1 0 0,8 2 4 16,5-3 3-16,10-4 3 0,11-4 2 15,6-1 3-15,11-3-1 0,7 2-1 16,5 1-4-16,-1-2-6 0,5-1-6 15,2 3-5-15,1-2-1 0,0 1-3 16,-2 1 0-16,-5 3-2 0,-6 5 0 16,-5-1 0-16,-9 4-1 0,-5 0-2 15,-6 1-2-15,-4 2-1 0,-5 0 0 0,-3-1 0 16,-9 1-1-16,-6 2 1 0,-5 0-1 16,-9 2 0-16,-4-3 1 0,-5 1-1 15,-5-1 2-15,-7 1-1 0,-7-3 2 16,-4 2 2-16,-7-2 3 0,-4-2 1 15,0 2-1-15,-5-1-1 0,-6-1-1 16,-6 2 0-16,-3 0-2 0,-5 2-7 16,-2-1-11-16,1 3-13 0,1 0-25 0,-2 2-75 15,3 0 37-15,-5 0-79 0,-1-3-242 16</inkml:trace>
  <inkml:trace contextRef="#ctx0" brushRef="#br0" timeOffset="63652.1652">31118 14556 117 0,'0'-1'91'0,"1"1"-37"0,-1-3 5 15,4 3-10-15,0 1-17 0,1-1-3 16,2 1-3-16,0-1 5 0,0-1 6 0,0-3 3 16,-2 0-1-16,1-1-1 0,-2-4-2 15,0-2-5-15,1-3-5 0,0-4-5 16,0-5-5-16,0-1-3 0,0-4-3 15,4-3-3-15,1-1-2 0,2-5-2 16,4-7-2-16,3-2-1 0,1-2-1 16,2 2-1-16,1 5 0 0,4 6-1 15,-3 8 0-15,1 6 0 0,0 3 0 16,0 10-1-16,-3 1 1 0,2 5 0 16,-2 2-1-16,0 4 1 0,-1 5 0 0,-2 2 0 15,-1 5 6-15,-4 5-16 0,-4 1-22 16,-2 1-75-16,-3 6 50 0,-2 2-92 15,-5 0-252-15</inkml:trace>
  <inkml:trace contextRef="#ctx0" brushRef="#br0" timeOffset="64044.3041">30849 14190 329 0,'-5'18'98'16,"-2"-1"-10"-16,-5 2 28 0,2 6-62 16,-5 2 1-16,2 4 5 0,-2-5-13 15,1 0-6-15,-2-6-5 0,6-2-5 16,-1-6-6-16,3-1-5 0,4-1-5 15,0-3-5-15,2-4 0 0,0-3-1 16,2 0-1-16,3-6-2 0,-1-3 0 0,0-4-2 16,2-5-1-16,1-2-3 0,-3-1-2 15,0-2 1-15,-2 3-2 0,-1 2 2 16,-2 4-1-16,-4 6-1 0,-2 8 0 16,-1 1-1-16,-4 3 0 0,-1 5 0 15,-4 2 1-15,1 5 0 0,-2-1 2 16,3 4 9-16,1 3-15 0,1 1-16 0,2-3-21 15,2 7-104-15,4 1 63 0,1-2-118 16,3-4-332-16</inkml:trace>
  <inkml:trace contextRef="#ctx0" brushRef="#br0" timeOffset="64352.214">30128 14402 235 0,'-22'4'76'16,"2"5"-18"-16,6 1 20 0,4 5-46 15,5 3 2-15,4-3 1 0,1 1-3 16,3-4 0-16,4-2 3 0,4-7 0 16,4 1-3-16,4-4-2 0,5-5-6 15,1-2-5-15,3-4-6 0,1-2-5 0,-2-6-2 16,-4 0-1-16,-3-3 0 0,-6-3-1 15,-5 0 0-15,-6-2-1 0,-3 2 0 16,-1 0-1-16,-7 4-1 0,-7 7-2 16,-3 5 0-16,-8 5-1 0,-1 4-1 15,1 7 6-15,2 6-13 0,-1 3-15 16,3 5-94-16,5 7 61 0,-1 2-89 16,1-5-331-16</inkml:trace>
  <inkml:trace contextRef="#ctx0" brushRef="#br0" timeOffset="64769.9252">29646 14572 381 0,'-8'-23'106'0,"6"-4"-54"0,2 4 43 16,3 1-80-16,4 2-2 0,7-3-7 15,1-2-5-15,0-5 0 0,1 3 0 16,4-5 0-16,0-3 0 0,-1-1 0 15,6 2 1-15,4 1 2 0,-4 4 3 16,-1 7-1-16,-2 8 0 0,-4 9 0 16,-4 4 3-16,0 1 1 0,-5 4-2 15,-3 6 0-15,-6 3 2 0,0 3 3 0,-3 7 0 16,-7 5-2-16,-4-1-1 0,-4 1-1 16,-4-2-2-16,-2 0 0 0,-1-4-2 15,1 0 0-15,-1-2 1 0,3-2 0 16,-2-3 2-16,1-3-7 0,0-4-11 15,1 0-17-15,2-6-20 0,0-2-16 16,3 0-3-16,0-4-2 0,1-6 5 0,1-2 24 16,-2-2 28-16,3 1 31 0,3 1 20 15,1 2 4-15,1 6 2 0,2 4-1 16,-1 1-10-16,3 2-14 0,-2 3-10 16,4 4-6-16,0 4-2 0,0 2 0 15,0 3 1-15,2 4 34 0,0 6-142 16,1 0 79-16,-6-3-37 0,-4-2-519 15</inkml:trace>
  <inkml:trace contextRef="#ctx0" brushRef="#br0" timeOffset="64932.0775">29163 14489 451 0,'0'-51'158'15,"3"-1"-70"-15,4-6 43 0,8 9-95 16,6 1-4-16,11 2-16 0,4 3-13 15,4 11 4-15,-3 8-16 0,-2 13 100 0,-7 11-222 16,3 5 114-16,-3 5-36 0,-2 9-750 16</inkml:trace>
  <inkml:trace contextRef="#ctx0" brushRef="#br0" timeOffset="65635.2752">27967 14247 291 0,'10'-1'106'0,"0"2"-40"16,0-1 32-16,0 10-53 0,0 2-10 16,1 3-8-16,-1 3 1 0,-3 1-3 15,-3 2-4-15,-2-3-3 0,-2 1-2 0,-1-4-1 16,-2 4-1-16,-1 0-2 0,0-2-1 16,1-3-1-16,0-1-2 0,-2-3 1 15,0-3 1-15,-2-6 0 0,1 0 1 16,0-1 0-16,0-3-1 0,-2-4-1 15,-1-6-2-15,-1 1-1 0,1-2-3 16,0 3-1-16,-1 0-1 0,0 2-3 0,2 6 0 16,-2 3 0-16,-3 1-1 0,2 2-1 15,-2 4 1-15,1 3 1 0,-1 3 0 16,1 0 2-16,3 1 5 0,5 5-13 16,0 0-27-16,4 1-95 0,1-1 63 15,2-4-103-15,0-4-340 0</inkml:trace>
  <inkml:trace contextRef="#ctx0" brushRef="#br0" timeOffset="65884.6962">27667 14206 318 0,'-20'-8'79'0,"2"8"-43"0,4 1 39 15,0 2-66-15,-2 12 0 0,5 3 1 0,-2 4 2 16,1-4 3-16,3 2 4 0,3 0 2 16,3-2 0-16,3-2-3 0,2 0-3 15,2-1-3-15,2 1-2 0,4-6-2 16,1 2-1-16,1-3-1 0,3-2 1 16,6-2 2-16,-5-3-7 0,0-2 0 15,2 0-103-15,-3 0 61 0,-6-1-65 0,1-4-369 16</inkml:trace>
  <inkml:trace contextRef="#ctx0" brushRef="#br0" timeOffset="66164.5337">27428 14169 201 0,'-3'7'92'16,"-1"0"-36"-16,-3 9 18 0,-1 7-33 15,2 2-15-15,2 9-7 0,-1 0 2 16,2-8-4-16,1-2 1 0,0 2 0 16,0-6 0-16,0-2-2 0,1 0-1 0,0-1-1 15,0 0-2-15,1 0-2 0,-2-2 1 16,1 1-8-16,-1-8-18 0,-1-1-81 15,3-7 52-15,-2 0-75 0,2-7-289 16</inkml:trace>
  <inkml:trace contextRef="#ctx0" brushRef="#br0" timeOffset="66371.1173">27241 14268 377 0,'-4'2'127'0,"1"0"-75"0,1-2 46 16,-1 8-76-16,0 4-8 0,0 6-14 16,2 0-1-16,0 4 2 0,1 0 0 15,-4-2 1-15,1-2 0 0,0 2 1 0,-1-4 0 16,-2 2 6-16,3 2-12 0,0-2 74 16,-2 0-171-16,0 0 89 0,0-8-34 15,-5-3-577-15</inkml:trace>
  <inkml:trace contextRef="#ctx0" brushRef="#br0" timeOffset="66685.2777">26725 14393 83 0,'4'-5'74'0,"4"2"-9"15,2 2 3-15,4 1-3 0,3 1-13 16,-3 2-6-16,0 1-3 0,-1 4-8 16,-3-2-10-16,-1 1-7 0,2 3-7 15,0 4-3-15,-2-3-3 0,-1 5-1 16,0 4-1-16,-5 1 1 0,-1-4 1 0,-2 3 1 15,-1-3-7-15,-3-2-15 0,-3 0-71 16,-5 0-1-16,-1-3 8 0,-3-3-103 16,-3-4 18-16</inkml:trace>
  <inkml:trace contextRef="#ctx0" brushRef="#br0" timeOffset="67136.4864">26377 14427 240 0,'2'-7'119'0,"2"1"-64"16,0 6 28-16,3 0-43 0,1 3-12 15,-1 4-13-15,2 2-3 0,0 4 4 0,-3 2-1 16,0 4-2-16,1 1-1 0,-3 4-2 15,-1 0-1-15,-2 2-1 0,0-2-2 16,-1 0 0-16,0-3 0 0,-3 2 2 16,-2-4 0-16,-1-3-3 0,-3-2-9 15,-1-4-14-15,2-7-21 0,-4-4-16 16,2 1-8-16,-1-7-1 0,-1-2 6 16,0-1 26-16,2-2 27 0,1 1 29 0,5 3 15 15,1 5 9-15,0 3 5 0,3 5 2 16,2 8-8-16,-1 7-8 0,0 5-1 15,1 8 5-15,0-2-2 0,-1 0-4 16,1 1-6-16,1 2-6 0,0-3-7 16,-1 2-7-16,2-1-5 0,-1-2 0 15,-1 2-1-15,-1-4 1 0,-1 1 0 0,0-6 1 16,-3-4 0-16,-1-6 2 0,0 1 1 16,-4-9-7-16,0 0-13 0,-2 2-106 15,-1-7-25-15,0 0 30 0,-2-8-149 16,-4-11-92-16</inkml:trace>
  <inkml:trace contextRef="#ctx0" brushRef="#br0" timeOffset="67737.668">25369 14378 193 0,'-7'-17'123'0,"-1"2"-36"15,1 5 1-15,3 6-42 0,2 4 2 16,2 4-17-16,0 2-5 0,2 5-4 16,0 4 3-16,3 3 6 0,-2 4 5 15,1-1-1-15,2 6-4 0,0 3-8 16,2 2-4-16,-1-2-4 0,0 2-5 0,0-7-3 15,-1 0-1-15,0-3 0 0,0-6 0 16,-1-2 1-16,-2 0 0 0,-1-9 1 16,0-3 4-16,-1-1 1 0,-2-1 0 15,1-4-1-15,-1-6-1 0,2-5 0 16,-1-7-3-16,0-6-8 0,1-5-8 16,1-2-6-16,0-1-2 0,-1 0-2 15,2 3 0-15,4 7 0 0,-1 4 3 0,2 6 5 16,-1 4 3-16,2 8 0 0,0-1-1 15,1 5 0-15,1 2 3 0,3 5 2 16,0 5 3-16,0 2 3 0,3 6 2 16,-3 3 2-16,0 0 1 0,1 2-2 15,-1 2 1-15,1-1-2 0,1 4 7 16,-3-2 8-16,-2 1-107 0,2 4-41 16,-4 1 52-16,-2-9-125 0,-1-2-241 0</inkml:trace>
  <inkml:trace contextRef="#ctx0" brushRef="#br0" timeOffset="83619.1166">7230 14675 8 0,'-1'-3'6'0,"-1"0"-4"0,1 2 1 16,4 2-1-16,1 0-1 0,0-2-2 16,-3 1 0-16,2 0 2 0,2 3 8 15,-2 0 9-15,-1-3 8 0,0 1 4 16,-1 0 3-16,1-2 4 0,-1-1 1 16,0-2-7-16,1 0-7 0,1 2-5 15,-1-1-5-15,4-1-1 0,-1 3-1 16,2-2 0-16,-2-1 0 0,3 0 0 0,1-1-2 15,2 1 0-15,0-1-2 0,-1 3-2 16,2-1-3-16,0 2-2 0,3-3 0 16,-1 3-1-16,4 2 1 0,0-2-1 15,1 1 0-15,0 2 0 0,1-2 0 16,-3 0 0-16,2 0 0 0,-1 0 0 16,3 2 0-16,0-1 0 0,2 1 0 15,3 0 0-15,5 0 1 0,0 3-1 0,4-5 0 16,-1 0 1-16,-1 0-1 0,1 0 0 15,0 1 0-15,4 2 0 0,6-1 0 16,1 4 0-16,1 0 0 0,4-3 0 16,-4 0 0-16,0-1 0 0,2 1 1 15,3 0 0-15,-3 1-1 0,6-4 1 16,2 2 0-16,-3-1 0 0,0-1 0 0,0 1 0 16,1-2 0-16,-1-1-1 0,5-5 1 15,1 3-1-15,1-1 0 0,-1 3 0 16,1-1 0-16,-2 1 0 0,2 1 0 15,1 0 0-15,-1-1 0 0,0 5 1 16,1-3-1-16,-1 3 0 0,0 0 0 16,-3-1 1-16,1 2-1 0,1-2 0 15,1-2 0-15,5-1 0 0,2 0 1 16,1 1-1-16,-1 0 0 0,-1-4-1 16,-1 1 1-16,0 2 0 0,3 0 0 0,4-3-1 15,-5 1 1-15,3 1 0 0,4-2 0 16,-1 3 0-16,2-5 0 0,4 2 1 15,2 2-1-15,1 0 0 0,0 0 0 16,2 0 1-16,0 2-1 0,5-1 0 16,-7 1 0-16,5-2 0 0,-3 0 0 15,4 3 0-15,-4-4 0 0,4 2 0 0,0-2 0 16,1-1 0-16,0 1 1 0,-2 2-1 16,3-4 0-16,-6 4 0 0,3-4 0 15,-1 1 1-15,0 0-1 0,-2-1 0 16,4 0 0-16,-3 1 1 0,-1-2-1 15,-7 2 0-15,8-1 0 0,-4 0 0 16,-1 2 0-16,0 1 0 0,6 0 0 16,-10 2 0-16,-1-1 0 0,0 1 0 0,1 2 0 15,-3-1 0-15,-3-1 0 0,1-1 0 16,0 0 1-16,-7 0-1 0,-1-4 0 16,5 3 0-16,-7 0 0 0,2-1 0 15,-1-1 0-15,-3-1 0 0,-4-1 0 16,2 2 0-16,-4 0 0 0,1-2 0 15,-2 2 0-15,2-4 0 0,-3 1 1 16,-2 0-1-16,-3 2 1 0,-1 2-1 0,-4-3 1 16,1 1 0-16,-3 3 0 0,-4 0 0 15,-5 0 1-15,0 1 0 0,-6-1 0 16,-6 1 0-16,-1-3-7 0,-8 1-27 16,-3 1-30-16,-4 2 22 0,-2 0-56 15,-1 0-102-15</inkml:trace>
  <inkml:trace contextRef="#ctx0" brushRef="#br0" timeOffset="84166.6063">15395 14459 62 0,'2'-15'85'0,"0"1"-33"0,3 5-4 16,-4 1-6-16,0 3-17 0,-1 1-14 16,2 3-9-16,-2 1-2 0,5 5-3 15,-2-1-1-15,2 5 0 0,-1 3 1 16,1 3 1-16,-5 1 2 0,0 8 0 0,0 6 2 16,0 4 1-16,1 5 1 0,-1 9-1 15,2-3 1-15,2 0-2 0,1-1-1 16,-1-4 1-16,-2-4-1 0,2 6 1 15,-2-2 5-15,1 6 4 0,1 3 3 16,1 4 1-16,0-3 0 0,3 4 2 16,-2-2-1-16,-2-3-4 0,1-4-3 15,-3 1-3-15,1-1 0 0,-2 0-2 16,-2-1 1-16,1-1 0 0,0-4 0 16,-4-5 1-16,1-3-1 0,0-9 2 0,1-2 0 15,-2-4 2-15,2-2 2 0,-1-8 1 16,-2-1 1-16,-1-3-7 0,2-2-23 15,-5-1-59-15,-1-1 38 0,-2-2-71 16,2-1-209-16</inkml:trace>
  <inkml:trace contextRef="#ctx0" brushRef="#br0" timeOffset="85022.1047">15425 15705 30 0,'-16'4'47'15,"-4"2"-13"-15,-1-2-2 0,0 0-1 16,-11 0-8-16,1-1-3 0,-5 0-2 0,-4 0 0 16,-4 2-1-16,0-3 1 0,-6 3-1 15,-3 0 1-15,-5 1-1 0,-5 1-2 16,-2 3-1-16,-9-3-1 0,-6 3 2 16,-2-1 3-16,-4 3 0 0,-8-4-1 15,1 2 1-15,-6-1-1 0,0 3-2 16,-2-1-3-16,0-1-4 0,0 3-2 0,-2 0-2 15,0 0-1-15,0 2-1 0,-2 1 0 16,0-5-1-16,3 3 1 0,-2-2-1 16,1-2 1-16,-1-2-1 0,-3 2 0 15,0-4 0-15,3-2 0 0,-3 0-1 16,3 0 1-16,1-4-1 0,2 0 1 16,-1 0 0-16,3-1 0 0,2-1 1 15,-1 2 0-15,7-1 1 0,-3 0 0 16,-1 1 0-16,10-2-1 0,-4 1 1 0,-4 3-1 15,7-5 0-15,-3 1-1 0,-7 2 0 16,7 0 0-16,-2 1 0 0,-3 1 0 16,6-2 0-16,1 1 0 0,-1 1 0 15,-3 0 1-15,1 0-1 0,0-1 1 16,0-1-1-16,-1-1 0 0,-1-1 0 16,3 0 0-16,-1-1 0 0,0 0-1 15,0 2 0-15,4 1 0 0,-4 0 0 0,4 2 0 16,5 2 0-16,4 1 0 0,1-1 0 15,4 0 1-15,-4 0-1 0,2 0 1 16,5-1-1-16,1 2 1 0,-1-3-1 16,2 1 0-16,2 0 0 0,-3 1 0 15,1-1 0-15,9 0 0 0,-3 3 0 16,3-4 0-16,-3 3 0 0,0 1 0 0,-5-1 0 16,6 1 0-16,-3-1 0 0,4-2 1 15,3 2-1-15,1-2 0 0,0-2 0 16,1-1 0-16,2 1 0 0,2 2 0 15,1-3 0-15,4 3 0 0,6-3 0 16,-1 0 0-16,5-4 2 0,2 1 4 16,1-2 3-16,2 0 0 0,4 0 1 15,1-1 0-15,4 2 1 0,3-2-2 16,5 2-4-16,2 0-2 0,3-1-1 0,2 3-1 16,5 0 0-16,1 0-1 0,2 0 2 15,0-1-15-15,3 1-21 0,1 0-63 16,2 4 40-16,1-3-77 0,1-1-206 15</inkml:trace>
  <inkml:trace contextRef="#ctx0" brushRef="#br0" timeOffset="85553.9774">7230 14794 19 0,'-1'-1'18'0,"0"2"-11"0,-1 0 2 16,2 3-2-16,2 1-3 0,-1 0-2 16,2-1 3-16,-1 4 4 0,2 0 6 15,-1 3 3-15,1 2 3 0,0 4 1 16,-2 7 0-16,-1 6-1 0,1 7-5 0,1 7-4 15,-1 14-4-15,-3 1 0 16,2 7-2-16,1 13-1 0,1-5 0 0,2-3-1 16,-3 1 0-16,2 1-1 0,1-16-1 15,-4 3-1-15,0-8-1 0,-1-3 0 16,2-7 2-16,0 1 6 0,1-7 4 16,2 0 1-16,-1-6 1 0,-1-2 1 0,2-8 2 15,0-1-1-15,1-6-4 0,-2-5 0 16,2-3 2-16,-3-5-1 0,-1-1 1 15,-2-3 6-15,0-5-25 0,0-4-54 16,-2-1 35-16,0-2-45 0,-1-1-229 16</inkml:trace>
  <inkml:trace contextRef="#ctx0" brushRef="#br0" timeOffset="87047.1842">17320 10620 151 0,'-3'-20'39'0,"1"8"-20"0,1 3 17 16,1 4-33-16,0 5 0 0,0 0-3 15,1 0-2-15,1 1 2 0,-1 0 5 16,1 0 5-16,-1 2 6 0,-1-1 4 16,2 3 7-16,-1 1 3 0,0 5 1 15,0 3-3-15,1 7-4 0,-1 3-3 16,0 9-3-16,3 3-4 0,0 8-4 16,0 1-1-16,0 4-1 0,0 1-1 0,-1 0-1 15,0-7-2-15,0 1 0 0,-1-7-1 16,2-2-1-16,-1-5 0 0,-1-1 0 15,-1-4 0-15,1-4 1 0,-1-2 1 16,-1-5 0-16,1-4 2 0,-1-3 1 16,0-3 5-16,2-4 2 0,-1 0 2 15,2-5-1-15,1-2 0 0,0-5 0 0,2-5-2 16,-1-5-6-16,1-1-1 0,-3-8-3 16,-1 2 0-16,-2-3 0 0,0-2-2 15,0 2 1-15,-2 1-1 0,0 0 0 16,1-3 0-16,-1 0-1 0,0-1 1 15,0 1-1-15,0 0 0 0,-1 4 0 16,2 3 0-16,0 3 0 0,-3 0-1 16,0 5 1-16,0 2-1 0,-2 3-1 15,-3 4 0-15,-1 5-1 0,-1 3 0 0,-5 2 0 16,0 2-1-16,-4 5-1 0,2 1 2 16,-4 2-1-16,1-1 2 0,-2 0-1 15,4-1 1-15,-2-1 1 0,6-2 1 16,1 1 2-16,8-3 0 0,3-3 1 15,3 0 1-15,0-2-1 0,3-5 1 16,7-2-1-16,1-6-1 0,1-1-1 16,1-5 0-16,7 3 0 0,-4-5-1 0,0 4 0 15,-2 1 0-15,3 3-4 0,-5 0 7 16,-1 8 0-16,-1 0 1 0,0 5 0 16,0 2 2-16,4 4 1 0,4 2 5 15,3 4-7-15,4 4 0 0,5 3 2 16,2 1 1-16,4 4 11 0,1-1-11 0,2 2-114 15,1 2 75-15,3-2-58 0,1-6-464 16</inkml:trace>
  <inkml:trace contextRef="#ctx0" brushRef="#br0" timeOffset="88123.3401">21591 10375 61 0,'-3'-1'77'0,"1"-4"-34"15,1 3-3-15,1 1-8 0,1 1-1 0,0 5-8 16,2 4-2-16,2 4 5 0,0 3 6 16,-1 1 8-16,1 1 3 0,1 3-4 15,-2 0-4-15,1 3-5 0,0 4-5 16,1 0-4-16,-3-2-6 0,0 6-4 15,1-1-3-15,-2 0-4 0,-1-1 1 16,0 2 0-16,-1-5-2 0,1-2-1 16,-1 1-1-16,0-6 1 0,2 2 2 0,0-2-2 15,-2-3 0-15,0-4 1 0,1 3 1 16,-1-8 0-16,-2-1 1 0,2 0 1 16,-2 0 1-16,1-3 0 0,-1 0 1 15,-1-4 3-15,0 2 2 0,2 0 0 16,-1-3-1-16,1-1 0 0,1-3 0 15,-1-3 2-15,-2-7-1 0,0-4-2 16,2-3 0-16,0-4-1 0,-1-4-2 0,1 0-6 16,0-3-8-16,1-3-6 0,-2 0-7 15,1 1-4-15,-2 0-3 0,1 1-1 16,-1-2-1-16,-2 8 3 0,-1-4 5 16,2 2 5-16,-1 1 4 0,1 7 3 15,3-7 2-15,1 11 4 0,-2 2 1 16,2 3 0-16,-2 5-2 0,-1 3-2 15,1 4-2-15,-1 2-1 0,-1-1 1 16,-4 9 1-16,-1 5 1 0,-3 2 1 0,-3 3 3 16,-3 4 2-16,0-2 1 0,-1-4-1 15,2 1 0-15,1-3 1 0,4-2 2 16,2-4 1-16,-2 1 2 0,5-5 2 16,0-3 1-16,1-1 1 0,3-1 0 15,3-4-2-15,2-3 0 0,0-4-3 16,4-3-1-16,5 0-2 0,-1-6-4 15,4-1-3-15,2-1 0 0,2-1-2 0,1-2 0 16,5 4-1-16,1 6-1 0,-1 2 1 16,0 5 5-16,-1 6 3 0,-2 2 2 15,3 1 3-15,3 4 0 0,-1 4 3 16,4 5 2-16,5 3-3 0,-1 4 2 16,-4-2 38-16,2 9-146 0,-4 4 81 15,-4 2-32-15,-12-2-533 0</inkml:trace>
  <inkml:trace contextRef="#ctx0" brushRef="#br0" timeOffset="92647.1208">12303 16334 27 0,'0'5'60'16,"1"-2"5"-16,1 4-7 0,-1-2 6 0,1 2-3 15,-1 1-4-15,1 4-4 0,1 0-7 16,1 2-6-16,-1 5-6 0,2 2-5 15,0-1-6-15,2 6-5 0,-3 0-5 16,2 0-2-16,0 2-3 0,0-3-2 16,-2-4 0-16,-1-3-1 0,-1-4 0 15,2-3-1-15,-4 1 1 0,-2-4 1 16,0 1 0-16,2-1 1 0,-2-1 3 0,0-4 1 16,0 0-4-16,1-3-9 0,0 1-14 15,-1-3-22-15,-1-3-34 0,4-1-38 16,-2-4 6-16,1-4-64 0,3-6-67 15</inkml:trace>
  <inkml:trace contextRef="#ctx0" brushRef="#br0" timeOffset="92835.9984">12448 16356 49 0,'8'-3'57'0,"-3"2"-28"0,2 1 2 16,-2 2 0-16,-5 8-11 0,2 4-1 15,-1 3 6-15,-2 5 6 0,0 3 3 16,0-1 2-16,0-1 0 0,3 1-2 15,-1-5-8-15,-1-2-5 0,2-4-7 16,3 0-2-16,1-4-3 0,3 0 0 16,4-1 0-16,4-7-6 0,4 2-23 0,1-4-55 15,0-7 37-15,2-6-64 0,-3-7-198 16</inkml:trace>
  <inkml:trace contextRef="#ctx0" brushRef="#br0" timeOffset="93854.0904">11957 14805 22 0,'1'-1'48'15,"-3"-3"-8"-15,2 2-6 0,2 2 2 16,-3-1-6-16,3 0-5 0,-3 0-5 16,3 2-2-16,-2 0 2 0,1-1 1 15,2 1-1-15,-3-1-2 0,-2-1-3 0,6 3-3 16,-4-1-3-16,1 1-5 0,-1 0-3 16,-3-2-2-16,3 1 0 0,0 0 1 15,-2-1 0-15,2 2 0 0,-1-1 1 16,0 0 0-16,2 1 1 0,2 0 2 15,-1 2 0-15,-1-3 2 0,-2 2-1 16,4 1 1-16,0 2-1 0,-1 0-1 0,2 4-1 16,-2 4 0-16,2 4 0 0,0 3 3 15,-1 8 4-15,2 7 4 0,3 9 1 16,1 3 1-16,-1 10 1 0,0 0 2 16,2 4-4-16,-1-2-4 0,3 6-1 15,3 1 0-15,2 0-1 0,0-3-3 16,3-2-1-16,-2-9 1 0,-4-7 0 15,3-4-1-15,-2-6-4 0,-7-10 1 16,0-2 1-16,-1-3 2 0,-7-5-1 0,-2-5 4 16,2 0 1-16,-4-2 3 0,-4-4 4 15,-4 0 0-15,2 1-17 0,-5-1-21 16,3 0-75-16,1-1 46 0,3-2-94 16,-1-2-233-16</inkml:trace>
  <inkml:trace contextRef="#ctx0" brushRef="#br0" timeOffset="94362.7291">12865 14709 35 0,'-4'4'33'0,"1"-1"1"15,3 7-2-15,-2 5 2 0,1 1 0 16,-1 4 4-16,1 5 2 0,2 4 1 0,1 1-1 16,-2 13 1-16,4 6-2 0,3 10-6 15,2 4-5-15,-2 6-6 0,3 1-5 16,-3-5-4-16,-1-3-4 0,4 1-3 15,2-6-2-15,-3-2-1 0,-1-5 0 16,1-3 0-16,-5-5 1 0,-1-6-1 16,-1-5 1-16,-2-2-1 0,-1-4 1 15,-4-2 0-15,2-2 0 0,-3 3 4 16,2 0 6-16,0 3-18 0,1-3-83 16,3 0 58-16,-5-5-57 0,4-9-338 0</inkml:trace>
  <inkml:trace contextRef="#ctx0" brushRef="#br0" timeOffset="95471.8296">12296 15285 28 0,'0'-7'32'0,"-2"0"-9"16,1 3 1-16,-1-1 6 0,2 2-1 16,1 1 3-16,-1 1 5 0,2 0 4 15,-1 2 3-15,0-3 1 0,1 1-6 16,-2 1-4-16,2-2-4 0,-1 1-6 15,1 0-3-15,0 1-4 0,2 1 0 0,2 3-2 16,0 1-1-16,0 1-1 0,0 2 0 16,0 0-2-16,-1 4-2 0,5 3-1 15,1 2-1-15,1 4-3 0,0 2 0 16,2 2-2-16,-2-1-1 0,-1 1 1 16,0-2 0-16,1 1-2 0,-2-3 2 15,0-3 0-15,-4-3 3 0,-1 0 3 0,-1-7-1 16,-2-3 4-16,0-2 4 15,2-2 4-15,-1-1 2 0,-1-4-2 0,0 0-2 16,-2-5 2-16,1-5-2 0,-1-4-4 16,1-2-3-16,2-5-2 0,-3 1 0 15,1-2-3-15,2 1-2 0,-1 1-2 16,-2 1 1-16,1 1-1 0,0 4 0 16,2 1 0-16,-2 1 1 0,0 1 2 15,0 3-2-15,1 1 0 0,0 0-1 0,0 3-3 16,-2 1 0-16,0 1-1 0,1 0 0 15,-3 1-1-15,2 0 0 0,-2 0 1 16,2 3-1-16,2 1-2 0,-1 1-2 16,-2-2 2-16,1 4 1 0,1 0-1 15,0 0 0-15,-2 0 1 0,1 1 1 16,-1-2 1-16,-1 2-3 0,1 3 0 16,0-2 1-16,-1 5-1 0,0 2 3 0,-2 0-2 15,2 4 2-15,1 1 1 0,-3 6 0 16,-1-1 0-16,2 1-1 0,0 4-1 15,1-1 2-15,-2-1 0 0,2 0 0 16,-1 0 1-16,0-2 0 0,-2-3 0 16,4 1 1-16,1 1 0 0,-1-3 0 15,1-4-2-15,0-3-1 0,0-1 1 0,-1-7 1 16,-2 0 2-16,-1-3 1 0,0 0 2 16,1 2 4-16,1-4 1 0,2 1-1 15,-2-1 0-15,-1-3-1 0,0-2 0 16,1-1-3-16,-4-5-1 0,-1-4 0 15,-2 2 0-15,-3-3-1 0,1-1 0 16,-3-1-1-16,2 3 1 0,3-1-1 16,-1 1-1-16,-2 0 1 0,3 4-1 0,0-1 1 15,-2 0-1-15,3 3 0 0,2 0 1 16,1 0 0-16,1 0 0 0,2 2-1 16,-2-2 0-16,2-2 0 0,0 4-1 15,1 1-2-15,0 2 0 0,0 0-2 16,-1 4-4-16,3 2 0 0,0 0-2 15,1 2 0-15,0 3 3 0,5 1-1 16,-2 5 2-16,3 0 5 0,2 4-1 16,-1-1-1-16,1 5 3 0,2-1-2 0,0 0 18 15,-2 3-2-15,2 5-139 0,-1-1 88 16,-3 2-45-16,0-2-573 0</inkml:trace>
  <inkml:trace contextRef="#ctx0" brushRef="#br0" timeOffset="97309.737">12237 16072 45 0,'-3'-4'46'0,"-1"1"-23"0,-1 1 1 15,1 1-3-15,1-2-13 0,-4 4-4 16,2 1-3-16,0 1-1 0,1-1 1 15,-1-2 1-15,1 0-1 0,1 1 1 16,2-4 2-16,0 1 5 0,1 1 5 16,-1-2 4-16,1 2 2 0,0 0 3 15,0-1 1-15,0 2-1 0,1-1-6 0,0 0-5 16,4 1-3-16,3 0-4 0,1-2-2 16,1 3-2-16,4-3-1 0,0 4 1 15,4-1-1-15,3 0 0 0,2 0 1 16,0 2 0-16,5-2-1 0,-1 2 3 15,2-3 4-15,2 0 3 0,2 0 2 16,0-5 5-16,1-1 2 0,-3-2 2 16,-2-1 1-16,0 1-4 0,-1 2-2 0,-5 2-3 15,1 0-3-15,-3 2-3 0,-2 1-3 16,-3-1-1-16,-1 2-2 0,-5-1 0 16,-2 3-1-16,-4-1 1 0,-1-1-1 15,-2 0 2-15,1 2 0 0,-1-2 0 16,-1 1 1-16,0-2 0 0,-4 0 0 15,1 0 0-15,-1 0 3 0,-2-1-13 0,2 2-25 16,-1-2-49-16,-1 1 33 0,0-3-71 16,-1-2-166-16</inkml:trace>
  <inkml:trace contextRef="#ctx0" brushRef="#br0" timeOffset="97979.7627">11957 14692 29 0,'-7'-4'72'16,"3"3"-10"-16,2 2-16 0,2-2 0 15,1 0-6-15,4 3-7 0,0-2-11 0,7 4-6 16,3 0-1-16,4-2 2 0,4 1 0 16,4-2-3-16,3 1-3 0,9-3-1 15,2 1 1-15,7-4 3 0,3 1 0 16,3-4 0-16,-4 4 0 0,1-2-1 15,-4 3-1-15,-4-1-2 0,-5 1-3 16,-2 0-2-16,-4-2 0 0,-7-2-1 16,-6 1 0-16,-6 0 0 0,-2 4-1 0,-5 0 1 15,-6-1-7-15,0 5-19 0,-4 0-61 16,-8 3 38-16,0-1-62 0,-4-3-221 16</inkml:trace>
  <inkml:trace contextRef="#ctx0" brushRef="#br0" timeOffset="101313.4049">11127 14879 16 0,'-2'-13'22'16,"0"1"-13"-16,1 1-9 0,-1 1 9 16,1 5-19-16,0-2-36 0</inkml:trace>
  <inkml:trace contextRef="#ctx0" brushRef="#br0" timeOffset="101733.4082">11106 14782 45 0,'1'-4'43'0,"-1"-1"-3"0,-1 2 1 15,1 2-1-15,0-5-2 0,-1 2-3 16,1 2-2-16,-1-1-3 0,1 3-6 16,0-1-7-16,1 4-5 0,-1-2-4 15,1 2-4-15,1 2-2 0,2 4-2 16,1 1 1-16,0 1 3 0,-1 3 3 15,0 5 1-15,-1 2 3 0,1 7 1 0,0 9 1 16,0 6 2-16,1 5-2 0,-1 7 0 16,0 1 0-16,0 0 1 0,1 1 0 15,-1-1-2-15,1-1-1 0,0 0-1 16,1 2 0-16,-2-5-1 0,4 0-2 16,-2-4 0-16,1-3 0 0,-1-9 1 15,1-2 2-15,-4-5 0 0,0-1 0 16,5-4 0-16,-1 0 0 0,0-2-1 15,1-5-1-15,-3-3 0 0,-4-5-5 16,2-3 14-16,-3-3 5 0,-1-3 0 0,-2-3 4 16,2-3 1-16,-1-2-6 0,0-3 4 15,0-1-3-15,-3-1-7 0,0 1-16 16,-1-2-22-16,0 4-105 0,-1 2 76 16,1 2-121-16,-3-2-356 0</inkml:trace>
  <inkml:trace contextRef="#ctx0" brushRef="#br0" timeOffset="102273.7224">11720 15190 91 0,'-5'-3'77'0,"-2"3"-42"16,3 0 7-16,2 2-17 0,-2 8-6 16,1 5-15-16,-3-2 3 0,0 3 9 15,-3 2 6-15,-4 0 6 0,1-1 8 16,1 2 5-16,-2-1 4 0,0-3-3 15,1 2-4-15,-2-1-4 0,-1-2-5 16,3 4-7-16,0 0-5 0,-4-5-4 16,8 2-3-16,1-2-4 0,-2-4 0 15,4 1-2-15,0-1 1 0,-1-4-2 0,1-2 0 16,2 1 1-16,2-3 2 0,0-1-1 16,3-1 4-16,2-3 4 0,0 2-8 15,3-2-10-15,-2-5-22 0,5-1-80 16,1-2 49-16,-1-2-92 0,-1 2-265 15</inkml:trace>
  <inkml:trace contextRef="#ctx0" brushRef="#br0" timeOffset="102515.0665">11500 15194 284 0,'-9'-16'104'0,"3"5"-59"0,2 8 30 0,4 3-59 15,1 4-6-15,7 6-9 0,0 1 2 16,3 5 7-16,1 2 8 0,3 0 3 16,-1 1 6-16,2 1 4 0,-1-1 1 15,1-2-4-15,-2 0-4 0,1-2-5 16,0-1-1-16,0 3-3 0,-3-5-4 16,-1-3-7-16,1 4 3 0,1 1 4 15,-2-2 0-15,-4 3-126 0,-3 2 73 16,-4-3-47-16,-3-2-490 0</inkml:trace>
  <inkml:trace contextRef="#ctx0" brushRef="#br0" timeOffset="103473.3556">10147 14861 132 0,'-1'-1'87'0,"0"0"-47"0,2 1 12 15,3 3-23-15,-1 1-9 0,2-1-14 0,1 6-5 16,1-1 4-16,-3 4 4 0,2 4 4 16,0 6 4-16,0 1 7 0,-2 6 4 15,3 2 3-15,0 7-2 0,0 0-1 16,-2 3-2-16,1 0-5 0,-3-2-6 16,0-4-4-16,-1 1-1 0,2-2-2 15,0 0 1-15,0-1-3 0,1 0 1 16,-2-1-2-16,4-2 1 0,-3 2-2 15,-1-4 1-15,1 1-2 0,0-3 0 0,-3-2 2 16,1-2 0-16,-1-4 2 0,0-5 4 16,-1-4 0-16,-1-2 6 0,1-3 1 15,-2-1-11-15,-2 2-22 0,-1-1-91 16,-2 0 61-16,2-4-98 0,-1-2-319 16</inkml:trace>
  <inkml:trace contextRef="#ctx0" brushRef="#br0" timeOffset="104403.0624">10502 15209 155 0,'1'-2'97'0,"-1"-1"-50"0,0 4 16 15,1-1-21-15,2 6-10 0,0 0-9 16,1 3-1-16,-2-2 6 0,3 3 6 15,2 6-2-15,0 1-4 0,1 2-6 16,2 2-1-16,0 0-3 0,-2-1-6 16,1 4-2-16,1-5-1 0,-1 0-1 0,-1 1 0 15,-1-4-3-15,-3-6 0 0,2 1 2 16,-3-4 0-16,0-1 3 0,-1-3 5 16,2-1 3-16,-4-2 4 0,2-2 2 15,0-5-3-15,0 1-2 0,3-5-3 16,1-4-4-16,2-5-2 0,-2-1-3 15,2-2-2-15,-1-2 0 0,-1 1-2 16,1 3 0-16,-2-2 0 0,1 4-3 16,-1-1-1-16,-2 4 0 0,-3 1-3 0,1 3 0 15,-1 1 0-15,1 7 2 0,-2-1 0 16,0 3-2-16,2 3-2 0,0 1-1 16,-2-2 4-16,2 4-2 0,-2-3-1 15,2 3 0-15,-1 0 1 0,-1 1 5 16,0-1 0-16,-2 5-2 0,0 1 1 15,-2 1 1-15,-1-1 0 0,-2 7 0 0,3 0-1 16,-1 2-1-16,0 4 1 0,-1 2-1 16,3-1 0-16,-4 2-1 0,1 0 1 15,-1 1 0-15,2-1 1 0,-1-2 0 16,2-3 1-16,1-2 1 0,1-6 1 16,0-3 0-16,-2-5 2 0,2-2 1 15,2-3 2-15,-2-2 0 0,-1-3 0 0,2-4 1 16,2-2 1-16,-2-2-2 0,-1-6-1 15,2 0-1-15,-3-7-1 0,1 0 1 16,-1-3-1-16,-3 0-2 0,1 0 1 16,-1 5-1-16,0 5-1 0,2-1-2 15,2 6-2-15,-1 1-3 0,0 3-1 16,1 4-4-16,-2 0-2 0,1 6 4 16,2 0-2-16,2 2 2 0,1 7 6 15,1 2 2-15,-1 3 8 0,3 2 4 16,0 6 158-16,0 0-291 0,2 4 148 0,-3-3 12 15,-5-1-1032-15</inkml:trace>
  <inkml:trace contextRef="#ctx0" brushRef="#br0" timeOffset="105431.6421">9430 14833 57 0,'0'-3'31'0,"0"-2"-20"0,1 5 8 15,0 0-8-15,4 4-11 0,-3-3-1 16,2 3 1-16,-1-1 7 0,0 3 8 16,-1-2 7-16,3 3 8 0,1 0 8 0,-1 4 6 15,2 2 3-15,-1 7-5 0,0 4-5 16,-1 6-4-16,1 6-4 0,1 7-6 15,0 1-4-15,5 6-2 0,0 1-3 16,1 2 0-16,-1-9-4 0,2 5-2 16,-5-5-3-16,-2-5-3 0,1 2 5 15,-4-4 4-15,-1-6 1 0,-1-1 1 16,-4-2 1-16,3-5 1 0,-3 1 3 16,-1-1-4-16,3-2-5 0,-2-1 0 0,2-4 1 15,2-5-2-15,-4-2 1 0,2-3 1 16,-2-5 2-16,-1-2 1 0,5 2 0 15,-4-3 2-15,2-2-13 0,2 0-26 16,-1-1-88-16,2-2 55 0,2 3-98 16,-5-9-295-16</inkml:trace>
  <inkml:trace contextRef="#ctx0" brushRef="#br0" timeOffset="106214.2287">9707 15202 220 0,'1'3'80'16,"0"-1"-25"-16,3 3 23 0,2 7-34 0,1-1-21 15,3 6 2-15,-1 3 5 0,1-5-5 16,-3-1-3-16,1 4-1 0,0-5-1 16,-2-2 0-16,-1-1-1 0,2-1-2 15,-3 0-2-15,1-3-2 0,0 0-3 16,-1-1 3-16,-2-1 1 0,2-1-2 15,-3-3-2-15,0 0 1 0,0-2 3 16,1-3 1-16,-1-3-3 0,2-3 0 0,0-1-2 16,0-5 0-16,-1-3-2 0,-1 1-4 15,-1-1 1-15,1 0-1 0,-1 0-1 16,0 4-1-16,2-4 1 0,-1 4 0 16,2-1-2-16,1 4-3 0,-1 1-1 15,3 5-3-15,-3 1 1 0,5 2 0 16,-4 4-2-16,0-2 0 0,2 3 1 15,-1 2-1-15,-1 1 2 0,0 0-3 0,0 4-1 16,0 5 2-16,-2-1 1 0,-1 5 1 16,0 2-1-16,-1 1 3 0,-1 0 2 15,-1 0 1-15,-3 0 0 0,2-1 1 16,-1-1-1-16,0-3 1 0,1 1-1 16,-1-4-1-16,-1 0-1 0,0-4 2 15,0 1-1-15,-1-2 3 0,3-1 0 0,0-1 2 16,-1-3 2-16,1 0 1 0,1-1-1 15,0-1 1-15,-1 1 0 0,1-1 2 16,1-3-1-16,-2-1-1 0,1 0 3 16,-1-3-3-16,1-2 0 0,-2 0-3 15,1-1 0-15,-3-2-1 0,-1 1-1 16,-3 2-2-16,0 0 1 0,-1-2-1 16,-1 1 1-16,3 1-1 0,3 2 0 15,-2-1 0-15,3 4-1 0,1-2 0 0,1 2 0 16,0-1 1-16,1 2-2 0,-1 1 0 15,3 0-3-15,-1 1 1 0,2 1 1 16,-1-2 1-16,0 2-3 0,5 3 3 16,-1 0 2-16,2 2 14 0,3 6-1 15,0 2-139-15,0 3 88 0,1 6-56 16,1 0-554-16</inkml:trace>
  <inkml:trace contextRef="#ctx0" brushRef="#br0" timeOffset="115245.4288">12833 14438 12 0,'1'-2'17'0,"0"-1"0"0,1-1 0 16,0 2 5-16,-1 0-1 0,1 1-2 15,-2-1 0-15,1 2-2 0,0 0-4 16,-2 0-4-16,-1 1-4 0,3-1-4 15,-2 0-1-15,2 1-1 0,1 0 1 16,-4 0 0-16,5 0 0 0,1-1 0 16,0 1 0-16,0-2 0 0,-1 2 0 15,-3 1-1-15,0 0 1 0,1 1-1 0,-2 0 1 16,0 1-1-16,2 0 2 0,-2 0 2 16,3 2 2-16,1-1 2 0,-3 3 1 15,2 3 2-15,-1-3 1 0,1 5-1 16,1 3-2-16,-2-1-1 0,2 2-2 15,-3 5-1-15,3 3-1 0,-1 5-2 16,-3 6 0-16,1 2 0 0,2 2 0 16,-2 4-1-16,1-3 1 0,-2 1-1 15,2 4 1-15,4 4-1 0,-1 1 0 16,-1 5 0-16,4 1 0 0,2-7 1 0,-3-1-1 16,0-3 1-16,0-5-1 0,-2 3 0 15,3-1 0-15,-3 1 0 0,1 1 0 16,-2-2 0-16,-2 3 0 0,1-2 1 15,0 1 0-15,2-2 1 0,-1 1-1 16,-3-5 1-16,0-5 0 0,2 3 0 16,-1-2 0-16,-3-2-1 0,2-3 1 0,-1 5-1 15,0-8-1-15,0-4 1 0,0-1-1 16,0 0 2-16,0-3 3 0,-1-3 3 16,1-2 0-16,1-1 0 0,-3 0 2 15,1-3 0-15,-1 1-1 0,0 0-2 16,5-2 0-16,-1-2 0 0,-1 1 3 15,0-4 0-15,-1 1 0 0,4-1 0 16,0 3-1-16,-3-2-1 0,3 1-1 0,0-1-3 16,-1 0 0-16,-2-3 1 0,-1-2 1 15,2 0 0-15,-2 0 0 0,-2-3 0 16,-2-1-1-16,2 1 0 0,-2-2-18 16,1 2-56-16,-4 1 37 0,6 2-45 15,0 2-217-15</inkml:trace>
  <inkml:trace contextRef="#ctx0" brushRef="#br0" timeOffset="117627.6476">12565 15057 12 0,'-4'0'19'0,"2"-2"-3"0,-1-1-2 15,-1 2 2-15,1-1-3 0,0-1-2 16,1 1-2-16,0-1 0 0,1 3-1 15,1-1-1-15,-2 1-1 0,-2 0 0 16,4 0 0-16,-3-1-2 0,3 1 0 0,-3-1-1 16,1 0-1-16,-3 0 0 0,3 2-1 15,-2-1 0-15,-1 1-1 0,-1-1 0 16,1-1 1-16,0 2 3 0,1 1 3 16,-2-3 3-16,2 0 3 0,-3 1 1 15,-2 0 2-15,3 1 0 0,-2-2-3 16,2 1-3-16,1 0-2 0,3 2-3 0,-1 2-2 15,-3-1-1-15,1 1-2 0,1 3 0 16,-4-2 0-16,1 0 2 0,2 1 1 16,-2 1 1-16,-2-3 2 0,4 2 0 15,-2 1 0-15,1-1 0 0,1 0-1 16,-1 2-1-16,2-2-1 0,-2 1-1 16,-1-2 0-16,2 3 0 0,-1 2 1 15,-1-1 1-15,1-4 2 0,1 2 2 16,-1 0 1-16,-1-1 1 0,1-1 2 15,-1 3-1-15,1 0 0 0,-1-2-1 0,3-2-1 16,0 5-1-16,-1-2-1 0,1 0-1 16,0 1-1-16,1-2-1 0,-1 3 0 15,0-2-1-15,0 0 0 0,0 1 0 16,-1 1 0-16,2-4-1 0,0 3 1 16,1 0-1-16,-1 2 0 0,3-1 0 15,0 2 1-15,2-1 2 0,0 0 0 0,0 0 1 16,1 0 0-16,0-1 1 0,0 0 1 15,-1-2 1-15,0 0 1 0,1-2-1 16,1 3-1-16,-3-3 1 0,2 1-2 16,-1-1-1-16,4 3-2 0,-3-3-1 15,2 4-1-15,3-1 0 0,0 2 0 16,0 1-1-16,2-3 1 0,-3 1-1 0,0 0 1 16,1-2-1-16,-2 1 0 0,2 1 0 15,3 1-1-15,-2 1 0 0,3-2 1 16,-2 0-1-16,2 0 0 0,-4-2 1 15,2 0-1-15,-1 1 1 0,0-1 0 16,-1-2 1-16,0 0-1 0,0-1 1 16,-1 0 0-16,2-1-1 0,-2 0 1 15,-1-3-1-15,1 0 1 0,-2-1-1 16,-1-1 1-16,3-3-1 0,1 0 1 0,0 2-1 16,1-1 1-16,1 0-1 0,2 2 1 15,0-2-1-15,1 3 1 0,-1-3-1 16,0 0 0-16,-3 0 0 0,-1-5 0 15,-2 2 0-15,0 1 1 0,2-2-1 16,0-1 0-16,-1 3 0 0,2-3 1 16,0-4-1-16,-3 0 0 0,1 2 0 15,-1-2 1-15,-1-1-1 0,-1-3 0 16,2 3 1-16,-3-3-1 0,0 0 0 0,-2 2 0 16,-1 1 0-16,0-1 0 0,-3 2 0 15,0-3 0-15,-1 2-1 0,2 0 1 16,0-4-1-16,0 3 0 0,0-1 1 15,-2 1-1-15,1 0 0 0,-3 0 1 16,-2-2-1-16,1 0 0 0,-2 2 0 16,-1 2 0-16,3 5 0 0,0 4 0 0,-3 1-1 15,1-3 1-15,-1 0-1 0,-5 1 1 16,1 2 3-16,-4 5-14 0,2-2-9 16,-3 10-76-16,0 6 47 0,-4 6-75 15,-5 2-252-15</inkml:trace>
  <inkml:trace contextRef="#ctx0" brushRef="#br0" timeOffset="122878.575">11026 14429 45 0,'0'0'50'0,"1"-2"-7"16,-1 1-1-16,-1-1 0 0,0 1-5 15,1 0-3-15,-1-1-2 0,1-1-2 0,-2 1-5 16,0-2-2-16,2-1-4 0,-2 1-3 16,2 1-3-16,-2 1-4 0,0-2-2 15,2 0-2-15,0 0-2 0,-5-4-1 16,6 3 0-16,-4-2-1 0,-1 2 0 15,1-1 0-15,-3 0 1 0,1 0-1 16,-1 1 2-16,0 1 0 0,-3-1 1 0,2 2 1 16,0-1 0-16,-3-1 2 0,1 1-1 15,-2-2 1-15,-1 3-1 0,0-3-1 16,3 5 0-16,-1 0-2 0,0 1 1 16,3-1-2-16,-1 2 1 0,-3-1-1 15,-2 1 0-15,2 0-1 0,0 3 1 16,-3-1-1-16,1 5 0 0,-1-2 0 0,-5 1 0 15,1 2 0-15,-1-1 0 0,-4 0 0 16,1-3 0-16,-2 4 0 0,-1-3 0 16,0 3 0-16,0-1 0 0,1 1-1 15,-1-2 1-15,-2-1 1 0,-7-4-1 16,2 2 1-16,-4-2 1 0,4 3 0 16,-2-1 0-16,0 0 1 0,-1 0-1 15,0 0 0-15,-3-3 1 0,2 0-2 16,1-1 1-16,0 0-1 0,1-1 0 15,3-3-1-15,-3-1 1 0,0 1-1 0,0-1 0 16,-1 0 0-16,-1 2 0 0,-1 1-1 16,1-1 0-16,1 1 1 0,1 0-1 15,-2 0 0-15,5 0 0 0,-2 0 1 16,-3-2-1-16,1 0 1 0,0 0-1 16,-3-1 0-16,4 1 1 0,1 1-1 15,2-2 1-15,-1 1-1 0,4-1 1 0,3-1-1 16,0 0 1-16,2-1-1 0,4 0 2 15,2-2-1-15,0 0 0 0,7 0 1 16,2-4-1-16,2 2 1 0,3 0-1 16,3-1-1-16,1-1 0 0,0 3 0 15,8 0-1-15,1 0-1 0,3-1 1 16,1-2-1-16,9 2 0 0,-2 1 1 16,2 2-1-16,2 3 1 0,1 1 0 0,-5 4 1 15,3 0 0-15,-4 2-1 0,0 0 1 16,-3 2-1-16,0-1 1 0,-3 3-1 15,0-1 0-15,-5 2 0 0,-1-2 0 16,-3 2 0-16,-1-1 0 0,-3 1 1 16,-3-1-1-16,1 3 1 0,-2-1 1 15,-4-1 0-15,-2 1 0 0,-2 0 0 16,-2-1 0-16,-3 1 0 0,-3-3 0 0,0 2 0 16,-5-2-1-16,-2 0 1 15,0 0-1-15,1 0 1 0,-5-2-1 0,2 0 0 16,-2 1 1-16,5-1-1 0,-4-3 0 15,3 2 1-15,-2 0-1 0,0-3 1 16,-7 2-1-16,6-1 1 0,-3 1-1 16,0 3 1-16,0-2 0 0,-3 1-1 0,2 1 1 15,-4 1-1-15,-1-3 1 0,-2 0-1 16,5 1 1-16,-4-3-1 0,2-3 0 16,-1 4 1-16,1-3-1 0,-5 0 0 15,4 0 0-15,-2 1 0 0,3 1 0 16,2-2 0-16,-1 2 0 0,-2 2 0 15,2-4 0-15,-5 4-1 0,1-2 1 16,1 0-1-16,-3 1 1 0,2 0 0 16,0 0 0-16,0 2 0 0,3 1 1 0,3 0 0 15,2 0 1-15,-1 2 0 0,2 0 0 16,-1 0-1-16,0 0 1 0,2 3-1 16,3-2-1-16,1 2 1 0,2-2-1 15,1 1 0-15,1-1 0 0,0 1 0 16,0 0 1-16,3 1 1 0,-1 1 0 15,2 0 1-15,2 0 1 0,1-1 1 16,3 1-1-16,1 0-1 0,1-1 0 16,4-1-1-16,1 2-1 0,3-1-1 0,2-1 1 15,0 1-1-15,2-1 3 0,2 0 1 16,1 4 4-16,1 0-10 0,1 2-57 16,0 2-38-16,2 6 36 0,-4-6-103 15,2 0-142-15</inkml:trace>
  <inkml:trace contextRef="#ctx0" brushRef="#br0" timeOffset="124510.3642">10747 14979 8 0,'-11'-4'4'15,"0"3"-2"-15,1-2 0 0,-4 3-1 0,-2 2 0 16,-1-1 0-16,0 2 4 0,-3 1 3 15,5 0 3-15,0-1 1 0,2 2 3 16,-1 1 1-16,-2-2 1 0,-2 1-4 16,5 1 1-16,-5 2 2 0,4-1 4 15,1 4-1-15,-2 0 1 0,3 2-1 16,-3-1-1-16,2 5-3 0,0-1-5 16,1 4-4-16,-2-3-3 0,3 3-1 0,0-3-1 15,1 5 0-15,2-3 0 0,0 1 0 16,0-3 0-16,3-2-1 0,-2-4 1 15,3 2-1-15,0-2 0 0,0 1 0 16,2 1 0-16,2-2 0 0,-1 1 1 16,2 2 1-16,1-1 2 0,2 0 1 15,1 3 1-15,3 0 2 0,2 0-1 16,0 4 0-16,2-3-1 0,2 3 0 0,1-1-3 16,4-2 0-16,2 2-1 0,0-1 0 15,0-1 0-15,-3-2-1 0,-5-2 1 16,0-4 0-16,3 0 0 0,-3-1 1 15,-1-2 5-15,3 0 2 0,3-3 0 16,-2 2 0-16,5-2-1 0,2 1 1 16,-1 2-2-16,-1-3-4 0,4-2-2 15,-1 2 1-15,1-5-1 0,-1 2 1 0,0-2-1 16,0-2 0-16,-3-2 1 0,2-1-1 16,2 0 0-16,-3-6 0 0,0 3 0 15,1-3-1-15,-4-2 1 0,0-4 0 16,-3 3 0-16,-4-6 1 0,-1-2 2 15,-1-2 5-15,-2-3 3 0,-4-2 1 16,1-2 2-16,-5-3 0 0,-2-1 1 16,0-1-4-16,-6 1-3 0,-5-4-2 0,-3 1-1 15,-3-1 1-15,-6-1 0 0,-3 2 0 16,-4 5-1-16,0 5-1 0,-3 9 0 16,0 9 1-16,0 8-22 0,-2 4-76 15,-4 9 49-15,-2 11-55 0,5 9-299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67A7-902B-4B6B-9E77-67C6EFEDBD99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6039-7F33-4ECC-A72E-DF766A54D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3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67A7-902B-4B6B-9E77-67C6EFEDBD99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6039-7F33-4ECC-A72E-DF766A54D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79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67A7-902B-4B6B-9E77-67C6EFEDBD99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6039-7F33-4ECC-A72E-DF766A54D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65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67A7-902B-4B6B-9E77-67C6EFEDBD99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6039-7F33-4ECC-A72E-DF766A54D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99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67A7-902B-4B6B-9E77-67C6EFEDBD99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6039-7F33-4ECC-A72E-DF766A54D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00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67A7-902B-4B6B-9E77-67C6EFEDBD99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6039-7F33-4ECC-A72E-DF766A54D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13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67A7-902B-4B6B-9E77-67C6EFEDBD99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6039-7F33-4ECC-A72E-DF766A54D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40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67A7-902B-4B6B-9E77-67C6EFEDBD99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6039-7F33-4ECC-A72E-DF766A54D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36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67A7-902B-4B6B-9E77-67C6EFEDBD99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6039-7F33-4ECC-A72E-DF766A54D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07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67A7-902B-4B6B-9E77-67C6EFEDBD99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6039-7F33-4ECC-A72E-DF766A54D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588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67A7-902B-4B6B-9E77-67C6EFEDBD99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6039-7F33-4ECC-A72E-DF766A54D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800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F67A7-902B-4B6B-9E77-67C6EFEDBD99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D6039-7F33-4ECC-A72E-DF766A54D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2.emf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23.png"/><Relationship Id="rId5" Type="http://schemas.openxmlformats.org/officeDocument/2006/relationships/image" Target="../media/image13.png"/><Relationship Id="rId15" Type="http://schemas.openxmlformats.org/officeDocument/2006/relationships/image" Target="../media/image3.emf"/><Relationship Id="rId10" Type="http://schemas.openxmlformats.org/officeDocument/2006/relationships/image" Target="../media/image22.png"/><Relationship Id="rId4" Type="http://schemas.openxmlformats.org/officeDocument/2006/relationships/image" Target="../media/image12.png"/><Relationship Id="rId9" Type="http://schemas.openxmlformats.org/officeDocument/2006/relationships/image" Target="../media/image21.png"/><Relationship Id="rId14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Dynamic Programming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92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Our tree of recursive calls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33458" y="1676401"/>
            <a:ext cx="849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I(6)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66891" y="2431141"/>
            <a:ext cx="849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I(5)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86361" y="2423886"/>
            <a:ext cx="849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I(4)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46105" y="3254831"/>
            <a:ext cx="849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I(4)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58670" y="3254831"/>
            <a:ext cx="849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I(3)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90540" y="3254831"/>
            <a:ext cx="849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I(3)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091056" y="3254831"/>
            <a:ext cx="849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I(2)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69593" y="4071260"/>
            <a:ext cx="849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I(3)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91994" y="4071260"/>
            <a:ext cx="849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I(2)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141025" y="4071260"/>
            <a:ext cx="849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I(2)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61818" y="4071260"/>
            <a:ext cx="849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I(1)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36638" y="4945744"/>
            <a:ext cx="849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I(2)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057431" y="4945744"/>
            <a:ext cx="849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I(1)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209158" y="4071260"/>
            <a:ext cx="849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I(2)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529951" y="4071260"/>
            <a:ext cx="849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I(1)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3" idx="2"/>
            <a:endCxn id="5" idx="0"/>
          </p:cNvCxnSpPr>
          <p:nvPr/>
        </p:nvCxnSpPr>
        <p:spPr>
          <a:xfrm>
            <a:off x="6858001" y="2138066"/>
            <a:ext cx="2452903" cy="285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3" idx="2"/>
            <a:endCxn id="4" idx="0"/>
          </p:cNvCxnSpPr>
          <p:nvPr/>
        </p:nvCxnSpPr>
        <p:spPr>
          <a:xfrm flipH="1">
            <a:off x="3991434" y="2138066"/>
            <a:ext cx="2866567" cy="293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" idx="2"/>
            <a:endCxn id="8" idx="0"/>
          </p:cNvCxnSpPr>
          <p:nvPr/>
        </p:nvCxnSpPr>
        <p:spPr>
          <a:xfrm flipH="1">
            <a:off x="8215083" y="2885551"/>
            <a:ext cx="1095821" cy="369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5" idx="2"/>
            <a:endCxn id="9" idx="0"/>
          </p:cNvCxnSpPr>
          <p:nvPr/>
        </p:nvCxnSpPr>
        <p:spPr>
          <a:xfrm>
            <a:off x="9310904" y="2885551"/>
            <a:ext cx="1204695" cy="369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8" idx="2"/>
            <a:endCxn id="13" idx="0"/>
          </p:cNvCxnSpPr>
          <p:nvPr/>
        </p:nvCxnSpPr>
        <p:spPr>
          <a:xfrm flipH="1">
            <a:off x="7565568" y="3716496"/>
            <a:ext cx="649515" cy="354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8" idx="2"/>
            <a:endCxn id="14" idx="0"/>
          </p:cNvCxnSpPr>
          <p:nvPr/>
        </p:nvCxnSpPr>
        <p:spPr>
          <a:xfrm>
            <a:off x="8215083" y="3716496"/>
            <a:ext cx="671278" cy="354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4" idx="2"/>
            <a:endCxn id="7" idx="0"/>
          </p:cNvCxnSpPr>
          <p:nvPr/>
        </p:nvCxnSpPr>
        <p:spPr>
          <a:xfrm>
            <a:off x="3991434" y="2892806"/>
            <a:ext cx="1291779" cy="362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4" idx="2"/>
            <a:endCxn id="6" idx="0"/>
          </p:cNvCxnSpPr>
          <p:nvPr/>
        </p:nvCxnSpPr>
        <p:spPr>
          <a:xfrm flipH="1">
            <a:off x="2670648" y="2892806"/>
            <a:ext cx="1320786" cy="362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7" idx="2"/>
            <a:endCxn id="19" idx="0"/>
          </p:cNvCxnSpPr>
          <p:nvPr/>
        </p:nvCxnSpPr>
        <p:spPr>
          <a:xfrm>
            <a:off x="5283213" y="3716496"/>
            <a:ext cx="671281" cy="354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7" idx="2"/>
            <a:endCxn id="18" idx="0"/>
          </p:cNvCxnSpPr>
          <p:nvPr/>
        </p:nvCxnSpPr>
        <p:spPr>
          <a:xfrm flipH="1">
            <a:off x="4633701" y="3716496"/>
            <a:ext cx="649512" cy="354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6" idx="2"/>
            <a:endCxn id="11" idx="0"/>
          </p:cNvCxnSpPr>
          <p:nvPr/>
        </p:nvCxnSpPr>
        <p:spPr>
          <a:xfrm>
            <a:off x="2670648" y="3716496"/>
            <a:ext cx="645889" cy="354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6" idx="2"/>
            <a:endCxn id="10" idx="0"/>
          </p:cNvCxnSpPr>
          <p:nvPr/>
        </p:nvCxnSpPr>
        <p:spPr>
          <a:xfrm flipH="1">
            <a:off x="1894136" y="3716496"/>
            <a:ext cx="776512" cy="354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0" idx="2"/>
            <a:endCxn id="17" idx="0"/>
          </p:cNvCxnSpPr>
          <p:nvPr/>
        </p:nvCxnSpPr>
        <p:spPr>
          <a:xfrm>
            <a:off x="1894136" y="4532925"/>
            <a:ext cx="587838" cy="412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0" idx="2"/>
            <a:endCxn id="16" idx="0"/>
          </p:cNvCxnSpPr>
          <p:nvPr/>
        </p:nvCxnSpPr>
        <p:spPr>
          <a:xfrm flipH="1">
            <a:off x="1161181" y="4532925"/>
            <a:ext cx="732955" cy="412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198313" y="1706880"/>
            <a:ext cx="9968943" cy="3645932"/>
            <a:chOff x="198313" y="1706880"/>
            <a:chExt cx="9968943" cy="3645932"/>
          </a:xfrm>
        </p:grpSpPr>
        <p:sp>
          <p:nvSpPr>
            <p:cNvPr id="32" name="TextBox 31"/>
            <p:cNvSpPr txBox="1"/>
            <p:nvPr/>
          </p:nvSpPr>
          <p:spPr>
            <a:xfrm>
              <a:off x="5082540" y="1706880"/>
              <a:ext cx="1319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[3,1,4,1,5,9]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415732" y="2468880"/>
              <a:ext cx="1155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[3,1,4,1,5]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978141" y="2468880"/>
              <a:ext cx="1005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[3,1,4,1]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078981" y="3284220"/>
              <a:ext cx="8839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[3,1,4]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502141" y="3291840"/>
              <a:ext cx="6651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[3,1]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652262" y="4107180"/>
              <a:ext cx="698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[3,1]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100062" y="4107180"/>
              <a:ext cx="4608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[3]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145472" y="3284220"/>
              <a:ext cx="8839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[3,1,4]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695893" y="4114800"/>
              <a:ext cx="698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[3,1]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196842" y="4107180"/>
              <a:ext cx="4608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[3]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62192" y="4114800"/>
              <a:ext cx="8839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[3,1,4]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98313" y="4983480"/>
              <a:ext cx="698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[3,1]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699453" y="4983480"/>
              <a:ext cx="4608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[3]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362393" y="4107180"/>
              <a:ext cx="698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[3,1]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371792" y="3291840"/>
              <a:ext cx="1005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[3,1,4,1]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20040" y="1943100"/>
            <a:ext cx="10058400" cy="3714512"/>
            <a:chOff x="320040" y="1943100"/>
            <a:chExt cx="10058400" cy="3714512"/>
          </a:xfrm>
        </p:grpSpPr>
        <p:sp>
          <p:nvSpPr>
            <p:cNvPr id="12" name="TextBox 11"/>
            <p:cNvSpPr txBox="1"/>
            <p:nvPr/>
          </p:nvSpPr>
          <p:spPr>
            <a:xfrm>
              <a:off x="7879080" y="1943100"/>
              <a:ext cx="4800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9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579620" y="2773680"/>
              <a:ext cx="4800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5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898380" y="2781300"/>
              <a:ext cx="4800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1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639300" y="3535680"/>
              <a:ext cx="4800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3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199120" y="4358640"/>
              <a:ext cx="4800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3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827520" y="4358640"/>
              <a:ext cx="4800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3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280660" y="4366260"/>
              <a:ext cx="4800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3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832860" y="4396740"/>
              <a:ext cx="4800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3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760220" y="5288280"/>
              <a:ext cx="4800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3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20040" y="5288280"/>
              <a:ext cx="4800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3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148840" y="4450080"/>
              <a:ext cx="4800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4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933700" y="3619500"/>
              <a:ext cx="4800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1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577840" y="3596640"/>
              <a:ext cx="4800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4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587740" y="3634740"/>
              <a:ext cx="4800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4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3145993" y="5994655"/>
                <a:ext cx="5671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time</a:t>
                </a:r>
                <a:endParaRPr lang="en-US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993" y="5994655"/>
                <a:ext cx="5671432" cy="369332"/>
              </a:xfrm>
              <a:prstGeom prst="rect">
                <a:avLst/>
              </a:prstGeom>
              <a:blipFill>
                <a:blip r:embed="rId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2" name="Ink 21"/>
              <p14:cNvContentPartPr/>
              <p14:nvPr/>
            </p14:nvContentPartPr>
            <p14:xfrm>
              <a:off x="747360" y="1517760"/>
              <a:ext cx="9445320" cy="444600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2320" y="1511640"/>
                <a:ext cx="9456120" cy="445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359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</a:t>
            </a:r>
            <a:r>
              <a:rPr lang="en-US" dirty="0" err="1" smtClean="0"/>
              <a:t>subproblems</a:t>
            </a:r>
            <a:r>
              <a:rPr lang="en-US" dirty="0" smtClean="0"/>
              <a:t> DAG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04858" y="1676401"/>
            <a:ext cx="849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F(6)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38291" y="2431141"/>
            <a:ext cx="849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F(5)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17505" y="3254831"/>
            <a:ext cx="849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F(4)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40993" y="4071260"/>
            <a:ext cx="849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F(3)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08038" y="4945744"/>
            <a:ext cx="849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F(2)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28831" y="4945744"/>
            <a:ext cx="849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F(1)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3" idx="2"/>
            <a:endCxn id="4" idx="0"/>
          </p:cNvCxnSpPr>
          <p:nvPr/>
        </p:nvCxnSpPr>
        <p:spPr>
          <a:xfrm flipH="1">
            <a:off x="3762834" y="2138066"/>
            <a:ext cx="2866567" cy="293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4" idx="2"/>
            <a:endCxn id="6" idx="0"/>
          </p:cNvCxnSpPr>
          <p:nvPr/>
        </p:nvCxnSpPr>
        <p:spPr>
          <a:xfrm flipH="1">
            <a:off x="2442048" y="2892806"/>
            <a:ext cx="1320786" cy="362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6" idx="2"/>
            <a:endCxn id="10" idx="0"/>
          </p:cNvCxnSpPr>
          <p:nvPr/>
        </p:nvCxnSpPr>
        <p:spPr>
          <a:xfrm flipH="1">
            <a:off x="1665536" y="3716496"/>
            <a:ext cx="776512" cy="354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0" idx="2"/>
            <a:endCxn id="17" idx="0"/>
          </p:cNvCxnSpPr>
          <p:nvPr/>
        </p:nvCxnSpPr>
        <p:spPr>
          <a:xfrm>
            <a:off x="1665536" y="4532925"/>
            <a:ext cx="587838" cy="412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0" idx="2"/>
            <a:endCxn id="16" idx="0"/>
          </p:cNvCxnSpPr>
          <p:nvPr/>
        </p:nvCxnSpPr>
        <p:spPr>
          <a:xfrm flipH="1">
            <a:off x="932581" y="4532925"/>
            <a:ext cx="732955" cy="412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1059543" y="3715657"/>
            <a:ext cx="1625747" cy="1240972"/>
          </a:xfrm>
          <a:custGeom>
            <a:avLst/>
            <a:gdLst>
              <a:gd name="connsiteX0" fmla="*/ 1386114 w 1625747"/>
              <a:gd name="connsiteY0" fmla="*/ 0 h 1240972"/>
              <a:gd name="connsiteX1" fmla="*/ 1516743 w 1625747"/>
              <a:gd name="connsiteY1" fmla="*/ 471714 h 1240972"/>
              <a:gd name="connsiteX2" fmla="*/ 0 w 1625747"/>
              <a:gd name="connsiteY2" fmla="*/ 1240972 h 1240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5747" h="1240972">
                <a:moveTo>
                  <a:pt x="1386114" y="0"/>
                </a:moveTo>
                <a:cubicBezTo>
                  <a:pt x="1566938" y="132442"/>
                  <a:pt x="1747762" y="264885"/>
                  <a:pt x="1516743" y="471714"/>
                </a:cubicBezTo>
                <a:cubicBezTo>
                  <a:pt x="1285724" y="678543"/>
                  <a:pt x="642862" y="959757"/>
                  <a:pt x="0" y="1240972"/>
                </a:cubicBezTo>
              </a:path>
            </a:pathLst>
          </a:custGeom>
          <a:noFill/>
          <a:ln w="6350">
            <a:solidFill>
              <a:schemeClr val="accent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859280" y="2887980"/>
            <a:ext cx="2065020" cy="1234440"/>
          </a:xfrm>
          <a:custGeom>
            <a:avLst/>
            <a:gdLst>
              <a:gd name="connsiteX0" fmla="*/ 1859280 w 2009336"/>
              <a:gd name="connsiteY0" fmla="*/ 0 h 1234440"/>
              <a:gd name="connsiteX1" fmla="*/ 1821180 w 2009336"/>
              <a:gd name="connsiteY1" fmla="*/ 838200 h 1234440"/>
              <a:gd name="connsiteX2" fmla="*/ 0 w 2009336"/>
              <a:gd name="connsiteY2" fmla="*/ 1234440 h 123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9336" h="1234440">
                <a:moveTo>
                  <a:pt x="1859280" y="0"/>
                </a:moveTo>
                <a:cubicBezTo>
                  <a:pt x="1995170" y="316230"/>
                  <a:pt x="2131060" y="632460"/>
                  <a:pt x="1821180" y="838200"/>
                </a:cubicBezTo>
                <a:cubicBezTo>
                  <a:pt x="1511300" y="1043940"/>
                  <a:pt x="755650" y="1139190"/>
                  <a:pt x="0" y="1234440"/>
                </a:cubicBezTo>
              </a:path>
            </a:pathLst>
          </a:custGeom>
          <a:noFill/>
          <a:ln w="6350">
            <a:solidFill>
              <a:schemeClr val="accent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613660" y="2148840"/>
            <a:ext cx="4110871" cy="1263855"/>
          </a:xfrm>
          <a:custGeom>
            <a:avLst/>
            <a:gdLst>
              <a:gd name="connsiteX0" fmla="*/ 4038600 w 4110871"/>
              <a:gd name="connsiteY0" fmla="*/ 0 h 1263855"/>
              <a:gd name="connsiteX1" fmla="*/ 3566160 w 4110871"/>
              <a:gd name="connsiteY1" fmla="*/ 1150620 h 1263855"/>
              <a:gd name="connsiteX2" fmla="*/ 0 w 4110871"/>
              <a:gd name="connsiteY2" fmla="*/ 1158240 h 1263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10871" h="1263855">
                <a:moveTo>
                  <a:pt x="4038600" y="0"/>
                </a:moveTo>
                <a:cubicBezTo>
                  <a:pt x="4138930" y="478790"/>
                  <a:pt x="4239260" y="957580"/>
                  <a:pt x="3566160" y="1150620"/>
                </a:cubicBezTo>
                <a:cubicBezTo>
                  <a:pt x="2893060" y="1343660"/>
                  <a:pt x="1446530" y="1250950"/>
                  <a:pt x="0" y="1158240"/>
                </a:cubicBezTo>
              </a:path>
            </a:pathLst>
          </a:custGeom>
          <a:noFill/>
          <a:ln w="6350">
            <a:solidFill>
              <a:schemeClr val="accent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7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</a:t>
            </a:r>
            <a:r>
              <a:rPr lang="en-US" dirty="0" err="1" smtClean="0"/>
              <a:t>subproblems</a:t>
            </a:r>
            <a:r>
              <a:rPr lang="en-US" dirty="0" smtClean="0"/>
              <a:t> DAG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04858" y="1676401"/>
            <a:ext cx="849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I(6)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38291" y="2431141"/>
            <a:ext cx="849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I(5)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17505" y="3254831"/>
            <a:ext cx="849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I(4)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40993" y="4071260"/>
            <a:ext cx="849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I(3)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08038" y="4945744"/>
            <a:ext cx="849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I(2)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28831" y="4945744"/>
            <a:ext cx="849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I(1)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3" idx="2"/>
            <a:endCxn id="4" idx="0"/>
          </p:cNvCxnSpPr>
          <p:nvPr/>
        </p:nvCxnSpPr>
        <p:spPr>
          <a:xfrm flipH="1">
            <a:off x="3762834" y="2138066"/>
            <a:ext cx="2866567" cy="293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4" idx="2"/>
            <a:endCxn id="6" idx="0"/>
          </p:cNvCxnSpPr>
          <p:nvPr/>
        </p:nvCxnSpPr>
        <p:spPr>
          <a:xfrm flipH="1">
            <a:off x="2442048" y="2892806"/>
            <a:ext cx="1320786" cy="362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6" idx="2"/>
            <a:endCxn id="10" idx="0"/>
          </p:cNvCxnSpPr>
          <p:nvPr/>
        </p:nvCxnSpPr>
        <p:spPr>
          <a:xfrm flipH="1">
            <a:off x="1665536" y="3716496"/>
            <a:ext cx="776512" cy="354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0" idx="2"/>
            <a:endCxn id="17" idx="0"/>
          </p:cNvCxnSpPr>
          <p:nvPr/>
        </p:nvCxnSpPr>
        <p:spPr>
          <a:xfrm>
            <a:off x="1665536" y="4532925"/>
            <a:ext cx="587838" cy="412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0" idx="2"/>
            <a:endCxn id="16" idx="0"/>
          </p:cNvCxnSpPr>
          <p:nvPr/>
        </p:nvCxnSpPr>
        <p:spPr>
          <a:xfrm flipH="1">
            <a:off x="932581" y="4532925"/>
            <a:ext cx="732955" cy="412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1059543" y="3715657"/>
            <a:ext cx="1625747" cy="1240972"/>
          </a:xfrm>
          <a:custGeom>
            <a:avLst/>
            <a:gdLst>
              <a:gd name="connsiteX0" fmla="*/ 1386114 w 1625747"/>
              <a:gd name="connsiteY0" fmla="*/ 0 h 1240972"/>
              <a:gd name="connsiteX1" fmla="*/ 1516743 w 1625747"/>
              <a:gd name="connsiteY1" fmla="*/ 471714 h 1240972"/>
              <a:gd name="connsiteX2" fmla="*/ 0 w 1625747"/>
              <a:gd name="connsiteY2" fmla="*/ 1240972 h 1240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5747" h="1240972">
                <a:moveTo>
                  <a:pt x="1386114" y="0"/>
                </a:moveTo>
                <a:cubicBezTo>
                  <a:pt x="1566938" y="132442"/>
                  <a:pt x="1747762" y="264885"/>
                  <a:pt x="1516743" y="471714"/>
                </a:cubicBezTo>
                <a:cubicBezTo>
                  <a:pt x="1285724" y="678543"/>
                  <a:pt x="642862" y="959757"/>
                  <a:pt x="0" y="1240972"/>
                </a:cubicBezTo>
              </a:path>
            </a:pathLst>
          </a:custGeom>
          <a:noFill/>
          <a:ln w="6350">
            <a:solidFill>
              <a:schemeClr val="accent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859280" y="2887980"/>
            <a:ext cx="2065020" cy="1234440"/>
          </a:xfrm>
          <a:custGeom>
            <a:avLst/>
            <a:gdLst>
              <a:gd name="connsiteX0" fmla="*/ 1859280 w 2009336"/>
              <a:gd name="connsiteY0" fmla="*/ 0 h 1234440"/>
              <a:gd name="connsiteX1" fmla="*/ 1821180 w 2009336"/>
              <a:gd name="connsiteY1" fmla="*/ 838200 h 1234440"/>
              <a:gd name="connsiteX2" fmla="*/ 0 w 2009336"/>
              <a:gd name="connsiteY2" fmla="*/ 1234440 h 123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9336" h="1234440">
                <a:moveTo>
                  <a:pt x="1859280" y="0"/>
                </a:moveTo>
                <a:cubicBezTo>
                  <a:pt x="1995170" y="316230"/>
                  <a:pt x="2131060" y="632460"/>
                  <a:pt x="1821180" y="838200"/>
                </a:cubicBezTo>
                <a:cubicBezTo>
                  <a:pt x="1511300" y="1043940"/>
                  <a:pt x="755650" y="1139190"/>
                  <a:pt x="0" y="1234440"/>
                </a:cubicBezTo>
              </a:path>
            </a:pathLst>
          </a:custGeom>
          <a:noFill/>
          <a:ln w="6350">
            <a:solidFill>
              <a:schemeClr val="accent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613660" y="2148840"/>
            <a:ext cx="4110871" cy="1263855"/>
          </a:xfrm>
          <a:custGeom>
            <a:avLst/>
            <a:gdLst>
              <a:gd name="connsiteX0" fmla="*/ 4038600 w 4110871"/>
              <a:gd name="connsiteY0" fmla="*/ 0 h 1263855"/>
              <a:gd name="connsiteX1" fmla="*/ 3566160 w 4110871"/>
              <a:gd name="connsiteY1" fmla="*/ 1150620 h 1263855"/>
              <a:gd name="connsiteX2" fmla="*/ 0 w 4110871"/>
              <a:gd name="connsiteY2" fmla="*/ 1158240 h 1263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10871" h="1263855">
                <a:moveTo>
                  <a:pt x="4038600" y="0"/>
                </a:moveTo>
                <a:cubicBezTo>
                  <a:pt x="4138930" y="478790"/>
                  <a:pt x="4239260" y="957580"/>
                  <a:pt x="3566160" y="1150620"/>
                </a:cubicBezTo>
                <a:cubicBezTo>
                  <a:pt x="2893060" y="1343660"/>
                  <a:pt x="1446530" y="1250950"/>
                  <a:pt x="0" y="1158240"/>
                </a:cubicBezTo>
              </a:path>
            </a:pathLst>
          </a:custGeom>
          <a:noFill/>
          <a:ln w="6350">
            <a:solidFill>
              <a:schemeClr val="accent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001320" y="3935520"/>
              <a:ext cx="2074680" cy="13863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97720" y="3929400"/>
                <a:ext cx="2085120" cy="139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865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Compute all solutions bottom-up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44725"/>
            <a:ext cx="10515600" cy="219011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ind</a:t>
            </a:r>
            <a:r>
              <a:rPr lang="en-US" dirty="0" smtClean="0"/>
              <a:t>[1] = v[1]</a:t>
            </a:r>
          </a:p>
          <a:p>
            <a:pPr marL="0" indent="0">
              <a:buNone/>
            </a:pPr>
            <a:r>
              <a:rPr lang="en-US" dirty="0" err="1" smtClean="0"/>
              <a:t>ind</a:t>
            </a:r>
            <a:r>
              <a:rPr lang="en-US" dirty="0" smtClean="0"/>
              <a:t>[2] = max{v[1],v[2]}</a:t>
            </a:r>
          </a:p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 in range(3,k): </a:t>
            </a:r>
            <a:r>
              <a:rPr lang="en-US" dirty="0" err="1" smtClean="0"/>
              <a:t>ind</a:t>
            </a:r>
            <a:r>
              <a:rPr lang="en-US" dirty="0" smtClean="0"/>
              <a:t>[k] = max{ </a:t>
            </a:r>
            <a:r>
              <a:rPr lang="en-US" dirty="0" err="1" smtClean="0"/>
              <a:t>ind</a:t>
            </a:r>
            <a:r>
              <a:rPr lang="en-US" dirty="0" smtClean="0"/>
              <a:t>[k-1]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, v[k] + </a:t>
            </a:r>
            <a:r>
              <a:rPr lang="en-US" dirty="0" err="1" smtClean="0"/>
              <a:t>ind</a:t>
            </a:r>
            <a:r>
              <a:rPr lang="en-US" dirty="0" smtClean="0"/>
              <a:t>[k-2</a:t>
            </a:r>
            <a:r>
              <a:rPr lang="en-US" dirty="0"/>
              <a:t>]</a:t>
            </a:r>
            <a:r>
              <a:rPr lang="en-US" dirty="0" smtClean="0"/>
              <a:t> }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145993" y="5821398"/>
                <a:ext cx="5671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/>
                  <a:t> time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993" y="5821398"/>
                <a:ext cx="5671432" cy="369332"/>
              </a:xfrm>
              <a:prstGeom prst="rect">
                <a:avLst/>
              </a:prstGeom>
              <a:blipFill>
                <a:blip r:embed="rId2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637280" y="3713040"/>
              <a:ext cx="9756720" cy="23040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28280" y="3706200"/>
                <a:ext cx="9771120" cy="231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052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DP-overview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technique to speed up a recursive algorithm by storing partial results (tradeoff space for time)</a:t>
            </a:r>
          </a:p>
          <a:p>
            <a:r>
              <a:rPr lang="en-US" dirty="0" smtClean="0"/>
              <a:t>Recipe: </a:t>
            </a:r>
          </a:p>
          <a:p>
            <a:pPr lvl="1"/>
            <a:r>
              <a:rPr lang="en-US" dirty="0" smtClean="0"/>
              <a:t>Start with a recursive algorithm (or definition)</a:t>
            </a:r>
          </a:p>
          <a:p>
            <a:pPr lvl="1"/>
            <a:r>
              <a:rPr lang="en-US" dirty="0" smtClean="0"/>
              <a:t>Identify if it re-computes some quantities (</a:t>
            </a:r>
            <a:r>
              <a:rPr lang="en-US" dirty="0" err="1" smtClean="0"/>
              <a:t>subproblems</a:t>
            </a:r>
            <a:r>
              <a:rPr lang="en-US" dirty="0" smtClean="0"/>
              <a:t> are shared)</a:t>
            </a:r>
          </a:p>
          <a:p>
            <a:pPr lvl="1"/>
            <a:r>
              <a:rPr lang="en-US" dirty="0" smtClean="0"/>
              <a:t>Avoid </a:t>
            </a:r>
            <a:r>
              <a:rPr lang="en-US" dirty="0" err="1" smtClean="0"/>
              <a:t>recomputation</a:t>
            </a:r>
            <a:r>
              <a:rPr lang="en-US" dirty="0" smtClean="0"/>
              <a:t> by storing partial results (memorization/caching)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65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Ex2: Binomial coefficients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?</a:t>
                </a:r>
              </a:p>
              <a:p>
                <a:r>
                  <a:rPr lang="en-US" dirty="0" smtClean="0"/>
                  <a:t>Easy recursive algorithm based 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Initial conditions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den>
                        </m:f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 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503080" y="1729800"/>
              <a:ext cx="7383240" cy="19998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95880" y="1725120"/>
                <a:ext cx="7397280" cy="200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198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tree of recursive calls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159138" y="1402081"/>
                <a:ext cx="849085" cy="645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9138" y="1402081"/>
                <a:ext cx="849085" cy="6455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38291" y="2255881"/>
                <a:ext cx="849085" cy="645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6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16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291" y="2255881"/>
                <a:ext cx="849085" cy="6455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>
            <a:stCxn id="3" idx="2"/>
            <a:endCxn id="34" idx="0"/>
          </p:cNvCxnSpPr>
          <p:nvPr/>
        </p:nvCxnSpPr>
        <p:spPr>
          <a:xfrm>
            <a:off x="6583681" y="2047642"/>
            <a:ext cx="2436953" cy="215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3" idx="2"/>
            <a:endCxn id="4" idx="0"/>
          </p:cNvCxnSpPr>
          <p:nvPr/>
        </p:nvCxnSpPr>
        <p:spPr>
          <a:xfrm flipH="1">
            <a:off x="3762834" y="2047642"/>
            <a:ext cx="2820847" cy="208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34" idx="2"/>
            <a:endCxn id="54" idx="0"/>
          </p:cNvCxnSpPr>
          <p:nvPr/>
        </p:nvCxnSpPr>
        <p:spPr>
          <a:xfrm flipH="1">
            <a:off x="8060514" y="2909062"/>
            <a:ext cx="960120" cy="306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34" idx="2"/>
            <a:endCxn id="55" idx="0"/>
          </p:cNvCxnSpPr>
          <p:nvPr/>
        </p:nvCxnSpPr>
        <p:spPr>
          <a:xfrm>
            <a:off x="9020634" y="2909062"/>
            <a:ext cx="1219200" cy="306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4" idx="2"/>
            <a:endCxn id="36" idx="0"/>
          </p:cNvCxnSpPr>
          <p:nvPr/>
        </p:nvCxnSpPr>
        <p:spPr>
          <a:xfrm>
            <a:off x="3762834" y="2901442"/>
            <a:ext cx="1318260" cy="314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4" idx="2"/>
            <a:endCxn id="38" idx="0"/>
          </p:cNvCxnSpPr>
          <p:nvPr/>
        </p:nvCxnSpPr>
        <p:spPr>
          <a:xfrm flipH="1">
            <a:off x="2444574" y="2901442"/>
            <a:ext cx="1318260" cy="314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6" idx="2"/>
            <a:endCxn id="51" idx="0"/>
          </p:cNvCxnSpPr>
          <p:nvPr/>
        </p:nvCxnSpPr>
        <p:spPr>
          <a:xfrm>
            <a:off x="5081094" y="3861562"/>
            <a:ext cx="685800" cy="245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6" idx="2"/>
            <a:endCxn id="48" idx="0"/>
          </p:cNvCxnSpPr>
          <p:nvPr/>
        </p:nvCxnSpPr>
        <p:spPr>
          <a:xfrm flipH="1">
            <a:off x="4395294" y="3861562"/>
            <a:ext cx="685800" cy="245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8" idx="2"/>
            <a:endCxn id="64" idx="0"/>
          </p:cNvCxnSpPr>
          <p:nvPr/>
        </p:nvCxnSpPr>
        <p:spPr>
          <a:xfrm>
            <a:off x="2444574" y="3861562"/>
            <a:ext cx="640080" cy="238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8" idx="2"/>
            <a:endCxn id="40" idx="0"/>
          </p:cNvCxnSpPr>
          <p:nvPr/>
        </p:nvCxnSpPr>
        <p:spPr>
          <a:xfrm flipH="1">
            <a:off x="1819734" y="3861562"/>
            <a:ext cx="624840" cy="245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596091" y="2263501"/>
                <a:ext cx="849085" cy="645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6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16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6091" y="2263501"/>
                <a:ext cx="849085" cy="6455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656551" y="3216001"/>
                <a:ext cx="849085" cy="645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60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551" y="3216001"/>
                <a:ext cx="849085" cy="6455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020031" y="3216001"/>
                <a:ext cx="849085" cy="645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60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031" y="3216001"/>
                <a:ext cx="849085" cy="6455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395191" y="4107541"/>
                <a:ext cx="849085" cy="645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60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6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191" y="4107541"/>
                <a:ext cx="849085" cy="6455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970751" y="4107541"/>
                <a:ext cx="849085" cy="645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60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6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751" y="4107541"/>
                <a:ext cx="849085" cy="6455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342351" y="4107541"/>
                <a:ext cx="849085" cy="645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60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6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351" y="4107541"/>
                <a:ext cx="849085" cy="6455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609346" y="4911594"/>
                <a:ext cx="849085" cy="645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60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346" y="4911594"/>
                <a:ext cx="849085" cy="6455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389851" y="4911594"/>
                <a:ext cx="849085" cy="645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60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851" y="4911594"/>
                <a:ext cx="849085" cy="64556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635971" y="3216001"/>
                <a:ext cx="849085" cy="645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6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971" y="3216001"/>
                <a:ext cx="849085" cy="64556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9815291" y="3216001"/>
                <a:ext cx="849085" cy="645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6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5291" y="3216001"/>
                <a:ext cx="849085" cy="64556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/>
          <p:cNvCxnSpPr>
            <a:stCxn id="48" idx="2"/>
            <a:endCxn id="53" idx="0"/>
          </p:cNvCxnSpPr>
          <p:nvPr/>
        </p:nvCxnSpPr>
        <p:spPr>
          <a:xfrm>
            <a:off x="4395294" y="4753102"/>
            <a:ext cx="419100" cy="158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8" idx="2"/>
            <a:endCxn id="52" idx="0"/>
          </p:cNvCxnSpPr>
          <p:nvPr/>
        </p:nvCxnSpPr>
        <p:spPr>
          <a:xfrm flipH="1">
            <a:off x="4033889" y="4753102"/>
            <a:ext cx="361405" cy="158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2660111" y="4099921"/>
                <a:ext cx="849085" cy="645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60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6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111" y="4099921"/>
                <a:ext cx="849085" cy="64556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2298706" y="4903974"/>
                <a:ext cx="849085" cy="645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60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706" y="4903974"/>
                <a:ext cx="849085" cy="64556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003011" y="4903974"/>
                <a:ext cx="849085" cy="645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60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11" y="4903974"/>
                <a:ext cx="849085" cy="64556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>
            <a:stCxn id="64" idx="2"/>
            <a:endCxn id="66" idx="0"/>
          </p:cNvCxnSpPr>
          <p:nvPr/>
        </p:nvCxnSpPr>
        <p:spPr>
          <a:xfrm>
            <a:off x="3084654" y="4745482"/>
            <a:ext cx="342900" cy="158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4" idx="2"/>
            <a:endCxn id="65" idx="0"/>
          </p:cNvCxnSpPr>
          <p:nvPr/>
        </p:nvCxnSpPr>
        <p:spPr>
          <a:xfrm flipH="1">
            <a:off x="2723249" y="4745482"/>
            <a:ext cx="361405" cy="158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890122" y="5849257"/>
                <a:ext cx="5671432" cy="582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Number of recursive calls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122" y="5849257"/>
                <a:ext cx="5671432" cy="582147"/>
              </a:xfrm>
              <a:prstGeom prst="rect">
                <a:avLst/>
              </a:prstGeom>
              <a:blipFill>
                <a:blip r:embed="rId17"/>
                <a:stretch>
                  <a:fillRect l="-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Arrow Connector 75"/>
          <p:cNvCxnSpPr>
            <a:stCxn id="54" idx="2"/>
            <a:endCxn id="79" idx="0"/>
          </p:cNvCxnSpPr>
          <p:nvPr/>
        </p:nvCxnSpPr>
        <p:spPr>
          <a:xfrm>
            <a:off x="8060514" y="3861562"/>
            <a:ext cx="701040" cy="291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54" idx="2"/>
            <a:endCxn id="78" idx="0"/>
          </p:cNvCxnSpPr>
          <p:nvPr/>
        </p:nvCxnSpPr>
        <p:spPr>
          <a:xfrm flipH="1">
            <a:off x="7389954" y="3861562"/>
            <a:ext cx="670560" cy="291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6965411" y="4153261"/>
                <a:ext cx="849085" cy="645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60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6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411" y="4153261"/>
                <a:ext cx="849085" cy="64556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8337011" y="4153261"/>
                <a:ext cx="849085" cy="645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60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6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7011" y="4153261"/>
                <a:ext cx="849085" cy="64556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6604006" y="4957314"/>
                <a:ext cx="849085" cy="645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60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006" y="4957314"/>
                <a:ext cx="849085" cy="64556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7384511" y="4957314"/>
                <a:ext cx="849085" cy="645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60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511" y="4957314"/>
                <a:ext cx="849085" cy="64556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Straight Arrow Connector 81"/>
          <p:cNvCxnSpPr>
            <a:stCxn id="78" idx="2"/>
            <a:endCxn id="81" idx="0"/>
          </p:cNvCxnSpPr>
          <p:nvPr/>
        </p:nvCxnSpPr>
        <p:spPr>
          <a:xfrm>
            <a:off x="7389954" y="4798822"/>
            <a:ext cx="419100" cy="158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8" idx="2"/>
            <a:endCxn id="80" idx="0"/>
          </p:cNvCxnSpPr>
          <p:nvPr/>
        </p:nvCxnSpPr>
        <p:spPr>
          <a:xfrm flipH="1">
            <a:off x="7028549" y="4798822"/>
            <a:ext cx="361405" cy="158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" name="Ink 4"/>
              <p14:cNvContentPartPr/>
              <p14:nvPr/>
            </p14:nvContentPartPr>
            <p14:xfrm>
              <a:off x="2590920" y="2159280"/>
              <a:ext cx="8851680" cy="42098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586600" y="2156760"/>
                <a:ext cx="8865720" cy="421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677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DAG of recursive calls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159138" y="1402081"/>
                <a:ext cx="849085" cy="645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9138" y="1402081"/>
                <a:ext cx="849085" cy="6455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38291" y="2255881"/>
                <a:ext cx="849085" cy="645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6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16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291" y="2255881"/>
                <a:ext cx="849085" cy="6455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>
            <a:stCxn id="3" idx="2"/>
            <a:endCxn id="34" idx="0"/>
          </p:cNvCxnSpPr>
          <p:nvPr/>
        </p:nvCxnSpPr>
        <p:spPr>
          <a:xfrm>
            <a:off x="6583681" y="2047642"/>
            <a:ext cx="2436953" cy="215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3" idx="2"/>
            <a:endCxn id="4" idx="0"/>
          </p:cNvCxnSpPr>
          <p:nvPr/>
        </p:nvCxnSpPr>
        <p:spPr>
          <a:xfrm flipH="1">
            <a:off x="3762834" y="2047642"/>
            <a:ext cx="2820847" cy="208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34" idx="2"/>
            <a:endCxn id="36" idx="0"/>
          </p:cNvCxnSpPr>
          <p:nvPr/>
        </p:nvCxnSpPr>
        <p:spPr>
          <a:xfrm flipH="1">
            <a:off x="5081094" y="2909062"/>
            <a:ext cx="3939540" cy="306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34" idx="2"/>
            <a:endCxn id="55" idx="0"/>
          </p:cNvCxnSpPr>
          <p:nvPr/>
        </p:nvCxnSpPr>
        <p:spPr>
          <a:xfrm>
            <a:off x="9020634" y="2909062"/>
            <a:ext cx="1219200" cy="306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4" idx="2"/>
            <a:endCxn id="36" idx="0"/>
          </p:cNvCxnSpPr>
          <p:nvPr/>
        </p:nvCxnSpPr>
        <p:spPr>
          <a:xfrm>
            <a:off x="3762834" y="2901442"/>
            <a:ext cx="1318260" cy="314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4" idx="2"/>
            <a:endCxn id="38" idx="0"/>
          </p:cNvCxnSpPr>
          <p:nvPr/>
        </p:nvCxnSpPr>
        <p:spPr>
          <a:xfrm flipH="1">
            <a:off x="2444574" y="2901442"/>
            <a:ext cx="1318260" cy="314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6" idx="2"/>
            <a:endCxn id="51" idx="0"/>
          </p:cNvCxnSpPr>
          <p:nvPr/>
        </p:nvCxnSpPr>
        <p:spPr>
          <a:xfrm>
            <a:off x="5081094" y="3861562"/>
            <a:ext cx="685800" cy="245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6" idx="2"/>
            <a:endCxn id="64" idx="0"/>
          </p:cNvCxnSpPr>
          <p:nvPr/>
        </p:nvCxnSpPr>
        <p:spPr>
          <a:xfrm flipH="1">
            <a:off x="3084654" y="3861562"/>
            <a:ext cx="1996440" cy="238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8" idx="2"/>
            <a:endCxn id="64" idx="0"/>
          </p:cNvCxnSpPr>
          <p:nvPr/>
        </p:nvCxnSpPr>
        <p:spPr>
          <a:xfrm>
            <a:off x="2444574" y="3861562"/>
            <a:ext cx="640080" cy="238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8" idx="2"/>
            <a:endCxn id="40" idx="0"/>
          </p:cNvCxnSpPr>
          <p:nvPr/>
        </p:nvCxnSpPr>
        <p:spPr>
          <a:xfrm flipH="1">
            <a:off x="1819734" y="3861562"/>
            <a:ext cx="624840" cy="245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596091" y="2263501"/>
                <a:ext cx="849085" cy="645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6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16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6091" y="2263501"/>
                <a:ext cx="849085" cy="6455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656551" y="3216001"/>
                <a:ext cx="849085" cy="645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60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551" y="3216001"/>
                <a:ext cx="849085" cy="6455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020031" y="3216001"/>
                <a:ext cx="849085" cy="645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60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031" y="3216001"/>
                <a:ext cx="849085" cy="6455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395191" y="4107541"/>
                <a:ext cx="849085" cy="645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60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6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191" y="4107541"/>
                <a:ext cx="849085" cy="6455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342351" y="4107541"/>
                <a:ext cx="849085" cy="645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60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6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351" y="4107541"/>
                <a:ext cx="849085" cy="6455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9815291" y="3216001"/>
                <a:ext cx="849085" cy="645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6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5291" y="3216001"/>
                <a:ext cx="849085" cy="6455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2660111" y="4099921"/>
                <a:ext cx="849085" cy="645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60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6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111" y="4099921"/>
                <a:ext cx="849085" cy="6455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2298706" y="4903974"/>
                <a:ext cx="849085" cy="645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60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706" y="4903974"/>
                <a:ext cx="849085" cy="64556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003011" y="4903974"/>
                <a:ext cx="849085" cy="645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160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11" y="4903974"/>
                <a:ext cx="849085" cy="64556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>
            <a:stCxn id="64" idx="2"/>
            <a:endCxn id="66" idx="0"/>
          </p:cNvCxnSpPr>
          <p:nvPr/>
        </p:nvCxnSpPr>
        <p:spPr>
          <a:xfrm>
            <a:off x="3084654" y="4745482"/>
            <a:ext cx="342900" cy="158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4" idx="2"/>
            <a:endCxn id="65" idx="0"/>
          </p:cNvCxnSpPr>
          <p:nvPr/>
        </p:nvCxnSpPr>
        <p:spPr>
          <a:xfrm flipH="1">
            <a:off x="2723249" y="4745482"/>
            <a:ext cx="361405" cy="158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890122" y="5849257"/>
                <a:ext cx="5671432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Number of recursive calls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122" y="5849257"/>
                <a:ext cx="5671432" cy="404983"/>
              </a:xfrm>
              <a:prstGeom prst="rect">
                <a:avLst/>
              </a:prstGeom>
              <a:blipFill>
                <a:blip r:embed="rId13"/>
                <a:stretch>
                  <a:fillRect l="-860" t="-3030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" name="Ink 4"/>
              <p14:cNvContentPartPr/>
              <p14:nvPr/>
            </p14:nvContentPartPr>
            <p14:xfrm>
              <a:off x="3665160" y="4153680"/>
              <a:ext cx="4840920" cy="21909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61920" y="4147200"/>
                <a:ext cx="4852800" cy="220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259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Binomial coefficient bottom-up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we understand the </a:t>
            </a:r>
            <a:r>
              <a:rPr lang="en-US" dirty="0" err="1" smtClean="0"/>
              <a:t>subproblems</a:t>
            </a:r>
            <a:r>
              <a:rPr lang="en-US" dirty="0" smtClean="0"/>
              <a:t> DAG, we can just compute the solutions to all </a:t>
            </a:r>
            <a:r>
              <a:rPr lang="en-US" dirty="0" err="1" smtClean="0"/>
              <a:t>subproblems</a:t>
            </a:r>
            <a:r>
              <a:rPr lang="en-US" dirty="0" smtClean="0"/>
              <a:t> bottom-up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308" y="3441323"/>
            <a:ext cx="9530416" cy="165062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816200" y="2438280"/>
              <a:ext cx="9834120" cy="22417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13320" y="2435760"/>
                <a:ext cx="9839520" cy="224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342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Ex3: Max Ind. set in weighted paths</a:t>
            </a:r>
            <a:endParaRPr lang="en-US" dirty="0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1219200" y="2831374"/>
            <a:ext cx="548640" cy="5486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2479766" y="2831374"/>
            <a:ext cx="548640" cy="5486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740332" y="2831374"/>
            <a:ext cx="548640" cy="5486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5000898" y="2831374"/>
            <a:ext cx="548640" cy="5486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6261464" y="2831374"/>
            <a:ext cx="548640" cy="5486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7522030" y="2831374"/>
            <a:ext cx="548640" cy="5486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8782596" y="2831374"/>
            <a:ext cx="548640" cy="5486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10043160" y="2831374"/>
            <a:ext cx="548640" cy="5486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>
            <a:stCxn id="6" idx="6"/>
            <a:endCxn id="7" idx="2"/>
          </p:cNvCxnSpPr>
          <p:nvPr/>
        </p:nvCxnSpPr>
        <p:spPr>
          <a:xfrm>
            <a:off x="1767840" y="3105694"/>
            <a:ext cx="71192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6"/>
            <a:endCxn id="8" idx="2"/>
          </p:cNvCxnSpPr>
          <p:nvPr/>
        </p:nvCxnSpPr>
        <p:spPr>
          <a:xfrm>
            <a:off x="3028406" y="3105694"/>
            <a:ext cx="71192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8" idx="6"/>
            <a:endCxn id="9" idx="2"/>
          </p:cNvCxnSpPr>
          <p:nvPr/>
        </p:nvCxnSpPr>
        <p:spPr>
          <a:xfrm>
            <a:off x="4288972" y="3105694"/>
            <a:ext cx="71192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6"/>
            <a:endCxn id="10" idx="2"/>
          </p:cNvCxnSpPr>
          <p:nvPr/>
        </p:nvCxnSpPr>
        <p:spPr>
          <a:xfrm>
            <a:off x="5549538" y="3105694"/>
            <a:ext cx="71192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0" idx="6"/>
            <a:endCxn id="11" idx="2"/>
          </p:cNvCxnSpPr>
          <p:nvPr/>
        </p:nvCxnSpPr>
        <p:spPr>
          <a:xfrm>
            <a:off x="6810104" y="3105694"/>
            <a:ext cx="71192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6"/>
            <a:endCxn id="12" idx="2"/>
          </p:cNvCxnSpPr>
          <p:nvPr/>
        </p:nvCxnSpPr>
        <p:spPr>
          <a:xfrm>
            <a:off x="8070670" y="3105694"/>
            <a:ext cx="71192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2" idx="6"/>
            <a:endCxn id="13" idx="2"/>
          </p:cNvCxnSpPr>
          <p:nvPr/>
        </p:nvCxnSpPr>
        <p:spPr>
          <a:xfrm>
            <a:off x="9331236" y="3105694"/>
            <a:ext cx="71192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30580" y="4191000"/>
            <a:ext cx="10866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Find a subset of nonadjacent vertices of maximum total weight</a:t>
            </a:r>
            <a:endParaRPr lang="en-US" sz="32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504360" y="1482120"/>
              <a:ext cx="10231560" cy="33386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6080" y="1475280"/>
                <a:ext cx="10247760" cy="335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961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 recursive </a:t>
            </a:r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44725"/>
            <a:ext cx="10515600" cy="219011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def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ind</a:t>
            </a:r>
            <a:r>
              <a:rPr lang="en-US" dirty="0" smtClean="0">
                <a:solidFill>
                  <a:srgbClr val="FF0000"/>
                </a:solidFill>
              </a:rPr>
              <a:t>(k)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   if </a:t>
            </a:r>
            <a:r>
              <a:rPr lang="en-US" dirty="0" smtClean="0">
                <a:solidFill>
                  <a:schemeClr val="accent1"/>
                </a:solidFill>
              </a:rPr>
              <a:t>k==1</a:t>
            </a:r>
            <a:r>
              <a:rPr lang="en-US" dirty="0" smtClean="0"/>
              <a:t>: return v[1]</a:t>
            </a:r>
          </a:p>
          <a:p>
            <a:pPr marL="0" indent="0">
              <a:buNone/>
            </a:pPr>
            <a:r>
              <a:rPr lang="en-US" dirty="0" smtClean="0"/>
              <a:t>   If </a:t>
            </a:r>
            <a:r>
              <a:rPr lang="en-US" dirty="0" smtClean="0">
                <a:solidFill>
                  <a:schemeClr val="accent1"/>
                </a:solidFill>
              </a:rPr>
              <a:t>k==2</a:t>
            </a:r>
            <a:r>
              <a:rPr lang="en-US" dirty="0" smtClean="0"/>
              <a:t>: return max{v[1],v[2]}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return max{ </a:t>
            </a:r>
            <a:r>
              <a:rPr lang="en-US" dirty="0" err="1" smtClean="0">
                <a:solidFill>
                  <a:srgbClr val="FF0000"/>
                </a:solidFill>
              </a:rPr>
              <a:t>ind</a:t>
            </a:r>
            <a:r>
              <a:rPr lang="en-US" dirty="0" smtClean="0">
                <a:solidFill>
                  <a:srgbClr val="FF0000"/>
                </a:solidFill>
              </a:rPr>
              <a:t>(k-1) </a:t>
            </a:r>
            <a:r>
              <a:rPr lang="en-US" dirty="0" smtClean="0"/>
              <a:t>, v[k] + </a:t>
            </a:r>
            <a:r>
              <a:rPr lang="en-US" dirty="0" err="1" smtClean="0">
                <a:solidFill>
                  <a:srgbClr val="FF0000"/>
                </a:solidFill>
              </a:rPr>
              <a:t>ind</a:t>
            </a:r>
            <a:r>
              <a:rPr lang="en-US" dirty="0" smtClean="0">
                <a:solidFill>
                  <a:srgbClr val="FF0000"/>
                </a:solidFill>
              </a:rPr>
              <a:t>(k-2)</a:t>
            </a:r>
            <a:r>
              <a:rPr lang="en-US" dirty="0" smtClean="0"/>
              <a:t> }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491840" y="2530440"/>
              <a:ext cx="9061560" cy="24080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88240" y="2522520"/>
                <a:ext cx="9068400" cy="242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82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tree of recursive calls (for Ex1 (Fib))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57258" y="1676401"/>
            <a:ext cx="849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F(6)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90691" y="2431141"/>
            <a:ext cx="849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F(5)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10161" y="2423886"/>
            <a:ext cx="849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F(4)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69905" y="3254831"/>
            <a:ext cx="849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F(4)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82470" y="3254831"/>
            <a:ext cx="849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F(3)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14340" y="3254831"/>
            <a:ext cx="849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F(3)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014856" y="3254831"/>
            <a:ext cx="849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F(2)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93393" y="4071260"/>
            <a:ext cx="849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F(3)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15794" y="4071260"/>
            <a:ext cx="849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F(2)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64825" y="4071260"/>
            <a:ext cx="849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F(2)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385618" y="4071260"/>
            <a:ext cx="849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F(1)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60438" y="4945744"/>
            <a:ext cx="849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F(2)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81231" y="4945744"/>
            <a:ext cx="849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F(1)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132958" y="4071260"/>
            <a:ext cx="849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F(2)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453751" y="4071260"/>
            <a:ext cx="849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F(1)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3" idx="2"/>
            <a:endCxn id="5" idx="0"/>
          </p:cNvCxnSpPr>
          <p:nvPr/>
        </p:nvCxnSpPr>
        <p:spPr>
          <a:xfrm>
            <a:off x="6781801" y="2138066"/>
            <a:ext cx="2452903" cy="285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3" idx="2"/>
            <a:endCxn id="4" idx="0"/>
          </p:cNvCxnSpPr>
          <p:nvPr/>
        </p:nvCxnSpPr>
        <p:spPr>
          <a:xfrm flipH="1">
            <a:off x="3915234" y="2138066"/>
            <a:ext cx="2866567" cy="293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" idx="2"/>
            <a:endCxn id="8" idx="0"/>
          </p:cNvCxnSpPr>
          <p:nvPr/>
        </p:nvCxnSpPr>
        <p:spPr>
          <a:xfrm flipH="1">
            <a:off x="8138883" y="2885551"/>
            <a:ext cx="1095821" cy="369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5" idx="2"/>
            <a:endCxn id="9" idx="0"/>
          </p:cNvCxnSpPr>
          <p:nvPr/>
        </p:nvCxnSpPr>
        <p:spPr>
          <a:xfrm>
            <a:off x="9234704" y="2885551"/>
            <a:ext cx="1204695" cy="369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8" idx="2"/>
            <a:endCxn id="13" idx="0"/>
          </p:cNvCxnSpPr>
          <p:nvPr/>
        </p:nvCxnSpPr>
        <p:spPr>
          <a:xfrm flipH="1">
            <a:off x="7489368" y="3716496"/>
            <a:ext cx="649515" cy="354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8" idx="2"/>
            <a:endCxn id="14" idx="0"/>
          </p:cNvCxnSpPr>
          <p:nvPr/>
        </p:nvCxnSpPr>
        <p:spPr>
          <a:xfrm>
            <a:off x="8138883" y="3716496"/>
            <a:ext cx="671278" cy="354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4" idx="2"/>
            <a:endCxn id="7" idx="0"/>
          </p:cNvCxnSpPr>
          <p:nvPr/>
        </p:nvCxnSpPr>
        <p:spPr>
          <a:xfrm>
            <a:off x="3915234" y="2892806"/>
            <a:ext cx="1291779" cy="362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4" idx="2"/>
            <a:endCxn id="6" idx="0"/>
          </p:cNvCxnSpPr>
          <p:nvPr/>
        </p:nvCxnSpPr>
        <p:spPr>
          <a:xfrm flipH="1">
            <a:off x="2594448" y="2892806"/>
            <a:ext cx="1320786" cy="362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7" idx="2"/>
            <a:endCxn id="19" idx="0"/>
          </p:cNvCxnSpPr>
          <p:nvPr/>
        </p:nvCxnSpPr>
        <p:spPr>
          <a:xfrm>
            <a:off x="5207013" y="3716496"/>
            <a:ext cx="671281" cy="354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7" idx="2"/>
            <a:endCxn id="18" idx="0"/>
          </p:cNvCxnSpPr>
          <p:nvPr/>
        </p:nvCxnSpPr>
        <p:spPr>
          <a:xfrm flipH="1">
            <a:off x="4557501" y="3716496"/>
            <a:ext cx="649512" cy="354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6" idx="2"/>
            <a:endCxn id="11" idx="0"/>
          </p:cNvCxnSpPr>
          <p:nvPr/>
        </p:nvCxnSpPr>
        <p:spPr>
          <a:xfrm>
            <a:off x="2594448" y="3716496"/>
            <a:ext cx="645889" cy="354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6" idx="2"/>
            <a:endCxn id="10" idx="0"/>
          </p:cNvCxnSpPr>
          <p:nvPr/>
        </p:nvCxnSpPr>
        <p:spPr>
          <a:xfrm flipH="1">
            <a:off x="1817936" y="3716496"/>
            <a:ext cx="776512" cy="354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0" idx="2"/>
            <a:endCxn id="17" idx="0"/>
          </p:cNvCxnSpPr>
          <p:nvPr/>
        </p:nvCxnSpPr>
        <p:spPr>
          <a:xfrm>
            <a:off x="1817936" y="4532925"/>
            <a:ext cx="587838" cy="412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0" idx="2"/>
            <a:endCxn id="16" idx="0"/>
          </p:cNvCxnSpPr>
          <p:nvPr/>
        </p:nvCxnSpPr>
        <p:spPr>
          <a:xfrm flipH="1">
            <a:off x="1084981" y="4532925"/>
            <a:ext cx="732955" cy="412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16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1851</TotalTime>
  <Words>370</Words>
  <Application>Microsoft Office PowerPoint</Application>
  <PresentationFormat>Widescreen</PresentationFormat>
  <Paragraphs>143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Office Theme</vt:lpstr>
      <vt:lpstr>Dynamic Programming (2)</vt:lpstr>
      <vt:lpstr>DP-overview</vt:lpstr>
      <vt:lpstr>Ex2: Binomial coefficients</vt:lpstr>
      <vt:lpstr>The tree of recursive calls</vt:lpstr>
      <vt:lpstr>The DAG of recursive calls</vt:lpstr>
      <vt:lpstr>Binomial coefficient bottom-up</vt:lpstr>
      <vt:lpstr>Ex3: Max Ind. set in weighted paths</vt:lpstr>
      <vt:lpstr>A recursive procedure</vt:lpstr>
      <vt:lpstr>The tree of recursive calls (for Ex1 (Fib))</vt:lpstr>
      <vt:lpstr>Our tree of recursive calls</vt:lpstr>
      <vt:lpstr>The subproblems DAG</vt:lpstr>
      <vt:lpstr>The subproblems DAG</vt:lpstr>
      <vt:lpstr>Compute all solutions bottom-up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DP-ind-path</dc:title>
  <dc:creator>Windows User</dc:creator>
  <cp:lastModifiedBy>Windows User</cp:lastModifiedBy>
  <cp:revision>44</cp:revision>
  <dcterms:created xsi:type="dcterms:W3CDTF">2020-04-04T16:06:59Z</dcterms:created>
  <dcterms:modified xsi:type="dcterms:W3CDTF">2020-04-08T16:44:11Z</dcterms:modified>
</cp:coreProperties>
</file>