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77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794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40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982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29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42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06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335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86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031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4C16-701D-4A63-B461-2C23E339F166}" type="datetimeFigureOut">
              <a:rPr lang="he-IL" smtClean="0"/>
              <a:t>י"א/שבט/תשע"ד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73C90-5B8D-4AA0-9992-C61AECBDBF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110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דגשים לבחינה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לפי החלטה של חנוך, השנה נחזור לפורמט הבחינות של פרופ' ישי מנצור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dirty="0" smtClean="0"/>
              <a:t>4 שאלות גדולות שמתרכזות כל אחת בנושא אחר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dirty="0" smtClean="0"/>
              <a:t>שאלה 5 עם סעיפים קטנים שעוסקים בנושאים שונים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dirty="0" smtClean="0"/>
              <a:t>אין בחירה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dirty="0" smtClean="0"/>
              <a:t>עונים בטופס הבחינה בלבד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u="sng" dirty="0" smtClean="0"/>
              <a:t>חומר פתוח +</a:t>
            </a:r>
            <a:r>
              <a:rPr lang="en-US" u="sng" dirty="0" smtClean="0"/>
              <a:t> </a:t>
            </a:r>
            <a:r>
              <a:rPr lang="he-IL" u="sng" dirty="0" smtClean="0"/>
              <a:t>מחשבון</a:t>
            </a:r>
            <a:endParaRPr lang="he-IL" u="sng" dirty="0"/>
          </a:p>
        </p:txBody>
      </p:sp>
    </p:spTree>
    <p:extLst>
      <p:ext uri="{BB962C8B-B14F-4D97-AF65-F5344CB8AC3E}">
        <p14:creationId xmlns:p14="http://schemas.microsoft.com/office/powerpoint/2010/main" val="5298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דגשים לבחינה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mtClean="0"/>
              <a:t>החומר: כל מה שנלמד בהרצאות, בתרגילים, ובש"ב</a:t>
            </a:r>
          </a:p>
          <a:p>
            <a:r>
              <a:rPr lang="he-IL" dirty="0" smtClean="0"/>
              <a:t>הדגש – שאלות אנליטיות (חישוב, הבנה, הוכחה)</a:t>
            </a:r>
          </a:p>
          <a:p>
            <a:r>
              <a:rPr lang="he-IL" dirty="0" smtClean="0"/>
              <a:t>למשל השאלות שפתרנו בכיתה ובש"ב על:</a:t>
            </a:r>
          </a:p>
          <a:p>
            <a:pPr lvl="1"/>
            <a:r>
              <a:rPr lang="en-US" dirty="0" smtClean="0"/>
              <a:t>Scheduling: GPS, DRR, WFQ, …</a:t>
            </a:r>
          </a:p>
          <a:p>
            <a:pPr lvl="1"/>
            <a:r>
              <a:rPr lang="en-US" dirty="0" smtClean="0"/>
              <a:t>ALOHA (pure / slotted)</a:t>
            </a:r>
            <a:endParaRPr lang="he-IL" dirty="0" smtClean="0"/>
          </a:p>
          <a:p>
            <a:pPr lvl="1"/>
            <a:r>
              <a:rPr lang="en-US" dirty="0" smtClean="0"/>
              <a:t>GBN / SR</a:t>
            </a:r>
            <a:r>
              <a:rPr lang="he-IL" dirty="0" smtClean="0"/>
              <a:t> (מה יקרה אם נשנה את הפרוטוקול בצורה כזו וכזו)</a:t>
            </a:r>
          </a:p>
          <a:p>
            <a:r>
              <a:rPr lang="he-IL" dirty="0" smtClean="0"/>
              <a:t>השאלות יתייחסו לפרטים הטכניים של פרוטוקולים רק בפרוטוקולים המרכזיים שלמדנו</a:t>
            </a:r>
          </a:p>
          <a:p>
            <a:pPr lvl="1"/>
            <a:r>
              <a:rPr lang="he-IL" dirty="0" smtClean="0"/>
              <a:t>למשל חבילת </a:t>
            </a:r>
            <a:r>
              <a:rPr lang="en-US" dirty="0" smtClean="0"/>
              <a:t>TCP/IP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ובכל מקרה יש חומר פתוח.</a:t>
            </a:r>
          </a:p>
        </p:txBody>
      </p:sp>
    </p:spTree>
    <p:extLst>
      <p:ext uri="{BB962C8B-B14F-4D97-AF65-F5344CB8AC3E}">
        <p14:creationId xmlns:p14="http://schemas.microsoft.com/office/powerpoint/2010/main" val="340815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דגשים לבחינה</vt:lpstr>
      <vt:lpstr>דגשים לבחינה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דגשים לבחינה</dc:title>
  <dc:creator>AW</dc:creator>
  <cp:lastModifiedBy>AW</cp:lastModifiedBy>
  <cp:revision>3</cp:revision>
  <dcterms:created xsi:type="dcterms:W3CDTF">2014-01-12T19:14:11Z</dcterms:created>
  <dcterms:modified xsi:type="dcterms:W3CDTF">2014-01-12T19:30:40Z</dcterms:modified>
</cp:coreProperties>
</file>