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6"/>
  </p:notesMasterIdLst>
  <p:sldIdLst>
    <p:sldId id="268" r:id="rId3"/>
    <p:sldId id="269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9B2C66-64F7-44F4-ACEE-B3536E324F34}" type="datetimeFigureOut">
              <a:rPr lang="en-US" smtClean="0"/>
              <a:t>12/2/2012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485D5E-EBDF-4D92-967F-6F42A553B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120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02756" indent="-270291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081164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513629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1946095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fld id="{5FBCB143-2F9B-4453-A654-DA3061BB62AF}" type="slidenum">
              <a:rPr lang="en-US" sz="1100" i="0">
                <a:solidFill>
                  <a:prstClr val="black"/>
                </a:solidFill>
                <a:latin typeface="Times New Roman" pitchFamily="18" charset="0"/>
              </a:rPr>
              <a:pPr/>
              <a:t>3</a:t>
            </a:fld>
            <a:endParaRPr lang="en-US" sz="1100" i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02756" indent="-270291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081164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513629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1946095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fld id="{7D61D4E5-1CC1-4852-B36E-D287CA1EB62F}" type="slidenum">
              <a:rPr lang="en-US" sz="1100" i="0">
                <a:solidFill>
                  <a:prstClr val="black"/>
                </a:solidFill>
                <a:latin typeface="Times New Roman" pitchFamily="18" charset="0"/>
              </a:rPr>
              <a:pPr/>
              <a:t>12</a:t>
            </a:fld>
            <a:endParaRPr lang="en-US" sz="1100" i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02756" indent="-270291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081164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513629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1946095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fld id="{1A2C7023-E5EE-4135-A1E6-3F33542AA95F}" type="slidenum">
              <a:rPr lang="en-US" sz="1100" i="0">
                <a:solidFill>
                  <a:prstClr val="black"/>
                </a:solidFill>
                <a:latin typeface="Times New Roman" pitchFamily="18" charset="0"/>
              </a:rPr>
              <a:pPr/>
              <a:t>13</a:t>
            </a:fld>
            <a:endParaRPr lang="en-US" sz="1100" i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02756" indent="-270291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081164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513629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1946095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fld id="{49448266-9409-4ADC-81B6-807A14D10530}" type="slidenum">
              <a:rPr lang="en-US" sz="1100" i="0">
                <a:solidFill>
                  <a:prstClr val="black"/>
                </a:solidFill>
                <a:latin typeface="Times New Roman" pitchFamily="18" charset="0"/>
              </a:rPr>
              <a:pPr/>
              <a:t>4</a:t>
            </a:fld>
            <a:endParaRPr lang="en-US" sz="1100" i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02756" indent="-270291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081164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513629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1946095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fld id="{5AA2594C-DECF-4692-93FA-AAD40D7EF2A0}" type="slidenum">
              <a:rPr lang="en-US" sz="1100" i="0">
                <a:solidFill>
                  <a:prstClr val="black"/>
                </a:solidFill>
                <a:latin typeface="Times New Roman" pitchFamily="18" charset="0"/>
              </a:rPr>
              <a:pPr/>
              <a:t>5</a:t>
            </a:fld>
            <a:endParaRPr lang="en-US" sz="1100" i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02756" indent="-270291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081164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513629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1946095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fld id="{B84A51C7-9501-4A45-A639-E84911B6A6D7}" type="slidenum">
              <a:rPr lang="en-US" sz="1100" i="0">
                <a:solidFill>
                  <a:prstClr val="black"/>
                </a:solidFill>
                <a:latin typeface="Times New Roman" pitchFamily="18" charset="0"/>
              </a:rPr>
              <a:pPr/>
              <a:t>6</a:t>
            </a:fld>
            <a:endParaRPr lang="en-US" sz="1100" i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02756" indent="-270291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081164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513629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1946095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fld id="{689284AA-9163-44C8-8590-5AB76A37A193}" type="slidenum">
              <a:rPr lang="en-US" sz="1100" i="0">
                <a:solidFill>
                  <a:prstClr val="black"/>
                </a:solidFill>
                <a:latin typeface="Times New Roman" pitchFamily="18" charset="0"/>
              </a:rPr>
              <a:pPr/>
              <a:t>7</a:t>
            </a:fld>
            <a:endParaRPr lang="en-US" sz="1100" i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02756" indent="-270291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081164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513629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1946095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fld id="{8FF4E3B8-E841-49E1-87B4-66893D1A8723}" type="slidenum">
              <a:rPr lang="en-US" sz="1100" i="0">
                <a:solidFill>
                  <a:prstClr val="black"/>
                </a:solidFill>
                <a:latin typeface="Times New Roman" pitchFamily="18" charset="0"/>
              </a:rPr>
              <a:pPr/>
              <a:t>8</a:t>
            </a:fld>
            <a:endParaRPr lang="en-US" sz="1100" i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02756" indent="-270291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081164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513629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1946095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fld id="{1FDF580A-47C5-4972-A9E7-1DB3B5EE7F77}" type="slidenum">
              <a:rPr lang="en-US" sz="1100" i="0">
                <a:solidFill>
                  <a:prstClr val="black"/>
                </a:solidFill>
                <a:latin typeface="Times New Roman" pitchFamily="18" charset="0"/>
              </a:rPr>
              <a:pPr/>
              <a:t>9</a:t>
            </a:fld>
            <a:endParaRPr lang="en-US" sz="1100" i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02756" indent="-270291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081164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513629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1946095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fld id="{A4F35041-CFAA-44F0-93F0-AB3CD01DCFE3}" type="slidenum">
              <a:rPr lang="en-US" sz="1100" i="0">
                <a:solidFill>
                  <a:prstClr val="black"/>
                </a:solidFill>
                <a:latin typeface="Times New Roman" pitchFamily="18" charset="0"/>
              </a:rPr>
              <a:pPr/>
              <a:t>10</a:t>
            </a:fld>
            <a:endParaRPr lang="en-US" sz="1100" i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02756" indent="-270291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081164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513629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1946095" indent="-216233" defTabSz="914485"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fld id="{76CB7B5A-50F4-46B5-B4D7-7547B95CA70D}" type="slidenum">
              <a:rPr lang="en-US" sz="1100" i="0">
                <a:solidFill>
                  <a:prstClr val="black"/>
                </a:solidFill>
                <a:latin typeface="Times New Roman" pitchFamily="18" charset="0"/>
              </a:rPr>
              <a:pPr/>
              <a:t>11</a:t>
            </a:fld>
            <a:endParaRPr lang="en-US" sz="1100" i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Data Link Layer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5-</a:t>
            </a:r>
            <a:fld id="{7AAF58A7-960F-4B12-93FB-7835B5836BE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693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Data Link Layer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5-</a:t>
            </a:r>
            <a:fld id="{0ADE0896-44FC-4A01-89E6-3ADD221B2E1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963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228600"/>
            <a:ext cx="19431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6769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Data Link Layer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5-</a:t>
            </a:r>
            <a:fld id="{8515E870-144D-4B90-8630-3EA6CE22A91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9611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D3534DF-181E-4995-8ED1-2C3EA744F870}" type="datetimeFigureOut">
              <a:rPr lang="en-US" smtClean="0">
                <a:solidFill>
                  <a:srgbClr val="438086"/>
                </a:solidFill>
              </a:rPr>
              <a:pPr/>
              <a:t>12/2/2012</a:t>
            </a:fld>
            <a:endParaRPr lang="en-US">
              <a:solidFill>
                <a:srgbClr val="438086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>
              <a:solidFill>
                <a:srgbClr val="438086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D8E3007-13BF-4AAF-AB47-DEB456BBC00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8958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34DF-181E-4995-8ED1-2C3EA744F870}" type="datetimeFigureOut">
              <a:rPr lang="en-US" smtClean="0">
                <a:solidFill>
                  <a:srgbClr val="438086"/>
                </a:solidFill>
              </a:rPr>
              <a:pPr/>
              <a:t>12/2/2012</a:t>
            </a:fld>
            <a:endParaRPr lang="en-US">
              <a:solidFill>
                <a:srgbClr val="43808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3808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E3007-13BF-4AAF-AB47-DEB456BBC0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1195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34DF-181E-4995-8ED1-2C3EA744F870}" type="datetimeFigureOut">
              <a:rPr lang="en-US" smtClean="0">
                <a:solidFill>
                  <a:srgbClr val="438086"/>
                </a:solidFill>
              </a:rPr>
              <a:pPr/>
              <a:t>12/2/2012</a:t>
            </a:fld>
            <a:endParaRPr lang="en-US">
              <a:solidFill>
                <a:srgbClr val="43808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3808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E3007-13BF-4AAF-AB47-DEB456BBC0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2885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34DF-181E-4995-8ED1-2C3EA744F870}" type="datetimeFigureOut">
              <a:rPr lang="en-US" smtClean="0">
                <a:solidFill>
                  <a:srgbClr val="438086"/>
                </a:solidFill>
              </a:rPr>
              <a:pPr/>
              <a:t>12/2/2012</a:t>
            </a:fld>
            <a:endParaRPr lang="en-US">
              <a:solidFill>
                <a:srgbClr val="43808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3808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E3007-13BF-4AAF-AB47-DEB456BBC0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4442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D3534DF-181E-4995-8ED1-2C3EA744F870}" type="datetimeFigureOut">
              <a:rPr lang="en-US" smtClean="0">
                <a:solidFill>
                  <a:srgbClr val="438086"/>
                </a:solidFill>
              </a:rPr>
              <a:pPr/>
              <a:t>12/2/2012</a:t>
            </a:fld>
            <a:endParaRPr lang="en-US">
              <a:solidFill>
                <a:srgbClr val="438086"/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D8E3007-13BF-4AAF-AB47-DEB456BBC0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>
              <a:solidFill>
                <a:srgbClr val="4380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3458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D3534DF-181E-4995-8ED1-2C3EA744F870}" type="datetimeFigureOut">
              <a:rPr lang="en-US" smtClean="0">
                <a:solidFill>
                  <a:srgbClr val="438086"/>
                </a:solidFill>
              </a:rPr>
              <a:pPr/>
              <a:t>12/2/2012</a:t>
            </a:fld>
            <a:endParaRPr lang="en-US">
              <a:solidFill>
                <a:srgbClr val="43808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>
              <a:solidFill>
                <a:srgbClr val="438086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D8E3007-13BF-4AAF-AB47-DEB456BBC0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6293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34DF-181E-4995-8ED1-2C3EA744F870}" type="datetimeFigureOut">
              <a:rPr lang="en-US" smtClean="0">
                <a:solidFill>
                  <a:srgbClr val="438086"/>
                </a:solidFill>
              </a:rPr>
              <a:pPr/>
              <a:t>12/2/2012</a:t>
            </a:fld>
            <a:endParaRPr lang="en-US">
              <a:solidFill>
                <a:srgbClr val="438086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3808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E3007-13BF-4AAF-AB47-DEB456BBC0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0597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34DF-181E-4995-8ED1-2C3EA744F870}" type="datetimeFigureOut">
              <a:rPr lang="en-US" smtClean="0">
                <a:solidFill>
                  <a:srgbClr val="438086"/>
                </a:solidFill>
              </a:rPr>
              <a:pPr/>
              <a:t>12/2/2012</a:t>
            </a:fld>
            <a:endParaRPr lang="en-US">
              <a:solidFill>
                <a:srgbClr val="43808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3808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E3007-13BF-4AAF-AB47-DEB456BBC0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418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Data Link Layer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5-</a:t>
            </a:r>
            <a:fld id="{CCF31627-499A-4F9A-928E-08BA1DCF903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6895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34DF-181E-4995-8ED1-2C3EA744F870}" type="datetimeFigureOut">
              <a:rPr lang="en-US" smtClean="0">
                <a:solidFill>
                  <a:srgbClr val="438086"/>
                </a:solidFill>
              </a:rPr>
              <a:pPr/>
              <a:t>12/2/2012</a:t>
            </a:fld>
            <a:endParaRPr lang="en-US">
              <a:solidFill>
                <a:srgbClr val="43808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3808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E3007-13BF-4AAF-AB47-DEB456BBC0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6379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34DF-181E-4995-8ED1-2C3EA744F870}" type="datetimeFigureOut">
              <a:rPr lang="en-US" smtClean="0">
                <a:solidFill>
                  <a:srgbClr val="438086"/>
                </a:solidFill>
              </a:rPr>
              <a:pPr/>
              <a:t>12/2/2012</a:t>
            </a:fld>
            <a:endParaRPr lang="en-US">
              <a:solidFill>
                <a:srgbClr val="43808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3808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E3007-13BF-4AAF-AB47-DEB456BBC0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8557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34DF-181E-4995-8ED1-2C3EA744F870}" type="datetimeFigureOut">
              <a:rPr lang="en-US" smtClean="0">
                <a:solidFill>
                  <a:srgbClr val="438086"/>
                </a:solidFill>
              </a:rPr>
              <a:pPr/>
              <a:t>12/2/2012</a:t>
            </a:fld>
            <a:endParaRPr lang="en-US">
              <a:solidFill>
                <a:srgbClr val="43808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3808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E3007-13BF-4AAF-AB47-DEB456BBC0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97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Data Link Layer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5-</a:t>
            </a:r>
            <a:fld id="{CE10180F-7D40-4363-99B6-ABA1E97888E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247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Data Link 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5-</a:t>
            </a:r>
            <a:fld id="{3E492C53-883B-4CF2-B600-24835CC69B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467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Data Link Layer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5-</a:t>
            </a:r>
            <a:fld id="{23EE768B-407B-4404-956D-8A4804E1838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317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Data Link Layer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5-</a:t>
            </a:r>
            <a:fld id="{DCBE63AD-4585-49AD-805E-6EB9129D032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919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Data Link Layer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5-</a:t>
            </a:r>
            <a:fld id="{F2084068-84D1-4630-9680-2B79EA8BEB6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726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Data Link 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5-</a:t>
            </a:r>
            <a:fld id="{8A9E2D10-5357-4CD4-B0AE-4A6F804F51E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520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Data Link 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5-</a:t>
            </a:r>
            <a:fld id="{AEA600FD-9042-40DE-8570-EA244907E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353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2125" y="6486525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charset="0"/>
                <a:ea typeface="+mn-ea"/>
                <a:cs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Data Link 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81975" y="6486525"/>
            <a:ext cx="676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pitchFamily="34" charset="0"/>
                <a:cs typeface="Arial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ea typeface="MS PGothic" pitchFamily="34" charset="-128"/>
              </a:rPr>
              <a:t>5-</a:t>
            </a:r>
            <a:fld id="{441D2500-CF47-4294-90FB-81111EA814D1}" type="slidenum">
              <a:rPr lang="en-US" smtClean="0">
                <a:solidFill>
                  <a:srgbClr val="000000"/>
                </a:solidFill>
                <a:ea typeface="MS PGothic" pitchFamily="34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000000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84510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65000"/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D3534DF-181E-4995-8ED1-2C3EA744F870}" type="datetimeFigureOut">
              <a:rPr lang="en-US" smtClean="0">
                <a:solidFill>
                  <a:srgbClr val="438086"/>
                </a:solidFill>
              </a:rPr>
              <a:pPr/>
              <a:t>12/2/2012</a:t>
            </a:fld>
            <a:endParaRPr lang="en-US">
              <a:solidFill>
                <a:srgbClr val="438086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>
              <a:solidFill>
                <a:srgbClr val="438086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D8E3007-13BF-4AAF-AB47-DEB456BBC0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170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762000"/>
            <a:ext cx="8458200" cy="310991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Communication Networks</a:t>
            </a:r>
            <a:br>
              <a:rPr lang="en-US" dirty="0" smtClean="0"/>
            </a:br>
            <a:r>
              <a:rPr lang="en-US" dirty="0" smtClean="0"/>
              <a:t>(0368-3030) / Spring 2011</a:t>
            </a:r>
            <a:br>
              <a:rPr lang="en-US" dirty="0" smtClean="0"/>
            </a:br>
            <a:r>
              <a:rPr lang="en-US" sz="3100" dirty="0" smtClean="0"/>
              <a:t>The </a:t>
            </a:r>
            <a:r>
              <a:rPr lang="en-US" sz="3100" dirty="0" err="1" smtClean="0"/>
              <a:t>Blavatnik</a:t>
            </a:r>
            <a:r>
              <a:rPr lang="en-US" sz="3100" dirty="0" smtClean="0"/>
              <a:t> School of Computer Science, </a:t>
            </a:r>
            <a:br>
              <a:rPr lang="en-US" sz="3100" dirty="0" smtClean="0"/>
            </a:br>
            <a:r>
              <a:rPr lang="en-US" sz="3100" dirty="0" smtClean="0"/>
              <a:t>Tel-Aviv University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962400"/>
            <a:ext cx="4953000" cy="1752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Allon Wagner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8094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193" name="Group 163"/>
          <p:cNvGrpSpPr>
            <a:grpSpLocks/>
          </p:cNvGrpSpPr>
          <p:nvPr/>
        </p:nvGrpSpPr>
        <p:grpSpPr bwMode="auto">
          <a:xfrm>
            <a:off x="709613" y="3962400"/>
            <a:ext cx="8221662" cy="2349500"/>
            <a:chOff x="709613" y="3962400"/>
            <a:chExt cx="8221662" cy="2349500"/>
          </a:xfrm>
        </p:grpSpPr>
        <p:grpSp>
          <p:nvGrpSpPr>
            <p:cNvPr id="136236" name="Group 164"/>
            <p:cNvGrpSpPr>
              <a:grpSpLocks/>
            </p:cNvGrpSpPr>
            <p:nvPr/>
          </p:nvGrpSpPr>
          <p:grpSpPr bwMode="auto">
            <a:xfrm>
              <a:off x="6979920" y="5354320"/>
              <a:ext cx="711200" cy="601028"/>
              <a:chOff x="7179310" y="4033520"/>
              <a:chExt cx="1009650" cy="855028"/>
            </a:xfrm>
          </p:grpSpPr>
          <p:grpSp>
            <p:nvGrpSpPr>
              <p:cNvPr id="136295" name="Group 44"/>
              <p:cNvGrpSpPr>
                <a:grpSpLocks/>
              </p:cNvGrpSpPr>
              <p:nvPr/>
            </p:nvGrpSpPr>
            <p:grpSpPr bwMode="auto">
              <a:xfrm>
                <a:off x="7179310" y="4033520"/>
                <a:ext cx="1009650" cy="855028"/>
                <a:chOff x="-44" y="1473"/>
                <a:chExt cx="981" cy="1105"/>
              </a:xfrm>
            </p:grpSpPr>
            <p:pic>
              <p:nvPicPr>
                <p:cNvPr id="136297" name="Picture 45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36298" name="Freeform 46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296 w 356"/>
                    <a:gd name="T3" fmla="*/ 69 h 368"/>
                    <a:gd name="T4" fmla="*/ 1537 w 356"/>
                    <a:gd name="T5" fmla="*/ 1447 h 368"/>
                    <a:gd name="T6" fmla="*/ 339 w 356"/>
                    <a:gd name="T7" fmla="*/ 1810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i="1">
                    <a:solidFill>
                      <a:srgbClr val="000000"/>
                    </a:solidFill>
                    <a:latin typeface="Comic Sans MS" pitchFamily="66" charset="0"/>
                    <a:ea typeface="MS PGothic" pitchFamily="34" charset="-128"/>
                  </a:endParaRPr>
                </a:p>
              </p:txBody>
            </p:sp>
          </p:grpSp>
          <p:sp>
            <p:nvSpPr>
              <p:cNvPr id="225" name="Rectangle 43"/>
              <p:cNvSpPr>
                <a:spLocks noChangeArrowheads="1"/>
              </p:cNvSpPr>
              <p:nvPr/>
            </p:nvSpPr>
            <p:spPr bwMode="auto">
              <a:xfrm rot="-5400000">
                <a:off x="7439930" y="4308572"/>
                <a:ext cx="126470" cy="196070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i="1">
                  <a:solidFill>
                    <a:srgbClr val="000000"/>
                  </a:solidFill>
                  <a:latin typeface="Comic Sans MS" pitchFamily="66" charset="0"/>
                  <a:ea typeface="MS PGothic" pitchFamily="34" charset="-128"/>
                </a:endParaRPr>
              </a:p>
            </p:txBody>
          </p:sp>
        </p:grpSp>
        <p:grpSp>
          <p:nvGrpSpPr>
            <p:cNvPr id="136237" name="Group 165"/>
            <p:cNvGrpSpPr>
              <a:grpSpLocks/>
            </p:cNvGrpSpPr>
            <p:nvPr/>
          </p:nvGrpSpPr>
          <p:grpSpPr bwMode="auto">
            <a:xfrm>
              <a:off x="1046480" y="3962400"/>
              <a:ext cx="1026163" cy="761428"/>
              <a:chOff x="1046480" y="3962400"/>
              <a:chExt cx="1026163" cy="761428"/>
            </a:xfrm>
          </p:grpSpPr>
          <p:sp>
            <p:nvSpPr>
              <p:cNvPr id="220" name="Rectangle 48"/>
              <p:cNvSpPr>
                <a:spLocks noChangeArrowheads="1"/>
              </p:cNvSpPr>
              <p:nvPr/>
            </p:nvSpPr>
            <p:spPr bwMode="auto">
              <a:xfrm rot="-5400000">
                <a:off x="1893887" y="4300538"/>
                <a:ext cx="111125" cy="247650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i="1">
                  <a:solidFill>
                    <a:srgbClr val="000000"/>
                  </a:solidFill>
                  <a:latin typeface="Comic Sans MS" pitchFamily="66" charset="0"/>
                  <a:ea typeface="MS PGothic" pitchFamily="34" charset="-128"/>
                </a:endParaRPr>
              </a:p>
            </p:txBody>
          </p:sp>
          <p:grpSp>
            <p:nvGrpSpPr>
              <p:cNvPr id="136292" name="Group 49"/>
              <p:cNvGrpSpPr>
                <a:grpSpLocks/>
              </p:cNvGrpSpPr>
              <p:nvPr/>
            </p:nvGrpSpPr>
            <p:grpSpPr bwMode="auto">
              <a:xfrm>
                <a:off x="1046480" y="3962400"/>
                <a:ext cx="936071" cy="761428"/>
                <a:chOff x="-44" y="1473"/>
                <a:chExt cx="981" cy="1105"/>
              </a:xfrm>
            </p:grpSpPr>
            <p:pic>
              <p:nvPicPr>
                <p:cNvPr id="136293" name="Picture 50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36294" name="Freeform 51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296 w 356"/>
                    <a:gd name="T3" fmla="*/ 69 h 368"/>
                    <a:gd name="T4" fmla="*/ 1537 w 356"/>
                    <a:gd name="T5" fmla="*/ 1447 h 368"/>
                    <a:gd name="T6" fmla="*/ 339 w 356"/>
                    <a:gd name="T7" fmla="*/ 1810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i="1">
                    <a:solidFill>
                      <a:srgbClr val="000000"/>
                    </a:solidFill>
                    <a:latin typeface="Comic Sans MS" pitchFamily="66" charset="0"/>
                    <a:ea typeface="MS PGothic" pitchFamily="34" charset="-128"/>
                  </a:endParaRPr>
                </a:p>
              </p:txBody>
            </p:sp>
          </p:grpSp>
        </p:grpSp>
        <p:sp>
          <p:nvSpPr>
            <p:cNvPr id="167" name="Text Box 4"/>
            <p:cNvSpPr txBox="1">
              <a:spLocks noChangeArrowheads="1"/>
            </p:cNvSpPr>
            <p:nvPr/>
          </p:nvSpPr>
          <p:spPr bwMode="auto">
            <a:xfrm>
              <a:off x="4224338" y="4381500"/>
              <a:ext cx="376237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US" sz="2400" dirty="0">
                  <a:solidFill>
                    <a:srgbClr val="FF0000"/>
                  </a:solidFill>
                  <a:ea typeface="MS PGothic" pitchFamily="34" charset="-128"/>
                </a:rPr>
                <a:t>R</a:t>
              </a:r>
              <a:endParaRPr lang="en-US" dirty="0">
                <a:solidFill>
                  <a:srgbClr val="000000"/>
                </a:solidFill>
                <a:ea typeface="MS PGothic" pitchFamily="34" charset="-128"/>
              </a:endParaRPr>
            </a:p>
          </p:txBody>
        </p:sp>
        <p:sp>
          <p:nvSpPr>
            <p:cNvPr id="47152" name="Text Box 21"/>
            <p:cNvSpPr txBox="1">
              <a:spLocks noChangeArrowheads="1"/>
            </p:cNvSpPr>
            <p:nvPr/>
          </p:nvSpPr>
          <p:spPr bwMode="auto">
            <a:xfrm>
              <a:off x="3868738" y="5378450"/>
              <a:ext cx="154305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i="0" smtClean="0">
                  <a:solidFill>
                    <a:srgbClr val="000000"/>
                  </a:solidFill>
                  <a:latin typeface="Arial" charset="0"/>
                </a:rPr>
                <a:t>1A-23-F9-CD-06-9B</a:t>
              </a:r>
            </a:p>
          </p:txBody>
        </p:sp>
        <p:sp>
          <p:nvSpPr>
            <p:cNvPr id="47153" name="Text Box 22"/>
            <p:cNvSpPr txBox="1">
              <a:spLocks noChangeArrowheads="1"/>
            </p:cNvSpPr>
            <p:nvPr/>
          </p:nvSpPr>
          <p:spPr bwMode="auto">
            <a:xfrm>
              <a:off x="4016375" y="5205413"/>
              <a:ext cx="1322388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i="0" smtClean="0">
                  <a:solidFill>
                    <a:srgbClr val="000000"/>
                  </a:solidFill>
                  <a:latin typeface="Arial" charset="0"/>
                </a:rPr>
                <a:t>222.222.222.220</a:t>
              </a:r>
            </a:p>
          </p:txBody>
        </p:sp>
        <p:grpSp>
          <p:nvGrpSpPr>
            <p:cNvPr id="136241" name="Group 23"/>
            <p:cNvGrpSpPr>
              <a:grpSpLocks/>
            </p:cNvGrpSpPr>
            <p:nvPr/>
          </p:nvGrpSpPr>
          <p:grpSpPr bwMode="auto">
            <a:xfrm>
              <a:off x="3044825" y="5794375"/>
              <a:ext cx="1541463" cy="449263"/>
              <a:chOff x="1934" y="2405"/>
              <a:chExt cx="971" cy="283"/>
            </a:xfrm>
          </p:grpSpPr>
          <p:sp>
            <p:nvSpPr>
              <p:cNvPr id="47202" name="Text Box 24"/>
              <p:cNvSpPr txBox="1">
                <a:spLocks noChangeArrowheads="1"/>
              </p:cNvSpPr>
              <p:nvPr/>
            </p:nvSpPr>
            <p:spPr bwMode="auto">
              <a:xfrm>
                <a:off x="1934" y="2405"/>
                <a:ext cx="833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1200" i="0" smtClean="0">
                    <a:solidFill>
                      <a:srgbClr val="000000"/>
                    </a:solidFill>
                    <a:latin typeface="Arial" charset="0"/>
                  </a:rPr>
                  <a:t>111.111.111.110</a:t>
                </a:r>
              </a:p>
            </p:txBody>
          </p:sp>
          <p:sp>
            <p:nvSpPr>
              <p:cNvPr id="47203" name="Text Box 25"/>
              <p:cNvSpPr txBox="1">
                <a:spLocks noChangeArrowheads="1"/>
              </p:cNvSpPr>
              <p:nvPr/>
            </p:nvSpPr>
            <p:spPr bwMode="auto">
              <a:xfrm>
                <a:off x="1938" y="2515"/>
                <a:ext cx="967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1200" i="0" smtClean="0">
                    <a:solidFill>
                      <a:srgbClr val="000000"/>
                    </a:solidFill>
                    <a:latin typeface="Arial" charset="0"/>
                  </a:rPr>
                  <a:t>E6-E9-00-17-BB-4B</a:t>
                </a:r>
              </a:p>
            </p:txBody>
          </p:sp>
        </p:grpSp>
        <p:sp>
          <p:nvSpPr>
            <p:cNvPr id="47155" name="Text Box 26"/>
            <p:cNvSpPr txBox="1">
              <a:spLocks noChangeArrowheads="1"/>
            </p:cNvSpPr>
            <p:nvPr/>
          </p:nvSpPr>
          <p:spPr bwMode="auto">
            <a:xfrm>
              <a:off x="952500" y="6037263"/>
              <a:ext cx="1627188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i="0" smtClean="0">
                  <a:solidFill>
                    <a:srgbClr val="000000"/>
                  </a:solidFill>
                  <a:latin typeface="Arial" charset="0"/>
                </a:rPr>
                <a:t>CC-49-DE-D0-AB-7D</a:t>
              </a:r>
            </a:p>
          </p:txBody>
        </p:sp>
        <p:sp>
          <p:nvSpPr>
            <p:cNvPr id="47156" name="Text Box 27"/>
            <p:cNvSpPr txBox="1">
              <a:spLocks noChangeArrowheads="1"/>
            </p:cNvSpPr>
            <p:nvPr/>
          </p:nvSpPr>
          <p:spPr bwMode="auto">
            <a:xfrm>
              <a:off x="942975" y="5854700"/>
              <a:ext cx="1322388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i="0" smtClean="0">
                  <a:solidFill>
                    <a:srgbClr val="000000"/>
                  </a:solidFill>
                  <a:latin typeface="Arial" charset="0"/>
                </a:rPr>
                <a:t>111.111.111.112</a:t>
              </a:r>
            </a:p>
          </p:txBody>
        </p:sp>
        <p:sp>
          <p:nvSpPr>
            <p:cNvPr id="47157" name="Text Box 30"/>
            <p:cNvSpPr txBox="1">
              <a:spLocks noChangeArrowheads="1"/>
            </p:cNvSpPr>
            <p:nvPr/>
          </p:nvSpPr>
          <p:spPr bwMode="auto">
            <a:xfrm>
              <a:off x="709613" y="4741863"/>
              <a:ext cx="1322387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i="0" smtClean="0">
                  <a:solidFill>
                    <a:srgbClr val="000000"/>
                  </a:solidFill>
                  <a:latin typeface="Arial" charset="0"/>
                </a:rPr>
                <a:t>111.111.111.111</a:t>
              </a:r>
            </a:p>
          </p:txBody>
        </p:sp>
        <p:sp>
          <p:nvSpPr>
            <p:cNvPr id="47158" name="Text Box 33"/>
            <p:cNvSpPr txBox="1">
              <a:spLocks noChangeArrowheads="1"/>
            </p:cNvSpPr>
            <p:nvPr/>
          </p:nvSpPr>
          <p:spPr bwMode="auto">
            <a:xfrm>
              <a:off x="730250" y="4927600"/>
              <a:ext cx="1509713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i="0" smtClean="0">
                  <a:solidFill>
                    <a:srgbClr val="000000"/>
                  </a:solidFill>
                  <a:latin typeface="Arial" charset="0"/>
                </a:rPr>
                <a:t>74-29-9C-E8-FF-55</a:t>
              </a:r>
            </a:p>
          </p:txBody>
        </p:sp>
        <p:sp>
          <p:nvSpPr>
            <p:cNvPr id="136246" name="Freeform 39"/>
            <p:cNvSpPr>
              <a:spLocks/>
            </p:cNvSpPr>
            <p:nvPr/>
          </p:nvSpPr>
          <p:spPr bwMode="auto">
            <a:xfrm>
              <a:off x="2365375" y="4437063"/>
              <a:ext cx="839788" cy="1069975"/>
            </a:xfrm>
            <a:custGeom>
              <a:avLst/>
              <a:gdLst>
                <a:gd name="T0" fmla="*/ 2147483647 w 1005"/>
                <a:gd name="T1" fmla="*/ 2147483647 h 996"/>
                <a:gd name="T2" fmla="*/ 2147483647 w 1005"/>
                <a:gd name="T3" fmla="*/ 2147483647 h 996"/>
                <a:gd name="T4" fmla="*/ 2147483647 w 1005"/>
                <a:gd name="T5" fmla="*/ 2147483647 h 996"/>
                <a:gd name="T6" fmla="*/ 2147483647 w 1005"/>
                <a:gd name="T7" fmla="*/ 2147483647 h 996"/>
                <a:gd name="T8" fmla="*/ 2147483647 w 1005"/>
                <a:gd name="T9" fmla="*/ 2147483647 h 996"/>
                <a:gd name="T10" fmla="*/ 2147483647 w 1005"/>
                <a:gd name="T11" fmla="*/ 2147483647 h 996"/>
                <a:gd name="T12" fmla="*/ 2147483647 w 1005"/>
                <a:gd name="T13" fmla="*/ 2147483647 h 996"/>
                <a:gd name="T14" fmla="*/ 2147483647 w 1005"/>
                <a:gd name="T15" fmla="*/ 2147483647 h 996"/>
                <a:gd name="T16" fmla="*/ 2147483647 w 1005"/>
                <a:gd name="T17" fmla="*/ 2147483647 h 996"/>
                <a:gd name="T18" fmla="*/ 2147483647 w 1005"/>
                <a:gd name="T19" fmla="*/ 2147483647 h 996"/>
                <a:gd name="T20" fmla="*/ 2147483647 w 1005"/>
                <a:gd name="T21" fmla="*/ 2147483647 h 996"/>
                <a:gd name="T22" fmla="*/ 2147483647 w 1005"/>
                <a:gd name="T23" fmla="*/ 2147483647 h 996"/>
                <a:gd name="T24" fmla="*/ 2147483647 w 1005"/>
                <a:gd name="T25" fmla="*/ 2147483647 h 99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005" h="996">
                  <a:moveTo>
                    <a:pt x="307" y="83"/>
                  </a:moveTo>
                  <a:cubicBezTo>
                    <a:pt x="218" y="117"/>
                    <a:pt x="182" y="156"/>
                    <a:pt x="134" y="227"/>
                  </a:cubicBezTo>
                  <a:cubicBezTo>
                    <a:pt x="86" y="298"/>
                    <a:pt x="38" y="426"/>
                    <a:pt x="19" y="507"/>
                  </a:cubicBezTo>
                  <a:cubicBezTo>
                    <a:pt x="0" y="588"/>
                    <a:pt x="8" y="648"/>
                    <a:pt x="19" y="716"/>
                  </a:cubicBezTo>
                  <a:cubicBezTo>
                    <a:pt x="30" y="784"/>
                    <a:pt x="54" y="873"/>
                    <a:pt x="84" y="918"/>
                  </a:cubicBezTo>
                  <a:cubicBezTo>
                    <a:pt x="114" y="963"/>
                    <a:pt x="148" y="984"/>
                    <a:pt x="199" y="990"/>
                  </a:cubicBezTo>
                  <a:cubicBezTo>
                    <a:pt x="250" y="996"/>
                    <a:pt x="310" y="961"/>
                    <a:pt x="393" y="954"/>
                  </a:cubicBezTo>
                  <a:cubicBezTo>
                    <a:pt x="476" y="947"/>
                    <a:pt x="614" y="967"/>
                    <a:pt x="696" y="947"/>
                  </a:cubicBezTo>
                  <a:cubicBezTo>
                    <a:pt x="778" y="927"/>
                    <a:pt x="833" y="898"/>
                    <a:pt x="883" y="831"/>
                  </a:cubicBezTo>
                  <a:cubicBezTo>
                    <a:pt x="933" y="764"/>
                    <a:pt x="991" y="644"/>
                    <a:pt x="998" y="543"/>
                  </a:cubicBezTo>
                  <a:cubicBezTo>
                    <a:pt x="1005" y="442"/>
                    <a:pt x="981" y="313"/>
                    <a:pt x="926" y="227"/>
                  </a:cubicBezTo>
                  <a:cubicBezTo>
                    <a:pt x="871" y="141"/>
                    <a:pt x="768" y="50"/>
                    <a:pt x="667" y="25"/>
                  </a:cubicBezTo>
                  <a:cubicBezTo>
                    <a:pt x="566" y="0"/>
                    <a:pt x="396" y="49"/>
                    <a:pt x="307" y="83"/>
                  </a:cubicBezTo>
                  <a:close/>
                </a:path>
              </a:pathLst>
            </a:custGeom>
            <a:solidFill>
              <a:srgbClr val="00CCFF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Comic Sans MS" pitchFamily="66" charset="0"/>
                <a:ea typeface="MS PGothic" pitchFamily="34" charset="-128"/>
              </a:endParaRPr>
            </a:p>
          </p:txBody>
        </p:sp>
        <p:sp>
          <p:nvSpPr>
            <p:cNvPr id="47160" name="Line 40"/>
            <p:cNvSpPr>
              <a:spLocks noChangeShapeType="1"/>
            </p:cNvSpPr>
            <p:nvPr/>
          </p:nvSpPr>
          <p:spPr bwMode="auto">
            <a:xfrm>
              <a:off x="2062163" y="4416425"/>
              <a:ext cx="438150" cy="230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7161" name="Line 41"/>
            <p:cNvSpPr>
              <a:spLocks noChangeShapeType="1"/>
            </p:cNvSpPr>
            <p:nvPr/>
          </p:nvSpPr>
          <p:spPr bwMode="auto">
            <a:xfrm flipV="1">
              <a:off x="2185988" y="5360988"/>
              <a:ext cx="231775" cy="2555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7162" name="Line 42"/>
            <p:cNvSpPr>
              <a:spLocks noChangeShapeType="1"/>
            </p:cNvSpPr>
            <p:nvPr/>
          </p:nvSpPr>
          <p:spPr bwMode="auto">
            <a:xfrm>
              <a:off x="3184525" y="4954588"/>
              <a:ext cx="584200" cy="95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7163" name="Line 44"/>
            <p:cNvSpPr>
              <a:spLocks noChangeShapeType="1"/>
            </p:cNvSpPr>
            <p:nvPr/>
          </p:nvSpPr>
          <p:spPr bwMode="auto">
            <a:xfrm flipV="1">
              <a:off x="2101850" y="5711825"/>
              <a:ext cx="0" cy="1635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7164" name="Line 45"/>
            <p:cNvSpPr>
              <a:spLocks noChangeShapeType="1"/>
            </p:cNvSpPr>
            <p:nvPr/>
          </p:nvSpPr>
          <p:spPr bwMode="auto">
            <a:xfrm flipH="1" flipV="1">
              <a:off x="1976438" y="4489450"/>
              <a:ext cx="0" cy="3984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7165" name="Line 46"/>
            <p:cNvSpPr>
              <a:spLocks noChangeShapeType="1"/>
            </p:cNvSpPr>
            <p:nvPr/>
          </p:nvSpPr>
          <p:spPr bwMode="auto">
            <a:xfrm>
              <a:off x="3854450" y="5021263"/>
              <a:ext cx="0" cy="7508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7166" name="Line 47"/>
            <p:cNvSpPr>
              <a:spLocks noChangeShapeType="1"/>
            </p:cNvSpPr>
            <p:nvPr/>
          </p:nvSpPr>
          <p:spPr bwMode="auto">
            <a:xfrm flipH="1" flipV="1">
              <a:off x="4935538" y="5011738"/>
              <a:ext cx="4762" cy="2206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183" name="Text Box 58"/>
            <p:cNvSpPr txBox="1">
              <a:spLocks noChangeArrowheads="1"/>
            </p:cNvSpPr>
            <p:nvPr/>
          </p:nvSpPr>
          <p:spPr bwMode="auto">
            <a:xfrm>
              <a:off x="719138" y="4156075"/>
              <a:ext cx="390525" cy="461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400" dirty="0">
                  <a:solidFill>
                    <a:srgbClr val="FF0000"/>
                  </a:solidFill>
                  <a:ea typeface="MS PGothic" pitchFamily="34" charset="-128"/>
                </a:rPr>
                <a:t>A</a:t>
              </a:r>
            </a:p>
          </p:txBody>
        </p:sp>
        <p:sp>
          <p:nvSpPr>
            <p:cNvPr id="47168" name="Line 60"/>
            <p:cNvSpPr>
              <a:spLocks noChangeShapeType="1"/>
            </p:cNvSpPr>
            <p:nvPr/>
          </p:nvSpPr>
          <p:spPr bwMode="auto">
            <a:xfrm>
              <a:off x="5045075" y="4921250"/>
              <a:ext cx="11985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136256" name="Group 63"/>
            <p:cNvGrpSpPr>
              <a:grpSpLocks/>
            </p:cNvGrpSpPr>
            <p:nvPr/>
          </p:nvGrpSpPr>
          <p:grpSpPr bwMode="auto">
            <a:xfrm>
              <a:off x="7372350" y="4845050"/>
              <a:ext cx="1558925" cy="460375"/>
              <a:chOff x="4351" y="2786"/>
              <a:chExt cx="982" cy="290"/>
            </a:xfrm>
          </p:grpSpPr>
          <p:sp>
            <p:nvSpPr>
              <p:cNvPr id="47200" name="Text Box 64"/>
              <p:cNvSpPr txBox="1">
                <a:spLocks noChangeArrowheads="1"/>
              </p:cNvSpPr>
              <p:nvPr/>
            </p:nvSpPr>
            <p:spPr bwMode="auto">
              <a:xfrm>
                <a:off x="4352" y="2786"/>
                <a:ext cx="833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1200" i="0" smtClean="0">
                    <a:solidFill>
                      <a:srgbClr val="000000"/>
                    </a:solidFill>
                    <a:latin typeface="Arial" charset="0"/>
                  </a:rPr>
                  <a:t>222.222.222.222</a:t>
                </a:r>
              </a:p>
            </p:txBody>
          </p:sp>
          <p:sp>
            <p:nvSpPr>
              <p:cNvPr id="47201" name="Text Box 65"/>
              <p:cNvSpPr txBox="1">
                <a:spLocks noChangeArrowheads="1"/>
              </p:cNvSpPr>
              <p:nvPr/>
            </p:nvSpPr>
            <p:spPr bwMode="auto">
              <a:xfrm>
                <a:off x="4351" y="2904"/>
                <a:ext cx="982" cy="1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1200" i="0" smtClean="0">
                    <a:solidFill>
                      <a:srgbClr val="000000"/>
                    </a:solidFill>
                    <a:latin typeface="Arial" charset="0"/>
                  </a:rPr>
                  <a:t>49-BD-D2-C7-56-2A</a:t>
                </a:r>
              </a:p>
            </p:txBody>
          </p:sp>
        </p:grpSp>
        <p:sp>
          <p:nvSpPr>
            <p:cNvPr id="47170" name="Line 67"/>
            <p:cNvSpPr>
              <a:spLocks noChangeShapeType="1"/>
            </p:cNvSpPr>
            <p:nvPr/>
          </p:nvSpPr>
          <p:spPr bwMode="auto">
            <a:xfrm flipV="1">
              <a:off x="6943725" y="4416425"/>
              <a:ext cx="450850" cy="317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7171" name="Line 68"/>
            <p:cNvSpPr>
              <a:spLocks noChangeShapeType="1"/>
            </p:cNvSpPr>
            <p:nvPr/>
          </p:nvSpPr>
          <p:spPr bwMode="auto">
            <a:xfrm flipH="1" flipV="1">
              <a:off x="7469188" y="4492625"/>
              <a:ext cx="11112" cy="3889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7172" name="Text Box 71"/>
            <p:cNvSpPr txBox="1">
              <a:spLocks noChangeArrowheads="1"/>
            </p:cNvSpPr>
            <p:nvPr/>
          </p:nvSpPr>
          <p:spPr bwMode="auto">
            <a:xfrm>
              <a:off x="7073900" y="5811838"/>
              <a:ext cx="1322388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i="0" smtClean="0">
                  <a:solidFill>
                    <a:srgbClr val="000000"/>
                  </a:solidFill>
                  <a:latin typeface="Arial" charset="0"/>
                </a:rPr>
                <a:t>222.222.222.221</a:t>
              </a:r>
            </a:p>
          </p:txBody>
        </p:sp>
        <p:sp>
          <p:nvSpPr>
            <p:cNvPr id="47173" name="Text Box 72"/>
            <p:cNvSpPr txBox="1">
              <a:spLocks noChangeArrowheads="1"/>
            </p:cNvSpPr>
            <p:nvPr/>
          </p:nvSpPr>
          <p:spPr bwMode="auto">
            <a:xfrm>
              <a:off x="7077075" y="5986463"/>
              <a:ext cx="1501775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i="0" smtClean="0">
                  <a:solidFill>
                    <a:srgbClr val="000000"/>
                  </a:solidFill>
                  <a:latin typeface="Arial" charset="0"/>
                </a:rPr>
                <a:t>88-B2-2F-54-1A-0F</a:t>
              </a:r>
            </a:p>
          </p:txBody>
        </p:sp>
        <p:sp>
          <p:nvSpPr>
            <p:cNvPr id="47174" name="Line 73"/>
            <p:cNvSpPr>
              <a:spLocks noChangeShapeType="1"/>
            </p:cNvSpPr>
            <p:nvPr/>
          </p:nvSpPr>
          <p:spPr bwMode="auto">
            <a:xfrm flipH="1" flipV="1">
              <a:off x="6873875" y="5313363"/>
              <a:ext cx="254000" cy="2508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7175" name="Line 74"/>
            <p:cNvSpPr>
              <a:spLocks noChangeShapeType="1"/>
            </p:cNvSpPr>
            <p:nvPr/>
          </p:nvSpPr>
          <p:spPr bwMode="auto">
            <a:xfrm flipH="1">
              <a:off x="7208838" y="5654675"/>
              <a:ext cx="4762" cy="2016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136263" name="Freeform 75"/>
            <p:cNvSpPr>
              <a:spLocks/>
            </p:cNvSpPr>
            <p:nvPr/>
          </p:nvSpPr>
          <p:spPr bwMode="auto">
            <a:xfrm>
              <a:off x="6203950" y="4440238"/>
              <a:ext cx="765175" cy="1081088"/>
            </a:xfrm>
            <a:custGeom>
              <a:avLst/>
              <a:gdLst>
                <a:gd name="T0" fmla="*/ 2147483647 w 1005"/>
                <a:gd name="T1" fmla="*/ 2147483647 h 996"/>
                <a:gd name="T2" fmla="*/ 2147483647 w 1005"/>
                <a:gd name="T3" fmla="*/ 2147483647 h 996"/>
                <a:gd name="T4" fmla="*/ 2147483647 w 1005"/>
                <a:gd name="T5" fmla="*/ 2147483647 h 996"/>
                <a:gd name="T6" fmla="*/ 2147483647 w 1005"/>
                <a:gd name="T7" fmla="*/ 2147483647 h 996"/>
                <a:gd name="T8" fmla="*/ 2147483647 w 1005"/>
                <a:gd name="T9" fmla="*/ 2147483647 h 996"/>
                <a:gd name="T10" fmla="*/ 2147483647 w 1005"/>
                <a:gd name="T11" fmla="*/ 2147483647 h 996"/>
                <a:gd name="T12" fmla="*/ 2147483647 w 1005"/>
                <a:gd name="T13" fmla="*/ 2147483647 h 996"/>
                <a:gd name="T14" fmla="*/ 2147483647 w 1005"/>
                <a:gd name="T15" fmla="*/ 2147483647 h 996"/>
                <a:gd name="T16" fmla="*/ 2147483647 w 1005"/>
                <a:gd name="T17" fmla="*/ 2147483647 h 996"/>
                <a:gd name="T18" fmla="*/ 2147483647 w 1005"/>
                <a:gd name="T19" fmla="*/ 2147483647 h 996"/>
                <a:gd name="T20" fmla="*/ 2147483647 w 1005"/>
                <a:gd name="T21" fmla="*/ 2147483647 h 996"/>
                <a:gd name="T22" fmla="*/ 2147483647 w 1005"/>
                <a:gd name="T23" fmla="*/ 2147483647 h 996"/>
                <a:gd name="T24" fmla="*/ 2147483647 w 1005"/>
                <a:gd name="T25" fmla="*/ 2147483647 h 99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005" h="996">
                  <a:moveTo>
                    <a:pt x="307" y="83"/>
                  </a:moveTo>
                  <a:cubicBezTo>
                    <a:pt x="218" y="117"/>
                    <a:pt x="182" y="156"/>
                    <a:pt x="134" y="227"/>
                  </a:cubicBezTo>
                  <a:cubicBezTo>
                    <a:pt x="86" y="298"/>
                    <a:pt x="38" y="426"/>
                    <a:pt x="19" y="507"/>
                  </a:cubicBezTo>
                  <a:cubicBezTo>
                    <a:pt x="0" y="588"/>
                    <a:pt x="8" y="648"/>
                    <a:pt x="19" y="716"/>
                  </a:cubicBezTo>
                  <a:cubicBezTo>
                    <a:pt x="30" y="784"/>
                    <a:pt x="54" y="873"/>
                    <a:pt x="84" y="918"/>
                  </a:cubicBezTo>
                  <a:cubicBezTo>
                    <a:pt x="114" y="963"/>
                    <a:pt x="148" y="984"/>
                    <a:pt x="199" y="990"/>
                  </a:cubicBezTo>
                  <a:cubicBezTo>
                    <a:pt x="250" y="996"/>
                    <a:pt x="310" y="961"/>
                    <a:pt x="393" y="954"/>
                  </a:cubicBezTo>
                  <a:cubicBezTo>
                    <a:pt x="476" y="947"/>
                    <a:pt x="614" y="967"/>
                    <a:pt x="696" y="947"/>
                  </a:cubicBezTo>
                  <a:cubicBezTo>
                    <a:pt x="778" y="927"/>
                    <a:pt x="833" y="898"/>
                    <a:pt x="883" y="831"/>
                  </a:cubicBezTo>
                  <a:cubicBezTo>
                    <a:pt x="933" y="764"/>
                    <a:pt x="991" y="644"/>
                    <a:pt x="998" y="543"/>
                  </a:cubicBezTo>
                  <a:cubicBezTo>
                    <a:pt x="1005" y="442"/>
                    <a:pt x="981" y="313"/>
                    <a:pt x="926" y="227"/>
                  </a:cubicBezTo>
                  <a:cubicBezTo>
                    <a:pt x="871" y="141"/>
                    <a:pt x="768" y="50"/>
                    <a:pt x="667" y="25"/>
                  </a:cubicBezTo>
                  <a:cubicBezTo>
                    <a:pt x="566" y="0"/>
                    <a:pt x="396" y="49"/>
                    <a:pt x="307" y="83"/>
                  </a:cubicBezTo>
                  <a:close/>
                </a:path>
              </a:pathLst>
            </a:custGeom>
            <a:solidFill>
              <a:srgbClr val="00CCFF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Comic Sans MS" pitchFamily="66" charset="0"/>
                <a:ea typeface="MS PGothic" pitchFamily="34" charset="-128"/>
              </a:endParaRPr>
            </a:p>
          </p:txBody>
        </p:sp>
        <p:sp>
          <p:nvSpPr>
            <p:cNvPr id="193" name="Text Box 76"/>
            <p:cNvSpPr txBox="1">
              <a:spLocks noChangeArrowheads="1"/>
            </p:cNvSpPr>
            <p:nvPr/>
          </p:nvSpPr>
          <p:spPr bwMode="auto">
            <a:xfrm>
              <a:off x="8307388" y="4073525"/>
              <a:ext cx="357187" cy="461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400" dirty="0">
                  <a:solidFill>
                    <a:srgbClr val="FF0000"/>
                  </a:solidFill>
                  <a:ea typeface="MS PGothic" pitchFamily="34" charset="-128"/>
                </a:rPr>
                <a:t>B</a:t>
              </a:r>
            </a:p>
          </p:txBody>
        </p:sp>
        <p:grpSp>
          <p:nvGrpSpPr>
            <p:cNvPr id="136265" name="Group 193"/>
            <p:cNvGrpSpPr>
              <a:grpSpLocks/>
            </p:cNvGrpSpPr>
            <p:nvPr/>
          </p:nvGrpSpPr>
          <p:grpSpPr bwMode="auto">
            <a:xfrm>
              <a:off x="7179310" y="4033520"/>
              <a:ext cx="1009650" cy="855028"/>
              <a:chOff x="7179310" y="4033520"/>
              <a:chExt cx="1009650" cy="855028"/>
            </a:xfrm>
          </p:grpSpPr>
          <p:grpSp>
            <p:nvGrpSpPr>
              <p:cNvPr id="136283" name="Group 44"/>
              <p:cNvGrpSpPr>
                <a:grpSpLocks/>
              </p:cNvGrpSpPr>
              <p:nvPr/>
            </p:nvGrpSpPr>
            <p:grpSpPr bwMode="auto">
              <a:xfrm>
                <a:off x="7179310" y="4033520"/>
                <a:ext cx="1009650" cy="855028"/>
                <a:chOff x="-44" y="1473"/>
                <a:chExt cx="981" cy="1105"/>
              </a:xfrm>
            </p:grpSpPr>
            <p:pic>
              <p:nvPicPr>
                <p:cNvPr id="136285" name="Picture 45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36286" name="Freeform 46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296 w 356"/>
                    <a:gd name="T3" fmla="*/ 69 h 368"/>
                    <a:gd name="T4" fmla="*/ 1537 w 356"/>
                    <a:gd name="T5" fmla="*/ 1447 h 368"/>
                    <a:gd name="T6" fmla="*/ 339 w 356"/>
                    <a:gd name="T7" fmla="*/ 1810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i="1">
                    <a:solidFill>
                      <a:srgbClr val="000000"/>
                    </a:solidFill>
                    <a:latin typeface="Comic Sans MS" pitchFamily="66" charset="0"/>
                    <a:ea typeface="MS PGothic" pitchFamily="34" charset="-128"/>
                  </a:endParaRPr>
                </a:p>
              </p:txBody>
            </p:sp>
          </p:grpSp>
          <p:sp>
            <p:nvSpPr>
              <p:cNvPr id="213" name="Rectangle 43"/>
              <p:cNvSpPr>
                <a:spLocks noChangeArrowheads="1"/>
              </p:cNvSpPr>
              <p:nvPr/>
            </p:nvSpPr>
            <p:spPr bwMode="auto">
              <a:xfrm rot="-5400000">
                <a:off x="7438232" y="4309268"/>
                <a:ext cx="127000" cy="195263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i="1">
                  <a:solidFill>
                    <a:srgbClr val="000000"/>
                  </a:solidFill>
                  <a:latin typeface="Comic Sans MS" pitchFamily="66" charset="0"/>
                  <a:ea typeface="MS PGothic" pitchFamily="34" charset="-128"/>
                </a:endParaRPr>
              </a:p>
            </p:txBody>
          </p:sp>
        </p:grpSp>
        <p:grpSp>
          <p:nvGrpSpPr>
            <p:cNvPr id="136266" name="Group 194"/>
            <p:cNvGrpSpPr>
              <a:grpSpLocks/>
            </p:cNvGrpSpPr>
            <p:nvPr/>
          </p:nvGrpSpPr>
          <p:grpSpPr bwMode="auto">
            <a:xfrm>
              <a:off x="3757931" y="4714240"/>
              <a:ext cx="1291589" cy="426719"/>
              <a:chOff x="4011931" y="3379152"/>
              <a:chExt cx="1262062" cy="390207"/>
            </a:xfrm>
          </p:grpSpPr>
          <p:sp>
            <p:nvSpPr>
              <p:cNvPr id="201" name="Rectangle 43"/>
              <p:cNvSpPr>
                <a:spLocks noChangeArrowheads="1"/>
              </p:cNvSpPr>
              <p:nvPr/>
            </p:nvSpPr>
            <p:spPr bwMode="auto">
              <a:xfrm rot="-5400000">
                <a:off x="5112705" y="3476529"/>
                <a:ext cx="127747" cy="195452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i="1">
                  <a:solidFill>
                    <a:srgbClr val="000000"/>
                  </a:solidFill>
                  <a:latin typeface="Comic Sans MS" pitchFamily="66" charset="0"/>
                  <a:ea typeface="MS PGothic" pitchFamily="34" charset="-128"/>
                </a:endParaRPr>
              </a:p>
            </p:txBody>
          </p:sp>
          <p:grpSp>
            <p:nvGrpSpPr>
              <p:cNvPr id="136273" name="Group 1185"/>
              <p:cNvGrpSpPr>
                <a:grpSpLocks/>
              </p:cNvGrpSpPr>
              <p:nvPr/>
            </p:nvGrpSpPr>
            <p:grpSpPr bwMode="auto">
              <a:xfrm>
                <a:off x="4197985" y="3379152"/>
                <a:ext cx="892175" cy="390207"/>
                <a:chOff x="4650" y="1129"/>
                <a:chExt cx="246" cy="95"/>
              </a:xfrm>
            </p:grpSpPr>
            <p:sp>
              <p:nvSpPr>
                <p:cNvPr id="136275" name="Oval 407"/>
                <p:cNvSpPr>
                  <a:spLocks noChangeArrowheads="1"/>
                </p:cNvSpPr>
                <p:nvPr/>
              </p:nvSpPr>
              <p:spPr bwMode="auto">
                <a:xfrm>
                  <a:off x="4651" y="1171"/>
                  <a:ext cx="244" cy="53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000000"/>
                    </a:solidFill>
                    <a:latin typeface="Times New Roman" pitchFamily="18" charset="0"/>
                    <a:ea typeface="MS PGothic" pitchFamily="34" charset="-128"/>
                    <a:cs typeface="Arial" pitchFamily="34" charset="0"/>
                  </a:endParaRPr>
                </a:p>
              </p:txBody>
            </p:sp>
            <p:sp>
              <p:nvSpPr>
                <p:cNvPr id="136276" name="Rectangle 410"/>
                <p:cNvSpPr>
                  <a:spLocks noChangeArrowheads="1"/>
                </p:cNvSpPr>
                <p:nvPr/>
              </p:nvSpPr>
              <p:spPr bwMode="auto">
                <a:xfrm>
                  <a:off x="4651" y="1165"/>
                  <a:ext cx="245" cy="33"/>
                </a:xfrm>
                <a:prstGeom prst="rect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000000"/>
                    </a:solidFill>
                    <a:latin typeface="Times New Roman" pitchFamily="18" charset="0"/>
                    <a:ea typeface="MS PGothic" pitchFamily="34" charset="-128"/>
                    <a:cs typeface="Arial" pitchFamily="34" charset="0"/>
                  </a:endParaRPr>
                </a:p>
              </p:txBody>
            </p:sp>
            <p:sp>
              <p:nvSpPr>
                <p:cNvPr id="136277" name="Oval 411"/>
                <p:cNvSpPr>
                  <a:spLocks noChangeArrowheads="1"/>
                </p:cNvSpPr>
                <p:nvPr/>
              </p:nvSpPr>
              <p:spPr bwMode="auto">
                <a:xfrm>
                  <a:off x="4650" y="1129"/>
                  <a:ext cx="244" cy="62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000000"/>
                    </a:solidFill>
                    <a:latin typeface="Times New Roman" pitchFamily="18" charset="0"/>
                    <a:ea typeface="MS PGothic" pitchFamily="34" charset="-128"/>
                    <a:cs typeface="Arial" pitchFamily="34" charset="0"/>
                  </a:endParaRPr>
                </a:p>
              </p:txBody>
            </p:sp>
            <p:grpSp>
              <p:nvGrpSpPr>
                <p:cNvPr id="136278" name="Group 1189"/>
                <p:cNvGrpSpPr>
                  <a:grpSpLocks/>
                </p:cNvGrpSpPr>
                <p:nvPr/>
              </p:nvGrpSpPr>
              <p:grpSpPr bwMode="auto">
                <a:xfrm>
                  <a:off x="4699" y="1145"/>
                  <a:ext cx="138" cy="29"/>
                  <a:chOff x="2468" y="1332"/>
                  <a:chExt cx="310" cy="60"/>
                </a:xfrm>
              </p:grpSpPr>
              <p:sp>
                <p:nvSpPr>
                  <p:cNvPr id="136281" name="Freeform 1190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1270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i="1">
                      <a:solidFill>
                        <a:srgbClr val="000000"/>
                      </a:solidFill>
                      <a:latin typeface="Comic Sans MS" pitchFamily="66" charset="0"/>
                      <a:ea typeface="MS PGothic" pitchFamily="34" charset="-128"/>
                    </a:endParaRPr>
                  </a:p>
                </p:txBody>
              </p:sp>
              <p:sp>
                <p:nvSpPr>
                  <p:cNvPr id="136282" name="Freeform 1191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1270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i="1">
                      <a:solidFill>
                        <a:srgbClr val="000000"/>
                      </a:solidFill>
                      <a:latin typeface="Comic Sans MS" pitchFamily="66" charset="0"/>
                      <a:ea typeface="MS PGothic" pitchFamily="34" charset="-128"/>
                    </a:endParaRPr>
                  </a:p>
                </p:txBody>
              </p:sp>
            </p:grpSp>
            <p:sp>
              <p:nvSpPr>
                <p:cNvPr id="47192" name="Line 1192"/>
                <p:cNvSpPr>
                  <a:spLocks noChangeShapeType="1"/>
                </p:cNvSpPr>
                <p:nvPr/>
              </p:nvSpPr>
              <p:spPr bwMode="auto">
                <a:xfrm>
                  <a:off x="4651" y="1158"/>
                  <a:ext cx="0" cy="4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i="1">
                    <a:solidFill>
                      <a:srgbClr val="000000"/>
                    </a:solidFill>
                    <a:latin typeface="Comic Sans MS" charset="0"/>
                    <a:ea typeface="ＭＳ Ｐゴシック" charset="0"/>
                  </a:endParaRPr>
                </a:p>
              </p:txBody>
            </p:sp>
            <p:sp>
              <p:nvSpPr>
                <p:cNvPr id="47193" name="Line 1193"/>
                <p:cNvSpPr>
                  <a:spLocks noChangeShapeType="1"/>
                </p:cNvSpPr>
                <p:nvPr/>
              </p:nvSpPr>
              <p:spPr bwMode="auto">
                <a:xfrm>
                  <a:off x="4894" y="1160"/>
                  <a:ext cx="0" cy="4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i="1">
                    <a:solidFill>
                      <a:srgbClr val="000000"/>
                    </a:solidFill>
                    <a:latin typeface="Comic Sans MS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203" name="Rectangle 43"/>
              <p:cNvSpPr>
                <a:spLocks noChangeArrowheads="1"/>
              </p:cNvSpPr>
              <p:nvPr/>
            </p:nvSpPr>
            <p:spPr bwMode="auto">
              <a:xfrm rot="-5400000">
                <a:off x="4046200" y="3485965"/>
                <a:ext cx="126295" cy="195452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i="1">
                  <a:solidFill>
                    <a:srgbClr val="000000"/>
                  </a:solidFill>
                  <a:latin typeface="Comic Sans MS" pitchFamily="66" charset="0"/>
                  <a:ea typeface="MS PGothic" pitchFamily="34" charset="-128"/>
                </a:endParaRPr>
              </a:p>
            </p:txBody>
          </p:sp>
        </p:grpSp>
        <p:grpSp>
          <p:nvGrpSpPr>
            <p:cNvPr id="136267" name="Group 195"/>
            <p:cNvGrpSpPr>
              <a:grpSpLocks/>
            </p:cNvGrpSpPr>
            <p:nvPr/>
          </p:nvGrpSpPr>
          <p:grpSpPr bwMode="auto">
            <a:xfrm>
              <a:off x="1483360" y="5313680"/>
              <a:ext cx="701043" cy="517588"/>
              <a:chOff x="1046480" y="3962400"/>
              <a:chExt cx="1026163" cy="761428"/>
            </a:xfrm>
          </p:grpSpPr>
          <p:sp>
            <p:nvSpPr>
              <p:cNvPr id="197" name="Rectangle 48"/>
              <p:cNvSpPr>
                <a:spLocks noChangeArrowheads="1"/>
              </p:cNvSpPr>
              <p:nvPr/>
            </p:nvSpPr>
            <p:spPr bwMode="auto">
              <a:xfrm rot="-5400000">
                <a:off x="1893438" y="4298853"/>
                <a:ext cx="109762" cy="248638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i="1">
                  <a:solidFill>
                    <a:srgbClr val="000000"/>
                  </a:solidFill>
                  <a:latin typeface="Comic Sans MS" pitchFamily="66" charset="0"/>
                  <a:ea typeface="MS PGothic" pitchFamily="34" charset="-128"/>
                </a:endParaRPr>
              </a:p>
            </p:txBody>
          </p:sp>
          <p:grpSp>
            <p:nvGrpSpPr>
              <p:cNvPr id="136269" name="Group 49"/>
              <p:cNvGrpSpPr>
                <a:grpSpLocks/>
              </p:cNvGrpSpPr>
              <p:nvPr/>
            </p:nvGrpSpPr>
            <p:grpSpPr bwMode="auto">
              <a:xfrm>
                <a:off x="1046480" y="3962400"/>
                <a:ext cx="936071" cy="761428"/>
                <a:chOff x="-44" y="1473"/>
                <a:chExt cx="981" cy="1105"/>
              </a:xfrm>
            </p:grpSpPr>
            <p:pic>
              <p:nvPicPr>
                <p:cNvPr id="136270" name="Picture 50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36271" name="Freeform 51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296 w 356"/>
                    <a:gd name="T3" fmla="*/ 69 h 368"/>
                    <a:gd name="T4" fmla="*/ 1537 w 356"/>
                    <a:gd name="T5" fmla="*/ 1447 h 368"/>
                    <a:gd name="T6" fmla="*/ 339 w 356"/>
                    <a:gd name="T7" fmla="*/ 1810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i="1">
                    <a:solidFill>
                      <a:srgbClr val="000000"/>
                    </a:solidFill>
                    <a:latin typeface="Comic Sans MS" pitchFamily="66" charset="0"/>
                    <a:ea typeface="MS PGothic" pitchFamily="34" charset="-128"/>
                  </a:endParaRPr>
                </a:p>
              </p:txBody>
            </p:sp>
          </p:grpSp>
        </p:grpSp>
      </p:grpSp>
      <p:sp>
        <p:nvSpPr>
          <p:cNvPr id="47107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dirty="0" smtClean="0">
                <a:solidFill>
                  <a:srgbClr val="000000"/>
                </a:solidFill>
                <a:latin typeface="Arial" charset="0"/>
              </a:rPr>
              <a:t>Link </a:t>
            </a:r>
            <a:r>
              <a:rPr lang="en-US" i="0" dirty="0">
                <a:solidFill>
                  <a:srgbClr val="000000"/>
                </a:solidFill>
                <a:latin typeface="Arial" charset="0"/>
              </a:rPr>
              <a:t>Layer</a:t>
            </a:r>
          </a:p>
        </p:txBody>
      </p:sp>
      <p:sp>
        <p:nvSpPr>
          <p:cNvPr id="471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200" i="0">
                <a:solidFill>
                  <a:srgbClr val="000000"/>
                </a:solidFill>
                <a:latin typeface="Arial" pitchFamily="34" charset="0"/>
              </a:rPr>
              <a:t>5-</a:t>
            </a:r>
            <a:fld id="{C5F02347-86A7-4493-B143-0572F9413064}" type="slidenum">
              <a:rPr lang="en-US" sz="1200" i="0">
                <a:solidFill>
                  <a:srgbClr val="000000"/>
                </a:solidFill>
                <a:latin typeface="Arial" pitchFamily="34" charset="0"/>
              </a:rPr>
              <a:pPr/>
              <a:t>10</a:t>
            </a:fld>
            <a:endParaRPr lang="en-US" sz="1200" i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7109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001000" cy="1143000"/>
          </a:xfrm>
        </p:spPr>
        <p:txBody>
          <a:bodyPr/>
          <a:lstStyle/>
          <a:p>
            <a:pPr>
              <a:defRPr/>
            </a:pPr>
            <a:r>
              <a:rPr lang="en-US" sz="4000">
                <a:ea typeface="ＭＳ Ｐゴシック" charset="0"/>
                <a:cs typeface="+mj-cs"/>
              </a:rPr>
              <a:t>Addressing: routing to another LAN</a:t>
            </a:r>
          </a:p>
        </p:txBody>
      </p:sp>
      <p:grpSp>
        <p:nvGrpSpPr>
          <p:cNvPr id="714811" name="Group 59"/>
          <p:cNvGrpSpPr>
            <a:grpSpLocks/>
          </p:cNvGrpSpPr>
          <p:nvPr/>
        </p:nvGrpSpPr>
        <p:grpSpPr bwMode="auto">
          <a:xfrm>
            <a:off x="534988" y="2686050"/>
            <a:ext cx="976312" cy="1460500"/>
            <a:chOff x="337" y="1692"/>
            <a:chExt cx="615" cy="920"/>
          </a:xfrm>
        </p:grpSpPr>
        <p:sp>
          <p:nvSpPr>
            <p:cNvPr id="136229" name="Freeform 60"/>
            <p:cNvSpPr>
              <a:spLocks/>
            </p:cNvSpPr>
            <p:nvPr/>
          </p:nvSpPr>
          <p:spPr bwMode="auto">
            <a:xfrm>
              <a:off x="348" y="1709"/>
              <a:ext cx="604" cy="903"/>
            </a:xfrm>
            <a:custGeom>
              <a:avLst/>
              <a:gdLst>
                <a:gd name="T0" fmla="*/ 496 w 604"/>
                <a:gd name="T1" fmla="*/ 0 h 903"/>
                <a:gd name="T2" fmla="*/ 604 w 604"/>
                <a:gd name="T3" fmla="*/ 903 h 903"/>
                <a:gd name="T4" fmla="*/ 0 w 604"/>
                <a:gd name="T5" fmla="*/ 788 h 903"/>
                <a:gd name="T6" fmla="*/ 456 w 604"/>
                <a:gd name="T7" fmla="*/ 750 h 903"/>
                <a:gd name="T8" fmla="*/ 496 w 604"/>
                <a:gd name="T9" fmla="*/ 0 h 9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04" h="903">
                  <a:moveTo>
                    <a:pt x="496" y="0"/>
                  </a:moveTo>
                  <a:lnTo>
                    <a:pt x="604" y="903"/>
                  </a:lnTo>
                  <a:lnTo>
                    <a:pt x="0" y="788"/>
                  </a:lnTo>
                  <a:lnTo>
                    <a:pt x="456" y="750"/>
                  </a:lnTo>
                  <a:lnTo>
                    <a:pt x="496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Comic Sans MS" pitchFamily="66" charset="0"/>
                <a:ea typeface="MS PGothic" pitchFamily="34" charset="-128"/>
              </a:endParaRPr>
            </a:p>
          </p:txBody>
        </p:sp>
        <p:sp>
          <p:nvSpPr>
            <p:cNvPr id="47143" name="Rectangle 61"/>
            <p:cNvSpPr>
              <a:spLocks noChangeArrowheads="1"/>
            </p:cNvSpPr>
            <p:nvPr/>
          </p:nvSpPr>
          <p:spPr bwMode="auto">
            <a:xfrm>
              <a:off x="344" y="1711"/>
              <a:ext cx="493" cy="79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7144" name="Text Box 62"/>
            <p:cNvSpPr txBox="1">
              <a:spLocks noChangeArrowheads="1"/>
            </p:cNvSpPr>
            <p:nvPr/>
          </p:nvSpPr>
          <p:spPr bwMode="auto">
            <a:xfrm>
              <a:off x="413" y="1692"/>
              <a:ext cx="336" cy="8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i="0" smtClean="0">
                <a:solidFill>
                  <a:srgbClr val="000000"/>
                </a:solidFill>
                <a:latin typeface="Arial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i="0" smtClean="0">
                <a:solidFill>
                  <a:srgbClr val="000000"/>
                </a:solidFill>
                <a:latin typeface="Arial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 i="0" smtClean="0">
                  <a:solidFill>
                    <a:srgbClr val="000000"/>
                  </a:solidFill>
                  <a:latin typeface="Arial" charset="0"/>
                </a:rPr>
                <a:t>IP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 i="0" smtClean="0">
                  <a:solidFill>
                    <a:srgbClr val="000000"/>
                  </a:solidFill>
                  <a:latin typeface="Arial" charset="0"/>
                </a:rPr>
                <a:t>Eth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 i="0" smtClean="0">
                  <a:solidFill>
                    <a:srgbClr val="000000"/>
                  </a:solidFill>
                  <a:latin typeface="Arial" charset="0"/>
                </a:rPr>
                <a:t>Phy</a:t>
              </a:r>
            </a:p>
          </p:txBody>
        </p:sp>
        <p:sp>
          <p:nvSpPr>
            <p:cNvPr id="47145" name="Line 63"/>
            <p:cNvSpPr>
              <a:spLocks noChangeShapeType="1"/>
            </p:cNvSpPr>
            <p:nvPr/>
          </p:nvSpPr>
          <p:spPr bwMode="auto">
            <a:xfrm>
              <a:off x="346" y="1868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7146" name="Line 64"/>
            <p:cNvSpPr>
              <a:spLocks noChangeShapeType="1"/>
            </p:cNvSpPr>
            <p:nvPr/>
          </p:nvSpPr>
          <p:spPr bwMode="auto">
            <a:xfrm>
              <a:off x="343" y="2027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7147" name="Line 65"/>
            <p:cNvSpPr>
              <a:spLocks noChangeShapeType="1"/>
            </p:cNvSpPr>
            <p:nvPr/>
          </p:nvSpPr>
          <p:spPr bwMode="auto">
            <a:xfrm>
              <a:off x="340" y="2186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7148" name="Line 66"/>
            <p:cNvSpPr>
              <a:spLocks noChangeShapeType="1"/>
            </p:cNvSpPr>
            <p:nvPr/>
          </p:nvSpPr>
          <p:spPr bwMode="auto">
            <a:xfrm>
              <a:off x="337" y="2345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</p:grpSp>
      <p:sp>
        <p:nvSpPr>
          <p:cNvPr id="47111" name="Rectangle 76"/>
          <p:cNvSpPr>
            <a:spLocks noChangeArrowheads="1"/>
          </p:cNvSpPr>
          <p:nvPr/>
        </p:nvSpPr>
        <p:spPr bwMode="auto">
          <a:xfrm>
            <a:off x="706438" y="1084263"/>
            <a:ext cx="77724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charset="0"/>
              <a:buChar char="v"/>
              <a:defRPr/>
            </a:pPr>
            <a:r>
              <a:rPr lang="en-US" sz="2000">
                <a:solidFill>
                  <a:srgbClr val="000000"/>
                </a:solidFill>
                <a:ea typeface="ＭＳ Ｐゴシック" charset="0"/>
              </a:rPr>
              <a:t>frame sent from A to R</a:t>
            </a:r>
          </a:p>
        </p:txBody>
      </p:sp>
      <p:grpSp>
        <p:nvGrpSpPr>
          <p:cNvPr id="714820" name="Group 68"/>
          <p:cNvGrpSpPr>
            <a:grpSpLocks/>
          </p:cNvGrpSpPr>
          <p:nvPr/>
        </p:nvGrpSpPr>
        <p:grpSpPr bwMode="auto">
          <a:xfrm>
            <a:off x="2713038" y="3265488"/>
            <a:ext cx="1096962" cy="244475"/>
            <a:chOff x="1231" y="1990"/>
            <a:chExt cx="691" cy="154"/>
          </a:xfrm>
        </p:grpSpPr>
        <p:sp>
          <p:nvSpPr>
            <p:cNvPr id="47139" name="Rectangle 69"/>
            <p:cNvSpPr>
              <a:spLocks noChangeArrowheads="1"/>
            </p:cNvSpPr>
            <p:nvPr/>
          </p:nvSpPr>
          <p:spPr bwMode="auto">
            <a:xfrm>
              <a:off x="1231" y="1991"/>
              <a:ext cx="691" cy="15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7140" name="Line 70"/>
            <p:cNvSpPr>
              <a:spLocks noChangeShapeType="1"/>
            </p:cNvSpPr>
            <p:nvPr/>
          </p:nvSpPr>
          <p:spPr bwMode="auto">
            <a:xfrm>
              <a:off x="1337" y="1990"/>
              <a:ext cx="0" cy="152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7141" name="Line 71"/>
            <p:cNvSpPr>
              <a:spLocks noChangeShapeType="1"/>
            </p:cNvSpPr>
            <p:nvPr/>
          </p:nvSpPr>
          <p:spPr bwMode="auto">
            <a:xfrm>
              <a:off x="1427" y="1992"/>
              <a:ext cx="0" cy="152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</p:grpSp>
      <p:grpSp>
        <p:nvGrpSpPr>
          <p:cNvPr id="714852" name="Group 100"/>
          <p:cNvGrpSpPr>
            <a:grpSpLocks/>
          </p:cNvGrpSpPr>
          <p:nvPr/>
        </p:nvGrpSpPr>
        <p:grpSpPr bwMode="auto">
          <a:xfrm>
            <a:off x="3952875" y="2767013"/>
            <a:ext cx="895350" cy="2038350"/>
            <a:chOff x="2823" y="1545"/>
            <a:chExt cx="564" cy="1284"/>
          </a:xfrm>
        </p:grpSpPr>
        <p:sp>
          <p:nvSpPr>
            <p:cNvPr id="136221" name="Freeform 93"/>
            <p:cNvSpPr>
              <a:spLocks/>
            </p:cNvSpPr>
            <p:nvPr/>
          </p:nvSpPr>
          <p:spPr bwMode="auto">
            <a:xfrm>
              <a:off x="2823" y="2265"/>
              <a:ext cx="564" cy="564"/>
            </a:xfrm>
            <a:custGeom>
              <a:avLst/>
              <a:gdLst>
                <a:gd name="T0" fmla="*/ 564 w 564"/>
                <a:gd name="T1" fmla="*/ 0 h 564"/>
                <a:gd name="T2" fmla="*/ 287 w 564"/>
                <a:gd name="T3" fmla="*/ 564 h 564"/>
                <a:gd name="T4" fmla="*/ 0 w 564"/>
                <a:gd name="T5" fmla="*/ 0 h 564"/>
                <a:gd name="T6" fmla="*/ 564 w 564"/>
                <a:gd name="T7" fmla="*/ 0 h 5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64" h="564">
                  <a:moveTo>
                    <a:pt x="564" y="0"/>
                  </a:moveTo>
                  <a:lnTo>
                    <a:pt x="287" y="564"/>
                  </a:lnTo>
                  <a:lnTo>
                    <a:pt x="0" y="0"/>
                  </a:lnTo>
                  <a:lnTo>
                    <a:pt x="56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Comic Sans MS" pitchFamily="66" charset="0"/>
                <a:ea typeface="MS PGothic" pitchFamily="34" charset="-128"/>
              </a:endParaRPr>
            </a:p>
          </p:txBody>
        </p:sp>
        <p:sp>
          <p:nvSpPr>
            <p:cNvPr id="47135" name="Rectangle 94"/>
            <p:cNvSpPr>
              <a:spLocks noChangeArrowheads="1"/>
            </p:cNvSpPr>
            <p:nvPr/>
          </p:nvSpPr>
          <p:spPr bwMode="auto">
            <a:xfrm>
              <a:off x="2872" y="1877"/>
              <a:ext cx="493" cy="47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7136" name="Text Box 95"/>
            <p:cNvSpPr txBox="1">
              <a:spLocks noChangeArrowheads="1"/>
            </p:cNvSpPr>
            <p:nvPr/>
          </p:nvSpPr>
          <p:spPr bwMode="auto">
            <a:xfrm>
              <a:off x="2941" y="1545"/>
              <a:ext cx="336" cy="8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i="0" smtClean="0">
                <a:solidFill>
                  <a:srgbClr val="000000"/>
                </a:solidFill>
                <a:latin typeface="Arial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i="0" smtClean="0">
                <a:solidFill>
                  <a:srgbClr val="000000"/>
                </a:solidFill>
                <a:latin typeface="Arial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 i="0" smtClean="0">
                  <a:solidFill>
                    <a:srgbClr val="000000"/>
                  </a:solidFill>
                  <a:latin typeface="Arial" charset="0"/>
                </a:rPr>
                <a:t>IP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 i="0" smtClean="0">
                  <a:solidFill>
                    <a:srgbClr val="000000"/>
                  </a:solidFill>
                  <a:latin typeface="Arial" charset="0"/>
                </a:rPr>
                <a:t>Eth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 i="0" smtClean="0">
                  <a:solidFill>
                    <a:srgbClr val="000000"/>
                  </a:solidFill>
                  <a:latin typeface="Arial" charset="0"/>
                </a:rPr>
                <a:t>Phy</a:t>
              </a:r>
            </a:p>
          </p:txBody>
        </p:sp>
        <p:sp>
          <p:nvSpPr>
            <p:cNvPr id="47137" name="Line 98"/>
            <p:cNvSpPr>
              <a:spLocks noChangeShapeType="1"/>
            </p:cNvSpPr>
            <p:nvPr/>
          </p:nvSpPr>
          <p:spPr bwMode="auto">
            <a:xfrm>
              <a:off x="2868" y="2039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7138" name="Line 99"/>
            <p:cNvSpPr>
              <a:spLocks noChangeShapeType="1"/>
            </p:cNvSpPr>
            <p:nvPr/>
          </p:nvSpPr>
          <p:spPr bwMode="auto">
            <a:xfrm>
              <a:off x="2865" y="2198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</p:grpSp>
      <p:sp>
        <p:nvSpPr>
          <p:cNvPr id="714853" name="Rectangle 101"/>
          <p:cNvSpPr>
            <a:spLocks noChangeArrowheads="1"/>
          </p:cNvSpPr>
          <p:nvPr/>
        </p:nvSpPr>
        <p:spPr bwMode="auto">
          <a:xfrm>
            <a:off x="709613" y="1439863"/>
            <a:ext cx="77724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charset="0"/>
              <a:buChar char="v"/>
              <a:defRPr/>
            </a:pPr>
            <a:r>
              <a:rPr lang="en-US" sz="2000">
                <a:solidFill>
                  <a:srgbClr val="000000"/>
                </a:solidFill>
                <a:ea typeface="ＭＳ Ｐゴシック" charset="0"/>
              </a:rPr>
              <a:t>frame received at R, datagram removed, passed up to IP</a:t>
            </a:r>
          </a:p>
        </p:txBody>
      </p:sp>
      <p:grpSp>
        <p:nvGrpSpPr>
          <p:cNvPr id="714883" name="Group 131"/>
          <p:cNvGrpSpPr>
            <a:grpSpLocks/>
          </p:cNvGrpSpPr>
          <p:nvPr/>
        </p:nvGrpSpPr>
        <p:grpSpPr bwMode="auto">
          <a:xfrm>
            <a:off x="1477963" y="2244725"/>
            <a:ext cx="2427287" cy="1519238"/>
            <a:chOff x="931" y="1414"/>
            <a:chExt cx="1529" cy="957"/>
          </a:xfrm>
        </p:grpSpPr>
        <p:sp>
          <p:nvSpPr>
            <p:cNvPr id="47121" name="Text Box 79"/>
            <p:cNvSpPr txBox="1">
              <a:spLocks noChangeArrowheads="1"/>
            </p:cNvSpPr>
            <p:nvPr/>
          </p:nvSpPr>
          <p:spPr bwMode="auto">
            <a:xfrm>
              <a:off x="931" y="1414"/>
              <a:ext cx="15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i="0" smtClean="0">
                  <a:solidFill>
                    <a:srgbClr val="000000"/>
                  </a:solidFill>
                  <a:latin typeface="Arial" charset="0"/>
                </a:rPr>
                <a:t>MAC src: 74-29-9C-E8-FF-55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i="0" smtClean="0">
                  <a:solidFill>
                    <a:srgbClr val="000000"/>
                  </a:solidFill>
                  <a:latin typeface="Arial" charset="0"/>
                </a:rPr>
                <a:t>   MAC dest: E6-E9-00-17-BB-4B</a:t>
              </a:r>
            </a:p>
          </p:txBody>
        </p:sp>
        <p:grpSp>
          <p:nvGrpSpPr>
            <p:cNvPr id="136209" name="Group 80"/>
            <p:cNvGrpSpPr>
              <a:grpSpLocks/>
            </p:cNvGrpSpPr>
            <p:nvPr/>
          </p:nvGrpSpPr>
          <p:grpSpPr bwMode="auto">
            <a:xfrm>
              <a:off x="981" y="2182"/>
              <a:ext cx="1049" cy="189"/>
              <a:chOff x="2829" y="2040"/>
              <a:chExt cx="1049" cy="189"/>
            </a:xfrm>
          </p:grpSpPr>
          <p:sp>
            <p:nvSpPr>
              <p:cNvPr id="47128" name="Rectangle 81"/>
              <p:cNvSpPr>
                <a:spLocks noChangeArrowheads="1"/>
              </p:cNvSpPr>
              <p:nvPr/>
            </p:nvSpPr>
            <p:spPr bwMode="auto">
              <a:xfrm>
                <a:off x="2829" y="2042"/>
                <a:ext cx="1049" cy="185"/>
              </a:xfrm>
              <a:prstGeom prst="rect">
                <a:avLst/>
              </a:prstGeom>
              <a:solidFill>
                <a:srgbClr val="0000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i="1">
                  <a:solidFill>
                    <a:srgbClr val="000000"/>
                  </a:solidFill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7129" name="Rectangle 82"/>
              <p:cNvSpPr>
                <a:spLocks noChangeArrowheads="1"/>
              </p:cNvSpPr>
              <p:nvPr/>
            </p:nvSpPr>
            <p:spPr bwMode="auto">
              <a:xfrm>
                <a:off x="3078" y="2060"/>
                <a:ext cx="691" cy="15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i="1">
                  <a:solidFill>
                    <a:srgbClr val="000000"/>
                  </a:solidFill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7130" name="Line 83"/>
              <p:cNvSpPr>
                <a:spLocks noChangeShapeType="1"/>
              </p:cNvSpPr>
              <p:nvPr/>
            </p:nvSpPr>
            <p:spPr bwMode="auto">
              <a:xfrm>
                <a:off x="3180" y="2063"/>
                <a:ext cx="0" cy="152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i="1">
                  <a:solidFill>
                    <a:srgbClr val="000000"/>
                  </a:solidFill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7131" name="Line 84"/>
              <p:cNvSpPr>
                <a:spLocks noChangeShapeType="1"/>
              </p:cNvSpPr>
              <p:nvPr/>
            </p:nvSpPr>
            <p:spPr bwMode="auto">
              <a:xfrm>
                <a:off x="3276" y="2063"/>
                <a:ext cx="0" cy="152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i="1">
                  <a:solidFill>
                    <a:srgbClr val="000000"/>
                  </a:solidFill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7132" name="Line 85"/>
              <p:cNvSpPr>
                <a:spLocks noChangeShapeType="1"/>
              </p:cNvSpPr>
              <p:nvPr/>
            </p:nvSpPr>
            <p:spPr bwMode="auto">
              <a:xfrm>
                <a:off x="2910" y="2040"/>
                <a:ext cx="0" cy="189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i="1">
                  <a:solidFill>
                    <a:srgbClr val="000000"/>
                  </a:solidFill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7133" name="Line 86"/>
              <p:cNvSpPr>
                <a:spLocks noChangeShapeType="1"/>
              </p:cNvSpPr>
              <p:nvPr/>
            </p:nvSpPr>
            <p:spPr bwMode="auto">
              <a:xfrm>
                <a:off x="3006" y="2040"/>
                <a:ext cx="0" cy="189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i="1">
                  <a:solidFill>
                    <a:srgbClr val="000000"/>
                  </a:solidFill>
                  <a:latin typeface="Comic Sans MS" charset="0"/>
                  <a:ea typeface="ＭＳ Ｐゴシック" charset="0"/>
                </a:endParaRPr>
              </a:p>
            </p:txBody>
          </p:sp>
        </p:grpSp>
        <p:sp>
          <p:nvSpPr>
            <p:cNvPr id="47123" name="Line 87"/>
            <p:cNvSpPr>
              <a:spLocks noChangeShapeType="1"/>
            </p:cNvSpPr>
            <p:nvPr/>
          </p:nvSpPr>
          <p:spPr bwMode="auto">
            <a:xfrm flipV="1">
              <a:off x="1018" y="1576"/>
              <a:ext cx="2" cy="7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7124" name="Line 88"/>
            <p:cNvSpPr>
              <a:spLocks noChangeShapeType="1"/>
            </p:cNvSpPr>
            <p:nvPr/>
          </p:nvSpPr>
          <p:spPr bwMode="auto">
            <a:xfrm flipV="1">
              <a:off x="1106" y="1680"/>
              <a:ext cx="0" cy="5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7125" name="Line 89"/>
            <p:cNvSpPr>
              <a:spLocks noChangeShapeType="1"/>
            </p:cNvSpPr>
            <p:nvPr/>
          </p:nvSpPr>
          <p:spPr bwMode="auto">
            <a:xfrm flipH="1" flipV="1">
              <a:off x="1276" y="1812"/>
              <a:ext cx="2" cy="4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7126" name="Line 90"/>
            <p:cNvSpPr>
              <a:spLocks noChangeShapeType="1"/>
            </p:cNvSpPr>
            <p:nvPr/>
          </p:nvSpPr>
          <p:spPr bwMode="auto">
            <a:xfrm>
              <a:off x="1368" y="1924"/>
              <a:ext cx="2" cy="3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7127" name="Text Box 130"/>
            <p:cNvSpPr txBox="1">
              <a:spLocks noChangeArrowheads="1"/>
            </p:cNvSpPr>
            <p:nvPr/>
          </p:nvSpPr>
          <p:spPr bwMode="auto">
            <a:xfrm>
              <a:off x="1193" y="1665"/>
              <a:ext cx="126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i="0" smtClean="0">
                  <a:solidFill>
                    <a:srgbClr val="000000"/>
                  </a:solidFill>
                  <a:latin typeface="Arial" charset="0"/>
                </a:rPr>
                <a:t>IP src: 111.111.111.111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i="0" smtClean="0">
                  <a:solidFill>
                    <a:srgbClr val="000000"/>
                  </a:solidFill>
                  <a:latin typeface="Arial" charset="0"/>
                </a:rPr>
                <a:t>   IP dest: 222.222.222.222</a:t>
              </a:r>
            </a:p>
          </p:txBody>
        </p:sp>
      </p:grpSp>
      <p:grpSp>
        <p:nvGrpSpPr>
          <p:cNvPr id="714898" name="Group 146"/>
          <p:cNvGrpSpPr>
            <a:grpSpLocks/>
          </p:cNvGrpSpPr>
          <p:nvPr/>
        </p:nvGrpSpPr>
        <p:grpSpPr bwMode="auto">
          <a:xfrm>
            <a:off x="2667000" y="2435225"/>
            <a:ext cx="2011363" cy="979488"/>
            <a:chOff x="4493" y="1480"/>
            <a:chExt cx="1267" cy="617"/>
          </a:xfrm>
        </p:grpSpPr>
        <p:sp>
          <p:nvSpPr>
            <p:cNvPr id="47118" name="Line 143"/>
            <p:cNvSpPr>
              <a:spLocks noChangeShapeType="1"/>
            </p:cNvSpPr>
            <p:nvPr/>
          </p:nvSpPr>
          <p:spPr bwMode="auto">
            <a:xfrm flipH="1" flipV="1">
              <a:off x="4576" y="1627"/>
              <a:ext cx="2" cy="4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7119" name="Line 144"/>
            <p:cNvSpPr>
              <a:spLocks noChangeShapeType="1"/>
            </p:cNvSpPr>
            <p:nvPr/>
          </p:nvSpPr>
          <p:spPr bwMode="auto">
            <a:xfrm>
              <a:off x="4668" y="1739"/>
              <a:ext cx="2" cy="3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7120" name="Text Box 145"/>
            <p:cNvSpPr txBox="1">
              <a:spLocks noChangeArrowheads="1"/>
            </p:cNvSpPr>
            <p:nvPr/>
          </p:nvSpPr>
          <p:spPr bwMode="auto">
            <a:xfrm>
              <a:off x="4493" y="1480"/>
              <a:ext cx="126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i="0" smtClean="0">
                  <a:solidFill>
                    <a:srgbClr val="000000"/>
                  </a:solidFill>
                  <a:latin typeface="Arial" charset="0"/>
                </a:rPr>
                <a:t>IP src: 111.111.111.111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i="0" smtClean="0">
                  <a:solidFill>
                    <a:srgbClr val="000000"/>
                  </a:solidFill>
                  <a:latin typeface="Arial" charset="0"/>
                </a:rPr>
                <a:t>   IP dest: 222.222.222.222</a:t>
              </a:r>
            </a:p>
          </p:txBody>
        </p:sp>
      </p:grpSp>
      <p:pic>
        <p:nvPicPr>
          <p:cNvPr id="136204" name="Picture 15" descr="underline_base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8" y="763588"/>
            <a:ext cx="77692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2471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714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96296E-6 L -8.33333E-7 0.13334 L 0.04045 0.16297 L 0.08629 0.16297 L 0.08524 0.01482 " pathEditMode="relative" rAng="0" ptsTypes="AAAAA">
                                      <p:cBhvr>
                                        <p:cTn id="11" dur="2000" fill="hold"/>
                                        <p:tgtEl>
                                          <p:spTgt spid="7148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06" y="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7148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4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1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7148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4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14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485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8241" name="Group 100"/>
          <p:cNvGrpSpPr>
            <a:grpSpLocks/>
          </p:cNvGrpSpPr>
          <p:nvPr/>
        </p:nvGrpSpPr>
        <p:grpSpPr bwMode="auto">
          <a:xfrm>
            <a:off x="709613" y="3962400"/>
            <a:ext cx="8221662" cy="2349500"/>
            <a:chOff x="709613" y="3962400"/>
            <a:chExt cx="8221662" cy="2349500"/>
          </a:xfrm>
        </p:grpSpPr>
        <p:grpSp>
          <p:nvGrpSpPr>
            <p:cNvPr id="138285" name="Group 101"/>
            <p:cNvGrpSpPr>
              <a:grpSpLocks/>
            </p:cNvGrpSpPr>
            <p:nvPr/>
          </p:nvGrpSpPr>
          <p:grpSpPr bwMode="auto">
            <a:xfrm>
              <a:off x="6979920" y="5354320"/>
              <a:ext cx="711200" cy="601028"/>
              <a:chOff x="7179310" y="4033520"/>
              <a:chExt cx="1009650" cy="855028"/>
            </a:xfrm>
          </p:grpSpPr>
          <p:grpSp>
            <p:nvGrpSpPr>
              <p:cNvPr id="138344" name="Group 44"/>
              <p:cNvGrpSpPr>
                <a:grpSpLocks/>
              </p:cNvGrpSpPr>
              <p:nvPr/>
            </p:nvGrpSpPr>
            <p:grpSpPr bwMode="auto">
              <a:xfrm>
                <a:off x="7179310" y="4033520"/>
                <a:ext cx="1009650" cy="855028"/>
                <a:chOff x="-44" y="1473"/>
                <a:chExt cx="981" cy="1105"/>
              </a:xfrm>
            </p:grpSpPr>
            <p:pic>
              <p:nvPicPr>
                <p:cNvPr id="138346" name="Picture 45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38347" name="Freeform 46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296 w 356"/>
                    <a:gd name="T3" fmla="*/ 69 h 368"/>
                    <a:gd name="T4" fmla="*/ 1537 w 356"/>
                    <a:gd name="T5" fmla="*/ 1447 h 368"/>
                    <a:gd name="T6" fmla="*/ 339 w 356"/>
                    <a:gd name="T7" fmla="*/ 1810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i="1">
                    <a:solidFill>
                      <a:srgbClr val="000000"/>
                    </a:solidFill>
                    <a:latin typeface="Comic Sans MS" pitchFamily="66" charset="0"/>
                    <a:ea typeface="MS PGothic" pitchFamily="34" charset="-128"/>
                  </a:endParaRPr>
                </a:p>
              </p:txBody>
            </p:sp>
          </p:grpSp>
          <p:sp>
            <p:nvSpPr>
              <p:cNvPr id="162" name="Rectangle 43"/>
              <p:cNvSpPr>
                <a:spLocks noChangeArrowheads="1"/>
              </p:cNvSpPr>
              <p:nvPr/>
            </p:nvSpPr>
            <p:spPr bwMode="auto">
              <a:xfrm rot="-5400000">
                <a:off x="7439930" y="4308572"/>
                <a:ext cx="126470" cy="196070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i="1">
                  <a:solidFill>
                    <a:srgbClr val="000000"/>
                  </a:solidFill>
                  <a:latin typeface="Comic Sans MS" pitchFamily="66" charset="0"/>
                  <a:ea typeface="MS PGothic" pitchFamily="34" charset="-128"/>
                </a:endParaRPr>
              </a:p>
            </p:txBody>
          </p:sp>
        </p:grpSp>
        <p:grpSp>
          <p:nvGrpSpPr>
            <p:cNvPr id="138286" name="Group 102"/>
            <p:cNvGrpSpPr>
              <a:grpSpLocks/>
            </p:cNvGrpSpPr>
            <p:nvPr/>
          </p:nvGrpSpPr>
          <p:grpSpPr bwMode="auto">
            <a:xfrm>
              <a:off x="1046480" y="3962400"/>
              <a:ext cx="1026163" cy="761428"/>
              <a:chOff x="1046480" y="3962400"/>
              <a:chExt cx="1026163" cy="761428"/>
            </a:xfrm>
          </p:grpSpPr>
          <p:sp>
            <p:nvSpPr>
              <p:cNvPr id="157" name="Rectangle 48"/>
              <p:cNvSpPr>
                <a:spLocks noChangeArrowheads="1"/>
              </p:cNvSpPr>
              <p:nvPr/>
            </p:nvSpPr>
            <p:spPr bwMode="auto">
              <a:xfrm rot="-5400000">
                <a:off x="1893887" y="4300538"/>
                <a:ext cx="111125" cy="247650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i="1">
                  <a:solidFill>
                    <a:srgbClr val="000000"/>
                  </a:solidFill>
                  <a:latin typeface="Comic Sans MS" pitchFamily="66" charset="0"/>
                  <a:ea typeface="MS PGothic" pitchFamily="34" charset="-128"/>
                </a:endParaRPr>
              </a:p>
            </p:txBody>
          </p:sp>
          <p:grpSp>
            <p:nvGrpSpPr>
              <p:cNvPr id="138341" name="Group 49"/>
              <p:cNvGrpSpPr>
                <a:grpSpLocks/>
              </p:cNvGrpSpPr>
              <p:nvPr/>
            </p:nvGrpSpPr>
            <p:grpSpPr bwMode="auto">
              <a:xfrm>
                <a:off x="1046480" y="3962400"/>
                <a:ext cx="936071" cy="761428"/>
                <a:chOff x="-44" y="1473"/>
                <a:chExt cx="981" cy="1105"/>
              </a:xfrm>
            </p:grpSpPr>
            <p:pic>
              <p:nvPicPr>
                <p:cNvPr id="138342" name="Picture 50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38343" name="Freeform 51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296 w 356"/>
                    <a:gd name="T3" fmla="*/ 69 h 368"/>
                    <a:gd name="T4" fmla="*/ 1537 w 356"/>
                    <a:gd name="T5" fmla="*/ 1447 h 368"/>
                    <a:gd name="T6" fmla="*/ 339 w 356"/>
                    <a:gd name="T7" fmla="*/ 1810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i="1">
                    <a:solidFill>
                      <a:srgbClr val="000000"/>
                    </a:solidFill>
                    <a:latin typeface="Comic Sans MS" pitchFamily="66" charset="0"/>
                    <a:ea typeface="MS PGothic" pitchFamily="34" charset="-128"/>
                  </a:endParaRPr>
                </a:p>
              </p:txBody>
            </p:sp>
          </p:grpSp>
        </p:grpSp>
        <p:sp>
          <p:nvSpPr>
            <p:cNvPr id="104" name="Text Box 4"/>
            <p:cNvSpPr txBox="1">
              <a:spLocks noChangeArrowheads="1"/>
            </p:cNvSpPr>
            <p:nvPr/>
          </p:nvSpPr>
          <p:spPr bwMode="auto">
            <a:xfrm>
              <a:off x="4224338" y="4381500"/>
              <a:ext cx="376237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US" sz="2400" dirty="0">
                  <a:solidFill>
                    <a:srgbClr val="FF0000"/>
                  </a:solidFill>
                  <a:ea typeface="MS PGothic" pitchFamily="34" charset="-128"/>
                </a:rPr>
                <a:t>R</a:t>
              </a:r>
              <a:endParaRPr lang="en-US" dirty="0">
                <a:solidFill>
                  <a:srgbClr val="000000"/>
                </a:solidFill>
                <a:ea typeface="MS PGothic" pitchFamily="34" charset="-128"/>
              </a:endParaRPr>
            </a:p>
          </p:txBody>
        </p:sp>
        <p:sp>
          <p:nvSpPr>
            <p:cNvPr id="48177" name="Text Box 21"/>
            <p:cNvSpPr txBox="1">
              <a:spLocks noChangeArrowheads="1"/>
            </p:cNvSpPr>
            <p:nvPr/>
          </p:nvSpPr>
          <p:spPr bwMode="auto">
            <a:xfrm>
              <a:off x="3868738" y="5378450"/>
              <a:ext cx="154305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i="0" smtClean="0">
                  <a:solidFill>
                    <a:srgbClr val="000000"/>
                  </a:solidFill>
                  <a:latin typeface="Arial" charset="0"/>
                </a:rPr>
                <a:t>1A-23-F9-CD-06-9B</a:t>
              </a:r>
            </a:p>
          </p:txBody>
        </p:sp>
        <p:sp>
          <p:nvSpPr>
            <p:cNvPr id="48178" name="Text Box 22"/>
            <p:cNvSpPr txBox="1">
              <a:spLocks noChangeArrowheads="1"/>
            </p:cNvSpPr>
            <p:nvPr/>
          </p:nvSpPr>
          <p:spPr bwMode="auto">
            <a:xfrm>
              <a:off x="4016375" y="5205413"/>
              <a:ext cx="1322388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i="0" smtClean="0">
                  <a:solidFill>
                    <a:srgbClr val="000000"/>
                  </a:solidFill>
                  <a:latin typeface="Arial" charset="0"/>
                </a:rPr>
                <a:t>222.222.222.220</a:t>
              </a:r>
            </a:p>
          </p:txBody>
        </p:sp>
        <p:grpSp>
          <p:nvGrpSpPr>
            <p:cNvPr id="138290" name="Group 23"/>
            <p:cNvGrpSpPr>
              <a:grpSpLocks/>
            </p:cNvGrpSpPr>
            <p:nvPr/>
          </p:nvGrpSpPr>
          <p:grpSpPr bwMode="auto">
            <a:xfrm>
              <a:off x="3044825" y="5794375"/>
              <a:ext cx="1541463" cy="449263"/>
              <a:chOff x="1934" y="2405"/>
              <a:chExt cx="971" cy="283"/>
            </a:xfrm>
          </p:grpSpPr>
          <p:sp>
            <p:nvSpPr>
              <p:cNvPr id="48227" name="Text Box 24"/>
              <p:cNvSpPr txBox="1">
                <a:spLocks noChangeArrowheads="1"/>
              </p:cNvSpPr>
              <p:nvPr/>
            </p:nvSpPr>
            <p:spPr bwMode="auto">
              <a:xfrm>
                <a:off x="1934" y="2405"/>
                <a:ext cx="833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1200" i="0" smtClean="0">
                    <a:solidFill>
                      <a:srgbClr val="000000"/>
                    </a:solidFill>
                    <a:latin typeface="Arial" charset="0"/>
                  </a:rPr>
                  <a:t>111.111.111.110</a:t>
                </a:r>
              </a:p>
            </p:txBody>
          </p:sp>
          <p:sp>
            <p:nvSpPr>
              <p:cNvPr id="48228" name="Text Box 25"/>
              <p:cNvSpPr txBox="1">
                <a:spLocks noChangeArrowheads="1"/>
              </p:cNvSpPr>
              <p:nvPr/>
            </p:nvSpPr>
            <p:spPr bwMode="auto">
              <a:xfrm>
                <a:off x="1938" y="2515"/>
                <a:ext cx="967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1200" i="0" smtClean="0">
                    <a:solidFill>
                      <a:srgbClr val="000000"/>
                    </a:solidFill>
                    <a:latin typeface="Arial" charset="0"/>
                  </a:rPr>
                  <a:t>E6-E9-00-17-BB-4B</a:t>
                </a:r>
              </a:p>
            </p:txBody>
          </p:sp>
        </p:grpSp>
        <p:sp>
          <p:nvSpPr>
            <p:cNvPr id="48180" name="Text Box 26"/>
            <p:cNvSpPr txBox="1">
              <a:spLocks noChangeArrowheads="1"/>
            </p:cNvSpPr>
            <p:nvPr/>
          </p:nvSpPr>
          <p:spPr bwMode="auto">
            <a:xfrm>
              <a:off x="952500" y="6037263"/>
              <a:ext cx="1627188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i="0" smtClean="0">
                  <a:solidFill>
                    <a:srgbClr val="000000"/>
                  </a:solidFill>
                  <a:latin typeface="Arial" charset="0"/>
                </a:rPr>
                <a:t>CC-49-DE-D0-AB-7D</a:t>
              </a:r>
            </a:p>
          </p:txBody>
        </p:sp>
        <p:sp>
          <p:nvSpPr>
            <p:cNvPr id="48181" name="Text Box 27"/>
            <p:cNvSpPr txBox="1">
              <a:spLocks noChangeArrowheads="1"/>
            </p:cNvSpPr>
            <p:nvPr/>
          </p:nvSpPr>
          <p:spPr bwMode="auto">
            <a:xfrm>
              <a:off x="942975" y="5854700"/>
              <a:ext cx="1322388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i="0" smtClean="0">
                  <a:solidFill>
                    <a:srgbClr val="000000"/>
                  </a:solidFill>
                  <a:latin typeface="Arial" charset="0"/>
                </a:rPr>
                <a:t>111.111.111.112</a:t>
              </a:r>
            </a:p>
          </p:txBody>
        </p:sp>
        <p:sp>
          <p:nvSpPr>
            <p:cNvPr id="48182" name="Text Box 30"/>
            <p:cNvSpPr txBox="1">
              <a:spLocks noChangeArrowheads="1"/>
            </p:cNvSpPr>
            <p:nvPr/>
          </p:nvSpPr>
          <p:spPr bwMode="auto">
            <a:xfrm>
              <a:off x="709613" y="4741863"/>
              <a:ext cx="1322387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i="0" smtClean="0">
                  <a:solidFill>
                    <a:srgbClr val="000000"/>
                  </a:solidFill>
                  <a:latin typeface="Arial" charset="0"/>
                </a:rPr>
                <a:t>111.111.111.111</a:t>
              </a:r>
            </a:p>
          </p:txBody>
        </p:sp>
        <p:sp>
          <p:nvSpPr>
            <p:cNvPr id="48183" name="Text Box 33"/>
            <p:cNvSpPr txBox="1">
              <a:spLocks noChangeArrowheads="1"/>
            </p:cNvSpPr>
            <p:nvPr/>
          </p:nvSpPr>
          <p:spPr bwMode="auto">
            <a:xfrm>
              <a:off x="730250" y="4927600"/>
              <a:ext cx="1509713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i="0" smtClean="0">
                  <a:solidFill>
                    <a:srgbClr val="000000"/>
                  </a:solidFill>
                  <a:latin typeface="Arial" charset="0"/>
                </a:rPr>
                <a:t>74-29-9C-E8-FF-55</a:t>
              </a:r>
            </a:p>
          </p:txBody>
        </p:sp>
        <p:sp>
          <p:nvSpPr>
            <p:cNvPr id="138295" name="Freeform 39"/>
            <p:cNvSpPr>
              <a:spLocks/>
            </p:cNvSpPr>
            <p:nvPr/>
          </p:nvSpPr>
          <p:spPr bwMode="auto">
            <a:xfrm>
              <a:off x="2365375" y="4437063"/>
              <a:ext cx="839788" cy="1069975"/>
            </a:xfrm>
            <a:custGeom>
              <a:avLst/>
              <a:gdLst>
                <a:gd name="T0" fmla="*/ 2147483647 w 1005"/>
                <a:gd name="T1" fmla="*/ 2147483647 h 996"/>
                <a:gd name="T2" fmla="*/ 2147483647 w 1005"/>
                <a:gd name="T3" fmla="*/ 2147483647 h 996"/>
                <a:gd name="T4" fmla="*/ 2147483647 w 1005"/>
                <a:gd name="T5" fmla="*/ 2147483647 h 996"/>
                <a:gd name="T6" fmla="*/ 2147483647 w 1005"/>
                <a:gd name="T7" fmla="*/ 2147483647 h 996"/>
                <a:gd name="T8" fmla="*/ 2147483647 w 1005"/>
                <a:gd name="T9" fmla="*/ 2147483647 h 996"/>
                <a:gd name="T10" fmla="*/ 2147483647 w 1005"/>
                <a:gd name="T11" fmla="*/ 2147483647 h 996"/>
                <a:gd name="T12" fmla="*/ 2147483647 w 1005"/>
                <a:gd name="T13" fmla="*/ 2147483647 h 996"/>
                <a:gd name="T14" fmla="*/ 2147483647 w 1005"/>
                <a:gd name="T15" fmla="*/ 2147483647 h 996"/>
                <a:gd name="T16" fmla="*/ 2147483647 w 1005"/>
                <a:gd name="T17" fmla="*/ 2147483647 h 996"/>
                <a:gd name="T18" fmla="*/ 2147483647 w 1005"/>
                <a:gd name="T19" fmla="*/ 2147483647 h 996"/>
                <a:gd name="T20" fmla="*/ 2147483647 w 1005"/>
                <a:gd name="T21" fmla="*/ 2147483647 h 996"/>
                <a:gd name="T22" fmla="*/ 2147483647 w 1005"/>
                <a:gd name="T23" fmla="*/ 2147483647 h 996"/>
                <a:gd name="T24" fmla="*/ 2147483647 w 1005"/>
                <a:gd name="T25" fmla="*/ 2147483647 h 99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005" h="996">
                  <a:moveTo>
                    <a:pt x="307" y="83"/>
                  </a:moveTo>
                  <a:cubicBezTo>
                    <a:pt x="218" y="117"/>
                    <a:pt x="182" y="156"/>
                    <a:pt x="134" y="227"/>
                  </a:cubicBezTo>
                  <a:cubicBezTo>
                    <a:pt x="86" y="298"/>
                    <a:pt x="38" y="426"/>
                    <a:pt x="19" y="507"/>
                  </a:cubicBezTo>
                  <a:cubicBezTo>
                    <a:pt x="0" y="588"/>
                    <a:pt x="8" y="648"/>
                    <a:pt x="19" y="716"/>
                  </a:cubicBezTo>
                  <a:cubicBezTo>
                    <a:pt x="30" y="784"/>
                    <a:pt x="54" y="873"/>
                    <a:pt x="84" y="918"/>
                  </a:cubicBezTo>
                  <a:cubicBezTo>
                    <a:pt x="114" y="963"/>
                    <a:pt x="148" y="984"/>
                    <a:pt x="199" y="990"/>
                  </a:cubicBezTo>
                  <a:cubicBezTo>
                    <a:pt x="250" y="996"/>
                    <a:pt x="310" y="961"/>
                    <a:pt x="393" y="954"/>
                  </a:cubicBezTo>
                  <a:cubicBezTo>
                    <a:pt x="476" y="947"/>
                    <a:pt x="614" y="967"/>
                    <a:pt x="696" y="947"/>
                  </a:cubicBezTo>
                  <a:cubicBezTo>
                    <a:pt x="778" y="927"/>
                    <a:pt x="833" y="898"/>
                    <a:pt x="883" y="831"/>
                  </a:cubicBezTo>
                  <a:cubicBezTo>
                    <a:pt x="933" y="764"/>
                    <a:pt x="991" y="644"/>
                    <a:pt x="998" y="543"/>
                  </a:cubicBezTo>
                  <a:cubicBezTo>
                    <a:pt x="1005" y="442"/>
                    <a:pt x="981" y="313"/>
                    <a:pt x="926" y="227"/>
                  </a:cubicBezTo>
                  <a:cubicBezTo>
                    <a:pt x="871" y="141"/>
                    <a:pt x="768" y="50"/>
                    <a:pt x="667" y="25"/>
                  </a:cubicBezTo>
                  <a:cubicBezTo>
                    <a:pt x="566" y="0"/>
                    <a:pt x="396" y="49"/>
                    <a:pt x="307" y="83"/>
                  </a:cubicBezTo>
                  <a:close/>
                </a:path>
              </a:pathLst>
            </a:custGeom>
            <a:solidFill>
              <a:srgbClr val="00CCFF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Comic Sans MS" pitchFamily="66" charset="0"/>
                <a:ea typeface="MS PGothic" pitchFamily="34" charset="-128"/>
              </a:endParaRPr>
            </a:p>
          </p:txBody>
        </p:sp>
        <p:sp>
          <p:nvSpPr>
            <p:cNvPr id="48185" name="Line 40"/>
            <p:cNvSpPr>
              <a:spLocks noChangeShapeType="1"/>
            </p:cNvSpPr>
            <p:nvPr/>
          </p:nvSpPr>
          <p:spPr bwMode="auto">
            <a:xfrm>
              <a:off x="2062163" y="4416425"/>
              <a:ext cx="438150" cy="230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8186" name="Line 41"/>
            <p:cNvSpPr>
              <a:spLocks noChangeShapeType="1"/>
            </p:cNvSpPr>
            <p:nvPr/>
          </p:nvSpPr>
          <p:spPr bwMode="auto">
            <a:xfrm flipV="1">
              <a:off x="2185988" y="5360988"/>
              <a:ext cx="231775" cy="2555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8187" name="Line 42"/>
            <p:cNvSpPr>
              <a:spLocks noChangeShapeType="1"/>
            </p:cNvSpPr>
            <p:nvPr/>
          </p:nvSpPr>
          <p:spPr bwMode="auto">
            <a:xfrm>
              <a:off x="3184525" y="4954588"/>
              <a:ext cx="584200" cy="95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8188" name="Line 44"/>
            <p:cNvSpPr>
              <a:spLocks noChangeShapeType="1"/>
            </p:cNvSpPr>
            <p:nvPr/>
          </p:nvSpPr>
          <p:spPr bwMode="auto">
            <a:xfrm flipV="1">
              <a:off x="2101850" y="5711825"/>
              <a:ext cx="0" cy="1635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8189" name="Line 45"/>
            <p:cNvSpPr>
              <a:spLocks noChangeShapeType="1"/>
            </p:cNvSpPr>
            <p:nvPr/>
          </p:nvSpPr>
          <p:spPr bwMode="auto">
            <a:xfrm flipH="1" flipV="1">
              <a:off x="1976438" y="4489450"/>
              <a:ext cx="0" cy="3984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8190" name="Line 46"/>
            <p:cNvSpPr>
              <a:spLocks noChangeShapeType="1"/>
            </p:cNvSpPr>
            <p:nvPr/>
          </p:nvSpPr>
          <p:spPr bwMode="auto">
            <a:xfrm>
              <a:off x="3854450" y="5021263"/>
              <a:ext cx="0" cy="7508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8191" name="Line 47"/>
            <p:cNvSpPr>
              <a:spLocks noChangeShapeType="1"/>
            </p:cNvSpPr>
            <p:nvPr/>
          </p:nvSpPr>
          <p:spPr bwMode="auto">
            <a:xfrm flipH="1" flipV="1">
              <a:off x="4935538" y="5011738"/>
              <a:ext cx="4762" cy="2206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120" name="Text Box 58"/>
            <p:cNvSpPr txBox="1">
              <a:spLocks noChangeArrowheads="1"/>
            </p:cNvSpPr>
            <p:nvPr/>
          </p:nvSpPr>
          <p:spPr bwMode="auto">
            <a:xfrm>
              <a:off x="719138" y="4156075"/>
              <a:ext cx="390525" cy="461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400" dirty="0">
                  <a:solidFill>
                    <a:srgbClr val="FF0000"/>
                  </a:solidFill>
                  <a:ea typeface="MS PGothic" pitchFamily="34" charset="-128"/>
                </a:rPr>
                <a:t>A</a:t>
              </a:r>
            </a:p>
          </p:txBody>
        </p:sp>
        <p:sp>
          <p:nvSpPr>
            <p:cNvPr id="48193" name="Line 60"/>
            <p:cNvSpPr>
              <a:spLocks noChangeShapeType="1"/>
            </p:cNvSpPr>
            <p:nvPr/>
          </p:nvSpPr>
          <p:spPr bwMode="auto">
            <a:xfrm>
              <a:off x="5045075" y="4921250"/>
              <a:ext cx="11985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138305" name="Group 63"/>
            <p:cNvGrpSpPr>
              <a:grpSpLocks/>
            </p:cNvGrpSpPr>
            <p:nvPr/>
          </p:nvGrpSpPr>
          <p:grpSpPr bwMode="auto">
            <a:xfrm>
              <a:off x="7372350" y="4845050"/>
              <a:ext cx="1558925" cy="460375"/>
              <a:chOff x="4351" y="2786"/>
              <a:chExt cx="982" cy="290"/>
            </a:xfrm>
          </p:grpSpPr>
          <p:sp>
            <p:nvSpPr>
              <p:cNvPr id="48225" name="Text Box 64"/>
              <p:cNvSpPr txBox="1">
                <a:spLocks noChangeArrowheads="1"/>
              </p:cNvSpPr>
              <p:nvPr/>
            </p:nvSpPr>
            <p:spPr bwMode="auto">
              <a:xfrm>
                <a:off x="4352" y="2786"/>
                <a:ext cx="833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1200" i="0" smtClean="0">
                    <a:solidFill>
                      <a:srgbClr val="000000"/>
                    </a:solidFill>
                    <a:latin typeface="Arial" charset="0"/>
                  </a:rPr>
                  <a:t>222.222.222.222</a:t>
                </a:r>
              </a:p>
            </p:txBody>
          </p:sp>
          <p:sp>
            <p:nvSpPr>
              <p:cNvPr id="48226" name="Text Box 65"/>
              <p:cNvSpPr txBox="1">
                <a:spLocks noChangeArrowheads="1"/>
              </p:cNvSpPr>
              <p:nvPr/>
            </p:nvSpPr>
            <p:spPr bwMode="auto">
              <a:xfrm>
                <a:off x="4351" y="2904"/>
                <a:ext cx="982" cy="1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1200" i="0" smtClean="0">
                    <a:solidFill>
                      <a:srgbClr val="000000"/>
                    </a:solidFill>
                    <a:latin typeface="Arial" charset="0"/>
                  </a:rPr>
                  <a:t>49-BD-D2-C7-56-2A</a:t>
                </a:r>
              </a:p>
            </p:txBody>
          </p:sp>
        </p:grpSp>
        <p:sp>
          <p:nvSpPr>
            <p:cNvPr id="48195" name="Line 67"/>
            <p:cNvSpPr>
              <a:spLocks noChangeShapeType="1"/>
            </p:cNvSpPr>
            <p:nvPr/>
          </p:nvSpPr>
          <p:spPr bwMode="auto">
            <a:xfrm flipV="1">
              <a:off x="6943725" y="4416425"/>
              <a:ext cx="450850" cy="317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8196" name="Line 68"/>
            <p:cNvSpPr>
              <a:spLocks noChangeShapeType="1"/>
            </p:cNvSpPr>
            <p:nvPr/>
          </p:nvSpPr>
          <p:spPr bwMode="auto">
            <a:xfrm flipH="1" flipV="1">
              <a:off x="7469188" y="4492625"/>
              <a:ext cx="11112" cy="3889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8197" name="Text Box 71"/>
            <p:cNvSpPr txBox="1">
              <a:spLocks noChangeArrowheads="1"/>
            </p:cNvSpPr>
            <p:nvPr/>
          </p:nvSpPr>
          <p:spPr bwMode="auto">
            <a:xfrm>
              <a:off x="7073900" y="5811838"/>
              <a:ext cx="1322388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i="0" smtClean="0">
                  <a:solidFill>
                    <a:srgbClr val="000000"/>
                  </a:solidFill>
                  <a:latin typeface="Arial" charset="0"/>
                </a:rPr>
                <a:t>222.222.222.221</a:t>
              </a:r>
            </a:p>
          </p:txBody>
        </p:sp>
        <p:sp>
          <p:nvSpPr>
            <p:cNvPr id="48198" name="Text Box 72"/>
            <p:cNvSpPr txBox="1">
              <a:spLocks noChangeArrowheads="1"/>
            </p:cNvSpPr>
            <p:nvPr/>
          </p:nvSpPr>
          <p:spPr bwMode="auto">
            <a:xfrm>
              <a:off x="7077075" y="5986463"/>
              <a:ext cx="1501775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i="0" smtClean="0">
                  <a:solidFill>
                    <a:srgbClr val="000000"/>
                  </a:solidFill>
                  <a:latin typeface="Arial" charset="0"/>
                </a:rPr>
                <a:t>88-B2-2F-54-1A-0F</a:t>
              </a:r>
            </a:p>
          </p:txBody>
        </p:sp>
        <p:sp>
          <p:nvSpPr>
            <p:cNvPr id="48199" name="Line 73"/>
            <p:cNvSpPr>
              <a:spLocks noChangeShapeType="1"/>
            </p:cNvSpPr>
            <p:nvPr/>
          </p:nvSpPr>
          <p:spPr bwMode="auto">
            <a:xfrm flipH="1" flipV="1">
              <a:off x="6873875" y="5313363"/>
              <a:ext cx="254000" cy="2508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8200" name="Line 74"/>
            <p:cNvSpPr>
              <a:spLocks noChangeShapeType="1"/>
            </p:cNvSpPr>
            <p:nvPr/>
          </p:nvSpPr>
          <p:spPr bwMode="auto">
            <a:xfrm flipH="1">
              <a:off x="7208838" y="5654675"/>
              <a:ext cx="4762" cy="2016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138312" name="Freeform 75"/>
            <p:cNvSpPr>
              <a:spLocks/>
            </p:cNvSpPr>
            <p:nvPr/>
          </p:nvSpPr>
          <p:spPr bwMode="auto">
            <a:xfrm>
              <a:off x="6203950" y="4440238"/>
              <a:ext cx="765175" cy="1081088"/>
            </a:xfrm>
            <a:custGeom>
              <a:avLst/>
              <a:gdLst>
                <a:gd name="T0" fmla="*/ 2147483647 w 1005"/>
                <a:gd name="T1" fmla="*/ 2147483647 h 996"/>
                <a:gd name="T2" fmla="*/ 2147483647 w 1005"/>
                <a:gd name="T3" fmla="*/ 2147483647 h 996"/>
                <a:gd name="T4" fmla="*/ 2147483647 w 1005"/>
                <a:gd name="T5" fmla="*/ 2147483647 h 996"/>
                <a:gd name="T6" fmla="*/ 2147483647 w 1005"/>
                <a:gd name="T7" fmla="*/ 2147483647 h 996"/>
                <a:gd name="T8" fmla="*/ 2147483647 w 1005"/>
                <a:gd name="T9" fmla="*/ 2147483647 h 996"/>
                <a:gd name="T10" fmla="*/ 2147483647 w 1005"/>
                <a:gd name="T11" fmla="*/ 2147483647 h 996"/>
                <a:gd name="T12" fmla="*/ 2147483647 w 1005"/>
                <a:gd name="T13" fmla="*/ 2147483647 h 996"/>
                <a:gd name="T14" fmla="*/ 2147483647 w 1005"/>
                <a:gd name="T15" fmla="*/ 2147483647 h 996"/>
                <a:gd name="T16" fmla="*/ 2147483647 w 1005"/>
                <a:gd name="T17" fmla="*/ 2147483647 h 996"/>
                <a:gd name="T18" fmla="*/ 2147483647 w 1005"/>
                <a:gd name="T19" fmla="*/ 2147483647 h 996"/>
                <a:gd name="T20" fmla="*/ 2147483647 w 1005"/>
                <a:gd name="T21" fmla="*/ 2147483647 h 996"/>
                <a:gd name="T22" fmla="*/ 2147483647 w 1005"/>
                <a:gd name="T23" fmla="*/ 2147483647 h 996"/>
                <a:gd name="T24" fmla="*/ 2147483647 w 1005"/>
                <a:gd name="T25" fmla="*/ 2147483647 h 99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005" h="996">
                  <a:moveTo>
                    <a:pt x="307" y="83"/>
                  </a:moveTo>
                  <a:cubicBezTo>
                    <a:pt x="218" y="117"/>
                    <a:pt x="182" y="156"/>
                    <a:pt x="134" y="227"/>
                  </a:cubicBezTo>
                  <a:cubicBezTo>
                    <a:pt x="86" y="298"/>
                    <a:pt x="38" y="426"/>
                    <a:pt x="19" y="507"/>
                  </a:cubicBezTo>
                  <a:cubicBezTo>
                    <a:pt x="0" y="588"/>
                    <a:pt x="8" y="648"/>
                    <a:pt x="19" y="716"/>
                  </a:cubicBezTo>
                  <a:cubicBezTo>
                    <a:pt x="30" y="784"/>
                    <a:pt x="54" y="873"/>
                    <a:pt x="84" y="918"/>
                  </a:cubicBezTo>
                  <a:cubicBezTo>
                    <a:pt x="114" y="963"/>
                    <a:pt x="148" y="984"/>
                    <a:pt x="199" y="990"/>
                  </a:cubicBezTo>
                  <a:cubicBezTo>
                    <a:pt x="250" y="996"/>
                    <a:pt x="310" y="961"/>
                    <a:pt x="393" y="954"/>
                  </a:cubicBezTo>
                  <a:cubicBezTo>
                    <a:pt x="476" y="947"/>
                    <a:pt x="614" y="967"/>
                    <a:pt x="696" y="947"/>
                  </a:cubicBezTo>
                  <a:cubicBezTo>
                    <a:pt x="778" y="927"/>
                    <a:pt x="833" y="898"/>
                    <a:pt x="883" y="831"/>
                  </a:cubicBezTo>
                  <a:cubicBezTo>
                    <a:pt x="933" y="764"/>
                    <a:pt x="991" y="644"/>
                    <a:pt x="998" y="543"/>
                  </a:cubicBezTo>
                  <a:cubicBezTo>
                    <a:pt x="1005" y="442"/>
                    <a:pt x="981" y="313"/>
                    <a:pt x="926" y="227"/>
                  </a:cubicBezTo>
                  <a:cubicBezTo>
                    <a:pt x="871" y="141"/>
                    <a:pt x="768" y="50"/>
                    <a:pt x="667" y="25"/>
                  </a:cubicBezTo>
                  <a:cubicBezTo>
                    <a:pt x="566" y="0"/>
                    <a:pt x="396" y="49"/>
                    <a:pt x="307" y="83"/>
                  </a:cubicBezTo>
                  <a:close/>
                </a:path>
              </a:pathLst>
            </a:custGeom>
            <a:solidFill>
              <a:srgbClr val="00CCFF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Comic Sans MS" pitchFamily="66" charset="0"/>
                <a:ea typeface="MS PGothic" pitchFamily="34" charset="-128"/>
              </a:endParaRPr>
            </a:p>
          </p:txBody>
        </p:sp>
        <p:sp>
          <p:nvSpPr>
            <p:cNvPr id="130" name="Text Box 76"/>
            <p:cNvSpPr txBox="1">
              <a:spLocks noChangeArrowheads="1"/>
            </p:cNvSpPr>
            <p:nvPr/>
          </p:nvSpPr>
          <p:spPr bwMode="auto">
            <a:xfrm>
              <a:off x="8307388" y="4073525"/>
              <a:ext cx="357187" cy="461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400" dirty="0">
                  <a:solidFill>
                    <a:srgbClr val="FF0000"/>
                  </a:solidFill>
                  <a:ea typeface="MS PGothic" pitchFamily="34" charset="-128"/>
                </a:rPr>
                <a:t>B</a:t>
              </a:r>
            </a:p>
          </p:txBody>
        </p:sp>
        <p:grpSp>
          <p:nvGrpSpPr>
            <p:cNvPr id="138314" name="Group 130"/>
            <p:cNvGrpSpPr>
              <a:grpSpLocks/>
            </p:cNvGrpSpPr>
            <p:nvPr/>
          </p:nvGrpSpPr>
          <p:grpSpPr bwMode="auto">
            <a:xfrm>
              <a:off x="7179310" y="4033520"/>
              <a:ext cx="1009650" cy="855028"/>
              <a:chOff x="7179310" y="4033520"/>
              <a:chExt cx="1009650" cy="855028"/>
            </a:xfrm>
          </p:grpSpPr>
          <p:grpSp>
            <p:nvGrpSpPr>
              <p:cNvPr id="138332" name="Group 44"/>
              <p:cNvGrpSpPr>
                <a:grpSpLocks/>
              </p:cNvGrpSpPr>
              <p:nvPr/>
            </p:nvGrpSpPr>
            <p:grpSpPr bwMode="auto">
              <a:xfrm>
                <a:off x="7179310" y="4033520"/>
                <a:ext cx="1009650" cy="855028"/>
                <a:chOff x="-44" y="1473"/>
                <a:chExt cx="981" cy="1105"/>
              </a:xfrm>
            </p:grpSpPr>
            <p:pic>
              <p:nvPicPr>
                <p:cNvPr id="138334" name="Picture 45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38335" name="Freeform 46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296 w 356"/>
                    <a:gd name="T3" fmla="*/ 69 h 368"/>
                    <a:gd name="T4" fmla="*/ 1537 w 356"/>
                    <a:gd name="T5" fmla="*/ 1447 h 368"/>
                    <a:gd name="T6" fmla="*/ 339 w 356"/>
                    <a:gd name="T7" fmla="*/ 1810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i="1">
                    <a:solidFill>
                      <a:srgbClr val="000000"/>
                    </a:solidFill>
                    <a:latin typeface="Comic Sans MS" pitchFamily="66" charset="0"/>
                    <a:ea typeface="MS PGothic" pitchFamily="34" charset="-128"/>
                  </a:endParaRPr>
                </a:p>
              </p:txBody>
            </p:sp>
          </p:grpSp>
          <p:sp>
            <p:nvSpPr>
              <p:cNvPr id="150" name="Rectangle 43"/>
              <p:cNvSpPr>
                <a:spLocks noChangeArrowheads="1"/>
              </p:cNvSpPr>
              <p:nvPr/>
            </p:nvSpPr>
            <p:spPr bwMode="auto">
              <a:xfrm rot="-5400000">
                <a:off x="7438232" y="4309268"/>
                <a:ext cx="127000" cy="195263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i="1">
                  <a:solidFill>
                    <a:srgbClr val="000000"/>
                  </a:solidFill>
                  <a:latin typeface="Comic Sans MS" pitchFamily="66" charset="0"/>
                  <a:ea typeface="MS PGothic" pitchFamily="34" charset="-128"/>
                </a:endParaRPr>
              </a:p>
            </p:txBody>
          </p:sp>
        </p:grpSp>
        <p:grpSp>
          <p:nvGrpSpPr>
            <p:cNvPr id="138315" name="Group 131"/>
            <p:cNvGrpSpPr>
              <a:grpSpLocks/>
            </p:cNvGrpSpPr>
            <p:nvPr/>
          </p:nvGrpSpPr>
          <p:grpSpPr bwMode="auto">
            <a:xfrm>
              <a:off x="3757931" y="4714240"/>
              <a:ext cx="1291589" cy="426719"/>
              <a:chOff x="4011931" y="3379152"/>
              <a:chExt cx="1262062" cy="390207"/>
            </a:xfrm>
          </p:grpSpPr>
          <p:sp>
            <p:nvSpPr>
              <p:cNvPr id="138" name="Rectangle 43"/>
              <p:cNvSpPr>
                <a:spLocks noChangeArrowheads="1"/>
              </p:cNvSpPr>
              <p:nvPr/>
            </p:nvSpPr>
            <p:spPr bwMode="auto">
              <a:xfrm rot="-5400000">
                <a:off x="5112705" y="3476529"/>
                <a:ext cx="127747" cy="195452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i="1">
                  <a:solidFill>
                    <a:srgbClr val="000000"/>
                  </a:solidFill>
                  <a:latin typeface="Comic Sans MS" pitchFamily="66" charset="0"/>
                  <a:ea typeface="MS PGothic" pitchFamily="34" charset="-128"/>
                </a:endParaRPr>
              </a:p>
            </p:txBody>
          </p:sp>
          <p:grpSp>
            <p:nvGrpSpPr>
              <p:cNvPr id="138322" name="Group 1185"/>
              <p:cNvGrpSpPr>
                <a:grpSpLocks/>
              </p:cNvGrpSpPr>
              <p:nvPr/>
            </p:nvGrpSpPr>
            <p:grpSpPr bwMode="auto">
              <a:xfrm>
                <a:off x="4197985" y="3379152"/>
                <a:ext cx="892175" cy="390207"/>
                <a:chOff x="4650" y="1129"/>
                <a:chExt cx="246" cy="95"/>
              </a:xfrm>
            </p:grpSpPr>
            <p:sp>
              <p:nvSpPr>
                <p:cNvPr id="138324" name="Oval 407"/>
                <p:cNvSpPr>
                  <a:spLocks noChangeArrowheads="1"/>
                </p:cNvSpPr>
                <p:nvPr/>
              </p:nvSpPr>
              <p:spPr bwMode="auto">
                <a:xfrm>
                  <a:off x="4651" y="1171"/>
                  <a:ext cx="244" cy="53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000000"/>
                    </a:solidFill>
                    <a:latin typeface="Times New Roman" pitchFamily="18" charset="0"/>
                    <a:ea typeface="MS PGothic" pitchFamily="34" charset="-128"/>
                    <a:cs typeface="Arial" pitchFamily="34" charset="0"/>
                  </a:endParaRPr>
                </a:p>
              </p:txBody>
            </p:sp>
            <p:sp>
              <p:nvSpPr>
                <p:cNvPr id="138325" name="Rectangle 410"/>
                <p:cNvSpPr>
                  <a:spLocks noChangeArrowheads="1"/>
                </p:cNvSpPr>
                <p:nvPr/>
              </p:nvSpPr>
              <p:spPr bwMode="auto">
                <a:xfrm>
                  <a:off x="4651" y="1165"/>
                  <a:ext cx="245" cy="33"/>
                </a:xfrm>
                <a:prstGeom prst="rect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000000"/>
                    </a:solidFill>
                    <a:latin typeface="Times New Roman" pitchFamily="18" charset="0"/>
                    <a:ea typeface="MS PGothic" pitchFamily="34" charset="-128"/>
                    <a:cs typeface="Arial" pitchFamily="34" charset="0"/>
                  </a:endParaRPr>
                </a:p>
              </p:txBody>
            </p:sp>
            <p:sp>
              <p:nvSpPr>
                <p:cNvPr id="138326" name="Oval 411"/>
                <p:cNvSpPr>
                  <a:spLocks noChangeArrowheads="1"/>
                </p:cNvSpPr>
                <p:nvPr/>
              </p:nvSpPr>
              <p:spPr bwMode="auto">
                <a:xfrm>
                  <a:off x="4650" y="1129"/>
                  <a:ext cx="244" cy="62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000000"/>
                    </a:solidFill>
                    <a:latin typeface="Times New Roman" pitchFamily="18" charset="0"/>
                    <a:ea typeface="MS PGothic" pitchFamily="34" charset="-128"/>
                    <a:cs typeface="Arial" pitchFamily="34" charset="0"/>
                  </a:endParaRPr>
                </a:p>
              </p:txBody>
            </p:sp>
            <p:grpSp>
              <p:nvGrpSpPr>
                <p:cNvPr id="138327" name="Group 1189"/>
                <p:cNvGrpSpPr>
                  <a:grpSpLocks/>
                </p:cNvGrpSpPr>
                <p:nvPr/>
              </p:nvGrpSpPr>
              <p:grpSpPr bwMode="auto">
                <a:xfrm>
                  <a:off x="4699" y="1145"/>
                  <a:ext cx="138" cy="29"/>
                  <a:chOff x="2468" y="1332"/>
                  <a:chExt cx="310" cy="60"/>
                </a:xfrm>
              </p:grpSpPr>
              <p:sp>
                <p:nvSpPr>
                  <p:cNvPr id="138330" name="Freeform 1190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1270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i="1">
                      <a:solidFill>
                        <a:srgbClr val="000000"/>
                      </a:solidFill>
                      <a:latin typeface="Comic Sans MS" pitchFamily="66" charset="0"/>
                      <a:ea typeface="MS PGothic" pitchFamily="34" charset="-128"/>
                    </a:endParaRPr>
                  </a:p>
                </p:txBody>
              </p:sp>
              <p:sp>
                <p:nvSpPr>
                  <p:cNvPr id="138331" name="Freeform 1191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1270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i="1">
                      <a:solidFill>
                        <a:srgbClr val="000000"/>
                      </a:solidFill>
                      <a:latin typeface="Comic Sans MS" pitchFamily="66" charset="0"/>
                      <a:ea typeface="MS PGothic" pitchFamily="34" charset="-128"/>
                    </a:endParaRPr>
                  </a:p>
                </p:txBody>
              </p:sp>
            </p:grpSp>
            <p:sp>
              <p:nvSpPr>
                <p:cNvPr id="48217" name="Line 1192"/>
                <p:cNvSpPr>
                  <a:spLocks noChangeShapeType="1"/>
                </p:cNvSpPr>
                <p:nvPr/>
              </p:nvSpPr>
              <p:spPr bwMode="auto">
                <a:xfrm>
                  <a:off x="4651" y="1158"/>
                  <a:ext cx="0" cy="4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i="1">
                    <a:solidFill>
                      <a:srgbClr val="000000"/>
                    </a:solidFill>
                    <a:latin typeface="Comic Sans MS" charset="0"/>
                    <a:ea typeface="ＭＳ Ｐゴシック" charset="0"/>
                  </a:endParaRPr>
                </a:p>
              </p:txBody>
            </p:sp>
            <p:sp>
              <p:nvSpPr>
                <p:cNvPr id="48218" name="Line 1193"/>
                <p:cNvSpPr>
                  <a:spLocks noChangeShapeType="1"/>
                </p:cNvSpPr>
                <p:nvPr/>
              </p:nvSpPr>
              <p:spPr bwMode="auto">
                <a:xfrm>
                  <a:off x="4894" y="1160"/>
                  <a:ext cx="0" cy="4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i="1">
                    <a:solidFill>
                      <a:srgbClr val="000000"/>
                    </a:solidFill>
                    <a:latin typeface="Comic Sans MS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140" name="Rectangle 43"/>
              <p:cNvSpPr>
                <a:spLocks noChangeArrowheads="1"/>
              </p:cNvSpPr>
              <p:nvPr/>
            </p:nvSpPr>
            <p:spPr bwMode="auto">
              <a:xfrm rot="-5400000">
                <a:off x="4046200" y="3485965"/>
                <a:ext cx="126295" cy="195452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i="1">
                  <a:solidFill>
                    <a:srgbClr val="000000"/>
                  </a:solidFill>
                  <a:latin typeface="Comic Sans MS" pitchFamily="66" charset="0"/>
                  <a:ea typeface="MS PGothic" pitchFamily="34" charset="-128"/>
                </a:endParaRPr>
              </a:p>
            </p:txBody>
          </p:sp>
        </p:grpSp>
        <p:grpSp>
          <p:nvGrpSpPr>
            <p:cNvPr id="138316" name="Group 132"/>
            <p:cNvGrpSpPr>
              <a:grpSpLocks/>
            </p:cNvGrpSpPr>
            <p:nvPr/>
          </p:nvGrpSpPr>
          <p:grpSpPr bwMode="auto">
            <a:xfrm>
              <a:off x="1483360" y="5313680"/>
              <a:ext cx="701043" cy="517588"/>
              <a:chOff x="1046480" y="3962400"/>
              <a:chExt cx="1026163" cy="761428"/>
            </a:xfrm>
          </p:grpSpPr>
          <p:sp>
            <p:nvSpPr>
              <p:cNvPr id="134" name="Rectangle 48"/>
              <p:cNvSpPr>
                <a:spLocks noChangeArrowheads="1"/>
              </p:cNvSpPr>
              <p:nvPr/>
            </p:nvSpPr>
            <p:spPr bwMode="auto">
              <a:xfrm rot="-5400000">
                <a:off x="1893438" y="4298853"/>
                <a:ext cx="109762" cy="248638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i="1">
                  <a:solidFill>
                    <a:srgbClr val="000000"/>
                  </a:solidFill>
                  <a:latin typeface="Comic Sans MS" pitchFamily="66" charset="0"/>
                  <a:ea typeface="MS PGothic" pitchFamily="34" charset="-128"/>
                </a:endParaRPr>
              </a:p>
            </p:txBody>
          </p:sp>
          <p:grpSp>
            <p:nvGrpSpPr>
              <p:cNvPr id="138318" name="Group 49"/>
              <p:cNvGrpSpPr>
                <a:grpSpLocks/>
              </p:cNvGrpSpPr>
              <p:nvPr/>
            </p:nvGrpSpPr>
            <p:grpSpPr bwMode="auto">
              <a:xfrm>
                <a:off x="1046480" y="3962400"/>
                <a:ext cx="936071" cy="761428"/>
                <a:chOff x="-44" y="1473"/>
                <a:chExt cx="981" cy="1105"/>
              </a:xfrm>
            </p:grpSpPr>
            <p:pic>
              <p:nvPicPr>
                <p:cNvPr id="138319" name="Picture 50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38320" name="Freeform 51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296 w 356"/>
                    <a:gd name="T3" fmla="*/ 69 h 368"/>
                    <a:gd name="T4" fmla="*/ 1537 w 356"/>
                    <a:gd name="T5" fmla="*/ 1447 h 368"/>
                    <a:gd name="T6" fmla="*/ 339 w 356"/>
                    <a:gd name="T7" fmla="*/ 1810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i="1">
                    <a:solidFill>
                      <a:srgbClr val="000000"/>
                    </a:solidFill>
                    <a:latin typeface="Comic Sans MS" pitchFamily="66" charset="0"/>
                    <a:ea typeface="MS PGothic" pitchFamily="34" charset="-128"/>
                  </a:endParaRPr>
                </a:p>
              </p:txBody>
            </p:sp>
          </p:grpSp>
        </p:grpSp>
      </p:grpSp>
      <p:sp>
        <p:nvSpPr>
          <p:cNvPr id="48131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dirty="0" smtClean="0">
                <a:solidFill>
                  <a:srgbClr val="000000"/>
                </a:solidFill>
                <a:latin typeface="Arial" charset="0"/>
              </a:rPr>
              <a:t>Link </a:t>
            </a:r>
            <a:r>
              <a:rPr lang="en-US" i="0" dirty="0">
                <a:solidFill>
                  <a:srgbClr val="000000"/>
                </a:solidFill>
                <a:latin typeface="Arial" charset="0"/>
              </a:rPr>
              <a:t>Layer</a:t>
            </a:r>
          </a:p>
        </p:txBody>
      </p:sp>
      <p:sp>
        <p:nvSpPr>
          <p:cNvPr id="481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200" i="0">
                <a:solidFill>
                  <a:srgbClr val="000000"/>
                </a:solidFill>
                <a:latin typeface="Arial" pitchFamily="34" charset="0"/>
              </a:rPr>
              <a:t>5-</a:t>
            </a:r>
            <a:fld id="{969068B9-487B-4FCA-ADB5-4601A10FB01A}" type="slidenum">
              <a:rPr lang="en-US" sz="1200" i="0">
                <a:solidFill>
                  <a:srgbClr val="000000"/>
                </a:solidFill>
                <a:latin typeface="Arial" pitchFamily="34" charset="0"/>
              </a:rPr>
              <a:pPr/>
              <a:t>11</a:t>
            </a:fld>
            <a:endParaRPr lang="en-US" sz="1200" i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18850" name="AutoShape 2"/>
          <p:cNvSpPr>
            <a:spLocks noChangeArrowheads="1"/>
          </p:cNvSpPr>
          <p:nvPr/>
        </p:nvSpPr>
        <p:spPr bwMode="auto">
          <a:xfrm>
            <a:off x="5710238" y="3144838"/>
            <a:ext cx="314325" cy="792162"/>
          </a:xfrm>
          <a:prstGeom prst="downArrow">
            <a:avLst>
              <a:gd name="adj1" fmla="val 50000"/>
              <a:gd name="adj2" fmla="val 63005"/>
            </a:avLst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i="1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48134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001000" cy="1143000"/>
          </a:xfrm>
        </p:spPr>
        <p:txBody>
          <a:bodyPr/>
          <a:lstStyle/>
          <a:p>
            <a:pPr>
              <a:defRPr/>
            </a:pPr>
            <a:r>
              <a:rPr lang="en-US" sz="4000">
                <a:ea typeface="ＭＳ Ｐゴシック" charset="0"/>
                <a:cs typeface="+mj-cs"/>
              </a:rPr>
              <a:t>Addressing: routing to another LAN</a:t>
            </a:r>
          </a:p>
        </p:txBody>
      </p:sp>
      <p:grpSp>
        <p:nvGrpSpPr>
          <p:cNvPr id="138246" name="Group 67"/>
          <p:cNvGrpSpPr>
            <a:grpSpLocks/>
          </p:cNvGrpSpPr>
          <p:nvPr/>
        </p:nvGrpSpPr>
        <p:grpSpPr bwMode="auto">
          <a:xfrm>
            <a:off x="5216525" y="2701925"/>
            <a:ext cx="2011363" cy="760413"/>
            <a:chOff x="1197" y="1665"/>
            <a:chExt cx="1267" cy="479"/>
          </a:xfrm>
        </p:grpSpPr>
        <p:grpSp>
          <p:nvGrpSpPr>
            <p:cNvPr id="138280" name="Group 68"/>
            <p:cNvGrpSpPr>
              <a:grpSpLocks/>
            </p:cNvGrpSpPr>
            <p:nvPr/>
          </p:nvGrpSpPr>
          <p:grpSpPr bwMode="auto">
            <a:xfrm>
              <a:off x="1231" y="1990"/>
              <a:ext cx="691" cy="154"/>
              <a:chOff x="1231" y="1990"/>
              <a:chExt cx="691" cy="154"/>
            </a:xfrm>
          </p:grpSpPr>
          <p:sp>
            <p:nvSpPr>
              <p:cNvPr id="48171" name="Rectangle 69"/>
              <p:cNvSpPr>
                <a:spLocks noChangeArrowheads="1"/>
              </p:cNvSpPr>
              <p:nvPr/>
            </p:nvSpPr>
            <p:spPr bwMode="auto">
              <a:xfrm>
                <a:off x="1231" y="1991"/>
                <a:ext cx="691" cy="15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i="1">
                  <a:solidFill>
                    <a:srgbClr val="000000"/>
                  </a:solidFill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8172" name="Line 70"/>
              <p:cNvSpPr>
                <a:spLocks noChangeShapeType="1"/>
              </p:cNvSpPr>
              <p:nvPr/>
            </p:nvSpPr>
            <p:spPr bwMode="auto">
              <a:xfrm>
                <a:off x="1337" y="1990"/>
                <a:ext cx="0" cy="152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i="1">
                  <a:solidFill>
                    <a:srgbClr val="000000"/>
                  </a:solidFill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8173" name="Line 71"/>
              <p:cNvSpPr>
                <a:spLocks noChangeShapeType="1"/>
              </p:cNvSpPr>
              <p:nvPr/>
            </p:nvSpPr>
            <p:spPr bwMode="auto">
              <a:xfrm>
                <a:off x="1427" y="1992"/>
                <a:ext cx="0" cy="152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i="1">
                  <a:solidFill>
                    <a:srgbClr val="000000"/>
                  </a:solidFill>
                  <a:latin typeface="Comic Sans MS" charset="0"/>
                  <a:ea typeface="ＭＳ Ｐゴシック" charset="0"/>
                </a:endParaRPr>
              </a:p>
            </p:txBody>
          </p:sp>
        </p:grpSp>
        <p:sp>
          <p:nvSpPr>
            <p:cNvPr id="48170" name="Text Box 72"/>
            <p:cNvSpPr txBox="1">
              <a:spLocks noChangeArrowheads="1"/>
            </p:cNvSpPr>
            <p:nvPr/>
          </p:nvSpPr>
          <p:spPr bwMode="auto">
            <a:xfrm>
              <a:off x="1197" y="1665"/>
              <a:ext cx="126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i="0" smtClean="0">
                  <a:solidFill>
                    <a:srgbClr val="000000"/>
                  </a:solidFill>
                  <a:latin typeface="Arial" charset="0"/>
                </a:rPr>
                <a:t>IP src: 111.111.111.111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i="0" smtClean="0">
                  <a:solidFill>
                    <a:srgbClr val="000000"/>
                  </a:solidFill>
                  <a:latin typeface="Arial" charset="0"/>
                </a:rPr>
                <a:t>   IP dest: 222.222.222.222</a:t>
              </a:r>
            </a:p>
          </p:txBody>
        </p:sp>
      </p:grpSp>
      <p:grpSp>
        <p:nvGrpSpPr>
          <p:cNvPr id="718921" name="Group 73"/>
          <p:cNvGrpSpPr>
            <a:grpSpLocks/>
          </p:cNvGrpSpPr>
          <p:nvPr/>
        </p:nvGrpSpPr>
        <p:grpSpPr bwMode="auto">
          <a:xfrm>
            <a:off x="5340350" y="2952750"/>
            <a:ext cx="146050" cy="385763"/>
            <a:chOff x="1272" y="1762"/>
            <a:chExt cx="92" cy="243"/>
          </a:xfrm>
        </p:grpSpPr>
        <p:sp>
          <p:nvSpPr>
            <p:cNvPr id="48167" name="Line 74"/>
            <p:cNvSpPr>
              <a:spLocks noChangeShapeType="1"/>
            </p:cNvSpPr>
            <p:nvPr/>
          </p:nvSpPr>
          <p:spPr bwMode="auto">
            <a:xfrm>
              <a:off x="1272" y="1762"/>
              <a:ext cx="0" cy="2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8168" name="Line 75"/>
            <p:cNvSpPr>
              <a:spLocks noChangeShapeType="1"/>
            </p:cNvSpPr>
            <p:nvPr/>
          </p:nvSpPr>
          <p:spPr bwMode="auto">
            <a:xfrm>
              <a:off x="1364" y="1878"/>
              <a:ext cx="0" cy="1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</p:grpSp>
      <p:sp>
        <p:nvSpPr>
          <p:cNvPr id="718924" name="Rectangle 76"/>
          <p:cNvSpPr>
            <a:spLocks noChangeArrowheads="1"/>
          </p:cNvSpPr>
          <p:nvPr/>
        </p:nvSpPr>
        <p:spPr bwMode="auto">
          <a:xfrm>
            <a:off x="706438" y="1084263"/>
            <a:ext cx="7772400" cy="550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charset="0"/>
              <a:buChar char="v"/>
              <a:defRPr/>
            </a:pPr>
            <a:r>
              <a:rPr lang="en-US" sz="2000">
                <a:solidFill>
                  <a:srgbClr val="000000"/>
                </a:solidFill>
                <a:ea typeface="ＭＳ Ｐゴシック" charset="0"/>
              </a:rPr>
              <a:t>R forwards datagram with IP source A, destination B </a:t>
            </a:r>
          </a:p>
        </p:txBody>
      </p:sp>
      <p:sp>
        <p:nvSpPr>
          <p:cNvPr id="718925" name="Rectangle 77"/>
          <p:cNvSpPr>
            <a:spLocks noChangeArrowheads="1"/>
          </p:cNvSpPr>
          <p:nvPr/>
        </p:nvSpPr>
        <p:spPr bwMode="auto">
          <a:xfrm>
            <a:off x="719138" y="1441450"/>
            <a:ext cx="7772400" cy="72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charset="0"/>
              <a:buChar char="v"/>
              <a:defRPr/>
            </a:pPr>
            <a:r>
              <a:rPr lang="en-US" sz="2000">
                <a:solidFill>
                  <a:srgbClr val="000000"/>
                </a:solidFill>
                <a:ea typeface="ＭＳ Ｐゴシック" charset="0"/>
              </a:rPr>
              <a:t>R creates link-layer frame with B's MAC address as dest, frame contains A-to-B IP datagram</a:t>
            </a:r>
            <a:endParaRPr lang="en-US" sz="2800">
              <a:solidFill>
                <a:srgbClr val="000000"/>
              </a:solidFill>
              <a:ea typeface="ＭＳ Ｐゴシック" charset="0"/>
            </a:endParaRPr>
          </a:p>
        </p:txBody>
      </p:sp>
      <p:grpSp>
        <p:nvGrpSpPr>
          <p:cNvPr id="718926" name="Group 78"/>
          <p:cNvGrpSpPr>
            <a:grpSpLocks/>
          </p:cNvGrpSpPr>
          <p:nvPr/>
        </p:nvGrpSpPr>
        <p:grpSpPr bwMode="auto">
          <a:xfrm>
            <a:off x="4791075" y="2293938"/>
            <a:ext cx="2398713" cy="1519237"/>
            <a:chOff x="931" y="1414"/>
            <a:chExt cx="1511" cy="957"/>
          </a:xfrm>
        </p:grpSpPr>
        <p:sp>
          <p:nvSpPr>
            <p:cNvPr id="48155" name="Text Box 79"/>
            <p:cNvSpPr txBox="1">
              <a:spLocks noChangeArrowheads="1"/>
            </p:cNvSpPr>
            <p:nvPr/>
          </p:nvSpPr>
          <p:spPr bwMode="auto">
            <a:xfrm>
              <a:off x="931" y="1414"/>
              <a:ext cx="1511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i="0" smtClean="0">
                  <a:solidFill>
                    <a:srgbClr val="000000"/>
                  </a:solidFill>
                  <a:latin typeface="Arial" charset="0"/>
                </a:rPr>
                <a:t>MAC src: </a:t>
              </a:r>
              <a:r>
                <a:rPr lang="en-US" sz="1200" i="0" smtClean="0">
                  <a:solidFill>
                    <a:srgbClr val="FF0000"/>
                  </a:solidFill>
                  <a:latin typeface="Arial" charset="0"/>
                </a:rPr>
                <a:t>1A-23-F9-CD-06-9B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i="0" smtClean="0">
                  <a:solidFill>
                    <a:srgbClr val="000000"/>
                  </a:solidFill>
                  <a:latin typeface="Arial" charset="0"/>
                </a:rPr>
                <a:t>  MAC dest: </a:t>
              </a:r>
              <a:r>
                <a:rPr lang="en-US" sz="1200" i="0" smtClean="0">
                  <a:solidFill>
                    <a:srgbClr val="FF0000"/>
                  </a:solidFill>
                  <a:latin typeface="Arial" charset="0"/>
                </a:rPr>
                <a:t>49-BD-D2-C7-56-2A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200" i="0" smtClean="0">
                <a:solidFill>
                  <a:srgbClr val="FF0000"/>
                </a:solidFill>
                <a:latin typeface="Arial" charset="0"/>
              </a:endParaRPr>
            </a:p>
          </p:txBody>
        </p:sp>
        <p:grpSp>
          <p:nvGrpSpPr>
            <p:cNvPr id="138267" name="Group 80"/>
            <p:cNvGrpSpPr>
              <a:grpSpLocks/>
            </p:cNvGrpSpPr>
            <p:nvPr/>
          </p:nvGrpSpPr>
          <p:grpSpPr bwMode="auto">
            <a:xfrm>
              <a:off x="981" y="2182"/>
              <a:ext cx="1049" cy="189"/>
              <a:chOff x="2829" y="2040"/>
              <a:chExt cx="1049" cy="189"/>
            </a:xfrm>
          </p:grpSpPr>
          <p:sp>
            <p:nvSpPr>
              <p:cNvPr id="48161" name="Rectangle 81"/>
              <p:cNvSpPr>
                <a:spLocks noChangeArrowheads="1"/>
              </p:cNvSpPr>
              <p:nvPr/>
            </p:nvSpPr>
            <p:spPr bwMode="auto">
              <a:xfrm>
                <a:off x="2829" y="2042"/>
                <a:ext cx="1049" cy="185"/>
              </a:xfrm>
              <a:prstGeom prst="rect">
                <a:avLst/>
              </a:prstGeom>
              <a:solidFill>
                <a:srgbClr val="0000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i="1">
                  <a:solidFill>
                    <a:srgbClr val="000000"/>
                  </a:solidFill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8162" name="Rectangle 82"/>
              <p:cNvSpPr>
                <a:spLocks noChangeArrowheads="1"/>
              </p:cNvSpPr>
              <p:nvPr/>
            </p:nvSpPr>
            <p:spPr bwMode="auto">
              <a:xfrm>
                <a:off x="3078" y="2060"/>
                <a:ext cx="691" cy="15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i="1">
                  <a:solidFill>
                    <a:srgbClr val="000000"/>
                  </a:solidFill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8163" name="Line 83"/>
              <p:cNvSpPr>
                <a:spLocks noChangeShapeType="1"/>
              </p:cNvSpPr>
              <p:nvPr/>
            </p:nvSpPr>
            <p:spPr bwMode="auto">
              <a:xfrm>
                <a:off x="3180" y="2063"/>
                <a:ext cx="0" cy="152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i="1">
                  <a:solidFill>
                    <a:srgbClr val="000000"/>
                  </a:solidFill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8164" name="Line 84"/>
              <p:cNvSpPr>
                <a:spLocks noChangeShapeType="1"/>
              </p:cNvSpPr>
              <p:nvPr/>
            </p:nvSpPr>
            <p:spPr bwMode="auto">
              <a:xfrm>
                <a:off x="3276" y="2063"/>
                <a:ext cx="0" cy="152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i="1">
                  <a:solidFill>
                    <a:srgbClr val="000000"/>
                  </a:solidFill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8165" name="Line 85"/>
              <p:cNvSpPr>
                <a:spLocks noChangeShapeType="1"/>
              </p:cNvSpPr>
              <p:nvPr/>
            </p:nvSpPr>
            <p:spPr bwMode="auto">
              <a:xfrm>
                <a:off x="2910" y="2040"/>
                <a:ext cx="0" cy="189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i="1">
                  <a:solidFill>
                    <a:srgbClr val="000000"/>
                  </a:solidFill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8166" name="Line 86"/>
              <p:cNvSpPr>
                <a:spLocks noChangeShapeType="1"/>
              </p:cNvSpPr>
              <p:nvPr/>
            </p:nvSpPr>
            <p:spPr bwMode="auto">
              <a:xfrm>
                <a:off x="3006" y="2040"/>
                <a:ext cx="0" cy="189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i="1">
                  <a:solidFill>
                    <a:srgbClr val="000000"/>
                  </a:solidFill>
                  <a:latin typeface="Comic Sans MS" charset="0"/>
                  <a:ea typeface="ＭＳ Ｐゴシック" charset="0"/>
                </a:endParaRPr>
              </a:p>
            </p:txBody>
          </p:sp>
        </p:grpSp>
        <p:sp>
          <p:nvSpPr>
            <p:cNvPr id="48157" name="Line 87"/>
            <p:cNvSpPr>
              <a:spLocks noChangeShapeType="1"/>
            </p:cNvSpPr>
            <p:nvPr/>
          </p:nvSpPr>
          <p:spPr bwMode="auto">
            <a:xfrm flipV="1">
              <a:off x="1018" y="1576"/>
              <a:ext cx="2" cy="7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8158" name="Line 88"/>
            <p:cNvSpPr>
              <a:spLocks noChangeShapeType="1"/>
            </p:cNvSpPr>
            <p:nvPr/>
          </p:nvSpPr>
          <p:spPr bwMode="auto">
            <a:xfrm flipV="1">
              <a:off x="1106" y="1680"/>
              <a:ext cx="0" cy="5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8159" name="Line 89"/>
            <p:cNvSpPr>
              <a:spLocks noChangeShapeType="1"/>
            </p:cNvSpPr>
            <p:nvPr/>
          </p:nvSpPr>
          <p:spPr bwMode="auto">
            <a:xfrm flipH="1" flipV="1">
              <a:off x="1276" y="1812"/>
              <a:ext cx="2" cy="4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8160" name="Line 90"/>
            <p:cNvSpPr>
              <a:spLocks noChangeShapeType="1"/>
            </p:cNvSpPr>
            <p:nvPr/>
          </p:nvSpPr>
          <p:spPr bwMode="auto">
            <a:xfrm>
              <a:off x="1368" y="1924"/>
              <a:ext cx="2" cy="3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</p:grpSp>
      <p:grpSp>
        <p:nvGrpSpPr>
          <p:cNvPr id="138251" name="Group 91"/>
          <p:cNvGrpSpPr>
            <a:grpSpLocks/>
          </p:cNvGrpSpPr>
          <p:nvPr/>
        </p:nvGrpSpPr>
        <p:grpSpPr bwMode="auto">
          <a:xfrm>
            <a:off x="3952875" y="2767013"/>
            <a:ext cx="895350" cy="2038350"/>
            <a:chOff x="2823" y="1545"/>
            <a:chExt cx="564" cy="1284"/>
          </a:xfrm>
        </p:grpSpPr>
        <p:sp>
          <p:nvSpPr>
            <p:cNvPr id="138261" name="Freeform 92"/>
            <p:cNvSpPr>
              <a:spLocks/>
            </p:cNvSpPr>
            <p:nvPr/>
          </p:nvSpPr>
          <p:spPr bwMode="auto">
            <a:xfrm>
              <a:off x="2823" y="2265"/>
              <a:ext cx="564" cy="564"/>
            </a:xfrm>
            <a:custGeom>
              <a:avLst/>
              <a:gdLst>
                <a:gd name="T0" fmla="*/ 564 w 564"/>
                <a:gd name="T1" fmla="*/ 0 h 564"/>
                <a:gd name="T2" fmla="*/ 287 w 564"/>
                <a:gd name="T3" fmla="*/ 564 h 564"/>
                <a:gd name="T4" fmla="*/ 0 w 564"/>
                <a:gd name="T5" fmla="*/ 0 h 564"/>
                <a:gd name="T6" fmla="*/ 564 w 564"/>
                <a:gd name="T7" fmla="*/ 0 h 5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64" h="564">
                  <a:moveTo>
                    <a:pt x="564" y="0"/>
                  </a:moveTo>
                  <a:lnTo>
                    <a:pt x="287" y="564"/>
                  </a:lnTo>
                  <a:lnTo>
                    <a:pt x="0" y="0"/>
                  </a:lnTo>
                  <a:lnTo>
                    <a:pt x="56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Comic Sans MS" pitchFamily="66" charset="0"/>
                <a:ea typeface="MS PGothic" pitchFamily="34" charset="-128"/>
              </a:endParaRPr>
            </a:p>
          </p:txBody>
        </p:sp>
        <p:sp>
          <p:nvSpPr>
            <p:cNvPr id="48151" name="Rectangle 93"/>
            <p:cNvSpPr>
              <a:spLocks noChangeArrowheads="1"/>
            </p:cNvSpPr>
            <p:nvPr/>
          </p:nvSpPr>
          <p:spPr bwMode="auto">
            <a:xfrm>
              <a:off x="2872" y="1877"/>
              <a:ext cx="493" cy="47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8152" name="Text Box 94"/>
            <p:cNvSpPr txBox="1">
              <a:spLocks noChangeArrowheads="1"/>
            </p:cNvSpPr>
            <p:nvPr/>
          </p:nvSpPr>
          <p:spPr bwMode="auto">
            <a:xfrm>
              <a:off x="2941" y="1545"/>
              <a:ext cx="336" cy="8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i="0" smtClean="0">
                <a:solidFill>
                  <a:srgbClr val="000000"/>
                </a:solidFill>
                <a:latin typeface="Arial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i="0" smtClean="0">
                <a:solidFill>
                  <a:srgbClr val="000000"/>
                </a:solidFill>
                <a:latin typeface="Arial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 i="0" smtClean="0">
                  <a:solidFill>
                    <a:srgbClr val="000000"/>
                  </a:solidFill>
                  <a:latin typeface="Arial" charset="0"/>
                </a:rPr>
                <a:t>IP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 i="0" smtClean="0">
                  <a:solidFill>
                    <a:srgbClr val="000000"/>
                  </a:solidFill>
                  <a:latin typeface="Arial" charset="0"/>
                </a:rPr>
                <a:t>Eth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 i="0" smtClean="0">
                  <a:solidFill>
                    <a:srgbClr val="000000"/>
                  </a:solidFill>
                  <a:latin typeface="Arial" charset="0"/>
                </a:rPr>
                <a:t>Phy</a:t>
              </a:r>
            </a:p>
          </p:txBody>
        </p:sp>
        <p:sp>
          <p:nvSpPr>
            <p:cNvPr id="48153" name="Line 95"/>
            <p:cNvSpPr>
              <a:spLocks noChangeShapeType="1"/>
            </p:cNvSpPr>
            <p:nvPr/>
          </p:nvSpPr>
          <p:spPr bwMode="auto">
            <a:xfrm>
              <a:off x="2868" y="2039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8154" name="Line 96"/>
            <p:cNvSpPr>
              <a:spLocks noChangeShapeType="1"/>
            </p:cNvSpPr>
            <p:nvPr/>
          </p:nvSpPr>
          <p:spPr bwMode="auto">
            <a:xfrm>
              <a:off x="2865" y="2198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</p:grpSp>
      <p:grpSp>
        <p:nvGrpSpPr>
          <p:cNvPr id="138252" name="Group 113"/>
          <p:cNvGrpSpPr>
            <a:grpSpLocks/>
          </p:cNvGrpSpPr>
          <p:nvPr/>
        </p:nvGrpSpPr>
        <p:grpSpPr bwMode="auto">
          <a:xfrm>
            <a:off x="8061325" y="2478088"/>
            <a:ext cx="928688" cy="1954212"/>
            <a:chOff x="250" y="1380"/>
            <a:chExt cx="585" cy="1231"/>
          </a:xfrm>
        </p:grpSpPr>
        <p:sp>
          <p:nvSpPr>
            <p:cNvPr id="138254" name="Freeform 106"/>
            <p:cNvSpPr>
              <a:spLocks/>
            </p:cNvSpPr>
            <p:nvPr/>
          </p:nvSpPr>
          <p:spPr bwMode="auto">
            <a:xfrm>
              <a:off x="250" y="1414"/>
              <a:ext cx="582" cy="1197"/>
            </a:xfrm>
            <a:custGeom>
              <a:avLst/>
              <a:gdLst>
                <a:gd name="T0" fmla="*/ 582 w 582"/>
                <a:gd name="T1" fmla="*/ 781 h 1197"/>
                <a:gd name="T2" fmla="*/ 0 w 582"/>
                <a:gd name="T3" fmla="*/ 1197 h 1197"/>
                <a:gd name="T4" fmla="*/ 83 w 582"/>
                <a:gd name="T5" fmla="*/ 0 h 1197"/>
                <a:gd name="T6" fmla="*/ 582 w 582"/>
                <a:gd name="T7" fmla="*/ 781 h 119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82" h="1197">
                  <a:moveTo>
                    <a:pt x="582" y="781"/>
                  </a:moveTo>
                  <a:lnTo>
                    <a:pt x="0" y="1197"/>
                  </a:lnTo>
                  <a:lnTo>
                    <a:pt x="83" y="0"/>
                  </a:lnTo>
                  <a:lnTo>
                    <a:pt x="582" y="781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Comic Sans MS" pitchFamily="66" charset="0"/>
                <a:ea typeface="MS PGothic" pitchFamily="34" charset="-128"/>
              </a:endParaRPr>
            </a:p>
          </p:txBody>
        </p:sp>
        <p:sp>
          <p:nvSpPr>
            <p:cNvPr id="48144" name="Rectangle 107"/>
            <p:cNvSpPr>
              <a:spLocks noChangeArrowheads="1"/>
            </p:cNvSpPr>
            <p:nvPr/>
          </p:nvSpPr>
          <p:spPr bwMode="auto">
            <a:xfrm>
              <a:off x="338" y="1399"/>
              <a:ext cx="493" cy="79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8145" name="Text Box 108"/>
            <p:cNvSpPr txBox="1">
              <a:spLocks noChangeArrowheads="1"/>
            </p:cNvSpPr>
            <p:nvPr/>
          </p:nvSpPr>
          <p:spPr bwMode="auto">
            <a:xfrm>
              <a:off x="413" y="1380"/>
              <a:ext cx="336" cy="8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i="0" smtClean="0">
                <a:solidFill>
                  <a:srgbClr val="000000"/>
                </a:solidFill>
                <a:latin typeface="Arial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i="0" smtClean="0">
                <a:solidFill>
                  <a:srgbClr val="000000"/>
                </a:solidFill>
                <a:latin typeface="Arial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 i="0" smtClean="0">
                  <a:solidFill>
                    <a:srgbClr val="000000"/>
                  </a:solidFill>
                  <a:latin typeface="Arial" charset="0"/>
                </a:rPr>
                <a:t>IP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 i="0" smtClean="0">
                  <a:solidFill>
                    <a:srgbClr val="000000"/>
                  </a:solidFill>
                  <a:latin typeface="Arial" charset="0"/>
                </a:rPr>
                <a:t>Eth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 i="0" smtClean="0">
                  <a:solidFill>
                    <a:srgbClr val="000000"/>
                  </a:solidFill>
                  <a:latin typeface="Arial" charset="0"/>
                </a:rPr>
                <a:t>Phy</a:t>
              </a:r>
            </a:p>
          </p:txBody>
        </p:sp>
        <p:sp>
          <p:nvSpPr>
            <p:cNvPr id="48146" name="Line 109"/>
            <p:cNvSpPr>
              <a:spLocks noChangeShapeType="1"/>
            </p:cNvSpPr>
            <p:nvPr/>
          </p:nvSpPr>
          <p:spPr bwMode="auto">
            <a:xfrm>
              <a:off x="346" y="1868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8147" name="Line 110"/>
            <p:cNvSpPr>
              <a:spLocks noChangeShapeType="1"/>
            </p:cNvSpPr>
            <p:nvPr/>
          </p:nvSpPr>
          <p:spPr bwMode="auto">
            <a:xfrm>
              <a:off x="343" y="2027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8148" name="Line 111"/>
            <p:cNvSpPr>
              <a:spLocks noChangeShapeType="1"/>
            </p:cNvSpPr>
            <p:nvPr/>
          </p:nvSpPr>
          <p:spPr bwMode="auto">
            <a:xfrm>
              <a:off x="340" y="2186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8149" name="Line 112"/>
            <p:cNvSpPr>
              <a:spLocks noChangeShapeType="1"/>
            </p:cNvSpPr>
            <p:nvPr/>
          </p:nvSpPr>
          <p:spPr bwMode="auto">
            <a:xfrm>
              <a:off x="330" y="1698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</p:grpSp>
      <p:pic>
        <p:nvPicPr>
          <p:cNvPr id="138253" name="Picture 15" descr="underline_base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8" y="763588"/>
            <a:ext cx="77692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884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718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7189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18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850" grpId="0" animBg="1"/>
      <p:bldP spid="718924" grpId="0"/>
      <p:bldP spid="7189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0289" name="Group 101"/>
          <p:cNvGrpSpPr>
            <a:grpSpLocks/>
          </p:cNvGrpSpPr>
          <p:nvPr/>
        </p:nvGrpSpPr>
        <p:grpSpPr bwMode="auto">
          <a:xfrm>
            <a:off x="709613" y="3962400"/>
            <a:ext cx="8221662" cy="2349500"/>
            <a:chOff x="709613" y="3962400"/>
            <a:chExt cx="8221662" cy="2349500"/>
          </a:xfrm>
        </p:grpSpPr>
        <p:grpSp>
          <p:nvGrpSpPr>
            <p:cNvPr id="140334" name="Group 102"/>
            <p:cNvGrpSpPr>
              <a:grpSpLocks/>
            </p:cNvGrpSpPr>
            <p:nvPr/>
          </p:nvGrpSpPr>
          <p:grpSpPr bwMode="auto">
            <a:xfrm>
              <a:off x="6979920" y="5354320"/>
              <a:ext cx="711200" cy="601028"/>
              <a:chOff x="7179310" y="4033520"/>
              <a:chExt cx="1009650" cy="855028"/>
            </a:xfrm>
          </p:grpSpPr>
          <p:grpSp>
            <p:nvGrpSpPr>
              <p:cNvPr id="140393" name="Group 44"/>
              <p:cNvGrpSpPr>
                <a:grpSpLocks/>
              </p:cNvGrpSpPr>
              <p:nvPr/>
            </p:nvGrpSpPr>
            <p:grpSpPr bwMode="auto">
              <a:xfrm>
                <a:off x="7179310" y="4033520"/>
                <a:ext cx="1009650" cy="855028"/>
                <a:chOff x="-44" y="1473"/>
                <a:chExt cx="981" cy="1105"/>
              </a:xfrm>
            </p:grpSpPr>
            <p:pic>
              <p:nvPicPr>
                <p:cNvPr id="140395" name="Picture 45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40396" name="Freeform 46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296 w 356"/>
                    <a:gd name="T3" fmla="*/ 69 h 368"/>
                    <a:gd name="T4" fmla="*/ 1537 w 356"/>
                    <a:gd name="T5" fmla="*/ 1447 h 368"/>
                    <a:gd name="T6" fmla="*/ 339 w 356"/>
                    <a:gd name="T7" fmla="*/ 1810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i="1">
                    <a:solidFill>
                      <a:srgbClr val="000000"/>
                    </a:solidFill>
                    <a:latin typeface="Comic Sans MS" pitchFamily="66" charset="0"/>
                    <a:ea typeface="MS PGothic" pitchFamily="34" charset="-128"/>
                  </a:endParaRPr>
                </a:p>
              </p:txBody>
            </p:sp>
          </p:grpSp>
          <p:sp>
            <p:nvSpPr>
              <p:cNvPr id="163" name="Rectangle 43"/>
              <p:cNvSpPr>
                <a:spLocks noChangeArrowheads="1"/>
              </p:cNvSpPr>
              <p:nvPr/>
            </p:nvSpPr>
            <p:spPr bwMode="auto">
              <a:xfrm rot="-5400000">
                <a:off x="7439930" y="4308572"/>
                <a:ext cx="126470" cy="196070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i="1">
                  <a:solidFill>
                    <a:srgbClr val="000000"/>
                  </a:solidFill>
                  <a:latin typeface="Comic Sans MS" pitchFamily="66" charset="0"/>
                  <a:ea typeface="MS PGothic" pitchFamily="34" charset="-128"/>
                </a:endParaRPr>
              </a:p>
            </p:txBody>
          </p:sp>
        </p:grpSp>
        <p:grpSp>
          <p:nvGrpSpPr>
            <p:cNvPr id="140335" name="Group 103"/>
            <p:cNvGrpSpPr>
              <a:grpSpLocks/>
            </p:cNvGrpSpPr>
            <p:nvPr/>
          </p:nvGrpSpPr>
          <p:grpSpPr bwMode="auto">
            <a:xfrm>
              <a:off x="1046480" y="3962400"/>
              <a:ext cx="1026163" cy="761428"/>
              <a:chOff x="1046480" y="3962400"/>
              <a:chExt cx="1026163" cy="761428"/>
            </a:xfrm>
          </p:grpSpPr>
          <p:sp>
            <p:nvSpPr>
              <p:cNvPr id="158" name="Rectangle 48"/>
              <p:cNvSpPr>
                <a:spLocks noChangeArrowheads="1"/>
              </p:cNvSpPr>
              <p:nvPr/>
            </p:nvSpPr>
            <p:spPr bwMode="auto">
              <a:xfrm rot="-5400000">
                <a:off x="1893887" y="4300538"/>
                <a:ext cx="111125" cy="247650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i="1">
                  <a:solidFill>
                    <a:srgbClr val="000000"/>
                  </a:solidFill>
                  <a:latin typeface="Comic Sans MS" pitchFamily="66" charset="0"/>
                  <a:ea typeface="MS PGothic" pitchFamily="34" charset="-128"/>
                </a:endParaRPr>
              </a:p>
            </p:txBody>
          </p:sp>
          <p:grpSp>
            <p:nvGrpSpPr>
              <p:cNvPr id="140390" name="Group 49"/>
              <p:cNvGrpSpPr>
                <a:grpSpLocks/>
              </p:cNvGrpSpPr>
              <p:nvPr/>
            </p:nvGrpSpPr>
            <p:grpSpPr bwMode="auto">
              <a:xfrm>
                <a:off x="1046480" y="3962400"/>
                <a:ext cx="936071" cy="761428"/>
                <a:chOff x="-44" y="1473"/>
                <a:chExt cx="981" cy="1105"/>
              </a:xfrm>
            </p:grpSpPr>
            <p:pic>
              <p:nvPicPr>
                <p:cNvPr id="140391" name="Picture 50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40392" name="Freeform 51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296 w 356"/>
                    <a:gd name="T3" fmla="*/ 69 h 368"/>
                    <a:gd name="T4" fmla="*/ 1537 w 356"/>
                    <a:gd name="T5" fmla="*/ 1447 h 368"/>
                    <a:gd name="T6" fmla="*/ 339 w 356"/>
                    <a:gd name="T7" fmla="*/ 1810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i="1">
                    <a:solidFill>
                      <a:srgbClr val="000000"/>
                    </a:solidFill>
                    <a:latin typeface="Comic Sans MS" pitchFamily="66" charset="0"/>
                    <a:ea typeface="MS PGothic" pitchFamily="34" charset="-128"/>
                  </a:endParaRPr>
                </a:p>
              </p:txBody>
            </p:sp>
          </p:grpSp>
        </p:grpSp>
        <p:sp>
          <p:nvSpPr>
            <p:cNvPr id="105" name="Text Box 4"/>
            <p:cNvSpPr txBox="1">
              <a:spLocks noChangeArrowheads="1"/>
            </p:cNvSpPr>
            <p:nvPr/>
          </p:nvSpPr>
          <p:spPr bwMode="auto">
            <a:xfrm>
              <a:off x="4224338" y="4381500"/>
              <a:ext cx="376237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US" sz="2400" dirty="0">
                  <a:solidFill>
                    <a:srgbClr val="FF0000"/>
                  </a:solidFill>
                  <a:ea typeface="MS PGothic" pitchFamily="34" charset="-128"/>
                </a:rPr>
                <a:t>R</a:t>
              </a:r>
              <a:endParaRPr lang="en-US" dirty="0">
                <a:solidFill>
                  <a:srgbClr val="000000"/>
                </a:solidFill>
                <a:ea typeface="MS PGothic" pitchFamily="34" charset="-128"/>
              </a:endParaRPr>
            </a:p>
          </p:txBody>
        </p:sp>
        <p:sp>
          <p:nvSpPr>
            <p:cNvPr id="49202" name="Text Box 21"/>
            <p:cNvSpPr txBox="1">
              <a:spLocks noChangeArrowheads="1"/>
            </p:cNvSpPr>
            <p:nvPr/>
          </p:nvSpPr>
          <p:spPr bwMode="auto">
            <a:xfrm>
              <a:off x="3868738" y="5378450"/>
              <a:ext cx="154305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i="0" smtClean="0">
                  <a:solidFill>
                    <a:srgbClr val="000000"/>
                  </a:solidFill>
                  <a:latin typeface="Arial" charset="0"/>
                </a:rPr>
                <a:t>1A-23-F9-CD-06-9B</a:t>
              </a:r>
            </a:p>
          </p:txBody>
        </p:sp>
        <p:sp>
          <p:nvSpPr>
            <p:cNvPr id="49203" name="Text Box 22"/>
            <p:cNvSpPr txBox="1">
              <a:spLocks noChangeArrowheads="1"/>
            </p:cNvSpPr>
            <p:nvPr/>
          </p:nvSpPr>
          <p:spPr bwMode="auto">
            <a:xfrm>
              <a:off x="4016375" y="5205413"/>
              <a:ext cx="1322388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i="0" smtClean="0">
                  <a:solidFill>
                    <a:srgbClr val="000000"/>
                  </a:solidFill>
                  <a:latin typeface="Arial" charset="0"/>
                </a:rPr>
                <a:t>222.222.222.220</a:t>
              </a:r>
            </a:p>
          </p:txBody>
        </p:sp>
        <p:grpSp>
          <p:nvGrpSpPr>
            <p:cNvPr id="140339" name="Group 23"/>
            <p:cNvGrpSpPr>
              <a:grpSpLocks/>
            </p:cNvGrpSpPr>
            <p:nvPr/>
          </p:nvGrpSpPr>
          <p:grpSpPr bwMode="auto">
            <a:xfrm>
              <a:off x="3044825" y="5794375"/>
              <a:ext cx="1541463" cy="449263"/>
              <a:chOff x="1934" y="2405"/>
              <a:chExt cx="971" cy="283"/>
            </a:xfrm>
          </p:grpSpPr>
          <p:sp>
            <p:nvSpPr>
              <p:cNvPr id="49252" name="Text Box 24"/>
              <p:cNvSpPr txBox="1">
                <a:spLocks noChangeArrowheads="1"/>
              </p:cNvSpPr>
              <p:nvPr/>
            </p:nvSpPr>
            <p:spPr bwMode="auto">
              <a:xfrm>
                <a:off x="1934" y="2405"/>
                <a:ext cx="833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1200" i="0" smtClean="0">
                    <a:solidFill>
                      <a:srgbClr val="000000"/>
                    </a:solidFill>
                    <a:latin typeface="Arial" charset="0"/>
                  </a:rPr>
                  <a:t>111.111.111.110</a:t>
                </a:r>
              </a:p>
            </p:txBody>
          </p:sp>
          <p:sp>
            <p:nvSpPr>
              <p:cNvPr id="49253" name="Text Box 25"/>
              <p:cNvSpPr txBox="1">
                <a:spLocks noChangeArrowheads="1"/>
              </p:cNvSpPr>
              <p:nvPr/>
            </p:nvSpPr>
            <p:spPr bwMode="auto">
              <a:xfrm>
                <a:off x="1938" y="2515"/>
                <a:ext cx="967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1200" i="0" smtClean="0">
                    <a:solidFill>
                      <a:srgbClr val="000000"/>
                    </a:solidFill>
                    <a:latin typeface="Arial" charset="0"/>
                  </a:rPr>
                  <a:t>E6-E9-00-17-BB-4B</a:t>
                </a:r>
              </a:p>
            </p:txBody>
          </p:sp>
        </p:grpSp>
        <p:sp>
          <p:nvSpPr>
            <p:cNvPr id="49205" name="Text Box 26"/>
            <p:cNvSpPr txBox="1">
              <a:spLocks noChangeArrowheads="1"/>
            </p:cNvSpPr>
            <p:nvPr/>
          </p:nvSpPr>
          <p:spPr bwMode="auto">
            <a:xfrm>
              <a:off x="952500" y="6037263"/>
              <a:ext cx="1627188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i="0" smtClean="0">
                  <a:solidFill>
                    <a:srgbClr val="000000"/>
                  </a:solidFill>
                  <a:latin typeface="Arial" charset="0"/>
                </a:rPr>
                <a:t>CC-49-DE-D0-AB-7D</a:t>
              </a:r>
            </a:p>
          </p:txBody>
        </p:sp>
        <p:sp>
          <p:nvSpPr>
            <p:cNvPr id="49206" name="Text Box 27"/>
            <p:cNvSpPr txBox="1">
              <a:spLocks noChangeArrowheads="1"/>
            </p:cNvSpPr>
            <p:nvPr/>
          </p:nvSpPr>
          <p:spPr bwMode="auto">
            <a:xfrm>
              <a:off x="942975" y="5854700"/>
              <a:ext cx="1322388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i="0" smtClean="0">
                  <a:solidFill>
                    <a:srgbClr val="000000"/>
                  </a:solidFill>
                  <a:latin typeface="Arial" charset="0"/>
                </a:rPr>
                <a:t>111.111.111.112</a:t>
              </a:r>
            </a:p>
          </p:txBody>
        </p:sp>
        <p:sp>
          <p:nvSpPr>
            <p:cNvPr id="49207" name="Text Box 30"/>
            <p:cNvSpPr txBox="1">
              <a:spLocks noChangeArrowheads="1"/>
            </p:cNvSpPr>
            <p:nvPr/>
          </p:nvSpPr>
          <p:spPr bwMode="auto">
            <a:xfrm>
              <a:off x="709613" y="4741863"/>
              <a:ext cx="1322387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i="0" smtClean="0">
                  <a:solidFill>
                    <a:srgbClr val="000000"/>
                  </a:solidFill>
                  <a:latin typeface="Arial" charset="0"/>
                </a:rPr>
                <a:t>111.111.111.111</a:t>
              </a:r>
            </a:p>
          </p:txBody>
        </p:sp>
        <p:sp>
          <p:nvSpPr>
            <p:cNvPr id="49208" name="Text Box 33"/>
            <p:cNvSpPr txBox="1">
              <a:spLocks noChangeArrowheads="1"/>
            </p:cNvSpPr>
            <p:nvPr/>
          </p:nvSpPr>
          <p:spPr bwMode="auto">
            <a:xfrm>
              <a:off x="730250" y="4927600"/>
              <a:ext cx="1509713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i="0" smtClean="0">
                  <a:solidFill>
                    <a:srgbClr val="000000"/>
                  </a:solidFill>
                  <a:latin typeface="Arial" charset="0"/>
                </a:rPr>
                <a:t>74-29-9C-E8-FF-55</a:t>
              </a:r>
            </a:p>
          </p:txBody>
        </p:sp>
        <p:sp>
          <p:nvSpPr>
            <p:cNvPr id="140344" name="Freeform 39"/>
            <p:cNvSpPr>
              <a:spLocks/>
            </p:cNvSpPr>
            <p:nvPr/>
          </p:nvSpPr>
          <p:spPr bwMode="auto">
            <a:xfrm>
              <a:off x="2365375" y="4437063"/>
              <a:ext cx="839788" cy="1069975"/>
            </a:xfrm>
            <a:custGeom>
              <a:avLst/>
              <a:gdLst>
                <a:gd name="T0" fmla="*/ 2147483647 w 1005"/>
                <a:gd name="T1" fmla="*/ 2147483647 h 996"/>
                <a:gd name="T2" fmla="*/ 2147483647 w 1005"/>
                <a:gd name="T3" fmla="*/ 2147483647 h 996"/>
                <a:gd name="T4" fmla="*/ 2147483647 w 1005"/>
                <a:gd name="T5" fmla="*/ 2147483647 h 996"/>
                <a:gd name="T6" fmla="*/ 2147483647 w 1005"/>
                <a:gd name="T7" fmla="*/ 2147483647 h 996"/>
                <a:gd name="T8" fmla="*/ 2147483647 w 1005"/>
                <a:gd name="T9" fmla="*/ 2147483647 h 996"/>
                <a:gd name="T10" fmla="*/ 2147483647 w 1005"/>
                <a:gd name="T11" fmla="*/ 2147483647 h 996"/>
                <a:gd name="T12" fmla="*/ 2147483647 w 1005"/>
                <a:gd name="T13" fmla="*/ 2147483647 h 996"/>
                <a:gd name="T14" fmla="*/ 2147483647 w 1005"/>
                <a:gd name="T15" fmla="*/ 2147483647 h 996"/>
                <a:gd name="T16" fmla="*/ 2147483647 w 1005"/>
                <a:gd name="T17" fmla="*/ 2147483647 h 996"/>
                <a:gd name="T18" fmla="*/ 2147483647 w 1005"/>
                <a:gd name="T19" fmla="*/ 2147483647 h 996"/>
                <a:gd name="T20" fmla="*/ 2147483647 w 1005"/>
                <a:gd name="T21" fmla="*/ 2147483647 h 996"/>
                <a:gd name="T22" fmla="*/ 2147483647 w 1005"/>
                <a:gd name="T23" fmla="*/ 2147483647 h 996"/>
                <a:gd name="T24" fmla="*/ 2147483647 w 1005"/>
                <a:gd name="T25" fmla="*/ 2147483647 h 99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005" h="996">
                  <a:moveTo>
                    <a:pt x="307" y="83"/>
                  </a:moveTo>
                  <a:cubicBezTo>
                    <a:pt x="218" y="117"/>
                    <a:pt x="182" y="156"/>
                    <a:pt x="134" y="227"/>
                  </a:cubicBezTo>
                  <a:cubicBezTo>
                    <a:pt x="86" y="298"/>
                    <a:pt x="38" y="426"/>
                    <a:pt x="19" y="507"/>
                  </a:cubicBezTo>
                  <a:cubicBezTo>
                    <a:pt x="0" y="588"/>
                    <a:pt x="8" y="648"/>
                    <a:pt x="19" y="716"/>
                  </a:cubicBezTo>
                  <a:cubicBezTo>
                    <a:pt x="30" y="784"/>
                    <a:pt x="54" y="873"/>
                    <a:pt x="84" y="918"/>
                  </a:cubicBezTo>
                  <a:cubicBezTo>
                    <a:pt x="114" y="963"/>
                    <a:pt x="148" y="984"/>
                    <a:pt x="199" y="990"/>
                  </a:cubicBezTo>
                  <a:cubicBezTo>
                    <a:pt x="250" y="996"/>
                    <a:pt x="310" y="961"/>
                    <a:pt x="393" y="954"/>
                  </a:cubicBezTo>
                  <a:cubicBezTo>
                    <a:pt x="476" y="947"/>
                    <a:pt x="614" y="967"/>
                    <a:pt x="696" y="947"/>
                  </a:cubicBezTo>
                  <a:cubicBezTo>
                    <a:pt x="778" y="927"/>
                    <a:pt x="833" y="898"/>
                    <a:pt x="883" y="831"/>
                  </a:cubicBezTo>
                  <a:cubicBezTo>
                    <a:pt x="933" y="764"/>
                    <a:pt x="991" y="644"/>
                    <a:pt x="998" y="543"/>
                  </a:cubicBezTo>
                  <a:cubicBezTo>
                    <a:pt x="1005" y="442"/>
                    <a:pt x="981" y="313"/>
                    <a:pt x="926" y="227"/>
                  </a:cubicBezTo>
                  <a:cubicBezTo>
                    <a:pt x="871" y="141"/>
                    <a:pt x="768" y="50"/>
                    <a:pt x="667" y="25"/>
                  </a:cubicBezTo>
                  <a:cubicBezTo>
                    <a:pt x="566" y="0"/>
                    <a:pt x="396" y="49"/>
                    <a:pt x="307" y="83"/>
                  </a:cubicBezTo>
                  <a:close/>
                </a:path>
              </a:pathLst>
            </a:custGeom>
            <a:solidFill>
              <a:srgbClr val="00CCFF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Comic Sans MS" pitchFamily="66" charset="0"/>
                <a:ea typeface="MS PGothic" pitchFamily="34" charset="-128"/>
              </a:endParaRPr>
            </a:p>
          </p:txBody>
        </p:sp>
        <p:sp>
          <p:nvSpPr>
            <p:cNvPr id="49210" name="Line 40"/>
            <p:cNvSpPr>
              <a:spLocks noChangeShapeType="1"/>
            </p:cNvSpPr>
            <p:nvPr/>
          </p:nvSpPr>
          <p:spPr bwMode="auto">
            <a:xfrm>
              <a:off x="2062163" y="4416425"/>
              <a:ext cx="438150" cy="230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9211" name="Line 41"/>
            <p:cNvSpPr>
              <a:spLocks noChangeShapeType="1"/>
            </p:cNvSpPr>
            <p:nvPr/>
          </p:nvSpPr>
          <p:spPr bwMode="auto">
            <a:xfrm flipV="1">
              <a:off x="2185988" y="5360988"/>
              <a:ext cx="231775" cy="2555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9212" name="Line 42"/>
            <p:cNvSpPr>
              <a:spLocks noChangeShapeType="1"/>
            </p:cNvSpPr>
            <p:nvPr/>
          </p:nvSpPr>
          <p:spPr bwMode="auto">
            <a:xfrm>
              <a:off x="3184525" y="4954588"/>
              <a:ext cx="584200" cy="95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9213" name="Line 44"/>
            <p:cNvSpPr>
              <a:spLocks noChangeShapeType="1"/>
            </p:cNvSpPr>
            <p:nvPr/>
          </p:nvSpPr>
          <p:spPr bwMode="auto">
            <a:xfrm flipV="1">
              <a:off x="2101850" y="5711825"/>
              <a:ext cx="0" cy="1635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9214" name="Line 45"/>
            <p:cNvSpPr>
              <a:spLocks noChangeShapeType="1"/>
            </p:cNvSpPr>
            <p:nvPr/>
          </p:nvSpPr>
          <p:spPr bwMode="auto">
            <a:xfrm flipH="1" flipV="1">
              <a:off x="1976438" y="4489450"/>
              <a:ext cx="0" cy="3984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9215" name="Line 46"/>
            <p:cNvSpPr>
              <a:spLocks noChangeShapeType="1"/>
            </p:cNvSpPr>
            <p:nvPr/>
          </p:nvSpPr>
          <p:spPr bwMode="auto">
            <a:xfrm>
              <a:off x="3854450" y="5021263"/>
              <a:ext cx="0" cy="7508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9216" name="Line 47"/>
            <p:cNvSpPr>
              <a:spLocks noChangeShapeType="1"/>
            </p:cNvSpPr>
            <p:nvPr/>
          </p:nvSpPr>
          <p:spPr bwMode="auto">
            <a:xfrm flipH="1" flipV="1">
              <a:off x="4935538" y="5011738"/>
              <a:ext cx="4762" cy="2206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121" name="Text Box 58"/>
            <p:cNvSpPr txBox="1">
              <a:spLocks noChangeArrowheads="1"/>
            </p:cNvSpPr>
            <p:nvPr/>
          </p:nvSpPr>
          <p:spPr bwMode="auto">
            <a:xfrm>
              <a:off x="719138" y="4156075"/>
              <a:ext cx="390525" cy="461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400" dirty="0">
                  <a:solidFill>
                    <a:srgbClr val="FF0000"/>
                  </a:solidFill>
                  <a:ea typeface="MS PGothic" pitchFamily="34" charset="-128"/>
                </a:rPr>
                <a:t>A</a:t>
              </a:r>
            </a:p>
          </p:txBody>
        </p:sp>
        <p:sp>
          <p:nvSpPr>
            <p:cNvPr id="49218" name="Line 60"/>
            <p:cNvSpPr>
              <a:spLocks noChangeShapeType="1"/>
            </p:cNvSpPr>
            <p:nvPr/>
          </p:nvSpPr>
          <p:spPr bwMode="auto">
            <a:xfrm>
              <a:off x="5045075" y="4921250"/>
              <a:ext cx="11985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140354" name="Group 63"/>
            <p:cNvGrpSpPr>
              <a:grpSpLocks/>
            </p:cNvGrpSpPr>
            <p:nvPr/>
          </p:nvGrpSpPr>
          <p:grpSpPr bwMode="auto">
            <a:xfrm>
              <a:off x="7372350" y="4845050"/>
              <a:ext cx="1558925" cy="460375"/>
              <a:chOff x="4351" y="2786"/>
              <a:chExt cx="982" cy="290"/>
            </a:xfrm>
          </p:grpSpPr>
          <p:sp>
            <p:nvSpPr>
              <p:cNvPr id="49250" name="Text Box 64"/>
              <p:cNvSpPr txBox="1">
                <a:spLocks noChangeArrowheads="1"/>
              </p:cNvSpPr>
              <p:nvPr/>
            </p:nvSpPr>
            <p:spPr bwMode="auto">
              <a:xfrm>
                <a:off x="4352" y="2786"/>
                <a:ext cx="833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1200" i="0" smtClean="0">
                    <a:solidFill>
                      <a:srgbClr val="000000"/>
                    </a:solidFill>
                    <a:latin typeface="Arial" charset="0"/>
                  </a:rPr>
                  <a:t>222.222.222.222</a:t>
                </a:r>
              </a:p>
            </p:txBody>
          </p:sp>
          <p:sp>
            <p:nvSpPr>
              <p:cNvPr id="49251" name="Text Box 65"/>
              <p:cNvSpPr txBox="1">
                <a:spLocks noChangeArrowheads="1"/>
              </p:cNvSpPr>
              <p:nvPr/>
            </p:nvSpPr>
            <p:spPr bwMode="auto">
              <a:xfrm>
                <a:off x="4351" y="2904"/>
                <a:ext cx="982" cy="1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1200" i="0" smtClean="0">
                    <a:solidFill>
                      <a:srgbClr val="000000"/>
                    </a:solidFill>
                    <a:latin typeface="Arial" charset="0"/>
                  </a:rPr>
                  <a:t>49-BD-D2-C7-56-2A</a:t>
                </a:r>
              </a:p>
            </p:txBody>
          </p:sp>
        </p:grpSp>
        <p:sp>
          <p:nvSpPr>
            <p:cNvPr id="49220" name="Line 67"/>
            <p:cNvSpPr>
              <a:spLocks noChangeShapeType="1"/>
            </p:cNvSpPr>
            <p:nvPr/>
          </p:nvSpPr>
          <p:spPr bwMode="auto">
            <a:xfrm flipV="1">
              <a:off x="6943725" y="4416425"/>
              <a:ext cx="450850" cy="317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9221" name="Line 68"/>
            <p:cNvSpPr>
              <a:spLocks noChangeShapeType="1"/>
            </p:cNvSpPr>
            <p:nvPr/>
          </p:nvSpPr>
          <p:spPr bwMode="auto">
            <a:xfrm flipH="1" flipV="1">
              <a:off x="7469188" y="4492625"/>
              <a:ext cx="11112" cy="3889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9222" name="Text Box 71"/>
            <p:cNvSpPr txBox="1">
              <a:spLocks noChangeArrowheads="1"/>
            </p:cNvSpPr>
            <p:nvPr/>
          </p:nvSpPr>
          <p:spPr bwMode="auto">
            <a:xfrm>
              <a:off x="7073900" y="5811838"/>
              <a:ext cx="1322388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i="0" smtClean="0">
                  <a:solidFill>
                    <a:srgbClr val="000000"/>
                  </a:solidFill>
                  <a:latin typeface="Arial" charset="0"/>
                </a:rPr>
                <a:t>222.222.222.221</a:t>
              </a:r>
            </a:p>
          </p:txBody>
        </p:sp>
        <p:sp>
          <p:nvSpPr>
            <p:cNvPr id="49223" name="Text Box 72"/>
            <p:cNvSpPr txBox="1">
              <a:spLocks noChangeArrowheads="1"/>
            </p:cNvSpPr>
            <p:nvPr/>
          </p:nvSpPr>
          <p:spPr bwMode="auto">
            <a:xfrm>
              <a:off x="7077075" y="5986463"/>
              <a:ext cx="1501775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i="0" smtClean="0">
                  <a:solidFill>
                    <a:srgbClr val="000000"/>
                  </a:solidFill>
                  <a:latin typeface="Arial" charset="0"/>
                </a:rPr>
                <a:t>88-B2-2F-54-1A-0F</a:t>
              </a:r>
            </a:p>
          </p:txBody>
        </p:sp>
        <p:sp>
          <p:nvSpPr>
            <p:cNvPr id="49224" name="Line 73"/>
            <p:cNvSpPr>
              <a:spLocks noChangeShapeType="1"/>
            </p:cNvSpPr>
            <p:nvPr/>
          </p:nvSpPr>
          <p:spPr bwMode="auto">
            <a:xfrm flipH="1" flipV="1">
              <a:off x="6873875" y="5313363"/>
              <a:ext cx="254000" cy="2508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9225" name="Line 74"/>
            <p:cNvSpPr>
              <a:spLocks noChangeShapeType="1"/>
            </p:cNvSpPr>
            <p:nvPr/>
          </p:nvSpPr>
          <p:spPr bwMode="auto">
            <a:xfrm flipH="1">
              <a:off x="7208838" y="5654675"/>
              <a:ext cx="4762" cy="2016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140361" name="Freeform 75"/>
            <p:cNvSpPr>
              <a:spLocks/>
            </p:cNvSpPr>
            <p:nvPr/>
          </p:nvSpPr>
          <p:spPr bwMode="auto">
            <a:xfrm>
              <a:off x="6203950" y="4440238"/>
              <a:ext cx="765175" cy="1081088"/>
            </a:xfrm>
            <a:custGeom>
              <a:avLst/>
              <a:gdLst>
                <a:gd name="T0" fmla="*/ 2147483647 w 1005"/>
                <a:gd name="T1" fmla="*/ 2147483647 h 996"/>
                <a:gd name="T2" fmla="*/ 2147483647 w 1005"/>
                <a:gd name="T3" fmla="*/ 2147483647 h 996"/>
                <a:gd name="T4" fmla="*/ 2147483647 w 1005"/>
                <a:gd name="T5" fmla="*/ 2147483647 h 996"/>
                <a:gd name="T6" fmla="*/ 2147483647 w 1005"/>
                <a:gd name="T7" fmla="*/ 2147483647 h 996"/>
                <a:gd name="T8" fmla="*/ 2147483647 w 1005"/>
                <a:gd name="T9" fmla="*/ 2147483647 h 996"/>
                <a:gd name="T10" fmla="*/ 2147483647 w 1005"/>
                <a:gd name="T11" fmla="*/ 2147483647 h 996"/>
                <a:gd name="T12" fmla="*/ 2147483647 w 1005"/>
                <a:gd name="T13" fmla="*/ 2147483647 h 996"/>
                <a:gd name="T14" fmla="*/ 2147483647 w 1005"/>
                <a:gd name="T15" fmla="*/ 2147483647 h 996"/>
                <a:gd name="T16" fmla="*/ 2147483647 w 1005"/>
                <a:gd name="T17" fmla="*/ 2147483647 h 996"/>
                <a:gd name="T18" fmla="*/ 2147483647 w 1005"/>
                <a:gd name="T19" fmla="*/ 2147483647 h 996"/>
                <a:gd name="T20" fmla="*/ 2147483647 w 1005"/>
                <a:gd name="T21" fmla="*/ 2147483647 h 996"/>
                <a:gd name="T22" fmla="*/ 2147483647 w 1005"/>
                <a:gd name="T23" fmla="*/ 2147483647 h 996"/>
                <a:gd name="T24" fmla="*/ 2147483647 w 1005"/>
                <a:gd name="T25" fmla="*/ 2147483647 h 99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005" h="996">
                  <a:moveTo>
                    <a:pt x="307" y="83"/>
                  </a:moveTo>
                  <a:cubicBezTo>
                    <a:pt x="218" y="117"/>
                    <a:pt x="182" y="156"/>
                    <a:pt x="134" y="227"/>
                  </a:cubicBezTo>
                  <a:cubicBezTo>
                    <a:pt x="86" y="298"/>
                    <a:pt x="38" y="426"/>
                    <a:pt x="19" y="507"/>
                  </a:cubicBezTo>
                  <a:cubicBezTo>
                    <a:pt x="0" y="588"/>
                    <a:pt x="8" y="648"/>
                    <a:pt x="19" y="716"/>
                  </a:cubicBezTo>
                  <a:cubicBezTo>
                    <a:pt x="30" y="784"/>
                    <a:pt x="54" y="873"/>
                    <a:pt x="84" y="918"/>
                  </a:cubicBezTo>
                  <a:cubicBezTo>
                    <a:pt x="114" y="963"/>
                    <a:pt x="148" y="984"/>
                    <a:pt x="199" y="990"/>
                  </a:cubicBezTo>
                  <a:cubicBezTo>
                    <a:pt x="250" y="996"/>
                    <a:pt x="310" y="961"/>
                    <a:pt x="393" y="954"/>
                  </a:cubicBezTo>
                  <a:cubicBezTo>
                    <a:pt x="476" y="947"/>
                    <a:pt x="614" y="967"/>
                    <a:pt x="696" y="947"/>
                  </a:cubicBezTo>
                  <a:cubicBezTo>
                    <a:pt x="778" y="927"/>
                    <a:pt x="833" y="898"/>
                    <a:pt x="883" y="831"/>
                  </a:cubicBezTo>
                  <a:cubicBezTo>
                    <a:pt x="933" y="764"/>
                    <a:pt x="991" y="644"/>
                    <a:pt x="998" y="543"/>
                  </a:cubicBezTo>
                  <a:cubicBezTo>
                    <a:pt x="1005" y="442"/>
                    <a:pt x="981" y="313"/>
                    <a:pt x="926" y="227"/>
                  </a:cubicBezTo>
                  <a:cubicBezTo>
                    <a:pt x="871" y="141"/>
                    <a:pt x="768" y="50"/>
                    <a:pt x="667" y="25"/>
                  </a:cubicBezTo>
                  <a:cubicBezTo>
                    <a:pt x="566" y="0"/>
                    <a:pt x="396" y="49"/>
                    <a:pt x="307" y="83"/>
                  </a:cubicBezTo>
                  <a:close/>
                </a:path>
              </a:pathLst>
            </a:custGeom>
            <a:solidFill>
              <a:srgbClr val="00CCFF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Comic Sans MS" pitchFamily="66" charset="0"/>
                <a:ea typeface="MS PGothic" pitchFamily="34" charset="-128"/>
              </a:endParaRPr>
            </a:p>
          </p:txBody>
        </p:sp>
        <p:sp>
          <p:nvSpPr>
            <p:cNvPr id="131" name="Text Box 76"/>
            <p:cNvSpPr txBox="1">
              <a:spLocks noChangeArrowheads="1"/>
            </p:cNvSpPr>
            <p:nvPr/>
          </p:nvSpPr>
          <p:spPr bwMode="auto">
            <a:xfrm>
              <a:off x="8307388" y="4073525"/>
              <a:ext cx="357187" cy="461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400" dirty="0">
                  <a:solidFill>
                    <a:srgbClr val="FF0000"/>
                  </a:solidFill>
                  <a:ea typeface="MS PGothic" pitchFamily="34" charset="-128"/>
                </a:rPr>
                <a:t>B</a:t>
              </a:r>
            </a:p>
          </p:txBody>
        </p:sp>
        <p:grpSp>
          <p:nvGrpSpPr>
            <p:cNvPr id="140363" name="Group 131"/>
            <p:cNvGrpSpPr>
              <a:grpSpLocks/>
            </p:cNvGrpSpPr>
            <p:nvPr/>
          </p:nvGrpSpPr>
          <p:grpSpPr bwMode="auto">
            <a:xfrm>
              <a:off x="7179310" y="4033520"/>
              <a:ext cx="1009650" cy="855028"/>
              <a:chOff x="7179310" y="4033520"/>
              <a:chExt cx="1009650" cy="855028"/>
            </a:xfrm>
          </p:grpSpPr>
          <p:grpSp>
            <p:nvGrpSpPr>
              <p:cNvPr id="140381" name="Group 44"/>
              <p:cNvGrpSpPr>
                <a:grpSpLocks/>
              </p:cNvGrpSpPr>
              <p:nvPr/>
            </p:nvGrpSpPr>
            <p:grpSpPr bwMode="auto">
              <a:xfrm>
                <a:off x="7179310" y="4033520"/>
                <a:ext cx="1009650" cy="855028"/>
                <a:chOff x="-44" y="1473"/>
                <a:chExt cx="981" cy="1105"/>
              </a:xfrm>
            </p:grpSpPr>
            <p:pic>
              <p:nvPicPr>
                <p:cNvPr id="140383" name="Picture 45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40384" name="Freeform 46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296 w 356"/>
                    <a:gd name="T3" fmla="*/ 69 h 368"/>
                    <a:gd name="T4" fmla="*/ 1537 w 356"/>
                    <a:gd name="T5" fmla="*/ 1447 h 368"/>
                    <a:gd name="T6" fmla="*/ 339 w 356"/>
                    <a:gd name="T7" fmla="*/ 1810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i="1">
                    <a:solidFill>
                      <a:srgbClr val="000000"/>
                    </a:solidFill>
                    <a:latin typeface="Comic Sans MS" pitchFamily="66" charset="0"/>
                    <a:ea typeface="MS PGothic" pitchFamily="34" charset="-128"/>
                  </a:endParaRPr>
                </a:p>
              </p:txBody>
            </p:sp>
          </p:grpSp>
          <p:sp>
            <p:nvSpPr>
              <p:cNvPr id="151" name="Rectangle 43"/>
              <p:cNvSpPr>
                <a:spLocks noChangeArrowheads="1"/>
              </p:cNvSpPr>
              <p:nvPr/>
            </p:nvSpPr>
            <p:spPr bwMode="auto">
              <a:xfrm rot="-5400000">
                <a:off x="7438232" y="4309268"/>
                <a:ext cx="127000" cy="195263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i="1">
                  <a:solidFill>
                    <a:srgbClr val="000000"/>
                  </a:solidFill>
                  <a:latin typeface="Comic Sans MS" pitchFamily="66" charset="0"/>
                  <a:ea typeface="MS PGothic" pitchFamily="34" charset="-128"/>
                </a:endParaRPr>
              </a:p>
            </p:txBody>
          </p:sp>
        </p:grpSp>
        <p:grpSp>
          <p:nvGrpSpPr>
            <p:cNvPr id="140364" name="Group 132"/>
            <p:cNvGrpSpPr>
              <a:grpSpLocks/>
            </p:cNvGrpSpPr>
            <p:nvPr/>
          </p:nvGrpSpPr>
          <p:grpSpPr bwMode="auto">
            <a:xfrm>
              <a:off x="3757931" y="4714240"/>
              <a:ext cx="1291589" cy="426719"/>
              <a:chOff x="4011931" y="3379152"/>
              <a:chExt cx="1262062" cy="390207"/>
            </a:xfrm>
          </p:grpSpPr>
          <p:sp>
            <p:nvSpPr>
              <p:cNvPr id="139" name="Rectangle 43"/>
              <p:cNvSpPr>
                <a:spLocks noChangeArrowheads="1"/>
              </p:cNvSpPr>
              <p:nvPr/>
            </p:nvSpPr>
            <p:spPr bwMode="auto">
              <a:xfrm rot="-5400000">
                <a:off x="5112705" y="3476529"/>
                <a:ext cx="127747" cy="195452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i="1">
                  <a:solidFill>
                    <a:srgbClr val="000000"/>
                  </a:solidFill>
                  <a:latin typeface="Comic Sans MS" pitchFamily="66" charset="0"/>
                  <a:ea typeface="MS PGothic" pitchFamily="34" charset="-128"/>
                </a:endParaRPr>
              </a:p>
            </p:txBody>
          </p:sp>
          <p:grpSp>
            <p:nvGrpSpPr>
              <p:cNvPr id="140371" name="Group 1185"/>
              <p:cNvGrpSpPr>
                <a:grpSpLocks/>
              </p:cNvGrpSpPr>
              <p:nvPr/>
            </p:nvGrpSpPr>
            <p:grpSpPr bwMode="auto">
              <a:xfrm>
                <a:off x="4197985" y="3379152"/>
                <a:ext cx="892175" cy="390207"/>
                <a:chOff x="4650" y="1129"/>
                <a:chExt cx="246" cy="95"/>
              </a:xfrm>
            </p:grpSpPr>
            <p:sp>
              <p:nvSpPr>
                <p:cNvPr id="140373" name="Oval 407"/>
                <p:cNvSpPr>
                  <a:spLocks noChangeArrowheads="1"/>
                </p:cNvSpPr>
                <p:nvPr/>
              </p:nvSpPr>
              <p:spPr bwMode="auto">
                <a:xfrm>
                  <a:off x="4651" y="1171"/>
                  <a:ext cx="244" cy="53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000000"/>
                    </a:solidFill>
                    <a:latin typeface="Times New Roman" pitchFamily="18" charset="0"/>
                    <a:ea typeface="MS PGothic" pitchFamily="34" charset="-128"/>
                    <a:cs typeface="Arial" pitchFamily="34" charset="0"/>
                  </a:endParaRPr>
                </a:p>
              </p:txBody>
            </p:sp>
            <p:sp>
              <p:nvSpPr>
                <p:cNvPr id="140374" name="Rectangle 410"/>
                <p:cNvSpPr>
                  <a:spLocks noChangeArrowheads="1"/>
                </p:cNvSpPr>
                <p:nvPr/>
              </p:nvSpPr>
              <p:spPr bwMode="auto">
                <a:xfrm>
                  <a:off x="4651" y="1165"/>
                  <a:ext cx="245" cy="33"/>
                </a:xfrm>
                <a:prstGeom prst="rect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000000"/>
                    </a:solidFill>
                    <a:latin typeface="Times New Roman" pitchFamily="18" charset="0"/>
                    <a:ea typeface="MS PGothic" pitchFamily="34" charset="-128"/>
                    <a:cs typeface="Arial" pitchFamily="34" charset="0"/>
                  </a:endParaRPr>
                </a:p>
              </p:txBody>
            </p:sp>
            <p:sp>
              <p:nvSpPr>
                <p:cNvPr id="140375" name="Oval 411"/>
                <p:cNvSpPr>
                  <a:spLocks noChangeArrowheads="1"/>
                </p:cNvSpPr>
                <p:nvPr/>
              </p:nvSpPr>
              <p:spPr bwMode="auto">
                <a:xfrm>
                  <a:off x="4650" y="1129"/>
                  <a:ext cx="244" cy="62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000000"/>
                    </a:solidFill>
                    <a:latin typeface="Times New Roman" pitchFamily="18" charset="0"/>
                    <a:ea typeface="MS PGothic" pitchFamily="34" charset="-128"/>
                    <a:cs typeface="Arial" pitchFamily="34" charset="0"/>
                  </a:endParaRPr>
                </a:p>
              </p:txBody>
            </p:sp>
            <p:grpSp>
              <p:nvGrpSpPr>
                <p:cNvPr id="140376" name="Group 1189"/>
                <p:cNvGrpSpPr>
                  <a:grpSpLocks/>
                </p:cNvGrpSpPr>
                <p:nvPr/>
              </p:nvGrpSpPr>
              <p:grpSpPr bwMode="auto">
                <a:xfrm>
                  <a:off x="4699" y="1145"/>
                  <a:ext cx="138" cy="29"/>
                  <a:chOff x="2468" y="1332"/>
                  <a:chExt cx="310" cy="60"/>
                </a:xfrm>
              </p:grpSpPr>
              <p:sp>
                <p:nvSpPr>
                  <p:cNvPr id="140379" name="Freeform 1190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1270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i="1">
                      <a:solidFill>
                        <a:srgbClr val="000000"/>
                      </a:solidFill>
                      <a:latin typeface="Comic Sans MS" pitchFamily="66" charset="0"/>
                      <a:ea typeface="MS PGothic" pitchFamily="34" charset="-128"/>
                    </a:endParaRPr>
                  </a:p>
                </p:txBody>
              </p:sp>
              <p:sp>
                <p:nvSpPr>
                  <p:cNvPr id="140380" name="Freeform 1191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1270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i="1">
                      <a:solidFill>
                        <a:srgbClr val="000000"/>
                      </a:solidFill>
                      <a:latin typeface="Comic Sans MS" pitchFamily="66" charset="0"/>
                      <a:ea typeface="MS PGothic" pitchFamily="34" charset="-128"/>
                    </a:endParaRPr>
                  </a:p>
                </p:txBody>
              </p:sp>
            </p:grpSp>
            <p:sp>
              <p:nvSpPr>
                <p:cNvPr id="49242" name="Line 1192"/>
                <p:cNvSpPr>
                  <a:spLocks noChangeShapeType="1"/>
                </p:cNvSpPr>
                <p:nvPr/>
              </p:nvSpPr>
              <p:spPr bwMode="auto">
                <a:xfrm>
                  <a:off x="4651" y="1158"/>
                  <a:ext cx="0" cy="4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i="1">
                    <a:solidFill>
                      <a:srgbClr val="000000"/>
                    </a:solidFill>
                    <a:latin typeface="Comic Sans MS" charset="0"/>
                    <a:ea typeface="ＭＳ Ｐゴシック" charset="0"/>
                  </a:endParaRPr>
                </a:p>
              </p:txBody>
            </p:sp>
            <p:sp>
              <p:nvSpPr>
                <p:cNvPr id="49243" name="Line 1193"/>
                <p:cNvSpPr>
                  <a:spLocks noChangeShapeType="1"/>
                </p:cNvSpPr>
                <p:nvPr/>
              </p:nvSpPr>
              <p:spPr bwMode="auto">
                <a:xfrm>
                  <a:off x="4894" y="1160"/>
                  <a:ext cx="0" cy="4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i="1">
                    <a:solidFill>
                      <a:srgbClr val="000000"/>
                    </a:solidFill>
                    <a:latin typeface="Comic Sans MS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141" name="Rectangle 43"/>
              <p:cNvSpPr>
                <a:spLocks noChangeArrowheads="1"/>
              </p:cNvSpPr>
              <p:nvPr/>
            </p:nvSpPr>
            <p:spPr bwMode="auto">
              <a:xfrm rot="-5400000">
                <a:off x="4046200" y="3485965"/>
                <a:ext cx="126295" cy="195452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i="1">
                  <a:solidFill>
                    <a:srgbClr val="000000"/>
                  </a:solidFill>
                  <a:latin typeface="Comic Sans MS" pitchFamily="66" charset="0"/>
                  <a:ea typeface="MS PGothic" pitchFamily="34" charset="-128"/>
                </a:endParaRPr>
              </a:p>
            </p:txBody>
          </p:sp>
        </p:grpSp>
        <p:grpSp>
          <p:nvGrpSpPr>
            <p:cNvPr id="140365" name="Group 133"/>
            <p:cNvGrpSpPr>
              <a:grpSpLocks/>
            </p:cNvGrpSpPr>
            <p:nvPr/>
          </p:nvGrpSpPr>
          <p:grpSpPr bwMode="auto">
            <a:xfrm>
              <a:off x="1483360" y="5313680"/>
              <a:ext cx="701043" cy="517588"/>
              <a:chOff x="1046480" y="3962400"/>
              <a:chExt cx="1026163" cy="761428"/>
            </a:xfrm>
          </p:grpSpPr>
          <p:sp>
            <p:nvSpPr>
              <p:cNvPr id="135" name="Rectangle 48"/>
              <p:cNvSpPr>
                <a:spLocks noChangeArrowheads="1"/>
              </p:cNvSpPr>
              <p:nvPr/>
            </p:nvSpPr>
            <p:spPr bwMode="auto">
              <a:xfrm rot="-5400000">
                <a:off x="1893438" y="4298853"/>
                <a:ext cx="109762" cy="248638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i="1">
                  <a:solidFill>
                    <a:srgbClr val="000000"/>
                  </a:solidFill>
                  <a:latin typeface="Comic Sans MS" pitchFamily="66" charset="0"/>
                  <a:ea typeface="MS PGothic" pitchFamily="34" charset="-128"/>
                </a:endParaRPr>
              </a:p>
            </p:txBody>
          </p:sp>
          <p:grpSp>
            <p:nvGrpSpPr>
              <p:cNvPr id="140367" name="Group 49"/>
              <p:cNvGrpSpPr>
                <a:grpSpLocks/>
              </p:cNvGrpSpPr>
              <p:nvPr/>
            </p:nvGrpSpPr>
            <p:grpSpPr bwMode="auto">
              <a:xfrm>
                <a:off x="1046480" y="3962400"/>
                <a:ext cx="936071" cy="761428"/>
                <a:chOff x="-44" y="1473"/>
                <a:chExt cx="981" cy="1105"/>
              </a:xfrm>
            </p:grpSpPr>
            <p:pic>
              <p:nvPicPr>
                <p:cNvPr id="140368" name="Picture 50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40369" name="Freeform 51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296 w 356"/>
                    <a:gd name="T3" fmla="*/ 69 h 368"/>
                    <a:gd name="T4" fmla="*/ 1537 w 356"/>
                    <a:gd name="T5" fmla="*/ 1447 h 368"/>
                    <a:gd name="T6" fmla="*/ 339 w 356"/>
                    <a:gd name="T7" fmla="*/ 1810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i="1">
                    <a:solidFill>
                      <a:srgbClr val="000000"/>
                    </a:solidFill>
                    <a:latin typeface="Comic Sans MS" pitchFamily="66" charset="0"/>
                    <a:ea typeface="MS PGothic" pitchFamily="34" charset="-128"/>
                  </a:endParaRPr>
                </a:p>
              </p:txBody>
            </p:sp>
          </p:grpSp>
        </p:grpSp>
      </p:grpSp>
      <p:sp>
        <p:nvSpPr>
          <p:cNvPr id="49155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dirty="0" smtClean="0">
                <a:solidFill>
                  <a:srgbClr val="000000"/>
                </a:solidFill>
                <a:latin typeface="Arial" charset="0"/>
              </a:rPr>
              <a:t>Link </a:t>
            </a:r>
            <a:r>
              <a:rPr lang="en-US" i="0" dirty="0">
                <a:solidFill>
                  <a:srgbClr val="000000"/>
                </a:solidFill>
                <a:latin typeface="Arial" charset="0"/>
              </a:rPr>
              <a:t>Layer</a:t>
            </a:r>
          </a:p>
        </p:txBody>
      </p:sp>
      <p:sp>
        <p:nvSpPr>
          <p:cNvPr id="491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200" i="0">
                <a:solidFill>
                  <a:srgbClr val="000000"/>
                </a:solidFill>
                <a:latin typeface="Arial" pitchFamily="34" charset="0"/>
              </a:rPr>
              <a:t>5-</a:t>
            </a:r>
            <a:fld id="{86A4D99E-378E-4B1B-8513-FA21D69576E9}" type="slidenum">
              <a:rPr lang="en-US" sz="1200" i="0">
                <a:solidFill>
                  <a:srgbClr val="000000"/>
                </a:solidFill>
                <a:latin typeface="Arial" pitchFamily="34" charset="0"/>
              </a:rPr>
              <a:pPr/>
              <a:t>12</a:t>
            </a:fld>
            <a:endParaRPr lang="en-US" sz="1200" i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9157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001000" cy="1143000"/>
          </a:xfrm>
        </p:spPr>
        <p:txBody>
          <a:bodyPr/>
          <a:lstStyle/>
          <a:p>
            <a:pPr>
              <a:defRPr/>
            </a:pPr>
            <a:r>
              <a:rPr lang="en-US" sz="4000">
                <a:ea typeface="ＭＳ Ｐゴシック" charset="0"/>
                <a:cs typeface="+mj-cs"/>
              </a:rPr>
              <a:t>Addressing: routing to another LAN</a:t>
            </a:r>
          </a:p>
        </p:txBody>
      </p:sp>
      <p:sp>
        <p:nvSpPr>
          <p:cNvPr id="720966" name="Rectangle 70"/>
          <p:cNvSpPr>
            <a:spLocks noChangeArrowheads="1"/>
          </p:cNvSpPr>
          <p:nvPr/>
        </p:nvSpPr>
        <p:spPr bwMode="auto">
          <a:xfrm>
            <a:off x="706438" y="1084263"/>
            <a:ext cx="7772400" cy="550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charset="0"/>
              <a:buChar char="v"/>
              <a:defRPr/>
            </a:pPr>
            <a:r>
              <a:rPr lang="en-US" sz="2000">
                <a:solidFill>
                  <a:srgbClr val="000000"/>
                </a:solidFill>
                <a:ea typeface="ＭＳ Ｐゴシック" charset="0"/>
              </a:rPr>
              <a:t>R forwards datagram with IP source A, destination B </a:t>
            </a:r>
          </a:p>
        </p:txBody>
      </p:sp>
      <p:sp>
        <p:nvSpPr>
          <p:cNvPr id="720967" name="Rectangle 71"/>
          <p:cNvSpPr>
            <a:spLocks noChangeArrowheads="1"/>
          </p:cNvSpPr>
          <p:nvPr/>
        </p:nvSpPr>
        <p:spPr bwMode="auto">
          <a:xfrm>
            <a:off x="719138" y="1441450"/>
            <a:ext cx="7772400" cy="72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charset="0"/>
              <a:buChar char="v"/>
              <a:defRPr/>
            </a:pPr>
            <a:r>
              <a:rPr lang="en-US" sz="2000">
                <a:solidFill>
                  <a:srgbClr val="000000"/>
                </a:solidFill>
                <a:ea typeface="ＭＳ Ｐゴシック" charset="0"/>
              </a:rPr>
              <a:t>R creates link-layer frame with B's MAC address as dest, frame contains A-to-B IP datagram</a:t>
            </a:r>
            <a:endParaRPr lang="en-US" sz="2800">
              <a:solidFill>
                <a:srgbClr val="000000"/>
              </a:solidFill>
              <a:ea typeface="ＭＳ Ｐゴシック" charset="0"/>
            </a:endParaRPr>
          </a:p>
        </p:txBody>
      </p:sp>
      <p:grpSp>
        <p:nvGrpSpPr>
          <p:cNvPr id="720995" name="Group 99"/>
          <p:cNvGrpSpPr>
            <a:grpSpLocks/>
          </p:cNvGrpSpPr>
          <p:nvPr/>
        </p:nvGrpSpPr>
        <p:grpSpPr bwMode="auto">
          <a:xfrm>
            <a:off x="4791075" y="2293938"/>
            <a:ext cx="2436813" cy="1643062"/>
            <a:chOff x="3018" y="1445"/>
            <a:chExt cx="1535" cy="1035"/>
          </a:xfrm>
        </p:grpSpPr>
        <p:sp>
          <p:nvSpPr>
            <p:cNvPr id="49176" name="AutoShape 2"/>
            <p:cNvSpPr>
              <a:spLocks noChangeArrowheads="1"/>
            </p:cNvSpPr>
            <p:nvPr/>
          </p:nvSpPr>
          <p:spPr bwMode="auto">
            <a:xfrm>
              <a:off x="3597" y="1981"/>
              <a:ext cx="198" cy="499"/>
            </a:xfrm>
            <a:prstGeom prst="downArrow">
              <a:avLst>
                <a:gd name="adj1" fmla="val 50000"/>
                <a:gd name="adj2" fmla="val 63005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5400000" scaled="1"/>
            </a:gra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140312" name="Group 61"/>
            <p:cNvGrpSpPr>
              <a:grpSpLocks/>
            </p:cNvGrpSpPr>
            <p:nvPr/>
          </p:nvGrpSpPr>
          <p:grpSpPr bwMode="auto">
            <a:xfrm>
              <a:off x="3286" y="1702"/>
              <a:ext cx="1267" cy="479"/>
              <a:chOff x="1197" y="1665"/>
              <a:chExt cx="1267" cy="479"/>
            </a:xfrm>
          </p:grpSpPr>
          <p:grpSp>
            <p:nvGrpSpPr>
              <p:cNvPr id="140329" name="Group 62"/>
              <p:cNvGrpSpPr>
                <a:grpSpLocks/>
              </p:cNvGrpSpPr>
              <p:nvPr/>
            </p:nvGrpSpPr>
            <p:grpSpPr bwMode="auto">
              <a:xfrm>
                <a:off x="1231" y="1990"/>
                <a:ext cx="691" cy="154"/>
                <a:chOff x="1231" y="1990"/>
                <a:chExt cx="691" cy="154"/>
              </a:xfrm>
            </p:grpSpPr>
            <p:sp>
              <p:nvSpPr>
                <p:cNvPr id="49196" name="Rectangle 63"/>
                <p:cNvSpPr>
                  <a:spLocks noChangeArrowheads="1"/>
                </p:cNvSpPr>
                <p:nvPr/>
              </p:nvSpPr>
              <p:spPr bwMode="auto">
                <a:xfrm>
                  <a:off x="1231" y="1991"/>
                  <a:ext cx="691" cy="15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i="1">
                    <a:solidFill>
                      <a:srgbClr val="000000"/>
                    </a:solidFill>
                    <a:latin typeface="Comic Sans MS" charset="0"/>
                    <a:ea typeface="ＭＳ Ｐゴシック" charset="0"/>
                  </a:endParaRPr>
                </a:p>
              </p:txBody>
            </p:sp>
            <p:sp>
              <p:nvSpPr>
                <p:cNvPr id="49197" name="Line 64"/>
                <p:cNvSpPr>
                  <a:spLocks noChangeShapeType="1"/>
                </p:cNvSpPr>
                <p:nvPr/>
              </p:nvSpPr>
              <p:spPr bwMode="auto">
                <a:xfrm>
                  <a:off x="1337" y="1990"/>
                  <a:ext cx="0" cy="152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i="1">
                    <a:solidFill>
                      <a:srgbClr val="000000"/>
                    </a:solidFill>
                    <a:latin typeface="Comic Sans MS" charset="0"/>
                    <a:ea typeface="ＭＳ Ｐゴシック" charset="0"/>
                  </a:endParaRPr>
                </a:p>
              </p:txBody>
            </p:sp>
            <p:sp>
              <p:nvSpPr>
                <p:cNvPr id="49198" name="Line 65"/>
                <p:cNvSpPr>
                  <a:spLocks noChangeShapeType="1"/>
                </p:cNvSpPr>
                <p:nvPr/>
              </p:nvSpPr>
              <p:spPr bwMode="auto">
                <a:xfrm>
                  <a:off x="1427" y="1992"/>
                  <a:ext cx="0" cy="152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i="1">
                    <a:solidFill>
                      <a:srgbClr val="000000"/>
                    </a:solidFill>
                    <a:latin typeface="Comic Sans MS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49195" name="Text Box 66"/>
              <p:cNvSpPr txBox="1">
                <a:spLocks noChangeArrowheads="1"/>
              </p:cNvSpPr>
              <p:nvPr/>
            </p:nvSpPr>
            <p:spPr bwMode="auto">
              <a:xfrm>
                <a:off x="1197" y="1665"/>
                <a:ext cx="126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1200" i="0" smtClean="0">
                    <a:solidFill>
                      <a:srgbClr val="000000"/>
                    </a:solidFill>
                    <a:latin typeface="Arial" charset="0"/>
                  </a:rPr>
                  <a:t>IP src: 111.111.111.111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1200" i="0" smtClean="0">
                    <a:solidFill>
                      <a:srgbClr val="000000"/>
                    </a:solidFill>
                    <a:latin typeface="Arial" charset="0"/>
                  </a:rPr>
                  <a:t>   IP dest: 222.222.222.222</a:t>
                </a:r>
              </a:p>
            </p:txBody>
          </p:sp>
        </p:grpSp>
        <p:grpSp>
          <p:nvGrpSpPr>
            <p:cNvPr id="140313" name="Group 67"/>
            <p:cNvGrpSpPr>
              <a:grpSpLocks/>
            </p:cNvGrpSpPr>
            <p:nvPr/>
          </p:nvGrpSpPr>
          <p:grpSpPr bwMode="auto">
            <a:xfrm>
              <a:off x="3364" y="1860"/>
              <a:ext cx="92" cy="243"/>
              <a:chOff x="1272" y="1762"/>
              <a:chExt cx="92" cy="243"/>
            </a:xfrm>
          </p:grpSpPr>
          <p:sp>
            <p:nvSpPr>
              <p:cNvPr id="49192" name="Line 68"/>
              <p:cNvSpPr>
                <a:spLocks noChangeShapeType="1"/>
              </p:cNvSpPr>
              <p:nvPr/>
            </p:nvSpPr>
            <p:spPr bwMode="auto">
              <a:xfrm>
                <a:off x="1272" y="1762"/>
                <a:ext cx="0" cy="24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i="1">
                  <a:solidFill>
                    <a:srgbClr val="000000"/>
                  </a:solidFill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9193" name="Line 69"/>
              <p:cNvSpPr>
                <a:spLocks noChangeShapeType="1"/>
              </p:cNvSpPr>
              <p:nvPr/>
            </p:nvSpPr>
            <p:spPr bwMode="auto">
              <a:xfrm>
                <a:off x="1364" y="1878"/>
                <a:ext cx="0" cy="1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i="1">
                  <a:solidFill>
                    <a:srgbClr val="000000"/>
                  </a:solidFill>
                  <a:latin typeface="Comic Sans MS" charset="0"/>
                  <a:ea typeface="ＭＳ Ｐゴシック" charset="0"/>
                </a:endParaRPr>
              </a:p>
            </p:txBody>
          </p:sp>
        </p:grpSp>
        <p:grpSp>
          <p:nvGrpSpPr>
            <p:cNvPr id="140314" name="Group 72"/>
            <p:cNvGrpSpPr>
              <a:grpSpLocks/>
            </p:cNvGrpSpPr>
            <p:nvPr/>
          </p:nvGrpSpPr>
          <p:grpSpPr bwMode="auto">
            <a:xfrm>
              <a:off x="3018" y="1445"/>
              <a:ext cx="1511" cy="957"/>
              <a:chOff x="931" y="1414"/>
              <a:chExt cx="1511" cy="957"/>
            </a:xfrm>
          </p:grpSpPr>
          <p:sp>
            <p:nvSpPr>
              <p:cNvPr id="49180" name="Text Box 73"/>
              <p:cNvSpPr txBox="1">
                <a:spLocks noChangeArrowheads="1"/>
              </p:cNvSpPr>
              <p:nvPr/>
            </p:nvSpPr>
            <p:spPr bwMode="auto">
              <a:xfrm>
                <a:off x="931" y="1414"/>
                <a:ext cx="1511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1200" i="0" smtClean="0">
                    <a:solidFill>
                      <a:srgbClr val="000000"/>
                    </a:solidFill>
                    <a:latin typeface="Arial" charset="0"/>
                  </a:rPr>
                  <a:t>MAC src: </a:t>
                </a:r>
                <a:r>
                  <a:rPr lang="en-US" sz="1200" i="0" smtClean="0">
                    <a:solidFill>
                      <a:srgbClr val="FF0000"/>
                    </a:solidFill>
                    <a:latin typeface="Arial" charset="0"/>
                  </a:rPr>
                  <a:t>1A-23-F9-CD-06-9B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1200" i="0" smtClean="0">
                    <a:solidFill>
                      <a:srgbClr val="000000"/>
                    </a:solidFill>
                    <a:latin typeface="Arial" charset="0"/>
                  </a:rPr>
                  <a:t>  MAC dest: </a:t>
                </a:r>
                <a:r>
                  <a:rPr lang="en-US" sz="1200" i="0" smtClean="0">
                    <a:solidFill>
                      <a:srgbClr val="FF0000"/>
                    </a:solidFill>
                    <a:latin typeface="Arial" charset="0"/>
                  </a:rPr>
                  <a:t>49-BD-D2-C7-56-2A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200" i="0" smtClean="0">
                  <a:solidFill>
                    <a:srgbClr val="FF0000"/>
                  </a:solidFill>
                  <a:latin typeface="Arial" charset="0"/>
                </a:endParaRPr>
              </a:p>
            </p:txBody>
          </p:sp>
          <p:grpSp>
            <p:nvGrpSpPr>
              <p:cNvPr id="140316" name="Group 74"/>
              <p:cNvGrpSpPr>
                <a:grpSpLocks/>
              </p:cNvGrpSpPr>
              <p:nvPr/>
            </p:nvGrpSpPr>
            <p:grpSpPr bwMode="auto">
              <a:xfrm>
                <a:off x="981" y="2182"/>
                <a:ext cx="1049" cy="189"/>
                <a:chOff x="2829" y="2040"/>
                <a:chExt cx="1049" cy="189"/>
              </a:xfrm>
            </p:grpSpPr>
            <p:sp>
              <p:nvSpPr>
                <p:cNvPr id="49186" name="Rectangle 75"/>
                <p:cNvSpPr>
                  <a:spLocks noChangeArrowheads="1"/>
                </p:cNvSpPr>
                <p:nvPr/>
              </p:nvSpPr>
              <p:spPr bwMode="auto">
                <a:xfrm>
                  <a:off x="2829" y="2042"/>
                  <a:ext cx="1049" cy="185"/>
                </a:xfrm>
                <a:prstGeom prst="rect">
                  <a:avLst/>
                </a:prstGeom>
                <a:solidFill>
                  <a:srgbClr val="0000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i="1">
                    <a:solidFill>
                      <a:srgbClr val="000000"/>
                    </a:solidFill>
                    <a:latin typeface="Comic Sans MS" charset="0"/>
                    <a:ea typeface="ＭＳ Ｐゴシック" charset="0"/>
                  </a:endParaRPr>
                </a:p>
              </p:txBody>
            </p:sp>
            <p:sp>
              <p:nvSpPr>
                <p:cNvPr id="49187" name="Rectangle 76"/>
                <p:cNvSpPr>
                  <a:spLocks noChangeArrowheads="1"/>
                </p:cNvSpPr>
                <p:nvPr/>
              </p:nvSpPr>
              <p:spPr bwMode="auto">
                <a:xfrm>
                  <a:off x="3078" y="2060"/>
                  <a:ext cx="691" cy="15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i="1">
                    <a:solidFill>
                      <a:srgbClr val="000000"/>
                    </a:solidFill>
                    <a:latin typeface="Comic Sans MS" charset="0"/>
                    <a:ea typeface="ＭＳ Ｐゴシック" charset="0"/>
                  </a:endParaRPr>
                </a:p>
              </p:txBody>
            </p:sp>
            <p:sp>
              <p:nvSpPr>
                <p:cNvPr id="49188" name="Line 77"/>
                <p:cNvSpPr>
                  <a:spLocks noChangeShapeType="1"/>
                </p:cNvSpPr>
                <p:nvPr/>
              </p:nvSpPr>
              <p:spPr bwMode="auto">
                <a:xfrm>
                  <a:off x="3180" y="2063"/>
                  <a:ext cx="0" cy="152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i="1">
                    <a:solidFill>
                      <a:srgbClr val="000000"/>
                    </a:solidFill>
                    <a:latin typeface="Comic Sans MS" charset="0"/>
                    <a:ea typeface="ＭＳ Ｐゴシック" charset="0"/>
                  </a:endParaRPr>
                </a:p>
              </p:txBody>
            </p:sp>
            <p:sp>
              <p:nvSpPr>
                <p:cNvPr id="49189" name="Line 78"/>
                <p:cNvSpPr>
                  <a:spLocks noChangeShapeType="1"/>
                </p:cNvSpPr>
                <p:nvPr/>
              </p:nvSpPr>
              <p:spPr bwMode="auto">
                <a:xfrm>
                  <a:off x="3276" y="2063"/>
                  <a:ext cx="0" cy="152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i="1">
                    <a:solidFill>
                      <a:srgbClr val="000000"/>
                    </a:solidFill>
                    <a:latin typeface="Comic Sans MS" charset="0"/>
                    <a:ea typeface="ＭＳ Ｐゴシック" charset="0"/>
                  </a:endParaRPr>
                </a:p>
              </p:txBody>
            </p:sp>
            <p:sp>
              <p:nvSpPr>
                <p:cNvPr id="49190" name="Line 79"/>
                <p:cNvSpPr>
                  <a:spLocks noChangeShapeType="1"/>
                </p:cNvSpPr>
                <p:nvPr/>
              </p:nvSpPr>
              <p:spPr bwMode="auto">
                <a:xfrm>
                  <a:off x="2910" y="2040"/>
                  <a:ext cx="0" cy="189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i="1">
                    <a:solidFill>
                      <a:srgbClr val="000000"/>
                    </a:solidFill>
                    <a:latin typeface="Comic Sans MS" charset="0"/>
                    <a:ea typeface="ＭＳ Ｐゴシック" charset="0"/>
                  </a:endParaRPr>
                </a:p>
              </p:txBody>
            </p:sp>
            <p:sp>
              <p:nvSpPr>
                <p:cNvPr id="49191" name="Line 80"/>
                <p:cNvSpPr>
                  <a:spLocks noChangeShapeType="1"/>
                </p:cNvSpPr>
                <p:nvPr/>
              </p:nvSpPr>
              <p:spPr bwMode="auto">
                <a:xfrm>
                  <a:off x="3006" y="2040"/>
                  <a:ext cx="0" cy="189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i="1">
                    <a:solidFill>
                      <a:srgbClr val="000000"/>
                    </a:solidFill>
                    <a:latin typeface="Comic Sans MS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49182" name="Line 81"/>
              <p:cNvSpPr>
                <a:spLocks noChangeShapeType="1"/>
              </p:cNvSpPr>
              <p:nvPr/>
            </p:nvSpPr>
            <p:spPr bwMode="auto">
              <a:xfrm flipV="1">
                <a:off x="1018" y="1576"/>
                <a:ext cx="2" cy="70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i="1">
                  <a:solidFill>
                    <a:srgbClr val="000000"/>
                  </a:solidFill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9183" name="Line 82"/>
              <p:cNvSpPr>
                <a:spLocks noChangeShapeType="1"/>
              </p:cNvSpPr>
              <p:nvPr/>
            </p:nvSpPr>
            <p:spPr bwMode="auto">
              <a:xfrm flipV="1">
                <a:off x="1106" y="1680"/>
                <a:ext cx="0" cy="59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i="1">
                  <a:solidFill>
                    <a:srgbClr val="000000"/>
                  </a:solidFill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9184" name="Line 83"/>
              <p:cNvSpPr>
                <a:spLocks noChangeShapeType="1"/>
              </p:cNvSpPr>
              <p:nvPr/>
            </p:nvSpPr>
            <p:spPr bwMode="auto">
              <a:xfrm flipH="1" flipV="1">
                <a:off x="1276" y="1812"/>
                <a:ext cx="2" cy="47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i="1">
                  <a:solidFill>
                    <a:srgbClr val="000000"/>
                  </a:solidFill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9185" name="Line 84"/>
              <p:cNvSpPr>
                <a:spLocks noChangeShapeType="1"/>
              </p:cNvSpPr>
              <p:nvPr/>
            </p:nvSpPr>
            <p:spPr bwMode="auto">
              <a:xfrm>
                <a:off x="1368" y="1924"/>
                <a:ext cx="2" cy="35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i="1">
                  <a:solidFill>
                    <a:srgbClr val="000000"/>
                  </a:solidFill>
                  <a:latin typeface="Comic Sans MS" charset="0"/>
                  <a:ea typeface="ＭＳ Ｐゴシック" charset="0"/>
                </a:endParaRPr>
              </a:p>
            </p:txBody>
          </p:sp>
        </p:grpSp>
      </p:grpSp>
      <p:grpSp>
        <p:nvGrpSpPr>
          <p:cNvPr id="140296" name="Group 85"/>
          <p:cNvGrpSpPr>
            <a:grpSpLocks/>
          </p:cNvGrpSpPr>
          <p:nvPr/>
        </p:nvGrpSpPr>
        <p:grpSpPr bwMode="auto">
          <a:xfrm>
            <a:off x="3952875" y="2767013"/>
            <a:ext cx="895350" cy="2038350"/>
            <a:chOff x="2823" y="1545"/>
            <a:chExt cx="564" cy="1284"/>
          </a:xfrm>
        </p:grpSpPr>
        <p:sp>
          <p:nvSpPr>
            <p:cNvPr id="140306" name="Freeform 86"/>
            <p:cNvSpPr>
              <a:spLocks/>
            </p:cNvSpPr>
            <p:nvPr/>
          </p:nvSpPr>
          <p:spPr bwMode="auto">
            <a:xfrm>
              <a:off x="2823" y="2265"/>
              <a:ext cx="564" cy="564"/>
            </a:xfrm>
            <a:custGeom>
              <a:avLst/>
              <a:gdLst>
                <a:gd name="T0" fmla="*/ 564 w 564"/>
                <a:gd name="T1" fmla="*/ 0 h 564"/>
                <a:gd name="T2" fmla="*/ 287 w 564"/>
                <a:gd name="T3" fmla="*/ 564 h 564"/>
                <a:gd name="T4" fmla="*/ 0 w 564"/>
                <a:gd name="T5" fmla="*/ 0 h 564"/>
                <a:gd name="T6" fmla="*/ 564 w 564"/>
                <a:gd name="T7" fmla="*/ 0 h 5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64" h="564">
                  <a:moveTo>
                    <a:pt x="564" y="0"/>
                  </a:moveTo>
                  <a:lnTo>
                    <a:pt x="287" y="564"/>
                  </a:lnTo>
                  <a:lnTo>
                    <a:pt x="0" y="0"/>
                  </a:lnTo>
                  <a:lnTo>
                    <a:pt x="56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Comic Sans MS" pitchFamily="66" charset="0"/>
                <a:ea typeface="MS PGothic" pitchFamily="34" charset="-128"/>
              </a:endParaRPr>
            </a:p>
          </p:txBody>
        </p:sp>
        <p:sp>
          <p:nvSpPr>
            <p:cNvPr id="49172" name="Rectangle 87"/>
            <p:cNvSpPr>
              <a:spLocks noChangeArrowheads="1"/>
            </p:cNvSpPr>
            <p:nvPr/>
          </p:nvSpPr>
          <p:spPr bwMode="auto">
            <a:xfrm>
              <a:off x="2872" y="1877"/>
              <a:ext cx="493" cy="47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9173" name="Text Box 88"/>
            <p:cNvSpPr txBox="1">
              <a:spLocks noChangeArrowheads="1"/>
            </p:cNvSpPr>
            <p:nvPr/>
          </p:nvSpPr>
          <p:spPr bwMode="auto">
            <a:xfrm>
              <a:off x="2941" y="1545"/>
              <a:ext cx="336" cy="8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i="0" smtClean="0">
                <a:solidFill>
                  <a:srgbClr val="000000"/>
                </a:solidFill>
                <a:latin typeface="Arial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i="0" smtClean="0">
                <a:solidFill>
                  <a:srgbClr val="000000"/>
                </a:solidFill>
                <a:latin typeface="Arial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 i="0" smtClean="0">
                  <a:solidFill>
                    <a:srgbClr val="000000"/>
                  </a:solidFill>
                  <a:latin typeface="Arial" charset="0"/>
                </a:rPr>
                <a:t>IP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 i="0" smtClean="0">
                  <a:solidFill>
                    <a:srgbClr val="000000"/>
                  </a:solidFill>
                  <a:latin typeface="Arial" charset="0"/>
                </a:rPr>
                <a:t>Eth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 i="0" smtClean="0">
                  <a:solidFill>
                    <a:srgbClr val="000000"/>
                  </a:solidFill>
                  <a:latin typeface="Arial" charset="0"/>
                </a:rPr>
                <a:t>Phy</a:t>
              </a:r>
            </a:p>
          </p:txBody>
        </p:sp>
        <p:sp>
          <p:nvSpPr>
            <p:cNvPr id="49174" name="Line 89"/>
            <p:cNvSpPr>
              <a:spLocks noChangeShapeType="1"/>
            </p:cNvSpPr>
            <p:nvPr/>
          </p:nvSpPr>
          <p:spPr bwMode="auto">
            <a:xfrm>
              <a:off x="2868" y="2039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9175" name="Line 90"/>
            <p:cNvSpPr>
              <a:spLocks noChangeShapeType="1"/>
            </p:cNvSpPr>
            <p:nvPr/>
          </p:nvSpPr>
          <p:spPr bwMode="auto">
            <a:xfrm>
              <a:off x="2865" y="2198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</p:grpSp>
      <p:grpSp>
        <p:nvGrpSpPr>
          <p:cNvPr id="720987" name="Group 91"/>
          <p:cNvGrpSpPr>
            <a:grpSpLocks/>
          </p:cNvGrpSpPr>
          <p:nvPr/>
        </p:nvGrpSpPr>
        <p:grpSpPr bwMode="auto">
          <a:xfrm>
            <a:off x="8061325" y="2478088"/>
            <a:ext cx="928688" cy="1954212"/>
            <a:chOff x="250" y="1380"/>
            <a:chExt cx="585" cy="1231"/>
          </a:xfrm>
        </p:grpSpPr>
        <p:sp>
          <p:nvSpPr>
            <p:cNvPr id="140299" name="Freeform 92"/>
            <p:cNvSpPr>
              <a:spLocks/>
            </p:cNvSpPr>
            <p:nvPr/>
          </p:nvSpPr>
          <p:spPr bwMode="auto">
            <a:xfrm>
              <a:off x="250" y="1414"/>
              <a:ext cx="582" cy="1197"/>
            </a:xfrm>
            <a:custGeom>
              <a:avLst/>
              <a:gdLst>
                <a:gd name="T0" fmla="*/ 582 w 582"/>
                <a:gd name="T1" fmla="*/ 781 h 1197"/>
                <a:gd name="T2" fmla="*/ 0 w 582"/>
                <a:gd name="T3" fmla="*/ 1197 h 1197"/>
                <a:gd name="T4" fmla="*/ 83 w 582"/>
                <a:gd name="T5" fmla="*/ 0 h 1197"/>
                <a:gd name="T6" fmla="*/ 582 w 582"/>
                <a:gd name="T7" fmla="*/ 781 h 119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82" h="1197">
                  <a:moveTo>
                    <a:pt x="582" y="781"/>
                  </a:moveTo>
                  <a:lnTo>
                    <a:pt x="0" y="1197"/>
                  </a:lnTo>
                  <a:lnTo>
                    <a:pt x="83" y="0"/>
                  </a:lnTo>
                  <a:lnTo>
                    <a:pt x="582" y="781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Comic Sans MS" pitchFamily="66" charset="0"/>
                <a:ea typeface="MS PGothic" pitchFamily="34" charset="-128"/>
              </a:endParaRPr>
            </a:p>
          </p:txBody>
        </p:sp>
        <p:sp>
          <p:nvSpPr>
            <p:cNvPr id="49165" name="Rectangle 93"/>
            <p:cNvSpPr>
              <a:spLocks noChangeArrowheads="1"/>
            </p:cNvSpPr>
            <p:nvPr/>
          </p:nvSpPr>
          <p:spPr bwMode="auto">
            <a:xfrm>
              <a:off x="338" y="1399"/>
              <a:ext cx="493" cy="79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9166" name="Text Box 94"/>
            <p:cNvSpPr txBox="1">
              <a:spLocks noChangeArrowheads="1"/>
            </p:cNvSpPr>
            <p:nvPr/>
          </p:nvSpPr>
          <p:spPr bwMode="auto">
            <a:xfrm>
              <a:off x="413" y="1380"/>
              <a:ext cx="336" cy="8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i="0" smtClean="0">
                <a:solidFill>
                  <a:srgbClr val="000000"/>
                </a:solidFill>
                <a:latin typeface="Arial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i="0" smtClean="0">
                <a:solidFill>
                  <a:srgbClr val="000000"/>
                </a:solidFill>
                <a:latin typeface="Arial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 i="0" smtClean="0">
                  <a:solidFill>
                    <a:srgbClr val="000000"/>
                  </a:solidFill>
                  <a:latin typeface="Arial" charset="0"/>
                </a:rPr>
                <a:t>IP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 i="0" smtClean="0">
                  <a:solidFill>
                    <a:srgbClr val="000000"/>
                  </a:solidFill>
                  <a:latin typeface="Arial" charset="0"/>
                </a:rPr>
                <a:t>Eth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 i="0" smtClean="0">
                  <a:solidFill>
                    <a:srgbClr val="000000"/>
                  </a:solidFill>
                  <a:latin typeface="Arial" charset="0"/>
                </a:rPr>
                <a:t>Phy</a:t>
              </a:r>
            </a:p>
          </p:txBody>
        </p:sp>
        <p:sp>
          <p:nvSpPr>
            <p:cNvPr id="49167" name="Line 95"/>
            <p:cNvSpPr>
              <a:spLocks noChangeShapeType="1"/>
            </p:cNvSpPr>
            <p:nvPr/>
          </p:nvSpPr>
          <p:spPr bwMode="auto">
            <a:xfrm>
              <a:off x="346" y="1868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9168" name="Line 96"/>
            <p:cNvSpPr>
              <a:spLocks noChangeShapeType="1"/>
            </p:cNvSpPr>
            <p:nvPr/>
          </p:nvSpPr>
          <p:spPr bwMode="auto">
            <a:xfrm>
              <a:off x="343" y="2027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9169" name="Line 97"/>
            <p:cNvSpPr>
              <a:spLocks noChangeShapeType="1"/>
            </p:cNvSpPr>
            <p:nvPr/>
          </p:nvSpPr>
          <p:spPr bwMode="auto">
            <a:xfrm>
              <a:off x="340" y="2186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9170" name="Line 98"/>
            <p:cNvSpPr>
              <a:spLocks noChangeShapeType="1"/>
            </p:cNvSpPr>
            <p:nvPr/>
          </p:nvSpPr>
          <p:spPr bwMode="auto">
            <a:xfrm>
              <a:off x="330" y="1698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</p:grpSp>
      <p:pic>
        <p:nvPicPr>
          <p:cNvPr id="140298" name="Picture 15" descr="underline_base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8" y="763588"/>
            <a:ext cx="77692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1625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720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3.33333E-6 L 1.94444E-6 0.19838 L 0.11007 0.1199 L 0.11007 -0.03565 " pathEditMode="relative" rAng="0" ptsTypes="AAAA">
                                      <p:cBhvr>
                                        <p:cTn id="18" dur="2000" fill="hold"/>
                                        <p:tgtEl>
                                          <p:spTgt spid="7209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03" y="8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0966" grpId="0"/>
      <p:bldP spid="72096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337" name="Group 95"/>
          <p:cNvGrpSpPr>
            <a:grpSpLocks/>
          </p:cNvGrpSpPr>
          <p:nvPr/>
        </p:nvGrpSpPr>
        <p:grpSpPr bwMode="auto">
          <a:xfrm>
            <a:off x="6980238" y="5354638"/>
            <a:ext cx="711200" cy="600075"/>
            <a:chOff x="7179310" y="4033520"/>
            <a:chExt cx="1009650" cy="855028"/>
          </a:xfrm>
        </p:grpSpPr>
        <p:grpSp>
          <p:nvGrpSpPr>
            <p:cNvPr id="142433" name="Group 44"/>
            <p:cNvGrpSpPr>
              <a:grpSpLocks/>
            </p:cNvGrpSpPr>
            <p:nvPr/>
          </p:nvGrpSpPr>
          <p:grpSpPr bwMode="auto">
            <a:xfrm>
              <a:off x="7179310" y="4033520"/>
              <a:ext cx="1009650" cy="855028"/>
              <a:chOff x="-44" y="1473"/>
              <a:chExt cx="981" cy="1105"/>
            </a:xfrm>
          </p:grpSpPr>
          <p:pic>
            <p:nvPicPr>
              <p:cNvPr id="142435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42436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Comic Sans MS" pitchFamily="66" charset="0"/>
                  <a:ea typeface="MS PGothic" pitchFamily="34" charset="-128"/>
                </a:endParaRPr>
              </a:p>
            </p:txBody>
          </p:sp>
        </p:grpSp>
        <p:sp>
          <p:nvSpPr>
            <p:cNvPr id="156" name="Rectangle 43"/>
            <p:cNvSpPr>
              <a:spLocks noChangeArrowheads="1"/>
            </p:cNvSpPr>
            <p:nvPr/>
          </p:nvSpPr>
          <p:spPr bwMode="auto">
            <a:xfrm rot="-5400000">
              <a:off x="7439378" y="4308711"/>
              <a:ext cx="126671" cy="196070"/>
            </a:xfrm>
            <a:prstGeom prst="rect">
              <a:avLst/>
            </a:prstGeom>
            <a:gradFill rotWithShape="1">
              <a:gsLst>
                <a:gs pos="0">
                  <a:srgbClr val="008000"/>
                </a:gs>
                <a:gs pos="50000">
                  <a:schemeClr val="bg1"/>
                </a:gs>
                <a:gs pos="100000">
                  <a:srgbClr val="008000"/>
                </a:gs>
              </a:gsLst>
              <a:lin ang="0" scaled="1"/>
            </a:gra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pitchFamily="66" charset="0"/>
                <a:ea typeface="MS PGothic" pitchFamily="34" charset="-128"/>
              </a:endParaRPr>
            </a:p>
          </p:txBody>
        </p:sp>
      </p:grpSp>
      <p:grpSp>
        <p:nvGrpSpPr>
          <p:cNvPr id="142338" name="Group 96"/>
          <p:cNvGrpSpPr>
            <a:grpSpLocks/>
          </p:cNvGrpSpPr>
          <p:nvPr/>
        </p:nvGrpSpPr>
        <p:grpSpPr bwMode="auto">
          <a:xfrm>
            <a:off x="1046163" y="3962400"/>
            <a:ext cx="1027112" cy="762000"/>
            <a:chOff x="1046480" y="3962400"/>
            <a:chExt cx="1026163" cy="761428"/>
          </a:xfrm>
        </p:grpSpPr>
        <p:sp>
          <p:nvSpPr>
            <p:cNvPr id="151" name="Rectangle 48"/>
            <p:cNvSpPr>
              <a:spLocks noChangeArrowheads="1"/>
            </p:cNvSpPr>
            <p:nvPr/>
          </p:nvSpPr>
          <p:spPr bwMode="auto">
            <a:xfrm rot="-5400000">
              <a:off x="1893411" y="4300306"/>
              <a:ext cx="111042" cy="247421"/>
            </a:xfrm>
            <a:prstGeom prst="rect">
              <a:avLst/>
            </a:prstGeom>
            <a:gradFill rotWithShape="1">
              <a:gsLst>
                <a:gs pos="0">
                  <a:srgbClr val="008000"/>
                </a:gs>
                <a:gs pos="50000">
                  <a:schemeClr val="bg1"/>
                </a:gs>
                <a:gs pos="100000">
                  <a:srgbClr val="008000"/>
                </a:gs>
              </a:gsLst>
              <a:lin ang="0" scaled="1"/>
            </a:gra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pitchFamily="66" charset="0"/>
                <a:ea typeface="MS PGothic" pitchFamily="34" charset="-128"/>
              </a:endParaRPr>
            </a:p>
          </p:txBody>
        </p:sp>
        <p:grpSp>
          <p:nvGrpSpPr>
            <p:cNvPr id="142430" name="Group 49"/>
            <p:cNvGrpSpPr>
              <a:grpSpLocks/>
            </p:cNvGrpSpPr>
            <p:nvPr/>
          </p:nvGrpSpPr>
          <p:grpSpPr bwMode="auto">
            <a:xfrm>
              <a:off x="1046480" y="3962400"/>
              <a:ext cx="936071" cy="761428"/>
              <a:chOff x="-44" y="1473"/>
              <a:chExt cx="981" cy="1105"/>
            </a:xfrm>
          </p:grpSpPr>
          <p:pic>
            <p:nvPicPr>
              <p:cNvPr id="142431" name="Picture 50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42432" name="Freeform 51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Comic Sans MS" pitchFamily="66" charset="0"/>
                  <a:ea typeface="MS PGothic" pitchFamily="34" charset="-128"/>
                </a:endParaRPr>
              </a:p>
            </p:txBody>
          </p:sp>
        </p:grpSp>
      </p:grpSp>
      <p:sp>
        <p:nvSpPr>
          <p:cNvPr id="98" name="Text Box 4"/>
          <p:cNvSpPr txBox="1">
            <a:spLocks noChangeArrowheads="1"/>
          </p:cNvSpPr>
          <p:nvPr/>
        </p:nvSpPr>
        <p:spPr bwMode="auto">
          <a:xfrm>
            <a:off x="4224338" y="4381500"/>
            <a:ext cx="376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400" dirty="0">
                <a:solidFill>
                  <a:srgbClr val="FF0000"/>
                </a:solidFill>
                <a:ea typeface="MS PGothic" pitchFamily="34" charset="-128"/>
              </a:rPr>
              <a:t>R</a:t>
            </a:r>
            <a:endParaRPr lang="en-US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50181" name="Text Box 21"/>
          <p:cNvSpPr txBox="1">
            <a:spLocks noChangeArrowheads="1"/>
          </p:cNvSpPr>
          <p:nvPr/>
        </p:nvSpPr>
        <p:spPr bwMode="auto">
          <a:xfrm>
            <a:off x="3868738" y="5378450"/>
            <a:ext cx="15430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i="0" smtClean="0">
                <a:solidFill>
                  <a:srgbClr val="000000"/>
                </a:solidFill>
                <a:latin typeface="Arial" charset="0"/>
              </a:rPr>
              <a:t>1A-23-F9-CD-06-9B</a:t>
            </a:r>
          </a:p>
        </p:txBody>
      </p:sp>
      <p:sp>
        <p:nvSpPr>
          <p:cNvPr id="50182" name="Text Box 22"/>
          <p:cNvSpPr txBox="1">
            <a:spLocks noChangeArrowheads="1"/>
          </p:cNvSpPr>
          <p:nvPr/>
        </p:nvSpPr>
        <p:spPr bwMode="auto">
          <a:xfrm>
            <a:off x="4016375" y="5205413"/>
            <a:ext cx="13223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i="0" smtClean="0">
                <a:solidFill>
                  <a:srgbClr val="000000"/>
                </a:solidFill>
                <a:latin typeface="Arial" charset="0"/>
              </a:rPr>
              <a:t>222.222.222.220</a:t>
            </a:r>
          </a:p>
        </p:txBody>
      </p:sp>
      <p:grpSp>
        <p:nvGrpSpPr>
          <p:cNvPr id="142342" name="Group 23"/>
          <p:cNvGrpSpPr>
            <a:grpSpLocks/>
          </p:cNvGrpSpPr>
          <p:nvPr/>
        </p:nvGrpSpPr>
        <p:grpSpPr bwMode="auto">
          <a:xfrm>
            <a:off x="3044825" y="5794375"/>
            <a:ext cx="1541463" cy="449263"/>
            <a:chOff x="1934" y="2405"/>
            <a:chExt cx="971" cy="283"/>
          </a:xfrm>
        </p:grpSpPr>
        <p:sp>
          <p:nvSpPr>
            <p:cNvPr id="50268" name="Text Box 24"/>
            <p:cNvSpPr txBox="1">
              <a:spLocks noChangeArrowheads="1"/>
            </p:cNvSpPr>
            <p:nvPr/>
          </p:nvSpPr>
          <p:spPr bwMode="auto">
            <a:xfrm>
              <a:off x="1934" y="2405"/>
              <a:ext cx="83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i="0" smtClean="0">
                  <a:solidFill>
                    <a:srgbClr val="000000"/>
                  </a:solidFill>
                  <a:latin typeface="Arial" charset="0"/>
                </a:rPr>
                <a:t>111.111.111.110</a:t>
              </a:r>
            </a:p>
          </p:txBody>
        </p:sp>
        <p:sp>
          <p:nvSpPr>
            <p:cNvPr id="50269" name="Text Box 25"/>
            <p:cNvSpPr txBox="1">
              <a:spLocks noChangeArrowheads="1"/>
            </p:cNvSpPr>
            <p:nvPr/>
          </p:nvSpPr>
          <p:spPr bwMode="auto">
            <a:xfrm>
              <a:off x="1938" y="2515"/>
              <a:ext cx="96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i="0" smtClean="0">
                  <a:solidFill>
                    <a:srgbClr val="000000"/>
                  </a:solidFill>
                  <a:latin typeface="Arial" charset="0"/>
                </a:rPr>
                <a:t>E6-E9-00-17-BB-4B</a:t>
              </a:r>
            </a:p>
          </p:txBody>
        </p:sp>
      </p:grpSp>
      <p:sp>
        <p:nvSpPr>
          <p:cNvPr id="50184" name="Text Box 26"/>
          <p:cNvSpPr txBox="1">
            <a:spLocks noChangeArrowheads="1"/>
          </p:cNvSpPr>
          <p:nvPr/>
        </p:nvSpPr>
        <p:spPr bwMode="auto">
          <a:xfrm>
            <a:off x="952500" y="6037263"/>
            <a:ext cx="16271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i="0" smtClean="0">
                <a:solidFill>
                  <a:srgbClr val="000000"/>
                </a:solidFill>
                <a:latin typeface="Arial" charset="0"/>
              </a:rPr>
              <a:t>CC-49-DE-D0-AB-7D</a:t>
            </a:r>
          </a:p>
        </p:txBody>
      </p:sp>
      <p:sp>
        <p:nvSpPr>
          <p:cNvPr id="50185" name="Text Box 27"/>
          <p:cNvSpPr txBox="1">
            <a:spLocks noChangeArrowheads="1"/>
          </p:cNvSpPr>
          <p:nvPr/>
        </p:nvSpPr>
        <p:spPr bwMode="auto">
          <a:xfrm>
            <a:off x="942975" y="5854700"/>
            <a:ext cx="13223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i="0" smtClean="0">
                <a:solidFill>
                  <a:srgbClr val="000000"/>
                </a:solidFill>
                <a:latin typeface="Arial" charset="0"/>
              </a:rPr>
              <a:t>111.111.111.112</a:t>
            </a:r>
          </a:p>
        </p:txBody>
      </p:sp>
      <p:sp>
        <p:nvSpPr>
          <p:cNvPr id="50186" name="Text Box 30"/>
          <p:cNvSpPr txBox="1">
            <a:spLocks noChangeArrowheads="1"/>
          </p:cNvSpPr>
          <p:nvPr/>
        </p:nvSpPr>
        <p:spPr bwMode="auto">
          <a:xfrm>
            <a:off x="709613" y="4741863"/>
            <a:ext cx="13223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i="0" smtClean="0">
                <a:solidFill>
                  <a:srgbClr val="000000"/>
                </a:solidFill>
                <a:latin typeface="Arial" charset="0"/>
              </a:rPr>
              <a:t>111.111.111.111</a:t>
            </a:r>
          </a:p>
        </p:txBody>
      </p:sp>
      <p:sp>
        <p:nvSpPr>
          <p:cNvPr id="50187" name="Text Box 33"/>
          <p:cNvSpPr txBox="1">
            <a:spLocks noChangeArrowheads="1"/>
          </p:cNvSpPr>
          <p:nvPr/>
        </p:nvSpPr>
        <p:spPr bwMode="auto">
          <a:xfrm>
            <a:off x="730250" y="4927600"/>
            <a:ext cx="15097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i="0" smtClean="0">
                <a:solidFill>
                  <a:srgbClr val="000000"/>
                </a:solidFill>
                <a:latin typeface="Arial" charset="0"/>
              </a:rPr>
              <a:t>74-29-9C-E8-FF-55</a:t>
            </a:r>
          </a:p>
        </p:txBody>
      </p:sp>
      <p:sp>
        <p:nvSpPr>
          <p:cNvPr id="142347" name="Freeform 39"/>
          <p:cNvSpPr>
            <a:spLocks/>
          </p:cNvSpPr>
          <p:nvPr/>
        </p:nvSpPr>
        <p:spPr bwMode="auto">
          <a:xfrm>
            <a:off x="2365375" y="4437063"/>
            <a:ext cx="839788" cy="1069975"/>
          </a:xfrm>
          <a:custGeom>
            <a:avLst/>
            <a:gdLst>
              <a:gd name="T0" fmla="*/ 2147483647 w 1005"/>
              <a:gd name="T1" fmla="*/ 2147483647 h 996"/>
              <a:gd name="T2" fmla="*/ 2147483647 w 1005"/>
              <a:gd name="T3" fmla="*/ 2147483647 h 996"/>
              <a:gd name="T4" fmla="*/ 2147483647 w 1005"/>
              <a:gd name="T5" fmla="*/ 2147483647 h 996"/>
              <a:gd name="T6" fmla="*/ 2147483647 w 1005"/>
              <a:gd name="T7" fmla="*/ 2147483647 h 996"/>
              <a:gd name="T8" fmla="*/ 2147483647 w 1005"/>
              <a:gd name="T9" fmla="*/ 2147483647 h 996"/>
              <a:gd name="T10" fmla="*/ 2147483647 w 1005"/>
              <a:gd name="T11" fmla="*/ 2147483647 h 996"/>
              <a:gd name="T12" fmla="*/ 2147483647 w 1005"/>
              <a:gd name="T13" fmla="*/ 2147483647 h 996"/>
              <a:gd name="T14" fmla="*/ 2147483647 w 1005"/>
              <a:gd name="T15" fmla="*/ 2147483647 h 996"/>
              <a:gd name="T16" fmla="*/ 2147483647 w 1005"/>
              <a:gd name="T17" fmla="*/ 2147483647 h 996"/>
              <a:gd name="T18" fmla="*/ 2147483647 w 1005"/>
              <a:gd name="T19" fmla="*/ 2147483647 h 996"/>
              <a:gd name="T20" fmla="*/ 2147483647 w 1005"/>
              <a:gd name="T21" fmla="*/ 2147483647 h 996"/>
              <a:gd name="T22" fmla="*/ 2147483647 w 1005"/>
              <a:gd name="T23" fmla="*/ 2147483647 h 996"/>
              <a:gd name="T24" fmla="*/ 2147483647 w 1005"/>
              <a:gd name="T25" fmla="*/ 2147483647 h 99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005" h="996">
                <a:moveTo>
                  <a:pt x="307" y="83"/>
                </a:moveTo>
                <a:cubicBezTo>
                  <a:pt x="218" y="117"/>
                  <a:pt x="182" y="156"/>
                  <a:pt x="134" y="227"/>
                </a:cubicBezTo>
                <a:cubicBezTo>
                  <a:pt x="86" y="298"/>
                  <a:pt x="38" y="426"/>
                  <a:pt x="19" y="507"/>
                </a:cubicBezTo>
                <a:cubicBezTo>
                  <a:pt x="0" y="588"/>
                  <a:pt x="8" y="648"/>
                  <a:pt x="19" y="716"/>
                </a:cubicBezTo>
                <a:cubicBezTo>
                  <a:pt x="30" y="784"/>
                  <a:pt x="54" y="873"/>
                  <a:pt x="84" y="918"/>
                </a:cubicBezTo>
                <a:cubicBezTo>
                  <a:pt x="114" y="963"/>
                  <a:pt x="148" y="984"/>
                  <a:pt x="199" y="990"/>
                </a:cubicBezTo>
                <a:cubicBezTo>
                  <a:pt x="250" y="996"/>
                  <a:pt x="310" y="961"/>
                  <a:pt x="393" y="954"/>
                </a:cubicBezTo>
                <a:cubicBezTo>
                  <a:pt x="476" y="947"/>
                  <a:pt x="614" y="967"/>
                  <a:pt x="696" y="947"/>
                </a:cubicBezTo>
                <a:cubicBezTo>
                  <a:pt x="778" y="927"/>
                  <a:pt x="833" y="898"/>
                  <a:pt x="883" y="831"/>
                </a:cubicBezTo>
                <a:cubicBezTo>
                  <a:pt x="933" y="764"/>
                  <a:pt x="991" y="644"/>
                  <a:pt x="998" y="543"/>
                </a:cubicBezTo>
                <a:cubicBezTo>
                  <a:pt x="1005" y="442"/>
                  <a:pt x="981" y="313"/>
                  <a:pt x="926" y="227"/>
                </a:cubicBezTo>
                <a:cubicBezTo>
                  <a:pt x="871" y="141"/>
                  <a:pt x="768" y="50"/>
                  <a:pt x="667" y="25"/>
                </a:cubicBezTo>
                <a:cubicBezTo>
                  <a:pt x="566" y="0"/>
                  <a:pt x="396" y="49"/>
                  <a:pt x="307" y="83"/>
                </a:cubicBezTo>
                <a:close/>
              </a:path>
            </a:pathLst>
          </a:custGeom>
          <a:solidFill>
            <a:srgbClr val="00CCFF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Comic Sans MS" pitchFamily="66" charset="0"/>
              <a:ea typeface="MS PGothic" pitchFamily="34" charset="-128"/>
            </a:endParaRPr>
          </a:p>
        </p:txBody>
      </p:sp>
      <p:sp>
        <p:nvSpPr>
          <p:cNvPr id="50189" name="Line 40"/>
          <p:cNvSpPr>
            <a:spLocks noChangeShapeType="1"/>
          </p:cNvSpPr>
          <p:nvPr/>
        </p:nvSpPr>
        <p:spPr bwMode="auto">
          <a:xfrm>
            <a:off x="2062163" y="4416425"/>
            <a:ext cx="438150" cy="230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i="1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50190" name="Line 41"/>
          <p:cNvSpPr>
            <a:spLocks noChangeShapeType="1"/>
          </p:cNvSpPr>
          <p:nvPr/>
        </p:nvSpPr>
        <p:spPr bwMode="auto">
          <a:xfrm flipV="1">
            <a:off x="2185988" y="5360988"/>
            <a:ext cx="231775" cy="255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i="1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50191" name="Line 42"/>
          <p:cNvSpPr>
            <a:spLocks noChangeShapeType="1"/>
          </p:cNvSpPr>
          <p:nvPr/>
        </p:nvSpPr>
        <p:spPr bwMode="auto">
          <a:xfrm>
            <a:off x="3184525" y="4954588"/>
            <a:ext cx="584200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i="1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50192" name="Line 44"/>
          <p:cNvSpPr>
            <a:spLocks noChangeShapeType="1"/>
          </p:cNvSpPr>
          <p:nvPr/>
        </p:nvSpPr>
        <p:spPr bwMode="auto">
          <a:xfrm flipV="1">
            <a:off x="2101850" y="5711825"/>
            <a:ext cx="0" cy="163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i="1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50193" name="Line 45"/>
          <p:cNvSpPr>
            <a:spLocks noChangeShapeType="1"/>
          </p:cNvSpPr>
          <p:nvPr/>
        </p:nvSpPr>
        <p:spPr bwMode="auto">
          <a:xfrm flipH="1" flipV="1">
            <a:off x="1976438" y="4489450"/>
            <a:ext cx="0" cy="398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i="1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50194" name="Line 46"/>
          <p:cNvSpPr>
            <a:spLocks noChangeShapeType="1"/>
          </p:cNvSpPr>
          <p:nvPr/>
        </p:nvSpPr>
        <p:spPr bwMode="auto">
          <a:xfrm>
            <a:off x="3854450" y="5021263"/>
            <a:ext cx="0" cy="750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i="1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50195" name="Line 47"/>
          <p:cNvSpPr>
            <a:spLocks noChangeShapeType="1"/>
          </p:cNvSpPr>
          <p:nvPr/>
        </p:nvSpPr>
        <p:spPr bwMode="auto">
          <a:xfrm flipH="1" flipV="1">
            <a:off x="4935538" y="5011738"/>
            <a:ext cx="4762" cy="220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i="1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114" name="Text Box 58"/>
          <p:cNvSpPr txBox="1">
            <a:spLocks noChangeArrowheads="1"/>
          </p:cNvSpPr>
          <p:nvPr/>
        </p:nvSpPr>
        <p:spPr bwMode="auto">
          <a:xfrm>
            <a:off x="719138" y="4156075"/>
            <a:ext cx="3905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>
                <a:solidFill>
                  <a:srgbClr val="FF0000"/>
                </a:solidFill>
                <a:ea typeface="MS PGothic" pitchFamily="34" charset="-128"/>
              </a:rPr>
              <a:t>A</a:t>
            </a:r>
          </a:p>
        </p:txBody>
      </p:sp>
      <p:sp>
        <p:nvSpPr>
          <p:cNvPr id="50197" name="Line 60"/>
          <p:cNvSpPr>
            <a:spLocks noChangeShapeType="1"/>
          </p:cNvSpPr>
          <p:nvPr/>
        </p:nvSpPr>
        <p:spPr bwMode="auto">
          <a:xfrm>
            <a:off x="5045075" y="4921250"/>
            <a:ext cx="11985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i="1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grpSp>
        <p:nvGrpSpPr>
          <p:cNvPr id="142357" name="Group 63"/>
          <p:cNvGrpSpPr>
            <a:grpSpLocks/>
          </p:cNvGrpSpPr>
          <p:nvPr/>
        </p:nvGrpSpPr>
        <p:grpSpPr bwMode="auto">
          <a:xfrm>
            <a:off x="7372350" y="4845050"/>
            <a:ext cx="1558925" cy="460375"/>
            <a:chOff x="4351" y="2786"/>
            <a:chExt cx="982" cy="290"/>
          </a:xfrm>
        </p:grpSpPr>
        <p:sp>
          <p:nvSpPr>
            <p:cNvPr id="50266" name="Text Box 64"/>
            <p:cNvSpPr txBox="1">
              <a:spLocks noChangeArrowheads="1"/>
            </p:cNvSpPr>
            <p:nvPr/>
          </p:nvSpPr>
          <p:spPr bwMode="auto">
            <a:xfrm>
              <a:off x="4352" y="2786"/>
              <a:ext cx="83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i="0" smtClean="0">
                  <a:solidFill>
                    <a:srgbClr val="000000"/>
                  </a:solidFill>
                  <a:latin typeface="Arial" charset="0"/>
                </a:rPr>
                <a:t>222.222.222.222</a:t>
              </a:r>
            </a:p>
          </p:txBody>
        </p:sp>
        <p:sp>
          <p:nvSpPr>
            <p:cNvPr id="50267" name="Text Box 65"/>
            <p:cNvSpPr txBox="1">
              <a:spLocks noChangeArrowheads="1"/>
            </p:cNvSpPr>
            <p:nvPr/>
          </p:nvSpPr>
          <p:spPr bwMode="auto">
            <a:xfrm>
              <a:off x="4351" y="2904"/>
              <a:ext cx="982" cy="1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i="0" smtClean="0">
                  <a:solidFill>
                    <a:srgbClr val="000000"/>
                  </a:solidFill>
                  <a:latin typeface="Arial" charset="0"/>
                </a:rPr>
                <a:t>49-BD-D2-C7-56-2A</a:t>
              </a:r>
            </a:p>
          </p:txBody>
        </p:sp>
      </p:grpSp>
      <p:sp>
        <p:nvSpPr>
          <p:cNvPr id="50199" name="Line 67"/>
          <p:cNvSpPr>
            <a:spLocks noChangeShapeType="1"/>
          </p:cNvSpPr>
          <p:nvPr/>
        </p:nvSpPr>
        <p:spPr bwMode="auto">
          <a:xfrm flipV="1">
            <a:off x="6943725" y="4416425"/>
            <a:ext cx="450850" cy="317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i="1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50200" name="Line 68"/>
          <p:cNvSpPr>
            <a:spLocks noChangeShapeType="1"/>
          </p:cNvSpPr>
          <p:nvPr/>
        </p:nvSpPr>
        <p:spPr bwMode="auto">
          <a:xfrm flipH="1" flipV="1">
            <a:off x="7469188" y="4492625"/>
            <a:ext cx="11112" cy="388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i="1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50201" name="Text Box 71"/>
          <p:cNvSpPr txBox="1">
            <a:spLocks noChangeArrowheads="1"/>
          </p:cNvSpPr>
          <p:nvPr/>
        </p:nvSpPr>
        <p:spPr bwMode="auto">
          <a:xfrm>
            <a:off x="7073900" y="5811838"/>
            <a:ext cx="13223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i="0" smtClean="0">
                <a:solidFill>
                  <a:srgbClr val="000000"/>
                </a:solidFill>
                <a:latin typeface="Arial" charset="0"/>
              </a:rPr>
              <a:t>222.222.222.221</a:t>
            </a:r>
          </a:p>
        </p:txBody>
      </p:sp>
      <p:sp>
        <p:nvSpPr>
          <p:cNvPr id="50202" name="Text Box 72"/>
          <p:cNvSpPr txBox="1">
            <a:spLocks noChangeArrowheads="1"/>
          </p:cNvSpPr>
          <p:nvPr/>
        </p:nvSpPr>
        <p:spPr bwMode="auto">
          <a:xfrm>
            <a:off x="7077075" y="5986463"/>
            <a:ext cx="15017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i="0" smtClean="0">
                <a:solidFill>
                  <a:srgbClr val="000000"/>
                </a:solidFill>
                <a:latin typeface="Arial" charset="0"/>
              </a:rPr>
              <a:t>88-B2-2F-54-1A-0F</a:t>
            </a:r>
          </a:p>
        </p:txBody>
      </p:sp>
      <p:sp>
        <p:nvSpPr>
          <p:cNvPr id="50203" name="Line 73"/>
          <p:cNvSpPr>
            <a:spLocks noChangeShapeType="1"/>
          </p:cNvSpPr>
          <p:nvPr/>
        </p:nvSpPr>
        <p:spPr bwMode="auto">
          <a:xfrm flipH="1" flipV="1">
            <a:off x="6873875" y="5313363"/>
            <a:ext cx="254000" cy="250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i="1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50204" name="Line 74"/>
          <p:cNvSpPr>
            <a:spLocks noChangeShapeType="1"/>
          </p:cNvSpPr>
          <p:nvPr/>
        </p:nvSpPr>
        <p:spPr bwMode="auto">
          <a:xfrm flipH="1">
            <a:off x="7208838" y="5654675"/>
            <a:ext cx="4762" cy="201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i="1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142364" name="Freeform 75"/>
          <p:cNvSpPr>
            <a:spLocks/>
          </p:cNvSpPr>
          <p:nvPr/>
        </p:nvSpPr>
        <p:spPr bwMode="auto">
          <a:xfrm>
            <a:off x="6203950" y="4440238"/>
            <a:ext cx="765175" cy="1081087"/>
          </a:xfrm>
          <a:custGeom>
            <a:avLst/>
            <a:gdLst>
              <a:gd name="T0" fmla="*/ 2147483647 w 1005"/>
              <a:gd name="T1" fmla="*/ 2147483647 h 996"/>
              <a:gd name="T2" fmla="*/ 2147483647 w 1005"/>
              <a:gd name="T3" fmla="*/ 2147483647 h 996"/>
              <a:gd name="T4" fmla="*/ 2147483647 w 1005"/>
              <a:gd name="T5" fmla="*/ 2147483647 h 996"/>
              <a:gd name="T6" fmla="*/ 2147483647 w 1005"/>
              <a:gd name="T7" fmla="*/ 2147483647 h 996"/>
              <a:gd name="T8" fmla="*/ 2147483647 w 1005"/>
              <a:gd name="T9" fmla="*/ 2147483647 h 996"/>
              <a:gd name="T10" fmla="*/ 2147483647 w 1005"/>
              <a:gd name="T11" fmla="*/ 2147483647 h 996"/>
              <a:gd name="T12" fmla="*/ 2147483647 w 1005"/>
              <a:gd name="T13" fmla="*/ 2147483647 h 996"/>
              <a:gd name="T14" fmla="*/ 2147483647 w 1005"/>
              <a:gd name="T15" fmla="*/ 2147483647 h 996"/>
              <a:gd name="T16" fmla="*/ 2147483647 w 1005"/>
              <a:gd name="T17" fmla="*/ 2147483647 h 996"/>
              <a:gd name="T18" fmla="*/ 2147483647 w 1005"/>
              <a:gd name="T19" fmla="*/ 2147483647 h 996"/>
              <a:gd name="T20" fmla="*/ 2147483647 w 1005"/>
              <a:gd name="T21" fmla="*/ 2147483647 h 996"/>
              <a:gd name="T22" fmla="*/ 2147483647 w 1005"/>
              <a:gd name="T23" fmla="*/ 2147483647 h 996"/>
              <a:gd name="T24" fmla="*/ 2147483647 w 1005"/>
              <a:gd name="T25" fmla="*/ 2147483647 h 99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005" h="996">
                <a:moveTo>
                  <a:pt x="307" y="83"/>
                </a:moveTo>
                <a:cubicBezTo>
                  <a:pt x="218" y="117"/>
                  <a:pt x="182" y="156"/>
                  <a:pt x="134" y="227"/>
                </a:cubicBezTo>
                <a:cubicBezTo>
                  <a:pt x="86" y="298"/>
                  <a:pt x="38" y="426"/>
                  <a:pt x="19" y="507"/>
                </a:cubicBezTo>
                <a:cubicBezTo>
                  <a:pt x="0" y="588"/>
                  <a:pt x="8" y="648"/>
                  <a:pt x="19" y="716"/>
                </a:cubicBezTo>
                <a:cubicBezTo>
                  <a:pt x="30" y="784"/>
                  <a:pt x="54" y="873"/>
                  <a:pt x="84" y="918"/>
                </a:cubicBezTo>
                <a:cubicBezTo>
                  <a:pt x="114" y="963"/>
                  <a:pt x="148" y="984"/>
                  <a:pt x="199" y="990"/>
                </a:cubicBezTo>
                <a:cubicBezTo>
                  <a:pt x="250" y="996"/>
                  <a:pt x="310" y="961"/>
                  <a:pt x="393" y="954"/>
                </a:cubicBezTo>
                <a:cubicBezTo>
                  <a:pt x="476" y="947"/>
                  <a:pt x="614" y="967"/>
                  <a:pt x="696" y="947"/>
                </a:cubicBezTo>
                <a:cubicBezTo>
                  <a:pt x="778" y="927"/>
                  <a:pt x="833" y="898"/>
                  <a:pt x="883" y="831"/>
                </a:cubicBezTo>
                <a:cubicBezTo>
                  <a:pt x="933" y="764"/>
                  <a:pt x="991" y="644"/>
                  <a:pt x="998" y="543"/>
                </a:cubicBezTo>
                <a:cubicBezTo>
                  <a:pt x="1005" y="442"/>
                  <a:pt x="981" y="313"/>
                  <a:pt x="926" y="227"/>
                </a:cubicBezTo>
                <a:cubicBezTo>
                  <a:pt x="871" y="141"/>
                  <a:pt x="768" y="50"/>
                  <a:pt x="667" y="25"/>
                </a:cubicBezTo>
                <a:cubicBezTo>
                  <a:pt x="566" y="0"/>
                  <a:pt x="396" y="49"/>
                  <a:pt x="307" y="83"/>
                </a:cubicBezTo>
                <a:close/>
              </a:path>
            </a:pathLst>
          </a:custGeom>
          <a:solidFill>
            <a:srgbClr val="00CCFF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Comic Sans MS" pitchFamily="66" charset="0"/>
              <a:ea typeface="MS PGothic" pitchFamily="34" charset="-128"/>
            </a:endParaRPr>
          </a:p>
        </p:txBody>
      </p:sp>
      <p:sp>
        <p:nvSpPr>
          <p:cNvPr id="124" name="Text Box 76"/>
          <p:cNvSpPr txBox="1">
            <a:spLocks noChangeArrowheads="1"/>
          </p:cNvSpPr>
          <p:nvPr/>
        </p:nvSpPr>
        <p:spPr bwMode="auto">
          <a:xfrm>
            <a:off x="8307388" y="4073525"/>
            <a:ext cx="35718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>
                <a:solidFill>
                  <a:srgbClr val="FF0000"/>
                </a:solidFill>
                <a:ea typeface="MS PGothic" pitchFamily="34" charset="-128"/>
              </a:rPr>
              <a:t>B</a:t>
            </a:r>
          </a:p>
        </p:txBody>
      </p:sp>
      <p:grpSp>
        <p:nvGrpSpPr>
          <p:cNvPr id="142366" name="Group 124"/>
          <p:cNvGrpSpPr>
            <a:grpSpLocks/>
          </p:cNvGrpSpPr>
          <p:nvPr/>
        </p:nvGrpSpPr>
        <p:grpSpPr bwMode="auto">
          <a:xfrm>
            <a:off x="7178675" y="4033838"/>
            <a:ext cx="1009650" cy="854075"/>
            <a:chOff x="7179310" y="4033520"/>
            <a:chExt cx="1009650" cy="855028"/>
          </a:xfrm>
        </p:grpSpPr>
        <p:grpSp>
          <p:nvGrpSpPr>
            <p:cNvPr id="142421" name="Group 44"/>
            <p:cNvGrpSpPr>
              <a:grpSpLocks/>
            </p:cNvGrpSpPr>
            <p:nvPr/>
          </p:nvGrpSpPr>
          <p:grpSpPr bwMode="auto">
            <a:xfrm>
              <a:off x="7179310" y="4033520"/>
              <a:ext cx="1009650" cy="855028"/>
              <a:chOff x="-44" y="1473"/>
              <a:chExt cx="981" cy="1105"/>
            </a:xfrm>
          </p:grpSpPr>
          <p:pic>
            <p:nvPicPr>
              <p:cNvPr id="142423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42424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Comic Sans MS" pitchFamily="66" charset="0"/>
                  <a:ea typeface="MS PGothic" pitchFamily="34" charset="-128"/>
                </a:endParaRPr>
              </a:p>
            </p:txBody>
          </p:sp>
        </p:grpSp>
        <p:sp>
          <p:nvSpPr>
            <p:cNvPr id="144" name="Rectangle 43"/>
            <p:cNvSpPr>
              <a:spLocks noChangeArrowheads="1"/>
            </p:cNvSpPr>
            <p:nvPr/>
          </p:nvSpPr>
          <p:spPr bwMode="auto">
            <a:xfrm rot="-5400000">
              <a:off x="7438796" y="4309366"/>
              <a:ext cx="127142" cy="195263"/>
            </a:xfrm>
            <a:prstGeom prst="rect">
              <a:avLst/>
            </a:prstGeom>
            <a:gradFill rotWithShape="1">
              <a:gsLst>
                <a:gs pos="0">
                  <a:srgbClr val="008000"/>
                </a:gs>
                <a:gs pos="50000">
                  <a:schemeClr val="bg1"/>
                </a:gs>
                <a:gs pos="100000">
                  <a:srgbClr val="008000"/>
                </a:gs>
              </a:gsLst>
              <a:lin ang="0" scaled="1"/>
            </a:gra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pitchFamily="66" charset="0"/>
                <a:ea typeface="MS PGothic" pitchFamily="34" charset="-128"/>
              </a:endParaRPr>
            </a:p>
          </p:txBody>
        </p:sp>
      </p:grpSp>
      <p:grpSp>
        <p:nvGrpSpPr>
          <p:cNvPr id="142367" name="Group 125"/>
          <p:cNvGrpSpPr>
            <a:grpSpLocks/>
          </p:cNvGrpSpPr>
          <p:nvPr/>
        </p:nvGrpSpPr>
        <p:grpSpPr bwMode="auto">
          <a:xfrm>
            <a:off x="3757613" y="4714875"/>
            <a:ext cx="1292225" cy="425450"/>
            <a:chOff x="4011931" y="3379152"/>
            <a:chExt cx="1262062" cy="390207"/>
          </a:xfrm>
        </p:grpSpPr>
        <p:sp>
          <p:nvSpPr>
            <p:cNvPr id="132" name="Rectangle 43"/>
            <p:cNvSpPr>
              <a:spLocks noChangeArrowheads="1"/>
            </p:cNvSpPr>
            <p:nvPr/>
          </p:nvSpPr>
          <p:spPr bwMode="auto">
            <a:xfrm rot="-5400000">
              <a:off x="5112252" y="3476577"/>
              <a:ext cx="128128" cy="195356"/>
            </a:xfrm>
            <a:prstGeom prst="rect">
              <a:avLst/>
            </a:prstGeom>
            <a:gradFill rotWithShape="1">
              <a:gsLst>
                <a:gs pos="0">
                  <a:srgbClr val="008000"/>
                </a:gs>
                <a:gs pos="50000">
                  <a:schemeClr val="bg1"/>
                </a:gs>
                <a:gs pos="100000">
                  <a:srgbClr val="008000"/>
                </a:gs>
              </a:gsLst>
              <a:lin ang="0" scaled="1"/>
            </a:gra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pitchFamily="66" charset="0"/>
                <a:ea typeface="MS PGothic" pitchFamily="34" charset="-128"/>
              </a:endParaRPr>
            </a:p>
          </p:txBody>
        </p:sp>
        <p:grpSp>
          <p:nvGrpSpPr>
            <p:cNvPr id="142411" name="Group 1185"/>
            <p:cNvGrpSpPr>
              <a:grpSpLocks/>
            </p:cNvGrpSpPr>
            <p:nvPr/>
          </p:nvGrpSpPr>
          <p:grpSpPr bwMode="auto">
            <a:xfrm>
              <a:off x="4197985" y="3379152"/>
              <a:ext cx="892175" cy="390207"/>
              <a:chOff x="4650" y="1129"/>
              <a:chExt cx="246" cy="95"/>
            </a:xfrm>
          </p:grpSpPr>
          <p:sp>
            <p:nvSpPr>
              <p:cNvPr id="142413" name="Oval 407"/>
              <p:cNvSpPr>
                <a:spLocks noChangeArrowheads="1"/>
              </p:cNvSpPr>
              <p:nvPr/>
            </p:nvSpPr>
            <p:spPr bwMode="auto">
              <a:xfrm>
                <a:off x="4651" y="1171"/>
                <a:ext cx="244" cy="53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ea typeface="MS PGothic" pitchFamily="34" charset="-128"/>
                  <a:cs typeface="Arial" pitchFamily="34" charset="0"/>
                </a:endParaRPr>
              </a:p>
            </p:txBody>
          </p:sp>
          <p:sp>
            <p:nvSpPr>
              <p:cNvPr id="142414" name="Rectangle 410"/>
              <p:cNvSpPr>
                <a:spLocks noChangeArrowheads="1"/>
              </p:cNvSpPr>
              <p:nvPr/>
            </p:nvSpPr>
            <p:spPr bwMode="auto">
              <a:xfrm>
                <a:off x="4651" y="1165"/>
                <a:ext cx="245" cy="33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ea typeface="MS PGothic" pitchFamily="34" charset="-128"/>
                  <a:cs typeface="Arial" pitchFamily="34" charset="0"/>
                </a:endParaRPr>
              </a:p>
            </p:txBody>
          </p:sp>
          <p:sp>
            <p:nvSpPr>
              <p:cNvPr id="142415" name="Oval 411"/>
              <p:cNvSpPr>
                <a:spLocks noChangeArrowheads="1"/>
              </p:cNvSpPr>
              <p:nvPr/>
            </p:nvSpPr>
            <p:spPr bwMode="auto">
              <a:xfrm>
                <a:off x="4650" y="1129"/>
                <a:ext cx="244" cy="62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  <a:ea typeface="MS PGothic" pitchFamily="34" charset="-128"/>
                  <a:cs typeface="Arial" pitchFamily="34" charset="0"/>
                </a:endParaRPr>
              </a:p>
            </p:txBody>
          </p:sp>
          <p:grpSp>
            <p:nvGrpSpPr>
              <p:cNvPr id="142416" name="Group 1189"/>
              <p:cNvGrpSpPr>
                <a:grpSpLocks/>
              </p:cNvGrpSpPr>
              <p:nvPr/>
            </p:nvGrpSpPr>
            <p:grpSpPr bwMode="auto">
              <a:xfrm>
                <a:off x="4699" y="1145"/>
                <a:ext cx="138" cy="29"/>
                <a:chOff x="2468" y="1332"/>
                <a:chExt cx="310" cy="60"/>
              </a:xfrm>
            </p:grpSpPr>
            <p:sp>
              <p:nvSpPr>
                <p:cNvPr id="142419" name="Freeform 1190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i="1">
                    <a:solidFill>
                      <a:srgbClr val="000000"/>
                    </a:solidFill>
                    <a:latin typeface="Comic Sans MS" pitchFamily="66" charset="0"/>
                    <a:ea typeface="MS PGothic" pitchFamily="34" charset="-128"/>
                  </a:endParaRPr>
                </a:p>
              </p:txBody>
            </p:sp>
            <p:sp>
              <p:nvSpPr>
                <p:cNvPr id="142420" name="Freeform 1191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i="1">
                    <a:solidFill>
                      <a:srgbClr val="000000"/>
                    </a:solidFill>
                    <a:latin typeface="Comic Sans MS" pitchFamily="66" charset="0"/>
                    <a:ea typeface="MS PGothic" pitchFamily="34" charset="-128"/>
                  </a:endParaRPr>
                </a:p>
              </p:txBody>
            </p:sp>
          </p:grpSp>
          <p:sp>
            <p:nvSpPr>
              <p:cNvPr id="50258" name="Line 1192"/>
              <p:cNvSpPr>
                <a:spLocks noChangeShapeType="1"/>
              </p:cNvSpPr>
              <p:nvPr/>
            </p:nvSpPr>
            <p:spPr bwMode="auto">
              <a:xfrm>
                <a:off x="4651" y="1158"/>
                <a:ext cx="0" cy="4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i="1">
                  <a:solidFill>
                    <a:srgbClr val="000000"/>
                  </a:solidFill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50259" name="Line 1193"/>
              <p:cNvSpPr>
                <a:spLocks noChangeShapeType="1"/>
              </p:cNvSpPr>
              <p:nvPr/>
            </p:nvSpPr>
            <p:spPr bwMode="auto">
              <a:xfrm>
                <a:off x="4894" y="1160"/>
                <a:ext cx="0" cy="4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i="1">
                  <a:solidFill>
                    <a:srgbClr val="000000"/>
                  </a:solidFill>
                  <a:latin typeface="Comic Sans MS" charset="0"/>
                  <a:ea typeface="ＭＳ Ｐゴシック" charset="0"/>
                </a:endParaRPr>
              </a:p>
            </p:txBody>
          </p:sp>
        </p:grpSp>
        <p:sp>
          <p:nvSpPr>
            <p:cNvPr id="134" name="Rectangle 43"/>
            <p:cNvSpPr>
              <a:spLocks noChangeArrowheads="1"/>
            </p:cNvSpPr>
            <p:nvPr/>
          </p:nvSpPr>
          <p:spPr bwMode="auto">
            <a:xfrm rot="-5400000">
              <a:off x="4046274" y="3486041"/>
              <a:ext cx="126671" cy="195356"/>
            </a:xfrm>
            <a:prstGeom prst="rect">
              <a:avLst/>
            </a:prstGeom>
            <a:gradFill rotWithShape="1">
              <a:gsLst>
                <a:gs pos="0">
                  <a:srgbClr val="008000"/>
                </a:gs>
                <a:gs pos="50000">
                  <a:schemeClr val="bg1"/>
                </a:gs>
                <a:gs pos="100000">
                  <a:srgbClr val="008000"/>
                </a:gs>
              </a:gsLst>
              <a:lin ang="0" scaled="1"/>
            </a:gra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pitchFamily="66" charset="0"/>
                <a:ea typeface="MS PGothic" pitchFamily="34" charset="-128"/>
              </a:endParaRPr>
            </a:p>
          </p:txBody>
        </p:sp>
      </p:grpSp>
      <p:grpSp>
        <p:nvGrpSpPr>
          <p:cNvPr id="142368" name="Group 126"/>
          <p:cNvGrpSpPr>
            <a:grpSpLocks/>
          </p:cNvGrpSpPr>
          <p:nvPr/>
        </p:nvGrpSpPr>
        <p:grpSpPr bwMode="auto">
          <a:xfrm>
            <a:off x="1482725" y="5313363"/>
            <a:ext cx="701675" cy="517525"/>
            <a:chOff x="1046480" y="3962400"/>
            <a:chExt cx="1026163" cy="761428"/>
          </a:xfrm>
        </p:grpSpPr>
        <p:sp>
          <p:nvSpPr>
            <p:cNvPr id="128" name="Rectangle 48"/>
            <p:cNvSpPr>
              <a:spLocks noChangeArrowheads="1"/>
            </p:cNvSpPr>
            <p:nvPr/>
          </p:nvSpPr>
          <p:spPr bwMode="auto">
            <a:xfrm rot="-5400000">
              <a:off x="1893548" y="4299487"/>
              <a:ext cx="109776" cy="248414"/>
            </a:xfrm>
            <a:prstGeom prst="rect">
              <a:avLst/>
            </a:prstGeom>
            <a:gradFill rotWithShape="1">
              <a:gsLst>
                <a:gs pos="0">
                  <a:srgbClr val="008000"/>
                </a:gs>
                <a:gs pos="50000">
                  <a:schemeClr val="bg1"/>
                </a:gs>
                <a:gs pos="100000">
                  <a:srgbClr val="008000"/>
                </a:gs>
              </a:gsLst>
              <a:lin ang="0" scaled="1"/>
            </a:gra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pitchFamily="66" charset="0"/>
                <a:ea typeface="MS PGothic" pitchFamily="34" charset="-128"/>
              </a:endParaRPr>
            </a:p>
          </p:txBody>
        </p:sp>
        <p:grpSp>
          <p:nvGrpSpPr>
            <p:cNvPr id="142407" name="Group 49"/>
            <p:cNvGrpSpPr>
              <a:grpSpLocks/>
            </p:cNvGrpSpPr>
            <p:nvPr/>
          </p:nvGrpSpPr>
          <p:grpSpPr bwMode="auto">
            <a:xfrm>
              <a:off x="1046480" y="3962400"/>
              <a:ext cx="936071" cy="761428"/>
              <a:chOff x="-44" y="1473"/>
              <a:chExt cx="981" cy="1105"/>
            </a:xfrm>
          </p:grpSpPr>
          <p:pic>
            <p:nvPicPr>
              <p:cNvPr id="142408" name="Picture 50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42409" name="Freeform 51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Comic Sans MS" pitchFamily="66" charset="0"/>
                  <a:ea typeface="MS PGothic" pitchFamily="34" charset="-128"/>
                </a:endParaRPr>
              </a:p>
            </p:txBody>
          </p:sp>
        </p:grpSp>
      </p:grpSp>
      <p:sp>
        <p:nvSpPr>
          <p:cNvPr id="50210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dirty="0" smtClean="0">
                <a:solidFill>
                  <a:srgbClr val="000000"/>
                </a:solidFill>
                <a:latin typeface="Arial" charset="0"/>
              </a:rPr>
              <a:t>Link </a:t>
            </a:r>
            <a:r>
              <a:rPr lang="en-US" i="0" dirty="0">
                <a:solidFill>
                  <a:srgbClr val="000000"/>
                </a:solidFill>
                <a:latin typeface="Arial" charset="0"/>
              </a:rPr>
              <a:t>Layer</a:t>
            </a:r>
          </a:p>
        </p:txBody>
      </p:sp>
      <p:sp>
        <p:nvSpPr>
          <p:cNvPr id="502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200" i="0">
                <a:solidFill>
                  <a:srgbClr val="000000"/>
                </a:solidFill>
                <a:latin typeface="Arial" pitchFamily="34" charset="0"/>
              </a:rPr>
              <a:t>5-</a:t>
            </a:r>
            <a:fld id="{B8E80B5D-FBF8-4784-B08E-9F3F1D67DAB9}" type="slidenum">
              <a:rPr lang="en-US" sz="1200" i="0">
                <a:solidFill>
                  <a:srgbClr val="000000"/>
                </a:solidFill>
                <a:latin typeface="Arial" pitchFamily="34" charset="0"/>
              </a:rPr>
              <a:pPr/>
              <a:t>13</a:t>
            </a:fld>
            <a:endParaRPr lang="en-US" sz="1200" i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021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001000" cy="1143000"/>
          </a:xfrm>
        </p:spPr>
        <p:txBody>
          <a:bodyPr/>
          <a:lstStyle/>
          <a:p>
            <a:pPr>
              <a:defRPr/>
            </a:pPr>
            <a:r>
              <a:rPr lang="en-US" sz="4000">
                <a:ea typeface="ＭＳ Ｐゴシック" charset="0"/>
                <a:cs typeface="+mj-cs"/>
              </a:rPr>
              <a:t>Addressing: routing to another LAN</a:t>
            </a:r>
          </a:p>
        </p:txBody>
      </p:sp>
      <p:sp>
        <p:nvSpPr>
          <p:cNvPr id="50213" name="Rectangle 60"/>
          <p:cNvSpPr>
            <a:spLocks noChangeArrowheads="1"/>
          </p:cNvSpPr>
          <p:nvPr/>
        </p:nvSpPr>
        <p:spPr bwMode="auto">
          <a:xfrm>
            <a:off x="706438" y="1084263"/>
            <a:ext cx="7772400" cy="550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charset="0"/>
              <a:buChar char="v"/>
              <a:defRPr/>
            </a:pPr>
            <a:r>
              <a:rPr lang="en-US" sz="2000">
                <a:solidFill>
                  <a:srgbClr val="000000"/>
                </a:solidFill>
                <a:ea typeface="ＭＳ Ｐゴシック" charset="0"/>
              </a:rPr>
              <a:t>R forwards datagram with IP source A, destination B </a:t>
            </a:r>
          </a:p>
        </p:txBody>
      </p:sp>
      <p:sp>
        <p:nvSpPr>
          <p:cNvPr id="50214" name="Rectangle 61"/>
          <p:cNvSpPr>
            <a:spLocks noChangeArrowheads="1"/>
          </p:cNvSpPr>
          <p:nvPr/>
        </p:nvSpPr>
        <p:spPr bwMode="auto">
          <a:xfrm>
            <a:off x="719138" y="1441450"/>
            <a:ext cx="7772400" cy="72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charset="0"/>
              <a:buChar char="v"/>
              <a:defRPr/>
            </a:pPr>
            <a:r>
              <a:rPr lang="en-US" sz="2000">
                <a:solidFill>
                  <a:srgbClr val="000000"/>
                </a:solidFill>
                <a:ea typeface="ＭＳ Ｐゴシック" charset="0"/>
              </a:rPr>
              <a:t>R creates link-layer frame with B's MAC address as dest, frame contains A-to-B IP datagram</a:t>
            </a:r>
            <a:endParaRPr lang="en-US" sz="280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723007" name="AutoShape 63"/>
          <p:cNvSpPr>
            <a:spLocks noChangeArrowheads="1"/>
          </p:cNvSpPr>
          <p:nvPr/>
        </p:nvSpPr>
        <p:spPr bwMode="auto">
          <a:xfrm>
            <a:off x="6719888" y="2897188"/>
            <a:ext cx="314325" cy="792162"/>
          </a:xfrm>
          <a:prstGeom prst="downArrow">
            <a:avLst>
              <a:gd name="adj1" fmla="val 50000"/>
              <a:gd name="adj2" fmla="val 63005"/>
            </a:avLst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i="1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grpSp>
        <p:nvGrpSpPr>
          <p:cNvPr id="142375" name="Group 64"/>
          <p:cNvGrpSpPr>
            <a:grpSpLocks/>
          </p:cNvGrpSpPr>
          <p:nvPr/>
        </p:nvGrpSpPr>
        <p:grpSpPr bwMode="auto">
          <a:xfrm>
            <a:off x="6226175" y="2454275"/>
            <a:ext cx="2011363" cy="760413"/>
            <a:chOff x="1197" y="1665"/>
            <a:chExt cx="1267" cy="479"/>
          </a:xfrm>
        </p:grpSpPr>
        <p:grpSp>
          <p:nvGrpSpPr>
            <p:cNvPr id="142401" name="Group 65"/>
            <p:cNvGrpSpPr>
              <a:grpSpLocks/>
            </p:cNvGrpSpPr>
            <p:nvPr/>
          </p:nvGrpSpPr>
          <p:grpSpPr bwMode="auto">
            <a:xfrm>
              <a:off x="1231" y="1990"/>
              <a:ext cx="691" cy="154"/>
              <a:chOff x="1231" y="1990"/>
              <a:chExt cx="691" cy="154"/>
            </a:xfrm>
          </p:grpSpPr>
          <p:sp>
            <p:nvSpPr>
              <p:cNvPr id="50244" name="Rectangle 66"/>
              <p:cNvSpPr>
                <a:spLocks noChangeArrowheads="1"/>
              </p:cNvSpPr>
              <p:nvPr/>
            </p:nvSpPr>
            <p:spPr bwMode="auto">
              <a:xfrm>
                <a:off x="1231" y="1991"/>
                <a:ext cx="691" cy="15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i="1">
                  <a:solidFill>
                    <a:srgbClr val="000000"/>
                  </a:solidFill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50245" name="Line 67"/>
              <p:cNvSpPr>
                <a:spLocks noChangeShapeType="1"/>
              </p:cNvSpPr>
              <p:nvPr/>
            </p:nvSpPr>
            <p:spPr bwMode="auto">
              <a:xfrm>
                <a:off x="1337" y="1990"/>
                <a:ext cx="0" cy="152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i="1">
                  <a:solidFill>
                    <a:srgbClr val="000000"/>
                  </a:solidFill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50246" name="Line 68"/>
              <p:cNvSpPr>
                <a:spLocks noChangeShapeType="1"/>
              </p:cNvSpPr>
              <p:nvPr/>
            </p:nvSpPr>
            <p:spPr bwMode="auto">
              <a:xfrm>
                <a:off x="1427" y="1992"/>
                <a:ext cx="0" cy="152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i="1">
                  <a:solidFill>
                    <a:srgbClr val="000000"/>
                  </a:solidFill>
                  <a:latin typeface="Comic Sans MS" charset="0"/>
                  <a:ea typeface="ＭＳ Ｐゴシック" charset="0"/>
                </a:endParaRPr>
              </a:p>
            </p:txBody>
          </p:sp>
        </p:grpSp>
        <p:sp>
          <p:nvSpPr>
            <p:cNvPr id="50243" name="Text Box 69"/>
            <p:cNvSpPr txBox="1">
              <a:spLocks noChangeArrowheads="1"/>
            </p:cNvSpPr>
            <p:nvPr/>
          </p:nvSpPr>
          <p:spPr bwMode="auto">
            <a:xfrm>
              <a:off x="1197" y="1665"/>
              <a:ext cx="126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i="0" smtClean="0">
                  <a:solidFill>
                    <a:srgbClr val="000000"/>
                  </a:solidFill>
                  <a:latin typeface="Arial" charset="0"/>
                </a:rPr>
                <a:t>IP src: 111.111.111.111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i="0" smtClean="0">
                  <a:solidFill>
                    <a:srgbClr val="000000"/>
                  </a:solidFill>
                  <a:latin typeface="Arial" charset="0"/>
                </a:rPr>
                <a:t>   IP dest: 222.222.222.222</a:t>
              </a:r>
            </a:p>
          </p:txBody>
        </p:sp>
      </p:grpSp>
      <p:grpSp>
        <p:nvGrpSpPr>
          <p:cNvPr id="142376" name="Group 70"/>
          <p:cNvGrpSpPr>
            <a:grpSpLocks/>
          </p:cNvGrpSpPr>
          <p:nvPr/>
        </p:nvGrpSpPr>
        <p:grpSpPr bwMode="auto">
          <a:xfrm>
            <a:off x="6350000" y="2705100"/>
            <a:ext cx="146050" cy="385763"/>
            <a:chOff x="1272" y="1762"/>
            <a:chExt cx="92" cy="243"/>
          </a:xfrm>
        </p:grpSpPr>
        <p:sp>
          <p:nvSpPr>
            <p:cNvPr id="50240" name="Line 71"/>
            <p:cNvSpPr>
              <a:spLocks noChangeShapeType="1"/>
            </p:cNvSpPr>
            <p:nvPr/>
          </p:nvSpPr>
          <p:spPr bwMode="auto">
            <a:xfrm>
              <a:off x="1272" y="1762"/>
              <a:ext cx="0" cy="2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50241" name="Line 72"/>
            <p:cNvSpPr>
              <a:spLocks noChangeShapeType="1"/>
            </p:cNvSpPr>
            <p:nvPr/>
          </p:nvSpPr>
          <p:spPr bwMode="auto">
            <a:xfrm>
              <a:off x="1364" y="1878"/>
              <a:ext cx="0" cy="1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</p:grpSp>
      <p:grpSp>
        <p:nvGrpSpPr>
          <p:cNvPr id="723017" name="Group 73"/>
          <p:cNvGrpSpPr>
            <a:grpSpLocks/>
          </p:cNvGrpSpPr>
          <p:nvPr/>
        </p:nvGrpSpPr>
        <p:grpSpPr bwMode="auto">
          <a:xfrm>
            <a:off x="5800725" y="2046288"/>
            <a:ext cx="2398713" cy="1519237"/>
            <a:chOff x="931" y="1414"/>
            <a:chExt cx="1511" cy="957"/>
          </a:xfrm>
        </p:grpSpPr>
        <p:sp>
          <p:nvSpPr>
            <p:cNvPr id="50228" name="Text Box 74"/>
            <p:cNvSpPr txBox="1">
              <a:spLocks noChangeArrowheads="1"/>
            </p:cNvSpPr>
            <p:nvPr/>
          </p:nvSpPr>
          <p:spPr bwMode="auto">
            <a:xfrm>
              <a:off x="931" y="1414"/>
              <a:ext cx="1511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i="0" smtClean="0">
                  <a:solidFill>
                    <a:srgbClr val="000000"/>
                  </a:solidFill>
                  <a:latin typeface="Arial" charset="0"/>
                </a:rPr>
                <a:t>MAC src: </a:t>
              </a:r>
              <a:r>
                <a:rPr lang="en-US" sz="1200" i="0" smtClean="0">
                  <a:solidFill>
                    <a:srgbClr val="FF0000"/>
                  </a:solidFill>
                  <a:latin typeface="Arial" charset="0"/>
                </a:rPr>
                <a:t>1A-23-F9-CD-06-9B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i="0" smtClean="0">
                  <a:solidFill>
                    <a:srgbClr val="000000"/>
                  </a:solidFill>
                  <a:latin typeface="Arial" charset="0"/>
                </a:rPr>
                <a:t>  MAC dest: </a:t>
              </a:r>
              <a:r>
                <a:rPr lang="en-US" sz="1200" i="0" smtClean="0">
                  <a:solidFill>
                    <a:srgbClr val="FF0000"/>
                  </a:solidFill>
                  <a:latin typeface="Arial" charset="0"/>
                </a:rPr>
                <a:t>49-BD-D2-C7-56-2A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200" i="0" smtClean="0">
                <a:solidFill>
                  <a:srgbClr val="FF0000"/>
                </a:solidFill>
                <a:latin typeface="Arial" charset="0"/>
              </a:endParaRPr>
            </a:p>
          </p:txBody>
        </p:sp>
        <p:grpSp>
          <p:nvGrpSpPr>
            <p:cNvPr id="142388" name="Group 75"/>
            <p:cNvGrpSpPr>
              <a:grpSpLocks/>
            </p:cNvGrpSpPr>
            <p:nvPr/>
          </p:nvGrpSpPr>
          <p:grpSpPr bwMode="auto">
            <a:xfrm>
              <a:off x="981" y="2182"/>
              <a:ext cx="1049" cy="189"/>
              <a:chOff x="2829" y="2040"/>
              <a:chExt cx="1049" cy="189"/>
            </a:xfrm>
          </p:grpSpPr>
          <p:sp>
            <p:nvSpPr>
              <p:cNvPr id="50234" name="Rectangle 76"/>
              <p:cNvSpPr>
                <a:spLocks noChangeArrowheads="1"/>
              </p:cNvSpPr>
              <p:nvPr/>
            </p:nvSpPr>
            <p:spPr bwMode="auto">
              <a:xfrm>
                <a:off x="2829" y="2042"/>
                <a:ext cx="1049" cy="185"/>
              </a:xfrm>
              <a:prstGeom prst="rect">
                <a:avLst/>
              </a:prstGeom>
              <a:solidFill>
                <a:srgbClr val="0000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i="1">
                  <a:solidFill>
                    <a:srgbClr val="000000"/>
                  </a:solidFill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50235" name="Rectangle 77"/>
              <p:cNvSpPr>
                <a:spLocks noChangeArrowheads="1"/>
              </p:cNvSpPr>
              <p:nvPr/>
            </p:nvSpPr>
            <p:spPr bwMode="auto">
              <a:xfrm>
                <a:off x="3078" y="2060"/>
                <a:ext cx="691" cy="15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i="1">
                  <a:solidFill>
                    <a:srgbClr val="000000"/>
                  </a:solidFill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50236" name="Line 78"/>
              <p:cNvSpPr>
                <a:spLocks noChangeShapeType="1"/>
              </p:cNvSpPr>
              <p:nvPr/>
            </p:nvSpPr>
            <p:spPr bwMode="auto">
              <a:xfrm>
                <a:off x="3180" y="2063"/>
                <a:ext cx="0" cy="152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i="1">
                  <a:solidFill>
                    <a:srgbClr val="000000"/>
                  </a:solidFill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50237" name="Line 79"/>
              <p:cNvSpPr>
                <a:spLocks noChangeShapeType="1"/>
              </p:cNvSpPr>
              <p:nvPr/>
            </p:nvSpPr>
            <p:spPr bwMode="auto">
              <a:xfrm>
                <a:off x="3276" y="2063"/>
                <a:ext cx="0" cy="152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i="1">
                  <a:solidFill>
                    <a:srgbClr val="000000"/>
                  </a:solidFill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50238" name="Line 80"/>
              <p:cNvSpPr>
                <a:spLocks noChangeShapeType="1"/>
              </p:cNvSpPr>
              <p:nvPr/>
            </p:nvSpPr>
            <p:spPr bwMode="auto">
              <a:xfrm>
                <a:off x="2910" y="2040"/>
                <a:ext cx="0" cy="189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i="1">
                  <a:solidFill>
                    <a:srgbClr val="000000"/>
                  </a:solidFill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50239" name="Line 81"/>
              <p:cNvSpPr>
                <a:spLocks noChangeShapeType="1"/>
              </p:cNvSpPr>
              <p:nvPr/>
            </p:nvSpPr>
            <p:spPr bwMode="auto">
              <a:xfrm>
                <a:off x="3006" y="2040"/>
                <a:ext cx="0" cy="189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i="1">
                  <a:solidFill>
                    <a:srgbClr val="000000"/>
                  </a:solidFill>
                  <a:latin typeface="Comic Sans MS" charset="0"/>
                  <a:ea typeface="ＭＳ Ｐゴシック" charset="0"/>
                </a:endParaRPr>
              </a:p>
            </p:txBody>
          </p:sp>
        </p:grpSp>
        <p:sp>
          <p:nvSpPr>
            <p:cNvPr id="50230" name="Line 82"/>
            <p:cNvSpPr>
              <a:spLocks noChangeShapeType="1"/>
            </p:cNvSpPr>
            <p:nvPr/>
          </p:nvSpPr>
          <p:spPr bwMode="auto">
            <a:xfrm flipV="1">
              <a:off x="1018" y="1576"/>
              <a:ext cx="2" cy="7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50231" name="Line 83"/>
            <p:cNvSpPr>
              <a:spLocks noChangeShapeType="1"/>
            </p:cNvSpPr>
            <p:nvPr/>
          </p:nvSpPr>
          <p:spPr bwMode="auto">
            <a:xfrm flipV="1">
              <a:off x="1106" y="1680"/>
              <a:ext cx="0" cy="5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50232" name="Line 84"/>
            <p:cNvSpPr>
              <a:spLocks noChangeShapeType="1"/>
            </p:cNvSpPr>
            <p:nvPr/>
          </p:nvSpPr>
          <p:spPr bwMode="auto">
            <a:xfrm flipH="1" flipV="1">
              <a:off x="1276" y="1812"/>
              <a:ext cx="2" cy="4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50233" name="Line 85"/>
            <p:cNvSpPr>
              <a:spLocks noChangeShapeType="1"/>
            </p:cNvSpPr>
            <p:nvPr/>
          </p:nvSpPr>
          <p:spPr bwMode="auto">
            <a:xfrm>
              <a:off x="1368" y="1924"/>
              <a:ext cx="2" cy="3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</p:grpSp>
      <p:grpSp>
        <p:nvGrpSpPr>
          <p:cNvPr id="142378" name="Group 92"/>
          <p:cNvGrpSpPr>
            <a:grpSpLocks/>
          </p:cNvGrpSpPr>
          <p:nvPr/>
        </p:nvGrpSpPr>
        <p:grpSpPr bwMode="auto">
          <a:xfrm>
            <a:off x="8061325" y="2478088"/>
            <a:ext cx="928688" cy="1954212"/>
            <a:chOff x="250" y="1380"/>
            <a:chExt cx="585" cy="1231"/>
          </a:xfrm>
        </p:grpSpPr>
        <p:sp>
          <p:nvSpPr>
            <p:cNvPr id="142380" name="Freeform 93"/>
            <p:cNvSpPr>
              <a:spLocks/>
            </p:cNvSpPr>
            <p:nvPr/>
          </p:nvSpPr>
          <p:spPr bwMode="auto">
            <a:xfrm>
              <a:off x="250" y="1414"/>
              <a:ext cx="582" cy="1197"/>
            </a:xfrm>
            <a:custGeom>
              <a:avLst/>
              <a:gdLst>
                <a:gd name="T0" fmla="*/ 582 w 582"/>
                <a:gd name="T1" fmla="*/ 781 h 1197"/>
                <a:gd name="T2" fmla="*/ 0 w 582"/>
                <a:gd name="T3" fmla="*/ 1197 h 1197"/>
                <a:gd name="T4" fmla="*/ 83 w 582"/>
                <a:gd name="T5" fmla="*/ 0 h 1197"/>
                <a:gd name="T6" fmla="*/ 582 w 582"/>
                <a:gd name="T7" fmla="*/ 781 h 119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82" h="1197">
                  <a:moveTo>
                    <a:pt x="582" y="781"/>
                  </a:moveTo>
                  <a:lnTo>
                    <a:pt x="0" y="1197"/>
                  </a:lnTo>
                  <a:lnTo>
                    <a:pt x="83" y="0"/>
                  </a:lnTo>
                  <a:lnTo>
                    <a:pt x="582" y="781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Comic Sans MS" pitchFamily="66" charset="0"/>
                <a:ea typeface="MS PGothic" pitchFamily="34" charset="-128"/>
              </a:endParaRPr>
            </a:p>
          </p:txBody>
        </p:sp>
        <p:sp>
          <p:nvSpPr>
            <p:cNvPr id="50222" name="Rectangle 94"/>
            <p:cNvSpPr>
              <a:spLocks noChangeArrowheads="1"/>
            </p:cNvSpPr>
            <p:nvPr/>
          </p:nvSpPr>
          <p:spPr bwMode="auto">
            <a:xfrm>
              <a:off x="338" y="1399"/>
              <a:ext cx="493" cy="79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50223" name="Text Box 95"/>
            <p:cNvSpPr txBox="1">
              <a:spLocks noChangeArrowheads="1"/>
            </p:cNvSpPr>
            <p:nvPr/>
          </p:nvSpPr>
          <p:spPr bwMode="auto">
            <a:xfrm>
              <a:off x="413" y="1380"/>
              <a:ext cx="336" cy="8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i="0" smtClean="0">
                <a:solidFill>
                  <a:srgbClr val="000000"/>
                </a:solidFill>
                <a:latin typeface="Arial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i="0" smtClean="0">
                <a:solidFill>
                  <a:srgbClr val="000000"/>
                </a:solidFill>
                <a:latin typeface="Arial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 i="0" smtClean="0">
                  <a:solidFill>
                    <a:srgbClr val="000000"/>
                  </a:solidFill>
                  <a:latin typeface="Arial" charset="0"/>
                </a:rPr>
                <a:t>IP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 i="0" smtClean="0">
                  <a:solidFill>
                    <a:srgbClr val="000000"/>
                  </a:solidFill>
                  <a:latin typeface="Arial" charset="0"/>
                </a:rPr>
                <a:t>Eth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 i="0" smtClean="0">
                  <a:solidFill>
                    <a:srgbClr val="000000"/>
                  </a:solidFill>
                  <a:latin typeface="Arial" charset="0"/>
                </a:rPr>
                <a:t>Phy</a:t>
              </a:r>
            </a:p>
          </p:txBody>
        </p:sp>
        <p:sp>
          <p:nvSpPr>
            <p:cNvPr id="50224" name="Line 96"/>
            <p:cNvSpPr>
              <a:spLocks noChangeShapeType="1"/>
            </p:cNvSpPr>
            <p:nvPr/>
          </p:nvSpPr>
          <p:spPr bwMode="auto">
            <a:xfrm>
              <a:off x="346" y="1868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50225" name="Line 97"/>
            <p:cNvSpPr>
              <a:spLocks noChangeShapeType="1"/>
            </p:cNvSpPr>
            <p:nvPr/>
          </p:nvSpPr>
          <p:spPr bwMode="auto">
            <a:xfrm>
              <a:off x="343" y="2027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50226" name="Line 98"/>
            <p:cNvSpPr>
              <a:spLocks noChangeShapeType="1"/>
            </p:cNvSpPr>
            <p:nvPr/>
          </p:nvSpPr>
          <p:spPr bwMode="auto">
            <a:xfrm>
              <a:off x="340" y="2186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50227" name="Line 99"/>
            <p:cNvSpPr>
              <a:spLocks noChangeShapeType="1"/>
            </p:cNvSpPr>
            <p:nvPr/>
          </p:nvSpPr>
          <p:spPr bwMode="auto">
            <a:xfrm>
              <a:off x="330" y="1698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</p:grpSp>
      <p:pic>
        <p:nvPicPr>
          <p:cNvPr id="142379" name="Picture 15" descr="underline_base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8" y="763588"/>
            <a:ext cx="77692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0662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7230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7230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3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300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 Resolution Protocol (ARP)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295751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Kurose &amp; Ross, Chapter </a:t>
            </a:r>
            <a:r>
              <a:rPr lang="en-US" sz="2800" dirty="0"/>
              <a:t>5</a:t>
            </a:r>
            <a:r>
              <a:rPr lang="en-US" sz="2800" dirty="0" smtClean="0"/>
              <a:t> (6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</a:t>
            </a:r>
            <a:r>
              <a:rPr lang="en-US" sz="2800" dirty="0" smtClean="0"/>
              <a:t>ed.)</a:t>
            </a:r>
          </a:p>
          <a:p>
            <a:endParaRPr lang="en-US" dirty="0" smtClean="0"/>
          </a:p>
          <a:p>
            <a:r>
              <a:rPr lang="en-US" dirty="0" smtClean="0"/>
              <a:t>Slides </a:t>
            </a:r>
            <a:r>
              <a:rPr lang="en-US" dirty="0" smtClean="0"/>
              <a:t>adapted from: </a:t>
            </a:r>
          </a:p>
          <a:p>
            <a:r>
              <a:rPr lang="en-US" dirty="0" smtClean="0"/>
              <a:t>J. Kurose &amp; K. Ross \</a:t>
            </a:r>
            <a:br>
              <a:rPr lang="en-US" dirty="0" smtClean="0"/>
            </a:br>
            <a:r>
              <a:rPr lang="en-US" dirty="0" smtClean="0"/>
              <a:t>Computer Networking: A Top Down Approach </a:t>
            </a:r>
            <a:r>
              <a:rPr lang="en-US" dirty="0" smtClean="0"/>
              <a:t>(6</a:t>
            </a:r>
            <a:r>
              <a:rPr lang="en-US" baseline="30000" dirty="0" smtClean="0"/>
              <a:t>th</a:t>
            </a:r>
            <a:r>
              <a:rPr lang="en-US" dirty="0" smtClean="0"/>
              <a:t>  </a:t>
            </a:r>
            <a:r>
              <a:rPr lang="en-US" dirty="0" smtClean="0"/>
              <a:t>ed.) </a:t>
            </a:r>
            <a:br>
              <a:rPr lang="en-US" dirty="0" smtClean="0"/>
            </a:br>
            <a:r>
              <a:rPr lang="en-US" dirty="0" smtClean="0"/>
              <a:t>Addison-Wesley, </a:t>
            </a:r>
            <a:r>
              <a:rPr lang="en-US" dirty="0" smtClean="0"/>
              <a:t>Marc 2012. </a:t>
            </a:r>
            <a:endParaRPr lang="en-US" sz="2400" dirty="0" smtClean="0">
              <a:latin typeface="Arial" pitchFamily="34" charset="0"/>
            </a:endParaRPr>
          </a:p>
          <a:p>
            <a:r>
              <a:rPr lang="en-US" dirty="0" smtClean="0"/>
              <a:t>Copyright </a:t>
            </a:r>
            <a:r>
              <a:rPr lang="en-US" dirty="0" smtClean="0"/>
              <a:t>1996-2012, </a:t>
            </a:r>
            <a:r>
              <a:rPr lang="en-US" dirty="0" smtClean="0"/>
              <a:t>J.F Kurose and K.W. Ross, All Rights Reserved.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41476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dirty="0" smtClean="0">
                <a:solidFill>
                  <a:srgbClr val="000000"/>
                </a:solidFill>
                <a:latin typeface="Arial" charset="0"/>
              </a:rPr>
              <a:t>Link </a:t>
            </a:r>
            <a:r>
              <a:rPr lang="en-US" i="0" dirty="0">
                <a:solidFill>
                  <a:srgbClr val="000000"/>
                </a:solidFill>
                <a:latin typeface="Arial" charset="0"/>
              </a:rPr>
              <a:t>Layer</a:t>
            </a:r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200" i="0">
                <a:solidFill>
                  <a:srgbClr val="000000"/>
                </a:solidFill>
                <a:latin typeface="Arial" pitchFamily="34" charset="0"/>
              </a:rPr>
              <a:t>5-</a:t>
            </a:r>
            <a:fld id="{1D18CE87-ECC1-4DE4-9C1D-B7AD25A2B73B}" type="slidenum">
              <a:rPr lang="en-US" sz="1200" i="0">
                <a:solidFill>
                  <a:srgbClr val="000000"/>
                </a:solidFill>
                <a:latin typeface="Arial" pitchFamily="34" charset="0"/>
              </a:rPr>
              <a:pPr/>
              <a:t>3</a:t>
            </a:fld>
            <a:endParaRPr lang="en-US" sz="1200" i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>
                <a:ea typeface="ＭＳ Ｐゴシック" charset="0"/>
                <a:cs typeface="+mj-cs"/>
              </a:rPr>
              <a:t>MAC</a:t>
            </a:r>
            <a:r>
              <a:rPr lang="en-US">
                <a:ea typeface="ＭＳ Ｐゴシック" charset="0"/>
                <a:cs typeface="+mj-cs"/>
              </a:rPr>
              <a:t> addresses and </a:t>
            </a:r>
            <a:r>
              <a:rPr lang="en-US" sz="4000">
                <a:ea typeface="ＭＳ Ｐゴシック" charset="0"/>
                <a:cs typeface="+mj-cs"/>
              </a:rPr>
              <a:t>ARP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247063" cy="4648200"/>
          </a:xfrm>
        </p:spPr>
        <p:txBody>
          <a:bodyPr/>
          <a:lstStyle/>
          <a:p>
            <a:r>
              <a:rPr lang="en-US" smtClean="0"/>
              <a:t>32-bit IP address: </a:t>
            </a:r>
          </a:p>
          <a:p>
            <a:pPr lvl="1"/>
            <a:r>
              <a:rPr lang="en-US" i="1" smtClean="0"/>
              <a:t>network-layer</a:t>
            </a:r>
            <a:r>
              <a:rPr lang="en-US" smtClean="0"/>
              <a:t> address for interface</a:t>
            </a:r>
          </a:p>
          <a:p>
            <a:pPr lvl="1"/>
            <a:r>
              <a:rPr lang="en-US" smtClean="0"/>
              <a:t>used for layer 3 (network layer) forwarding</a:t>
            </a:r>
          </a:p>
          <a:p>
            <a:r>
              <a:rPr lang="en-US" smtClean="0"/>
              <a:t>MAC (or LAN or physical or Ethernet) address:</a:t>
            </a:r>
            <a:r>
              <a:rPr lang="en-US" smtClean="0">
                <a:solidFill>
                  <a:srgbClr val="FF0000"/>
                </a:solidFill>
              </a:rPr>
              <a:t> </a:t>
            </a:r>
          </a:p>
          <a:p>
            <a:pPr lvl="1"/>
            <a:r>
              <a:rPr lang="en-US" smtClean="0"/>
              <a:t>function:</a:t>
            </a:r>
            <a:r>
              <a:rPr lang="en-US" smtClean="0">
                <a:solidFill>
                  <a:schemeClr val="accent2"/>
                </a:solidFill>
              </a:rPr>
              <a:t> </a:t>
            </a:r>
            <a:r>
              <a:rPr lang="en-US" i="1" smtClean="0">
                <a:solidFill>
                  <a:srgbClr val="CC0000"/>
                </a:solidFill>
              </a:rPr>
              <a:t>used </a:t>
            </a:r>
            <a:r>
              <a:rPr lang="en-US" altLang="en-US" i="1" smtClean="0">
                <a:solidFill>
                  <a:srgbClr val="CC0000"/>
                </a:solidFill>
              </a:rPr>
              <a:t>‘</a:t>
            </a:r>
            <a:r>
              <a:rPr lang="en-US" i="1" smtClean="0">
                <a:solidFill>
                  <a:srgbClr val="CC0000"/>
                </a:solidFill>
              </a:rPr>
              <a:t>locally</a:t>
            </a:r>
            <a:r>
              <a:rPr lang="en-US" altLang="en-US" i="1" smtClean="0">
                <a:solidFill>
                  <a:srgbClr val="CC0000"/>
                </a:solidFill>
              </a:rPr>
              <a:t>”</a:t>
            </a:r>
            <a:r>
              <a:rPr lang="en-US" i="1" smtClean="0">
                <a:solidFill>
                  <a:srgbClr val="CC0000"/>
                </a:solidFill>
              </a:rPr>
              <a:t> to get frame from one interface to another physically-connected interface (same network, in IP-addressing sense)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48 bit MAC address (for most LANs) burned in NIC ROM, also sometimes software settable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e.g.: 1A-2F-BB-76-09-AD</a:t>
            </a:r>
          </a:p>
          <a:p>
            <a:pPr lvl="1">
              <a:lnSpc>
                <a:spcPct val="90000"/>
              </a:lnSpc>
            </a:pPr>
            <a:endParaRPr lang="en-US" smtClean="0"/>
          </a:p>
        </p:txBody>
      </p:sp>
      <p:pic>
        <p:nvPicPr>
          <p:cNvPr id="121861" name="Picture 4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1028700"/>
            <a:ext cx="54848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3" name="Text Box 6"/>
          <p:cNvSpPr txBox="1">
            <a:spLocks noChangeArrowheads="1"/>
          </p:cNvSpPr>
          <p:nvPr/>
        </p:nvSpPr>
        <p:spPr bwMode="auto">
          <a:xfrm>
            <a:off x="896938" y="5591175"/>
            <a:ext cx="3575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0" i="0" smtClean="0">
                <a:solidFill>
                  <a:srgbClr val="000099"/>
                </a:solidFill>
                <a:latin typeface="Arial" pitchFamily="34" charset="0"/>
              </a:rPr>
              <a:t>hexadecimal (base 16) notation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0" i="0" smtClean="0">
                <a:solidFill>
                  <a:srgbClr val="000099"/>
                </a:solidFill>
                <a:latin typeface="Arial" pitchFamily="34" charset="0"/>
              </a:rPr>
              <a:t>(each </a:t>
            </a:r>
            <a:r>
              <a:rPr lang="ja-JP" altLang="en-US" sz="1800" i="0" smtClean="0">
                <a:solidFill>
                  <a:srgbClr val="000099"/>
                </a:solidFill>
                <a:latin typeface="Arial" pitchFamily="34" charset="0"/>
              </a:rPr>
              <a:t>“</a:t>
            </a:r>
            <a:r>
              <a:rPr lang="en-US" altLang="ja-JP" sz="1800" i="0" smtClean="0">
                <a:solidFill>
                  <a:srgbClr val="000099"/>
                </a:solidFill>
                <a:latin typeface="Arial" pitchFamily="34" charset="0"/>
              </a:rPr>
              <a:t>number</a:t>
            </a:r>
            <a:r>
              <a:rPr lang="ja-JP" altLang="en-US" sz="1800" i="0" smtClean="0">
                <a:solidFill>
                  <a:srgbClr val="000099"/>
                </a:solidFill>
                <a:latin typeface="Arial" pitchFamily="34" charset="0"/>
              </a:rPr>
              <a:t>”</a:t>
            </a:r>
            <a:r>
              <a:rPr lang="en-US" altLang="ja-JP" sz="1800" i="0" smtClean="0">
                <a:solidFill>
                  <a:srgbClr val="000099"/>
                </a:solidFill>
                <a:latin typeface="Arial" pitchFamily="34" charset="0"/>
              </a:rPr>
              <a:t> represents 4 bits)</a:t>
            </a:r>
            <a:endParaRPr lang="en-US" sz="1800" i="0" smtClean="0">
              <a:solidFill>
                <a:srgbClr val="000099"/>
              </a:solidFill>
              <a:latin typeface="Arial" pitchFamily="34" charset="0"/>
            </a:endParaRPr>
          </a:p>
        </p:txBody>
      </p:sp>
      <p:sp>
        <p:nvSpPr>
          <p:cNvPr id="39944" name="Line 7"/>
          <p:cNvSpPr>
            <a:spLocks noChangeShapeType="1"/>
          </p:cNvSpPr>
          <p:nvPr/>
        </p:nvSpPr>
        <p:spPr bwMode="auto">
          <a:xfrm flipV="1">
            <a:off x="2116138" y="5326063"/>
            <a:ext cx="188912" cy="33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i="1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23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dirty="0" smtClean="0">
                <a:solidFill>
                  <a:srgbClr val="000000"/>
                </a:solidFill>
                <a:latin typeface="Arial" charset="0"/>
              </a:rPr>
              <a:t>Link </a:t>
            </a:r>
            <a:r>
              <a:rPr lang="en-US" i="0" dirty="0">
                <a:solidFill>
                  <a:srgbClr val="000000"/>
                </a:solidFill>
                <a:latin typeface="Arial" charset="0"/>
              </a:rPr>
              <a:t>Layer</a:t>
            </a:r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200" i="0">
                <a:solidFill>
                  <a:srgbClr val="000000"/>
                </a:solidFill>
                <a:latin typeface="Arial" pitchFamily="34" charset="0"/>
              </a:rPr>
              <a:t>5-</a:t>
            </a:r>
            <a:fld id="{4B539F41-56C8-4690-9EBD-07569E300701}" type="slidenum">
              <a:rPr lang="en-US" sz="1200" i="0">
                <a:solidFill>
                  <a:srgbClr val="000000"/>
                </a:solidFill>
                <a:latin typeface="Arial" pitchFamily="34" charset="0"/>
              </a:rPr>
              <a:pPr/>
              <a:t>4</a:t>
            </a:fld>
            <a:endParaRPr lang="en-US" sz="1200" i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LAN addresses and ARP</a:t>
            </a:r>
          </a:p>
        </p:txBody>
      </p:sp>
      <p:sp>
        <p:nvSpPr>
          <p:cNvPr id="40965" name="Text Box 4"/>
          <p:cNvSpPr txBox="1">
            <a:spLocks noChangeArrowheads="1"/>
          </p:cNvSpPr>
          <p:nvPr/>
        </p:nvSpPr>
        <p:spPr bwMode="auto">
          <a:xfrm>
            <a:off x="585788" y="1309688"/>
            <a:ext cx="68992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i="0" dirty="0" smtClean="0">
                <a:solidFill>
                  <a:srgbClr val="000000"/>
                </a:solidFill>
                <a:latin typeface="Gill Sans MT" charset="0"/>
              </a:rPr>
              <a:t>each adapter on LAN has unique </a:t>
            </a:r>
            <a:r>
              <a:rPr lang="en-US" sz="2800" dirty="0" smtClean="0">
                <a:solidFill>
                  <a:srgbClr val="CC0000"/>
                </a:solidFill>
                <a:latin typeface="Gill Sans MT" charset="0"/>
              </a:rPr>
              <a:t>LAN</a:t>
            </a:r>
            <a:r>
              <a:rPr lang="en-US" sz="2800" i="0" dirty="0" smtClean="0">
                <a:solidFill>
                  <a:srgbClr val="000000"/>
                </a:solidFill>
                <a:latin typeface="Gill Sans MT" charset="0"/>
              </a:rPr>
              <a:t> address</a:t>
            </a:r>
          </a:p>
        </p:txBody>
      </p:sp>
      <p:sp>
        <p:nvSpPr>
          <p:cNvPr id="40966" name="Text Box 18"/>
          <p:cNvSpPr txBox="1">
            <a:spLocks noChangeArrowheads="1"/>
          </p:cNvSpPr>
          <p:nvPr/>
        </p:nvSpPr>
        <p:spPr bwMode="auto">
          <a:xfrm>
            <a:off x="6918325" y="3890963"/>
            <a:ext cx="958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i="0" smtClean="0">
                <a:solidFill>
                  <a:srgbClr val="000000"/>
                </a:solidFill>
                <a:latin typeface="Arial" charset="0"/>
              </a:rPr>
              <a:t>adapter</a:t>
            </a:r>
          </a:p>
        </p:txBody>
      </p:sp>
      <p:sp>
        <p:nvSpPr>
          <p:cNvPr id="123910" name="Freeform 8"/>
          <p:cNvSpPr>
            <a:spLocks/>
          </p:cNvSpPr>
          <p:nvPr/>
        </p:nvSpPr>
        <p:spPr bwMode="auto">
          <a:xfrm>
            <a:off x="2152650" y="3262313"/>
            <a:ext cx="2046288" cy="2049462"/>
          </a:xfrm>
          <a:custGeom>
            <a:avLst/>
            <a:gdLst>
              <a:gd name="T0" fmla="*/ 2147483647 w 1292"/>
              <a:gd name="T1" fmla="*/ 2147483647 h 1255"/>
              <a:gd name="T2" fmla="*/ 2147483647 w 1292"/>
              <a:gd name="T3" fmla="*/ 2147483647 h 1255"/>
              <a:gd name="T4" fmla="*/ 2147483647 w 1292"/>
              <a:gd name="T5" fmla="*/ 2147483647 h 1255"/>
              <a:gd name="T6" fmla="*/ 2147483647 w 1292"/>
              <a:gd name="T7" fmla="*/ 2147483647 h 1255"/>
              <a:gd name="T8" fmla="*/ 2147483647 w 1292"/>
              <a:gd name="T9" fmla="*/ 2147483647 h 1255"/>
              <a:gd name="T10" fmla="*/ 2147483647 w 1292"/>
              <a:gd name="T11" fmla="*/ 2147483647 h 1255"/>
              <a:gd name="T12" fmla="*/ 2147483647 w 1292"/>
              <a:gd name="T13" fmla="*/ 2147483647 h 1255"/>
              <a:gd name="T14" fmla="*/ 2147483647 w 1292"/>
              <a:gd name="T15" fmla="*/ 2147483647 h 1255"/>
              <a:gd name="T16" fmla="*/ 2147483647 w 1292"/>
              <a:gd name="T17" fmla="*/ 2147483647 h 1255"/>
              <a:gd name="T18" fmla="*/ 2147483647 w 1292"/>
              <a:gd name="T19" fmla="*/ 2147483647 h 1255"/>
              <a:gd name="T20" fmla="*/ 2147483647 w 1292"/>
              <a:gd name="T21" fmla="*/ 2147483647 h 1255"/>
              <a:gd name="T22" fmla="*/ 2147483647 w 1292"/>
              <a:gd name="T23" fmla="*/ 2147483647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Comic Sans MS" pitchFamily="66" charset="0"/>
              <a:ea typeface="MS PGothic" pitchFamily="34" charset="-128"/>
            </a:endParaRPr>
          </a:p>
        </p:txBody>
      </p:sp>
      <p:sp>
        <p:nvSpPr>
          <p:cNvPr id="40968" name="Line 19"/>
          <p:cNvSpPr>
            <a:spLocks noChangeShapeType="1"/>
          </p:cNvSpPr>
          <p:nvPr/>
        </p:nvSpPr>
        <p:spPr bwMode="auto">
          <a:xfrm>
            <a:off x="1300163" y="3940175"/>
            <a:ext cx="901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i="1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40969" name="Line 20"/>
          <p:cNvSpPr>
            <a:spLocks noChangeShapeType="1"/>
          </p:cNvSpPr>
          <p:nvPr/>
        </p:nvSpPr>
        <p:spPr bwMode="auto">
          <a:xfrm>
            <a:off x="3309938" y="2808288"/>
            <a:ext cx="0" cy="655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i="1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40970" name="Line 21"/>
          <p:cNvSpPr>
            <a:spLocks noChangeShapeType="1"/>
          </p:cNvSpPr>
          <p:nvPr/>
        </p:nvSpPr>
        <p:spPr bwMode="auto">
          <a:xfrm flipH="1">
            <a:off x="4173538" y="4108450"/>
            <a:ext cx="796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i="1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40971" name="Line 22"/>
          <p:cNvSpPr>
            <a:spLocks noChangeShapeType="1"/>
          </p:cNvSpPr>
          <p:nvPr/>
        </p:nvSpPr>
        <p:spPr bwMode="auto">
          <a:xfrm flipV="1">
            <a:off x="3271838" y="5113338"/>
            <a:ext cx="0" cy="438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i="1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40972" name="Text Box 24"/>
          <p:cNvSpPr txBox="1">
            <a:spLocks noChangeArrowheads="1"/>
          </p:cNvSpPr>
          <p:nvPr/>
        </p:nvSpPr>
        <p:spPr bwMode="auto">
          <a:xfrm>
            <a:off x="3630613" y="2513013"/>
            <a:ext cx="17811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i="0" smtClean="0">
                <a:solidFill>
                  <a:srgbClr val="000000"/>
                </a:solidFill>
                <a:latin typeface="Arial" charset="0"/>
              </a:rPr>
              <a:t>1A-2F-BB-76-09-AD</a:t>
            </a:r>
          </a:p>
        </p:txBody>
      </p:sp>
      <p:sp>
        <p:nvSpPr>
          <p:cNvPr id="40973" name="Line 25"/>
          <p:cNvSpPr>
            <a:spLocks noChangeShapeType="1"/>
          </p:cNvSpPr>
          <p:nvPr/>
        </p:nvSpPr>
        <p:spPr bwMode="auto">
          <a:xfrm flipH="1" flipV="1">
            <a:off x="3449638" y="2652713"/>
            <a:ext cx="257175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i="1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40974" name="Line 26"/>
          <p:cNvSpPr>
            <a:spLocks noChangeShapeType="1"/>
          </p:cNvSpPr>
          <p:nvPr/>
        </p:nvSpPr>
        <p:spPr bwMode="auto">
          <a:xfrm flipV="1">
            <a:off x="4999038" y="4289425"/>
            <a:ext cx="0" cy="373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i="1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40975" name="Text Box 27"/>
          <p:cNvSpPr txBox="1">
            <a:spLocks noChangeArrowheads="1"/>
          </p:cNvSpPr>
          <p:nvPr/>
        </p:nvSpPr>
        <p:spPr bwMode="auto">
          <a:xfrm>
            <a:off x="4479925" y="4662488"/>
            <a:ext cx="1739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i="0" smtClean="0">
                <a:solidFill>
                  <a:srgbClr val="000000"/>
                </a:solidFill>
                <a:latin typeface="Arial" charset="0"/>
              </a:rPr>
              <a:t>58-23-D7-FA-20-B0</a:t>
            </a:r>
          </a:p>
        </p:txBody>
      </p:sp>
      <p:sp>
        <p:nvSpPr>
          <p:cNvPr id="40976" name="Line 28"/>
          <p:cNvSpPr>
            <a:spLocks noChangeShapeType="1"/>
          </p:cNvSpPr>
          <p:nvPr/>
        </p:nvSpPr>
        <p:spPr bwMode="auto">
          <a:xfrm flipH="1">
            <a:off x="3375025" y="5667375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i="1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40977" name="Text Box 29"/>
          <p:cNvSpPr txBox="1">
            <a:spLocks noChangeArrowheads="1"/>
          </p:cNvSpPr>
          <p:nvPr/>
        </p:nvSpPr>
        <p:spPr bwMode="auto">
          <a:xfrm>
            <a:off x="3797300" y="5551488"/>
            <a:ext cx="1749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i="0" smtClean="0">
                <a:solidFill>
                  <a:srgbClr val="000000"/>
                </a:solidFill>
                <a:latin typeface="Arial" charset="0"/>
              </a:rPr>
              <a:t>0C-C4-11-6F-E3-98</a:t>
            </a:r>
          </a:p>
        </p:txBody>
      </p:sp>
      <p:sp>
        <p:nvSpPr>
          <p:cNvPr id="40978" name="Line 30"/>
          <p:cNvSpPr>
            <a:spLocks noChangeShapeType="1"/>
          </p:cNvSpPr>
          <p:nvPr/>
        </p:nvSpPr>
        <p:spPr bwMode="auto">
          <a:xfrm flipV="1">
            <a:off x="1236663" y="4095750"/>
            <a:ext cx="0" cy="373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i="1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40979" name="Text Box 31"/>
          <p:cNvSpPr txBox="1">
            <a:spLocks noChangeArrowheads="1"/>
          </p:cNvSpPr>
          <p:nvPr/>
        </p:nvSpPr>
        <p:spPr bwMode="auto">
          <a:xfrm>
            <a:off x="319088" y="4470400"/>
            <a:ext cx="1689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i="0" smtClean="0">
                <a:solidFill>
                  <a:srgbClr val="000000"/>
                </a:solidFill>
                <a:latin typeface="Arial" charset="0"/>
              </a:rPr>
              <a:t>71-65-F7-2B-08-53</a:t>
            </a:r>
          </a:p>
        </p:txBody>
      </p:sp>
      <p:sp>
        <p:nvSpPr>
          <p:cNvPr id="40980" name="Text Box 32"/>
          <p:cNvSpPr txBox="1">
            <a:spLocks noChangeArrowheads="1"/>
          </p:cNvSpPr>
          <p:nvPr/>
        </p:nvSpPr>
        <p:spPr bwMode="auto">
          <a:xfrm>
            <a:off x="2636838" y="3621088"/>
            <a:ext cx="10858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i="0" smtClean="0">
                <a:solidFill>
                  <a:srgbClr val="000000"/>
                </a:solidFill>
                <a:latin typeface="Arial" charset="0"/>
              </a:rPr>
              <a:t>   LAN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i="0" smtClean="0">
                <a:solidFill>
                  <a:srgbClr val="000000"/>
                </a:solidFill>
                <a:latin typeface="Arial" charset="0"/>
              </a:rPr>
              <a:t>(wired or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i="0" smtClean="0">
                <a:solidFill>
                  <a:srgbClr val="000000"/>
                </a:solidFill>
                <a:latin typeface="Arial" charset="0"/>
              </a:rPr>
              <a:t>wireless)</a:t>
            </a:r>
          </a:p>
        </p:txBody>
      </p:sp>
      <p:sp>
        <p:nvSpPr>
          <p:cNvPr id="526373" name="Rectangle 37"/>
          <p:cNvSpPr>
            <a:spLocks noChangeArrowheads="1"/>
          </p:cNvSpPr>
          <p:nvPr/>
        </p:nvSpPr>
        <p:spPr bwMode="auto">
          <a:xfrm>
            <a:off x="6727825" y="3941763"/>
            <a:ext cx="160338" cy="255587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50000">
                <a:schemeClr val="bg1"/>
              </a:gs>
              <a:gs pos="100000">
                <a:srgbClr val="008000"/>
              </a:gs>
            </a:gsLst>
            <a:lin ang="0" scaled="1"/>
          </a:gra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i="1">
              <a:solidFill>
                <a:srgbClr val="000000"/>
              </a:solidFill>
              <a:latin typeface="Comic Sans MS" pitchFamily="66" charset="0"/>
              <a:ea typeface="MS PGothic" pitchFamily="34" charset="-128"/>
            </a:endParaRPr>
          </a:p>
        </p:txBody>
      </p:sp>
      <p:grpSp>
        <p:nvGrpSpPr>
          <p:cNvPr id="123925" name="Group 51"/>
          <p:cNvGrpSpPr>
            <a:grpSpLocks/>
          </p:cNvGrpSpPr>
          <p:nvPr/>
        </p:nvGrpSpPr>
        <p:grpSpPr bwMode="auto">
          <a:xfrm>
            <a:off x="423863" y="3562350"/>
            <a:ext cx="922337" cy="658813"/>
            <a:chOff x="267" y="2244"/>
            <a:chExt cx="581" cy="415"/>
          </a:xfrm>
        </p:grpSpPr>
        <p:sp>
          <p:nvSpPr>
            <p:cNvPr id="526372" name="Rectangle 36"/>
            <p:cNvSpPr>
              <a:spLocks noChangeArrowheads="1"/>
            </p:cNvSpPr>
            <p:nvPr/>
          </p:nvSpPr>
          <p:spPr bwMode="auto">
            <a:xfrm rot="-5400000">
              <a:off x="717" y="2400"/>
              <a:ext cx="101" cy="161"/>
            </a:xfrm>
            <a:prstGeom prst="rect">
              <a:avLst/>
            </a:prstGeom>
            <a:gradFill rotWithShape="1">
              <a:gsLst>
                <a:gs pos="0">
                  <a:srgbClr val="008000"/>
                </a:gs>
                <a:gs pos="50000">
                  <a:schemeClr val="bg1"/>
                </a:gs>
                <a:gs pos="100000">
                  <a:srgbClr val="008000"/>
                </a:gs>
              </a:gsLst>
              <a:lin ang="0" scaled="1"/>
            </a:gra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pitchFamily="66" charset="0"/>
                <a:ea typeface="MS PGothic" pitchFamily="34" charset="-128"/>
              </a:endParaRPr>
            </a:p>
          </p:txBody>
        </p:sp>
        <p:grpSp>
          <p:nvGrpSpPr>
            <p:cNvPr id="123943" name="Group 38"/>
            <p:cNvGrpSpPr>
              <a:grpSpLocks/>
            </p:cNvGrpSpPr>
            <p:nvPr/>
          </p:nvGrpSpPr>
          <p:grpSpPr bwMode="auto">
            <a:xfrm>
              <a:off x="267" y="2244"/>
              <a:ext cx="512" cy="415"/>
              <a:chOff x="-44" y="1473"/>
              <a:chExt cx="981" cy="1105"/>
            </a:xfrm>
          </p:grpSpPr>
          <p:pic>
            <p:nvPicPr>
              <p:cNvPr id="123944" name="Picture 39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3945" name="Freeform 40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Comic Sans MS" pitchFamily="66" charset="0"/>
                  <a:ea typeface="MS PGothic" pitchFamily="34" charset="-128"/>
                </a:endParaRPr>
              </a:p>
            </p:txBody>
          </p:sp>
        </p:grpSp>
      </p:grpSp>
      <p:grpSp>
        <p:nvGrpSpPr>
          <p:cNvPr id="123926" name="Group 50"/>
          <p:cNvGrpSpPr>
            <a:grpSpLocks/>
          </p:cNvGrpSpPr>
          <p:nvPr/>
        </p:nvGrpSpPr>
        <p:grpSpPr bwMode="auto">
          <a:xfrm>
            <a:off x="2744788" y="5559425"/>
            <a:ext cx="812800" cy="833438"/>
            <a:chOff x="1729" y="3502"/>
            <a:chExt cx="512" cy="525"/>
          </a:xfrm>
        </p:grpSpPr>
        <p:sp>
          <p:nvSpPr>
            <p:cNvPr id="526370" name="Rectangle 34"/>
            <p:cNvSpPr>
              <a:spLocks noChangeArrowheads="1"/>
            </p:cNvSpPr>
            <p:nvPr/>
          </p:nvSpPr>
          <p:spPr bwMode="auto">
            <a:xfrm>
              <a:off x="2021" y="3502"/>
              <a:ext cx="101" cy="161"/>
            </a:xfrm>
            <a:prstGeom prst="rect">
              <a:avLst/>
            </a:prstGeom>
            <a:gradFill rotWithShape="1">
              <a:gsLst>
                <a:gs pos="0">
                  <a:srgbClr val="008000"/>
                </a:gs>
                <a:gs pos="50000">
                  <a:schemeClr val="bg1"/>
                </a:gs>
                <a:gs pos="100000">
                  <a:srgbClr val="008000"/>
                </a:gs>
              </a:gsLst>
              <a:lin ang="0" scaled="1"/>
            </a:gra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pitchFamily="66" charset="0"/>
                <a:ea typeface="MS PGothic" pitchFamily="34" charset="-128"/>
              </a:endParaRPr>
            </a:p>
          </p:txBody>
        </p:sp>
        <p:grpSp>
          <p:nvGrpSpPr>
            <p:cNvPr id="123939" name="Group 41"/>
            <p:cNvGrpSpPr>
              <a:grpSpLocks/>
            </p:cNvGrpSpPr>
            <p:nvPr/>
          </p:nvGrpSpPr>
          <p:grpSpPr bwMode="auto">
            <a:xfrm>
              <a:off x="1729" y="3612"/>
              <a:ext cx="512" cy="415"/>
              <a:chOff x="-44" y="1473"/>
              <a:chExt cx="981" cy="1105"/>
            </a:xfrm>
          </p:grpSpPr>
          <p:pic>
            <p:nvPicPr>
              <p:cNvPr id="123940" name="Picture 42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3941" name="Freeform 43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Comic Sans MS" pitchFamily="66" charset="0"/>
                  <a:ea typeface="MS PGothic" pitchFamily="34" charset="-128"/>
                </a:endParaRPr>
              </a:p>
            </p:txBody>
          </p:sp>
        </p:grpSp>
      </p:grpSp>
      <p:grpSp>
        <p:nvGrpSpPr>
          <p:cNvPr id="123927" name="Group 52"/>
          <p:cNvGrpSpPr>
            <a:grpSpLocks/>
          </p:cNvGrpSpPr>
          <p:nvPr/>
        </p:nvGrpSpPr>
        <p:grpSpPr bwMode="auto">
          <a:xfrm>
            <a:off x="2770188" y="2025650"/>
            <a:ext cx="812800" cy="776288"/>
            <a:chOff x="1745" y="1276"/>
            <a:chExt cx="512" cy="489"/>
          </a:xfrm>
        </p:grpSpPr>
        <p:sp>
          <p:nvSpPr>
            <p:cNvPr id="526350" name="Rectangle 14"/>
            <p:cNvSpPr>
              <a:spLocks noChangeArrowheads="1"/>
            </p:cNvSpPr>
            <p:nvPr/>
          </p:nvSpPr>
          <p:spPr bwMode="auto">
            <a:xfrm>
              <a:off x="2039" y="1604"/>
              <a:ext cx="101" cy="161"/>
            </a:xfrm>
            <a:prstGeom prst="rect">
              <a:avLst/>
            </a:prstGeom>
            <a:gradFill rotWithShape="1">
              <a:gsLst>
                <a:gs pos="0">
                  <a:srgbClr val="008000"/>
                </a:gs>
                <a:gs pos="50000">
                  <a:schemeClr val="bg1"/>
                </a:gs>
                <a:gs pos="100000">
                  <a:srgbClr val="008000"/>
                </a:gs>
              </a:gsLst>
              <a:lin ang="0" scaled="1"/>
            </a:gra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pitchFamily="66" charset="0"/>
                <a:ea typeface="MS PGothic" pitchFamily="34" charset="-128"/>
              </a:endParaRPr>
            </a:p>
          </p:txBody>
        </p:sp>
        <p:grpSp>
          <p:nvGrpSpPr>
            <p:cNvPr id="123935" name="Group 44"/>
            <p:cNvGrpSpPr>
              <a:grpSpLocks/>
            </p:cNvGrpSpPr>
            <p:nvPr/>
          </p:nvGrpSpPr>
          <p:grpSpPr bwMode="auto">
            <a:xfrm>
              <a:off x="1745" y="1276"/>
              <a:ext cx="512" cy="415"/>
              <a:chOff x="-44" y="1473"/>
              <a:chExt cx="981" cy="1105"/>
            </a:xfrm>
          </p:grpSpPr>
          <p:pic>
            <p:nvPicPr>
              <p:cNvPr id="123936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3937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Comic Sans MS" pitchFamily="66" charset="0"/>
                  <a:ea typeface="MS PGothic" pitchFamily="34" charset="-128"/>
                </a:endParaRPr>
              </a:p>
            </p:txBody>
          </p:sp>
        </p:grpSp>
      </p:grpSp>
      <p:grpSp>
        <p:nvGrpSpPr>
          <p:cNvPr id="123928" name="Group 53"/>
          <p:cNvGrpSpPr>
            <a:grpSpLocks/>
          </p:cNvGrpSpPr>
          <p:nvPr/>
        </p:nvGrpSpPr>
        <p:grpSpPr bwMode="auto">
          <a:xfrm>
            <a:off x="4868863" y="3836988"/>
            <a:ext cx="812800" cy="658812"/>
            <a:chOff x="3067" y="2417"/>
            <a:chExt cx="512" cy="415"/>
          </a:xfrm>
        </p:grpSpPr>
        <p:sp>
          <p:nvSpPr>
            <p:cNvPr id="526371" name="Rectangle 35"/>
            <p:cNvSpPr>
              <a:spLocks noChangeArrowheads="1"/>
            </p:cNvSpPr>
            <p:nvPr/>
          </p:nvSpPr>
          <p:spPr bwMode="auto">
            <a:xfrm rot="-5400000">
              <a:off x="3162" y="2514"/>
              <a:ext cx="101" cy="161"/>
            </a:xfrm>
            <a:prstGeom prst="rect">
              <a:avLst/>
            </a:prstGeom>
            <a:gradFill rotWithShape="1">
              <a:gsLst>
                <a:gs pos="0">
                  <a:srgbClr val="008000"/>
                </a:gs>
                <a:gs pos="50000">
                  <a:schemeClr val="bg1"/>
                </a:gs>
                <a:gs pos="100000">
                  <a:srgbClr val="008000"/>
                </a:gs>
              </a:gsLst>
              <a:lin ang="0" scaled="1"/>
            </a:gra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pitchFamily="66" charset="0"/>
                <a:ea typeface="MS PGothic" pitchFamily="34" charset="-128"/>
              </a:endParaRPr>
            </a:p>
          </p:txBody>
        </p:sp>
        <p:grpSp>
          <p:nvGrpSpPr>
            <p:cNvPr id="123931" name="Group 47"/>
            <p:cNvGrpSpPr>
              <a:grpSpLocks/>
            </p:cNvGrpSpPr>
            <p:nvPr/>
          </p:nvGrpSpPr>
          <p:grpSpPr bwMode="auto">
            <a:xfrm>
              <a:off x="3067" y="2417"/>
              <a:ext cx="512" cy="415"/>
              <a:chOff x="-44" y="1473"/>
              <a:chExt cx="981" cy="1105"/>
            </a:xfrm>
          </p:grpSpPr>
          <p:pic>
            <p:nvPicPr>
              <p:cNvPr id="123932" name="Picture 48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3933" name="Freeform 49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Comic Sans MS" pitchFamily="66" charset="0"/>
                  <a:ea typeface="MS PGothic" pitchFamily="34" charset="-128"/>
                </a:endParaRPr>
              </a:p>
            </p:txBody>
          </p:sp>
        </p:grpSp>
      </p:grpSp>
      <p:pic>
        <p:nvPicPr>
          <p:cNvPr id="123929" name="Picture 20" descr="underline_base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046163"/>
            <a:ext cx="54848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188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dirty="0" smtClean="0">
                <a:solidFill>
                  <a:srgbClr val="000000"/>
                </a:solidFill>
                <a:latin typeface="Arial" charset="0"/>
              </a:rPr>
              <a:t>Link </a:t>
            </a:r>
            <a:r>
              <a:rPr lang="en-US" i="0" dirty="0">
                <a:solidFill>
                  <a:srgbClr val="000000"/>
                </a:solidFill>
                <a:latin typeface="Arial" charset="0"/>
              </a:rPr>
              <a:t>Layer</a:t>
            </a:r>
          </a:p>
        </p:txBody>
      </p:sp>
      <p:sp>
        <p:nvSpPr>
          <p:cNvPr id="419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200" i="0">
                <a:solidFill>
                  <a:srgbClr val="000000"/>
                </a:solidFill>
                <a:latin typeface="Arial" pitchFamily="34" charset="0"/>
              </a:rPr>
              <a:t>5-</a:t>
            </a:r>
            <a:fld id="{6E9D3496-1694-42B9-B9CF-BF9310409771}" type="slidenum">
              <a:rPr lang="en-US" sz="1200" i="0">
                <a:solidFill>
                  <a:srgbClr val="000000"/>
                </a:solidFill>
                <a:latin typeface="Arial" pitchFamily="34" charset="0"/>
              </a:rPr>
              <a:pPr/>
              <a:t>5</a:t>
            </a:fld>
            <a:endParaRPr lang="en-US" sz="1200" i="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125955" name="Picture 5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138" y="1039813"/>
            <a:ext cx="54848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LAN addresses (more)</a:t>
            </a:r>
          </a:p>
        </p:txBody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charset="0"/>
              <a:buChar char="v"/>
              <a:defRPr/>
            </a:pPr>
            <a:r>
              <a:rPr lang="en-US">
                <a:ea typeface="ＭＳ Ｐゴシック" charset="0"/>
                <a:cs typeface="+mn-cs"/>
              </a:rPr>
              <a:t>MAC address allocation administered by IEEE</a:t>
            </a:r>
          </a:p>
          <a:p>
            <a:pPr>
              <a:buFont typeface="Wingdings" charset="0"/>
              <a:buChar char="v"/>
              <a:defRPr/>
            </a:pPr>
            <a:r>
              <a:rPr lang="en-US">
                <a:ea typeface="ＭＳ Ｐゴシック" charset="0"/>
                <a:cs typeface="+mn-cs"/>
              </a:rPr>
              <a:t>manufacturer buys portion of MAC address space (to assure uniqueness)</a:t>
            </a:r>
          </a:p>
          <a:p>
            <a:pPr>
              <a:buFont typeface="Wingdings" charset="0"/>
              <a:buChar char="v"/>
              <a:defRPr/>
            </a:pPr>
            <a:r>
              <a:rPr lang="en-US">
                <a:ea typeface="ＭＳ Ｐゴシック" charset="0"/>
                <a:cs typeface="+mn-cs"/>
              </a:rPr>
              <a:t>analogy: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>
                <a:ea typeface="ＭＳ Ｐゴシック" charset="0"/>
              </a:rPr>
              <a:t>MAC address: like Social Security Number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>
                <a:ea typeface="ＭＳ Ｐゴシック" charset="0"/>
              </a:rPr>
              <a:t>IP address: like postal address</a:t>
            </a:r>
          </a:p>
          <a:p>
            <a:pPr>
              <a:buFont typeface="Wingdings" charset="0"/>
              <a:buChar char="v"/>
              <a:defRPr/>
            </a:pPr>
            <a:r>
              <a:rPr lang="en-US">
                <a:ea typeface="ＭＳ Ｐゴシック" charset="0"/>
                <a:cs typeface="+mn-cs"/>
              </a:rPr>
              <a:t> MAC flat address  </a:t>
            </a:r>
            <a:r>
              <a:rPr lang="en-US">
                <a:latin typeface="MS Mincho" charset="0"/>
                <a:ea typeface="MS Mincho" charset="0"/>
                <a:cs typeface="MS Mincho" charset="0"/>
              </a:rPr>
              <a:t>➜</a:t>
            </a:r>
            <a:r>
              <a:rPr lang="en-US">
                <a:ea typeface="ＭＳ Ｐゴシック" charset="0"/>
                <a:cs typeface="+mn-cs"/>
              </a:rPr>
              <a:t> portability 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>
                <a:ea typeface="ＭＳ Ｐゴシック" charset="0"/>
              </a:rPr>
              <a:t>can move LAN card from one LAN to another</a:t>
            </a:r>
          </a:p>
          <a:p>
            <a:pPr>
              <a:buFont typeface="Wingdings" charset="0"/>
              <a:buChar char="v"/>
              <a:defRPr/>
            </a:pPr>
            <a:r>
              <a:rPr lang="en-US">
                <a:ea typeface="ＭＳ Ｐゴシック" charset="0"/>
                <a:cs typeface="+mn-cs"/>
              </a:rPr>
              <a:t>IP hierarchical address </a:t>
            </a:r>
            <a:r>
              <a:rPr lang="en-US" i="1">
                <a:ea typeface="ＭＳ Ｐゴシック" charset="0"/>
                <a:cs typeface="+mn-cs"/>
              </a:rPr>
              <a:t>not</a:t>
            </a:r>
            <a:r>
              <a:rPr lang="en-US">
                <a:ea typeface="ＭＳ Ｐゴシック" charset="0"/>
                <a:cs typeface="+mn-cs"/>
              </a:rPr>
              <a:t> portable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>
                <a:ea typeface="ＭＳ Ｐゴシック" charset="0"/>
              </a:rPr>
              <a:t> address depends on IP subnet to which node is attached</a:t>
            </a:r>
          </a:p>
          <a:p>
            <a:pPr>
              <a:buFont typeface="Wingdings" charset="0"/>
              <a:buChar char="v"/>
              <a:defRPr/>
            </a:pPr>
            <a:endParaRPr lang="en-US" sz="3200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506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dirty="0" smtClean="0">
                <a:solidFill>
                  <a:srgbClr val="000000"/>
                </a:solidFill>
                <a:latin typeface="Arial" charset="0"/>
              </a:rPr>
              <a:t>Link </a:t>
            </a:r>
            <a:r>
              <a:rPr lang="en-US" i="0" dirty="0">
                <a:solidFill>
                  <a:srgbClr val="000000"/>
                </a:solidFill>
                <a:latin typeface="Arial" charset="0"/>
              </a:rPr>
              <a:t>Layer</a:t>
            </a:r>
          </a:p>
        </p:txBody>
      </p:sp>
      <p:sp>
        <p:nvSpPr>
          <p:cNvPr id="430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200" i="0">
                <a:solidFill>
                  <a:srgbClr val="000000"/>
                </a:solidFill>
                <a:latin typeface="Arial" pitchFamily="34" charset="0"/>
              </a:rPr>
              <a:t>5-</a:t>
            </a:r>
            <a:fld id="{966953A4-3E7F-49F5-BD5A-3183E1EB6F4E}" type="slidenum">
              <a:rPr lang="en-US" sz="1200" i="0">
                <a:solidFill>
                  <a:srgbClr val="000000"/>
                </a:solidFill>
                <a:latin typeface="Arial" pitchFamily="34" charset="0"/>
              </a:rPr>
              <a:pPr/>
              <a:t>6</a:t>
            </a:fld>
            <a:endParaRPr lang="en-US" sz="1200" i="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128003" name="Picture 40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413" y="919163"/>
            <a:ext cx="73136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3" name="Rectangle 3"/>
          <p:cNvSpPr>
            <a:spLocks noGrp="1" noChangeArrowheads="1"/>
          </p:cNvSpPr>
          <p:nvPr>
            <p:ph type="title"/>
          </p:nvPr>
        </p:nvSpPr>
        <p:spPr>
          <a:xfrm>
            <a:off x="501650" y="241300"/>
            <a:ext cx="8191500" cy="901700"/>
          </a:xfrm>
        </p:spPr>
        <p:txBody>
          <a:bodyPr/>
          <a:lstStyle/>
          <a:p>
            <a:pPr>
              <a:defRPr/>
            </a:pPr>
            <a:r>
              <a:rPr lang="en-US" sz="4000">
                <a:ea typeface="ＭＳ Ｐゴシック" charset="0"/>
                <a:cs typeface="+mj-cs"/>
              </a:rPr>
              <a:t>ARP: address resolution protocol</a:t>
            </a:r>
          </a:p>
        </p:txBody>
      </p:sp>
      <p:sp>
        <p:nvSpPr>
          <p:cNvPr id="3993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886325" y="2119313"/>
            <a:ext cx="3990975" cy="3881437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400" i="1" dirty="0" smtClean="0">
                <a:solidFill>
                  <a:srgbClr val="CC0000"/>
                </a:solidFill>
                <a:ea typeface="ＭＳ Ｐゴシック" charset="0"/>
                <a:cs typeface="+mn-cs"/>
              </a:rPr>
              <a:t>ARP table: </a:t>
            </a:r>
            <a:r>
              <a:rPr lang="en-US" sz="2400" dirty="0" smtClean="0">
                <a:ea typeface="ＭＳ Ｐゴシック" charset="0"/>
                <a:cs typeface="+mn-cs"/>
              </a:rPr>
              <a:t>each </a:t>
            </a:r>
            <a:r>
              <a:rPr lang="en-US" sz="2400" dirty="0">
                <a:ea typeface="ＭＳ Ｐゴシック" charset="0"/>
                <a:cs typeface="+mn-cs"/>
              </a:rPr>
              <a:t>IP node (host, router) on LAN has </a:t>
            </a:r>
            <a:r>
              <a:rPr lang="en-US" sz="2400" dirty="0" smtClean="0">
                <a:ea typeface="ＭＳ Ｐゴシック" charset="0"/>
                <a:cs typeface="+mn-cs"/>
              </a:rPr>
              <a:t>table</a:t>
            </a:r>
            <a:endParaRPr lang="en-US" sz="2400" dirty="0">
              <a:ea typeface="ＭＳ Ｐゴシック" charset="0"/>
              <a:cs typeface="+mn-cs"/>
            </a:endParaRPr>
          </a:p>
          <a:p>
            <a:pPr lvl="1">
              <a:buFont typeface="Wingdings" charset="0"/>
              <a:buChar char="§"/>
              <a:defRPr/>
            </a:pPr>
            <a:r>
              <a:rPr lang="en-US" dirty="0">
                <a:ea typeface="ＭＳ Ｐゴシック" charset="0"/>
              </a:rPr>
              <a:t>IP/MAC address mappings for some LAN nodes:</a:t>
            </a:r>
          </a:p>
          <a:p>
            <a:pPr>
              <a:buFont typeface="Wingdings" charset="0"/>
              <a:buNone/>
              <a:defRPr/>
            </a:pPr>
            <a:r>
              <a:rPr lang="en-US" sz="1800" dirty="0">
                <a:ea typeface="ＭＳ Ｐゴシック" charset="0"/>
                <a:cs typeface="+mn-cs"/>
              </a:rPr>
              <a:t>          </a:t>
            </a:r>
            <a:r>
              <a:rPr lang="en-US" sz="1800" dirty="0">
                <a:solidFill>
                  <a:srgbClr val="CC0000"/>
                </a:solidFill>
                <a:ea typeface="ＭＳ Ｐゴシック" charset="0"/>
                <a:cs typeface="+mn-cs"/>
              </a:rPr>
              <a:t>&lt; IP address; MAC address; TTL&gt;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dirty="0">
                <a:ea typeface="ＭＳ Ｐゴシック" charset="0"/>
              </a:rPr>
              <a:t>TTL (Time To Live): time after which address mapping will be forgotten (typically 20 min)</a:t>
            </a:r>
          </a:p>
        </p:txBody>
      </p:sp>
      <p:grpSp>
        <p:nvGrpSpPr>
          <p:cNvPr id="128006" name="Group 41"/>
          <p:cNvGrpSpPr>
            <a:grpSpLocks/>
          </p:cNvGrpSpPr>
          <p:nvPr/>
        </p:nvGrpSpPr>
        <p:grpSpPr bwMode="auto">
          <a:xfrm>
            <a:off x="406400" y="1298575"/>
            <a:ext cx="4146550" cy="1277938"/>
            <a:chOff x="145" y="937"/>
            <a:chExt cx="2612" cy="805"/>
          </a:xfrm>
        </p:grpSpPr>
        <p:sp>
          <p:nvSpPr>
            <p:cNvPr id="43056" name="Text Box 6"/>
            <p:cNvSpPr txBox="1">
              <a:spLocks noChangeArrowheads="1"/>
            </p:cNvSpPr>
            <p:nvPr/>
          </p:nvSpPr>
          <p:spPr bwMode="auto">
            <a:xfrm>
              <a:off x="232" y="947"/>
              <a:ext cx="2525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mtClean="0">
                  <a:solidFill>
                    <a:srgbClr val="CC0000"/>
                  </a:solidFill>
                  <a:latin typeface="Arial" pitchFamily="34" charset="0"/>
                </a:rPr>
                <a:t>Question:</a:t>
              </a:r>
              <a:r>
                <a:rPr lang="en-US" i="0" smtClean="0">
                  <a:solidFill>
                    <a:srgbClr val="000000"/>
                  </a:solidFill>
                  <a:latin typeface="Arial" pitchFamily="34" charset="0"/>
                </a:rPr>
                <a:t> how to determine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i="0" smtClean="0">
                  <a:solidFill>
                    <a:srgbClr val="000000"/>
                  </a:solidFill>
                  <a:latin typeface="Arial" pitchFamily="34" charset="0"/>
                </a:rPr>
                <a:t>interface</a:t>
              </a:r>
              <a:r>
                <a:rPr lang="en-US" altLang="en-US" i="0" smtClean="0">
                  <a:solidFill>
                    <a:srgbClr val="000000"/>
                  </a:solidFill>
                  <a:latin typeface="Arial" pitchFamily="34" charset="0"/>
                </a:rPr>
                <a:t>’</a:t>
              </a:r>
              <a:r>
                <a:rPr lang="en-US" i="0" smtClean="0">
                  <a:solidFill>
                    <a:srgbClr val="000000"/>
                  </a:solidFill>
                  <a:latin typeface="Arial" pitchFamily="34" charset="0"/>
                </a:rPr>
                <a:t>s MAC address, knowing its IP address?</a:t>
              </a:r>
            </a:p>
          </p:txBody>
        </p:sp>
        <p:sp>
          <p:nvSpPr>
            <p:cNvPr id="43057" name="Rectangle 7"/>
            <p:cNvSpPr>
              <a:spLocks noChangeArrowheads="1"/>
            </p:cNvSpPr>
            <p:nvPr/>
          </p:nvSpPr>
          <p:spPr bwMode="auto">
            <a:xfrm>
              <a:off x="145" y="937"/>
              <a:ext cx="2609" cy="805"/>
            </a:xfrm>
            <a:prstGeom prst="rect">
              <a:avLst/>
            </a:prstGeom>
            <a:noFill/>
            <a:ln w="28575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</p:grpSp>
      <p:sp>
        <p:nvSpPr>
          <p:cNvPr id="128007" name="Freeform 10"/>
          <p:cNvSpPr>
            <a:spLocks/>
          </p:cNvSpPr>
          <p:nvPr/>
        </p:nvSpPr>
        <p:spPr bwMode="auto">
          <a:xfrm>
            <a:off x="1800225" y="3944938"/>
            <a:ext cx="1393825" cy="1525587"/>
          </a:xfrm>
          <a:custGeom>
            <a:avLst/>
            <a:gdLst>
              <a:gd name="T0" fmla="*/ 2147483647 w 1292"/>
              <a:gd name="T1" fmla="*/ 2147483647 h 1255"/>
              <a:gd name="T2" fmla="*/ 2147483647 w 1292"/>
              <a:gd name="T3" fmla="*/ 2147483647 h 1255"/>
              <a:gd name="T4" fmla="*/ 2147483647 w 1292"/>
              <a:gd name="T5" fmla="*/ 2147483647 h 1255"/>
              <a:gd name="T6" fmla="*/ 2147483647 w 1292"/>
              <a:gd name="T7" fmla="*/ 2147483647 h 1255"/>
              <a:gd name="T8" fmla="*/ 2147483647 w 1292"/>
              <a:gd name="T9" fmla="*/ 2147483647 h 1255"/>
              <a:gd name="T10" fmla="*/ 2147483647 w 1292"/>
              <a:gd name="T11" fmla="*/ 2147483647 h 1255"/>
              <a:gd name="T12" fmla="*/ 2147483647 w 1292"/>
              <a:gd name="T13" fmla="*/ 2147483647 h 1255"/>
              <a:gd name="T14" fmla="*/ 2147483647 w 1292"/>
              <a:gd name="T15" fmla="*/ 2147483647 h 1255"/>
              <a:gd name="T16" fmla="*/ 2147483647 w 1292"/>
              <a:gd name="T17" fmla="*/ 2147483647 h 1255"/>
              <a:gd name="T18" fmla="*/ 2147483647 w 1292"/>
              <a:gd name="T19" fmla="*/ 2147483647 h 1255"/>
              <a:gd name="T20" fmla="*/ 2147483647 w 1292"/>
              <a:gd name="T21" fmla="*/ 2147483647 h 1255"/>
              <a:gd name="T22" fmla="*/ 2147483647 w 1292"/>
              <a:gd name="T23" fmla="*/ 2147483647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srgbClr val="000000"/>
              </a:solidFill>
              <a:latin typeface="Comic Sans MS" pitchFamily="66" charset="0"/>
              <a:ea typeface="MS PGothic" pitchFamily="34" charset="-128"/>
            </a:endParaRPr>
          </a:p>
        </p:txBody>
      </p:sp>
      <p:sp>
        <p:nvSpPr>
          <p:cNvPr id="43017" name="Line 18"/>
          <p:cNvSpPr>
            <a:spLocks noChangeShapeType="1"/>
          </p:cNvSpPr>
          <p:nvPr/>
        </p:nvSpPr>
        <p:spPr bwMode="auto">
          <a:xfrm>
            <a:off x="1357313" y="4449763"/>
            <a:ext cx="476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i="1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43018" name="Line 19"/>
          <p:cNvSpPr>
            <a:spLocks noChangeShapeType="1"/>
          </p:cNvSpPr>
          <p:nvPr/>
        </p:nvSpPr>
        <p:spPr bwMode="auto">
          <a:xfrm>
            <a:off x="2587625" y="3606800"/>
            <a:ext cx="0" cy="488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i="1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43019" name="Line 20"/>
          <p:cNvSpPr>
            <a:spLocks noChangeShapeType="1"/>
          </p:cNvSpPr>
          <p:nvPr/>
        </p:nvSpPr>
        <p:spPr bwMode="auto">
          <a:xfrm flipH="1">
            <a:off x="3176588" y="4575175"/>
            <a:ext cx="447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i="1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43020" name="Line 21"/>
          <p:cNvSpPr>
            <a:spLocks noChangeShapeType="1"/>
          </p:cNvSpPr>
          <p:nvPr/>
        </p:nvSpPr>
        <p:spPr bwMode="auto">
          <a:xfrm flipV="1">
            <a:off x="2562225" y="5322888"/>
            <a:ext cx="0" cy="327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i="1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43021" name="Text Box 22"/>
          <p:cNvSpPr txBox="1">
            <a:spLocks noChangeArrowheads="1"/>
          </p:cNvSpPr>
          <p:nvPr/>
        </p:nvSpPr>
        <p:spPr bwMode="auto">
          <a:xfrm>
            <a:off x="2806700" y="3386138"/>
            <a:ext cx="17811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i="0" smtClean="0">
                <a:solidFill>
                  <a:srgbClr val="000000"/>
                </a:solidFill>
                <a:latin typeface="Arial" charset="0"/>
              </a:rPr>
              <a:t>1A-2F-BB-76-09-AD</a:t>
            </a:r>
          </a:p>
        </p:txBody>
      </p:sp>
      <p:sp>
        <p:nvSpPr>
          <p:cNvPr id="43022" name="Line 23"/>
          <p:cNvSpPr>
            <a:spLocks noChangeShapeType="1"/>
          </p:cNvSpPr>
          <p:nvPr/>
        </p:nvSpPr>
        <p:spPr bwMode="auto">
          <a:xfrm flipH="1" flipV="1">
            <a:off x="2678113" y="3538538"/>
            <a:ext cx="2047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i="1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43023" name="Line 24"/>
          <p:cNvSpPr>
            <a:spLocks noChangeShapeType="1"/>
          </p:cNvSpPr>
          <p:nvPr/>
        </p:nvSpPr>
        <p:spPr bwMode="auto">
          <a:xfrm flipV="1">
            <a:off x="3633788" y="4651375"/>
            <a:ext cx="0" cy="373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i="1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43024" name="Text Box 25"/>
          <p:cNvSpPr txBox="1">
            <a:spLocks noChangeArrowheads="1"/>
          </p:cNvSpPr>
          <p:nvPr/>
        </p:nvSpPr>
        <p:spPr bwMode="auto">
          <a:xfrm>
            <a:off x="3187700" y="4953000"/>
            <a:ext cx="1739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i="0" smtClean="0">
                <a:solidFill>
                  <a:srgbClr val="000000"/>
                </a:solidFill>
                <a:latin typeface="Arial" charset="0"/>
              </a:rPr>
              <a:t>58-23-D7-FA-20-B0</a:t>
            </a:r>
          </a:p>
        </p:txBody>
      </p:sp>
      <p:sp>
        <p:nvSpPr>
          <p:cNvPr id="43025" name="Line 26"/>
          <p:cNvSpPr>
            <a:spLocks noChangeShapeType="1"/>
          </p:cNvSpPr>
          <p:nvPr/>
        </p:nvSpPr>
        <p:spPr bwMode="auto">
          <a:xfrm flipH="1">
            <a:off x="2632075" y="5735638"/>
            <a:ext cx="246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i="1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43026" name="Text Box 27"/>
          <p:cNvSpPr txBox="1">
            <a:spLocks noChangeArrowheads="1"/>
          </p:cNvSpPr>
          <p:nvPr/>
        </p:nvSpPr>
        <p:spPr bwMode="auto">
          <a:xfrm>
            <a:off x="2816225" y="5578475"/>
            <a:ext cx="1749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i="0" smtClean="0">
                <a:solidFill>
                  <a:srgbClr val="000000"/>
                </a:solidFill>
                <a:latin typeface="Arial" charset="0"/>
              </a:rPr>
              <a:t>0C-C4-11-6F-E3-98</a:t>
            </a:r>
          </a:p>
        </p:txBody>
      </p:sp>
      <p:sp>
        <p:nvSpPr>
          <p:cNvPr id="43027" name="Line 28"/>
          <p:cNvSpPr>
            <a:spLocks noChangeShapeType="1"/>
          </p:cNvSpPr>
          <p:nvPr/>
        </p:nvSpPr>
        <p:spPr bwMode="auto">
          <a:xfrm flipV="1">
            <a:off x="1320800" y="4552950"/>
            <a:ext cx="0" cy="331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i="1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43028" name="Text Box 29"/>
          <p:cNvSpPr txBox="1">
            <a:spLocks noChangeArrowheads="1"/>
          </p:cNvSpPr>
          <p:nvPr/>
        </p:nvSpPr>
        <p:spPr bwMode="auto">
          <a:xfrm>
            <a:off x="166688" y="4811713"/>
            <a:ext cx="1689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i="0" smtClean="0">
                <a:solidFill>
                  <a:srgbClr val="000000"/>
                </a:solidFill>
                <a:latin typeface="Arial" charset="0"/>
              </a:rPr>
              <a:t>71-65-F7-2B-08-53</a:t>
            </a:r>
          </a:p>
        </p:txBody>
      </p:sp>
      <p:sp>
        <p:nvSpPr>
          <p:cNvPr id="43029" name="Text Box 30"/>
          <p:cNvSpPr txBox="1">
            <a:spLocks noChangeArrowheads="1"/>
          </p:cNvSpPr>
          <p:nvPr/>
        </p:nvSpPr>
        <p:spPr bwMode="auto">
          <a:xfrm>
            <a:off x="2012950" y="4430713"/>
            <a:ext cx="819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i="0" smtClean="0">
                <a:solidFill>
                  <a:srgbClr val="000000"/>
                </a:solidFill>
                <a:latin typeface="Arial" charset="0"/>
              </a:rPr>
              <a:t>   LAN</a:t>
            </a:r>
          </a:p>
        </p:txBody>
      </p:sp>
      <p:sp>
        <p:nvSpPr>
          <p:cNvPr id="43030" name="Text Box 31"/>
          <p:cNvSpPr txBox="1">
            <a:spLocks noChangeArrowheads="1"/>
          </p:cNvSpPr>
          <p:nvPr/>
        </p:nvSpPr>
        <p:spPr bwMode="auto">
          <a:xfrm>
            <a:off x="363538" y="3665538"/>
            <a:ext cx="12176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i="0" smtClean="0">
                <a:solidFill>
                  <a:srgbClr val="000000"/>
                </a:solidFill>
                <a:latin typeface="Arial" charset="0"/>
              </a:rPr>
              <a:t>137.196.7.23</a:t>
            </a:r>
          </a:p>
        </p:txBody>
      </p:sp>
      <p:sp>
        <p:nvSpPr>
          <p:cNvPr id="43031" name="Line 32"/>
          <p:cNvSpPr>
            <a:spLocks noChangeShapeType="1"/>
          </p:cNvSpPr>
          <p:nvPr/>
        </p:nvSpPr>
        <p:spPr bwMode="auto">
          <a:xfrm>
            <a:off x="1009650" y="3921125"/>
            <a:ext cx="0" cy="246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i="1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43032" name="Text Box 33"/>
          <p:cNvSpPr txBox="1">
            <a:spLocks noChangeArrowheads="1"/>
          </p:cNvSpPr>
          <p:nvPr/>
        </p:nvSpPr>
        <p:spPr bwMode="auto">
          <a:xfrm>
            <a:off x="2944813" y="2987675"/>
            <a:ext cx="12176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i="0" smtClean="0">
                <a:solidFill>
                  <a:srgbClr val="000000"/>
                </a:solidFill>
                <a:latin typeface="Arial" charset="0"/>
              </a:rPr>
              <a:t>137.196.7.78</a:t>
            </a:r>
          </a:p>
        </p:txBody>
      </p:sp>
      <p:sp>
        <p:nvSpPr>
          <p:cNvPr id="43033" name="Line 34"/>
          <p:cNvSpPr>
            <a:spLocks noChangeShapeType="1"/>
          </p:cNvSpPr>
          <p:nvPr/>
        </p:nvSpPr>
        <p:spPr bwMode="auto">
          <a:xfrm flipH="1" flipV="1">
            <a:off x="2774950" y="3125788"/>
            <a:ext cx="234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i="1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43034" name="Line 35"/>
          <p:cNvSpPr>
            <a:spLocks noChangeShapeType="1"/>
          </p:cNvSpPr>
          <p:nvPr/>
        </p:nvSpPr>
        <p:spPr bwMode="auto">
          <a:xfrm>
            <a:off x="3954463" y="4121150"/>
            <a:ext cx="0" cy="246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i="1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43035" name="Text Box 36"/>
          <p:cNvSpPr txBox="1">
            <a:spLocks noChangeArrowheads="1"/>
          </p:cNvSpPr>
          <p:nvPr/>
        </p:nvSpPr>
        <p:spPr bwMode="auto">
          <a:xfrm>
            <a:off x="3344863" y="3887788"/>
            <a:ext cx="12176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i="0" smtClean="0">
                <a:solidFill>
                  <a:srgbClr val="000000"/>
                </a:solidFill>
                <a:latin typeface="Arial" charset="0"/>
              </a:rPr>
              <a:t>137.196.7.14</a:t>
            </a:r>
          </a:p>
        </p:txBody>
      </p:sp>
      <p:sp>
        <p:nvSpPr>
          <p:cNvPr id="43036" name="Line 38"/>
          <p:cNvSpPr>
            <a:spLocks noChangeShapeType="1"/>
          </p:cNvSpPr>
          <p:nvPr/>
        </p:nvSpPr>
        <p:spPr bwMode="auto">
          <a:xfrm>
            <a:off x="2136775" y="6002338"/>
            <a:ext cx="231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i="1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43037" name="Text Box 39"/>
          <p:cNvSpPr txBox="1">
            <a:spLocks noChangeArrowheads="1"/>
          </p:cNvSpPr>
          <p:nvPr/>
        </p:nvSpPr>
        <p:spPr bwMode="auto">
          <a:xfrm>
            <a:off x="955675" y="5848350"/>
            <a:ext cx="12176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i="0" smtClean="0">
                <a:solidFill>
                  <a:srgbClr val="000000"/>
                </a:solidFill>
                <a:latin typeface="Arial" charset="0"/>
              </a:rPr>
              <a:t>137.196.7.88</a:t>
            </a:r>
          </a:p>
        </p:txBody>
      </p:sp>
      <p:sp>
        <p:nvSpPr>
          <p:cNvPr id="399403" name="Rectangle 43"/>
          <p:cNvSpPr>
            <a:spLocks noChangeArrowheads="1"/>
          </p:cNvSpPr>
          <p:nvPr/>
        </p:nvSpPr>
        <p:spPr bwMode="auto">
          <a:xfrm rot="-5400000">
            <a:off x="3659982" y="4482306"/>
            <a:ext cx="127000" cy="195263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50000">
                <a:schemeClr val="bg1"/>
              </a:gs>
              <a:gs pos="100000">
                <a:srgbClr val="008000"/>
              </a:gs>
            </a:gsLst>
            <a:lin ang="0" scaled="1"/>
          </a:gra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i="1">
              <a:solidFill>
                <a:srgbClr val="000000"/>
              </a:solidFill>
              <a:latin typeface="Comic Sans MS" pitchFamily="66" charset="0"/>
              <a:ea typeface="MS PGothic" pitchFamily="34" charset="-128"/>
            </a:endParaRPr>
          </a:p>
        </p:txBody>
      </p:sp>
      <p:grpSp>
        <p:nvGrpSpPr>
          <p:cNvPr id="128030" name="Group 44"/>
          <p:cNvGrpSpPr>
            <a:grpSpLocks/>
          </p:cNvGrpSpPr>
          <p:nvPr/>
        </p:nvGrpSpPr>
        <p:grpSpPr bwMode="auto">
          <a:xfrm>
            <a:off x="3562350" y="4357688"/>
            <a:ext cx="598488" cy="520700"/>
            <a:chOff x="-44" y="1473"/>
            <a:chExt cx="981" cy="1105"/>
          </a:xfrm>
        </p:grpSpPr>
        <p:pic>
          <p:nvPicPr>
            <p:cNvPr id="128045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8046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Comic Sans MS" pitchFamily="66" charset="0"/>
                <a:ea typeface="MS PGothic" pitchFamily="34" charset="-128"/>
              </a:endParaRPr>
            </a:p>
          </p:txBody>
        </p:sp>
      </p:grpSp>
      <p:grpSp>
        <p:nvGrpSpPr>
          <p:cNvPr id="128031" name="Group 47"/>
          <p:cNvGrpSpPr>
            <a:grpSpLocks/>
          </p:cNvGrpSpPr>
          <p:nvPr/>
        </p:nvGrpSpPr>
        <p:grpSpPr bwMode="auto">
          <a:xfrm>
            <a:off x="657225" y="4160838"/>
            <a:ext cx="709613" cy="520700"/>
            <a:chOff x="267" y="2244"/>
            <a:chExt cx="581" cy="415"/>
          </a:xfrm>
        </p:grpSpPr>
        <p:sp>
          <p:nvSpPr>
            <p:cNvPr id="399408" name="Rectangle 48"/>
            <p:cNvSpPr>
              <a:spLocks noChangeArrowheads="1"/>
            </p:cNvSpPr>
            <p:nvPr/>
          </p:nvSpPr>
          <p:spPr bwMode="auto">
            <a:xfrm rot="-5400000">
              <a:off x="717" y="2400"/>
              <a:ext cx="101" cy="161"/>
            </a:xfrm>
            <a:prstGeom prst="rect">
              <a:avLst/>
            </a:prstGeom>
            <a:gradFill rotWithShape="1">
              <a:gsLst>
                <a:gs pos="0">
                  <a:srgbClr val="008000"/>
                </a:gs>
                <a:gs pos="50000">
                  <a:schemeClr val="bg1"/>
                </a:gs>
                <a:gs pos="100000">
                  <a:srgbClr val="008000"/>
                </a:gs>
              </a:gsLst>
              <a:lin ang="0" scaled="1"/>
            </a:gra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pitchFamily="66" charset="0"/>
                <a:ea typeface="MS PGothic" pitchFamily="34" charset="-128"/>
              </a:endParaRPr>
            </a:p>
          </p:txBody>
        </p:sp>
        <p:grpSp>
          <p:nvGrpSpPr>
            <p:cNvPr id="128042" name="Group 49"/>
            <p:cNvGrpSpPr>
              <a:grpSpLocks/>
            </p:cNvGrpSpPr>
            <p:nvPr/>
          </p:nvGrpSpPr>
          <p:grpSpPr bwMode="auto">
            <a:xfrm>
              <a:off x="267" y="2244"/>
              <a:ext cx="512" cy="415"/>
              <a:chOff x="-44" y="1473"/>
              <a:chExt cx="981" cy="1105"/>
            </a:xfrm>
          </p:grpSpPr>
          <p:pic>
            <p:nvPicPr>
              <p:cNvPr id="128043" name="Picture 50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8044" name="Freeform 51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Comic Sans MS" pitchFamily="66" charset="0"/>
                  <a:ea typeface="MS PGothic" pitchFamily="34" charset="-128"/>
                </a:endParaRPr>
              </a:p>
            </p:txBody>
          </p:sp>
        </p:grpSp>
      </p:grpSp>
      <p:grpSp>
        <p:nvGrpSpPr>
          <p:cNvPr id="128032" name="Group 52"/>
          <p:cNvGrpSpPr>
            <a:grpSpLocks/>
          </p:cNvGrpSpPr>
          <p:nvPr/>
        </p:nvGrpSpPr>
        <p:grpSpPr bwMode="auto">
          <a:xfrm>
            <a:off x="2157413" y="3048000"/>
            <a:ext cx="631825" cy="554038"/>
            <a:chOff x="1745" y="1276"/>
            <a:chExt cx="512" cy="489"/>
          </a:xfrm>
        </p:grpSpPr>
        <p:sp>
          <p:nvSpPr>
            <p:cNvPr id="399413" name="Rectangle 53"/>
            <p:cNvSpPr>
              <a:spLocks noChangeArrowheads="1"/>
            </p:cNvSpPr>
            <p:nvPr/>
          </p:nvSpPr>
          <p:spPr bwMode="auto">
            <a:xfrm>
              <a:off x="2040" y="1604"/>
              <a:ext cx="100" cy="161"/>
            </a:xfrm>
            <a:prstGeom prst="rect">
              <a:avLst/>
            </a:prstGeom>
            <a:gradFill rotWithShape="1">
              <a:gsLst>
                <a:gs pos="0">
                  <a:srgbClr val="008000"/>
                </a:gs>
                <a:gs pos="50000">
                  <a:schemeClr val="bg1"/>
                </a:gs>
                <a:gs pos="100000">
                  <a:srgbClr val="008000"/>
                </a:gs>
              </a:gsLst>
              <a:lin ang="0" scaled="1"/>
            </a:gra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pitchFamily="66" charset="0"/>
                <a:ea typeface="MS PGothic" pitchFamily="34" charset="-128"/>
              </a:endParaRPr>
            </a:p>
          </p:txBody>
        </p:sp>
        <p:grpSp>
          <p:nvGrpSpPr>
            <p:cNvPr id="128038" name="Group 54"/>
            <p:cNvGrpSpPr>
              <a:grpSpLocks/>
            </p:cNvGrpSpPr>
            <p:nvPr/>
          </p:nvGrpSpPr>
          <p:grpSpPr bwMode="auto">
            <a:xfrm>
              <a:off x="1745" y="1276"/>
              <a:ext cx="512" cy="415"/>
              <a:chOff x="-44" y="1473"/>
              <a:chExt cx="981" cy="1105"/>
            </a:xfrm>
          </p:grpSpPr>
          <p:pic>
            <p:nvPicPr>
              <p:cNvPr id="128039" name="Picture 5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8040" name="Freeform 5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i="1">
                  <a:solidFill>
                    <a:srgbClr val="000000"/>
                  </a:solidFill>
                  <a:latin typeface="Comic Sans MS" pitchFamily="66" charset="0"/>
                  <a:ea typeface="MS PGothic" pitchFamily="34" charset="-128"/>
                </a:endParaRPr>
              </a:p>
            </p:txBody>
          </p:sp>
        </p:grpSp>
      </p:grpSp>
      <p:sp>
        <p:nvSpPr>
          <p:cNvPr id="399418" name="Rectangle 58"/>
          <p:cNvSpPr>
            <a:spLocks noChangeArrowheads="1"/>
          </p:cNvSpPr>
          <p:nvPr/>
        </p:nvSpPr>
        <p:spPr bwMode="auto">
          <a:xfrm>
            <a:off x="2501900" y="5645150"/>
            <a:ext cx="123825" cy="182563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50000">
                <a:schemeClr val="bg1"/>
              </a:gs>
              <a:gs pos="100000">
                <a:srgbClr val="008000"/>
              </a:gs>
            </a:gsLst>
            <a:lin ang="0" scaled="1"/>
          </a:gra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i="1">
              <a:solidFill>
                <a:srgbClr val="000000"/>
              </a:solidFill>
              <a:latin typeface="Comic Sans MS" pitchFamily="66" charset="0"/>
              <a:ea typeface="MS PGothic" pitchFamily="34" charset="-128"/>
            </a:endParaRPr>
          </a:p>
        </p:txBody>
      </p:sp>
      <p:grpSp>
        <p:nvGrpSpPr>
          <p:cNvPr id="128034" name="Group 59"/>
          <p:cNvGrpSpPr>
            <a:grpSpLocks/>
          </p:cNvGrpSpPr>
          <p:nvPr/>
        </p:nvGrpSpPr>
        <p:grpSpPr bwMode="auto">
          <a:xfrm>
            <a:off x="2166938" y="5784850"/>
            <a:ext cx="584200" cy="469900"/>
            <a:chOff x="-44" y="1473"/>
            <a:chExt cx="981" cy="1105"/>
          </a:xfrm>
        </p:grpSpPr>
        <p:pic>
          <p:nvPicPr>
            <p:cNvPr id="128035" name="Picture 60" descr="desktop_computer_stylized_medium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8036" name="Freeform 61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Comic Sans MS" pitchFamily="66" charset="0"/>
                <a:ea typeface="MS PGothic" pitchFamily="3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95305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6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oter Placeholder 5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dirty="0" smtClean="0">
                <a:solidFill>
                  <a:srgbClr val="000000"/>
                </a:solidFill>
                <a:latin typeface="Arial" charset="0"/>
              </a:rPr>
              <a:t>Link </a:t>
            </a:r>
            <a:r>
              <a:rPr lang="en-US" i="0" dirty="0">
                <a:solidFill>
                  <a:srgbClr val="000000"/>
                </a:solidFill>
                <a:latin typeface="Arial" charset="0"/>
              </a:rPr>
              <a:t>Layer</a:t>
            </a:r>
          </a:p>
        </p:txBody>
      </p:sp>
      <p:sp>
        <p:nvSpPr>
          <p:cNvPr id="4403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200" i="0">
                <a:solidFill>
                  <a:srgbClr val="000000"/>
                </a:solidFill>
                <a:latin typeface="Arial" pitchFamily="34" charset="0"/>
              </a:rPr>
              <a:t>5-</a:t>
            </a:r>
            <a:fld id="{FA0EB848-CCE0-436E-A48C-D6D542D40507}" type="slidenum">
              <a:rPr lang="en-US" sz="1200" i="0">
                <a:solidFill>
                  <a:srgbClr val="000000"/>
                </a:solidFill>
                <a:latin typeface="Arial" pitchFamily="34" charset="0"/>
              </a:rPr>
              <a:pPr/>
              <a:t>7</a:t>
            </a:fld>
            <a:endParaRPr lang="en-US" sz="1200" i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6675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ARP protocol: same LAN</a:t>
            </a:r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06413" y="1277938"/>
            <a:ext cx="3810000" cy="4648200"/>
          </a:xfrm>
        </p:spPr>
        <p:txBody>
          <a:bodyPr/>
          <a:lstStyle/>
          <a:p>
            <a:r>
              <a:rPr lang="en-US" sz="2400" smtClean="0"/>
              <a:t>A wants to send datagram to B</a:t>
            </a:r>
          </a:p>
          <a:p>
            <a:pPr lvl="1"/>
            <a:r>
              <a:rPr lang="en-US" sz="2000" smtClean="0"/>
              <a:t>B</a:t>
            </a:r>
            <a:r>
              <a:rPr lang="ja-JP" altLang="en-US" sz="2000" smtClean="0"/>
              <a:t>’</a:t>
            </a:r>
            <a:r>
              <a:rPr lang="en-US" altLang="ja-JP" sz="2000" smtClean="0"/>
              <a:t>s MAC address not in A</a:t>
            </a:r>
            <a:r>
              <a:rPr lang="ja-JP" altLang="en-US" sz="2000" smtClean="0"/>
              <a:t>’</a:t>
            </a:r>
            <a:r>
              <a:rPr lang="en-US" altLang="ja-JP" sz="2000" smtClean="0"/>
              <a:t>s ARP table.</a:t>
            </a:r>
          </a:p>
          <a:p>
            <a:r>
              <a:rPr lang="en-US" sz="2400" smtClean="0"/>
              <a:t>A </a:t>
            </a:r>
            <a:r>
              <a:rPr lang="en-US" sz="2400" smtClean="0">
                <a:solidFill>
                  <a:srgbClr val="CC0000"/>
                </a:solidFill>
              </a:rPr>
              <a:t>broadcasts</a:t>
            </a:r>
            <a:r>
              <a:rPr lang="en-US" sz="2400" smtClean="0"/>
              <a:t> ARP query packet, containing B's IP address </a:t>
            </a:r>
          </a:p>
          <a:p>
            <a:pPr lvl="1"/>
            <a:r>
              <a:rPr lang="en-US" sz="2000" smtClean="0"/>
              <a:t>dest MAC address = FF-FF-FF-FF-FF-FF</a:t>
            </a:r>
          </a:p>
          <a:p>
            <a:pPr lvl="1"/>
            <a:r>
              <a:rPr lang="en-US" sz="2000" smtClean="0"/>
              <a:t>all nodes on LAN receive ARP query </a:t>
            </a:r>
          </a:p>
          <a:p>
            <a:r>
              <a:rPr lang="en-US" sz="2400" smtClean="0"/>
              <a:t>B receives ARP packet, replies to A with its (B's) MAC address</a:t>
            </a:r>
          </a:p>
          <a:p>
            <a:pPr lvl="1"/>
            <a:r>
              <a:rPr lang="en-US" sz="2000" smtClean="0"/>
              <a:t>frame sent to A</a:t>
            </a:r>
            <a:r>
              <a:rPr lang="ja-JP" altLang="en-US" sz="2000" smtClean="0"/>
              <a:t>’</a:t>
            </a:r>
            <a:r>
              <a:rPr lang="en-US" altLang="ja-JP" sz="2000" smtClean="0"/>
              <a:t>s MAC address (unicast)</a:t>
            </a:r>
          </a:p>
          <a:p>
            <a:endParaRPr lang="en-US" sz="2400" smtClean="0"/>
          </a:p>
        </p:txBody>
      </p:sp>
      <p:sp>
        <p:nvSpPr>
          <p:cNvPr id="4003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95863" y="1878013"/>
            <a:ext cx="3810000" cy="4648200"/>
          </a:xfrm>
        </p:spPr>
        <p:txBody>
          <a:bodyPr/>
          <a:lstStyle/>
          <a:p>
            <a:r>
              <a:rPr lang="en-US" sz="2400" smtClean="0"/>
              <a:t>A caches (saves) IP-to-MAC address pair in its ARP table until information becomes old (times out)</a:t>
            </a:r>
            <a:r>
              <a:rPr lang="en-US" sz="2000" smtClean="0"/>
              <a:t> </a:t>
            </a:r>
          </a:p>
          <a:p>
            <a:pPr lvl="1"/>
            <a:r>
              <a:rPr lang="en-US" sz="2000" smtClean="0"/>
              <a:t>soft state: information that times out (goes away) unless refreshed</a:t>
            </a:r>
          </a:p>
          <a:p>
            <a:r>
              <a:rPr lang="en-US" sz="2400" smtClean="0"/>
              <a:t>ARP is </a:t>
            </a:r>
            <a:r>
              <a:rPr lang="ja-JP" altLang="en-US" sz="2400" smtClean="0"/>
              <a:t>“</a:t>
            </a:r>
            <a:r>
              <a:rPr lang="en-US" altLang="ja-JP" sz="2400" smtClean="0"/>
              <a:t>plug-and-play</a:t>
            </a:r>
            <a:r>
              <a:rPr lang="ja-JP" altLang="en-US" sz="2400" smtClean="0"/>
              <a:t>”</a:t>
            </a:r>
            <a:r>
              <a:rPr lang="en-US" altLang="ja-JP" sz="2400" smtClean="0"/>
              <a:t>:</a:t>
            </a:r>
          </a:p>
          <a:p>
            <a:pPr lvl="1"/>
            <a:r>
              <a:rPr lang="en-US" sz="2000" smtClean="0"/>
              <a:t>nodes create their ARP tables </a:t>
            </a:r>
            <a:r>
              <a:rPr lang="en-US" sz="2000" i="1" smtClean="0"/>
              <a:t>without intervention from net administrator</a:t>
            </a:r>
          </a:p>
        </p:txBody>
      </p:sp>
      <p:pic>
        <p:nvPicPr>
          <p:cNvPr id="130054" name="Picture 19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3" y="876300"/>
            <a:ext cx="59420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3167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038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dirty="0" smtClean="0">
                <a:solidFill>
                  <a:srgbClr val="000000"/>
                </a:solidFill>
                <a:latin typeface="Arial" charset="0"/>
              </a:rPr>
              <a:t>Link </a:t>
            </a:r>
            <a:r>
              <a:rPr lang="en-US" i="0" dirty="0">
                <a:solidFill>
                  <a:srgbClr val="000000"/>
                </a:solidFill>
                <a:latin typeface="Arial" charset="0"/>
              </a:rPr>
              <a:t>Layer</a:t>
            </a:r>
          </a:p>
        </p:txBody>
      </p:sp>
      <p:sp>
        <p:nvSpPr>
          <p:cNvPr id="450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200" i="0">
                <a:solidFill>
                  <a:srgbClr val="000000"/>
                </a:solidFill>
                <a:latin typeface="Arial" pitchFamily="34" charset="0"/>
              </a:rPr>
              <a:t>5-</a:t>
            </a:r>
            <a:fld id="{F21DF389-EC3D-4DA1-B840-8BC25E949137}" type="slidenum">
              <a:rPr lang="en-US" sz="1200" i="0">
                <a:solidFill>
                  <a:srgbClr val="000000"/>
                </a:solidFill>
                <a:latin typeface="Arial" pitchFamily="34" charset="0"/>
              </a:rPr>
              <a:pPr/>
              <a:t>8</a:t>
            </a:fld>
            <a:endParaRPr lang="en-US" sz="1200" i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2425" y="1057275"/>
            <a:ext cx="8675688" cy="1081088"/>
          </a:xfrm>
        </p:spPr>
        <p:txBody>
          <a:bodyPr/>
          <a:lstStyle/>
          <a:p>
            <a:pPr marL="111125" indent="-111125">
              <a:buFont typeface="Wingdings" pitchFamily="2" charset="2"/>
              <a:buNone/>
            </a:pPr>
            <a:r>
              <a:rPr lang="en-US" sz="2400" smtClean="0"/>
              <a:t>walkthrough: </a:t>
            </a:r>
            <a:r>
              <a:rPr lang="en-US" sz="2400" smtClean="0">
                <a:solidFill>
                  <a:srgbClr val="CC0000"/>
                </a:solidFill>
              </a:rPr>
              <a:t>send datagram from A to B via R</a:t>
            </a:r>
          </a:p>
          <a:p>
            <a:pPr marL="396875" lvl="1" indent="-163513"/>
            <a:r>
              <a:rPr lang="en-US" smtClean="0"/>
              <a:t> focus on addressing – at IP (datagram) and MAC layer (frame)</a:t>
            </a:r>
          </a:p>
          <a:p>
            <a:pPr marL="396875" lvl="1" indent="-163513"/>
            <a:r>
              <a:rPr lang="en-US" smtClean="0"/>
              <a:t> assume A knows B</a:t>
            </a:r>
            <a:r>
              <a:rPr lang="ja-JP" altLang="en-US" smtClean="0"/>
              <a:t>’</a:t>
            </a:r>
            <a:r>
              <a:rPr lang="en-US" altLang="ja-JP" smtClean="0"/>
              <a:t>s IP address</a:t>
            </a:r>
          </a:p>
          <a:p>
            <a:pPr marL="396875" lvl="1" indent="-163513"/>
            <a:r>
              <a:rPr lang="en-US" smtClean="0"/>
              <a:t> assume A knows IP address of first hop router, R (how?)</a:t>
            </a:r>
          </a:p>
          <a:p>
            <a:pPr marL="396875" lvl="1" indent="-163513"/>
            <a:r>
              <a:rPr lang="en-US" smtClean="0"/>
              <a:t> assume A knows R</a:t>
            </a:r>
            <a:r>
              <a:rPr lang="ja-JP" altLang="en-US" smtClean="0"/>
              <a:t>’</a:t>
            </a:r>
            <a:r>
              <a:rPr lang="en-US" altLang="ja-JP" smtClean="0"/>
              <a:t>s MAC address (how?)</a:t>
            </a:r>
            <a:endParaRPr lang="en-US" smtClean="0"/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001000" cy="1143000"/>
          </a:xfrm>
        </p:spPr>
        <p:txBody>
          <a:bodyPr/>
          <a:lstStyle/>
          <a:p>
            <a:pPr>
              <a:defRPr/>
            </a:pPr>
            <a:r>
              <a:rPr lang="en-US" sz="4000">
                <a:ea typeface="ＭＳ Ｐゴシック" charset="0"/>
                <a:cs typeface="+mj-cs"/>
              </a:rPr>
              <a:t>Addressing: routing to another LAN</a:t>
            </a:r>
          </a:p>
        </p:txBody>
      </p:sp>
      <p:grpSp>
        <p:nvGrpSpPr>
          <p:cNvPr id="132101" name="Group 4"/>
          <p:cNvGrpSpPr>
            <a:grpSpLocks/>
          </p:cNvGrpSpPr>
          <p:nvPr/>
        </p:nvGrpSpPr>
        <p:grpSpPr bwMode="auto">
          <a:xfrm>
            <a:off x="709613" y="3962400"/>
            <a:ext cx="8221662" cy="2349500"/>
            <a:chOff x="709613" y="3962400"/>
            <a:chExt cx="8221662" cy="2349500"/>
          </a:xfrm>
        </p:grpSpPr>
        <p:grpSp>
          <p:nvGrpSpPr>
            <p:cNvPr id="132103" name="Group 99"/>
            <p:cNvGrpSpPr>
              <a:grpSpLocks/>
            </p:cNvGrpSpPr>
            <p:nvPr/>
          </p:nvGrpSpPr>
          <p:grpSpPr bwMode="auto">
            <a:xfrm>
              <a:off x="6979920" y="5354320"/>
              <a:ext cx="711200" cy="601028"/>
              <a:chOff x="7179310" y="4033520"/>
              <a:chExt cx="1009650" cy="855028"/>
            </a:xfrm>
          </p:grpSpPr>
          <p:grpSp>
            <p:nvGrpSpPr>
              <p:cNvPr id="132162" name="Group 44"/>
              <p:cNvGrpSpPr>
                <a:grpSpLocks/>
              </p:cNvGrpSpPr>
              <p:nvPr/>
            </p:nvGrpSpPr>
            <p:grpSpPr bwMode="auto">
              <a:xfrm>
                <a:off x="7179310" y="4033520"/>
                <a:ext cx="1009650" cy="855028"/>
                <a:chOff x="-44" y="1473"/>
                <a:chExt cx="981" cy="1105"/>
              </a:xfrm>
            </p:grpSpPr>
            <p:pic>
              <p:nvPicPr>
                <p:cNvPr id="132164" name="Picture 45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32165" name="Freeform 46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296 w 356"/>
                    <a:gd name="T3" fmla="*/ 69 h 368"/>
                    <a:gd name="T4" fmla="*/ 1537 w 356"/>
                    <a:gd name="T5" fmla="*/ 1447 h 368"/>
                    <a:gd name="T6" fmla="*/ 339 w 356"/>
                    <a:gd name="T7" fmla="*/ 1810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i="1">
                    <a:solidFill>
                      <a:srgbClr val="000000"/>
                    </a:solidFill>
                    <a:latin typeface="Comic Sans MS" pitchFamily="66" charset="0"/>
                    <a:ea typeface="MS PGothic" pitchFamily="34" charset="-128"/>
                  </a:endParaRPr>
                </a:p>
              </p:txBody>
            </p:sp>
          </p:grpSp>
          <p:sp>
            <p:nvSpPr>
              <p:cNvPr id="102" name="Rectangle 43"/>
              <p:cNvSpPr>
                <a:spLocks noChangeArrowheads="1"/>
              </p:cNvSpPr>
              <p:nvPr/>
            </p:nvSpPr>
            <p:spPr bwMode="auto">
              <a:xfrm rot="-5400000">
                <a:off x="7439930" y="4308572"/>
                <a:ext cx="126470" cy="196070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i="1">
                  <a:solidFill>
                    <a:srgbClr val="000000"/>
                  </a:solidFill>
                  <a:latin typeface="Comic Sans MS" pitchFamily="66" charset="0"/>
                  <a:ea typeface="MS PGothic" pitchFamily="34" charset="-128"/>
                </a:endParaRPr>
              </a:p>
            </p:txBody>
          </p:sp>
        </p:grpSp>
        <p:grpSp>
          <p:nvGrpSpPr>
            <p:cNvPr id="132104" name="Group 2"/>
            <p:cNvGrpSpPr>
              <a:grpSpLocks/>
            </p:cNvGrpSpPr>
            <p:nvPr/>
          </p:nvGrpSpPr>
          <p:grpSpPr bwMode="auto">
            <a:xfrm>
              <a:off x="1046480" y="3962400"/>
              <a:ext cx="1026163" cy="761428"/>
              <a:chOff x="1046480" y="3962400"/>
              <a:chExt cx="1026163" cy="761428"/>
            </a:xfrm>
          </p:grpSpPr>
          <p:sp>
            <p:nvSpPr>
              <p:cNvPr id="64" name="Rectangle 48"/>
              <p:cNvSpPr>
                <a:spLocks noChangeArrowheads="1"/>
              </p:cNvSpPr>
              <p:nvPr/>
            </p:nvSpPr>
            <p:spPr bwMode="auto">
              <a:xfrm rot="-5400000">
                <a:off x="1893887" y="4300538"/>
                <a:ext cx="111125" cy="247650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i="1">
                  <a:solidFill>
                    <a:srgbClr val="000000"/>
                  </a:solidFill>
                  <a:latin typeface="Comic Sans MS" pitchFamily="66" charset="0"/>
                  <a:ea typeface="MS PGothic" pitchFamily="34" charset="-128"/>
                </a:endParaRPr>
              </a:p>
            </p:txBody>
          </p:sp>
          <p:grpSp>
            <p:nvGrpSpPr>
              <p:cNvPr id="132159" name="Group 49"/>
              <p:cNvGrpSpPr>
                <a:grpSpLocks/>
              </p:cNvGrpSpPr>
              <p:nvPr/>
            </p:nvGrpSpPr>
            <p:grpSpPr bwMode="auto">
              <a:xfrm>
                <a:off x="1046480" y="3962400"/>
                <a:ext cx="936071" cy="761428"/>
                <a:chOff x="-44" y="1473"/>
                <a:chExt cx="981" cy="1105"/>
              </a:xfrm>
            </p:grpSpPr>
            <p:pic>
              <p:nvPicPr>
                <p:cNvPr id="132160" name="Picture 50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32161" name="Freeform 51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296 w 356"/>
                    <a:gd name="T3" fmla="*/ 69 h 368"/>
                    <a:gd name="T4" fmla="*/ 1537 w 356"/>
                    <a:gd name="T5" fmla="*/ 1447 h 368"/>
                    <a:gd name="T6" fmla="*/ 339 w 356"/>
                    <a:gd name="T7" fmla="*/ 1810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i="1">
                    <a:solidFill>
                      <a:srgbClr val="000000"/>
                    </a:solidFill>
                    <a:latin typeface="Comic Sans MS" pitchFamily="66" charset="0"/>
                    <a:ea typeface="MS PGothic" pitchFamily="34" charset="-128"/>
                  </a:endParaRPr>
                </a:p>
              </p:txBody>
            </p:sp>
          </p:grpSp>
        </p:grpSp>
        <p:sp>
          <p:nvSpPr>
            <p:cNvPr id="710660" name="Text Box 4"/>
            <p:cNvSpPr txBox="1">
              <a:spLocks noChangeArrowheads="1"/>
            </p:cNvSpPr>
            <p:nvPr/>
          </p:nvSpPr>
          <p:spPr bwMode="auto">
            <a:xfrm>
              <a:off x="4224338" y="4381500"/>
              <a:ext cx="376237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US" sz="2400" dirty="0">
                  <a:solidFill>
                    <a:srgbClr val="FF0000"/>
                  </a:solidFill>
                  <a:ea typeface="MS PGothic" pitchFamily="34" charset="-128"/>
                </a:rPr>
                <a:t>R</a:t>
              </a:r>
              <a:endParaRPr lang="en-US" dirty="0">
                <a:solidFill>
                  <a:srgbClr val="000000"/>
                </a:solidFill>
                <a:ea typeface="MS PGothic" pitchFamily="34" charset="-128"/>
              </a:endParaRPr>
            </a:p>
          </p:txBody>
        </p:sp>
        <p:sp>
          <p:nvSpPr>
            <p:cNvPr id="45067" name="Text Box 21"/>
            <p:cNvSpPr txBox="1">
              <a:spLocks noChangeArrowheads="1"/>
            </p:cNvSpPr>
            <p:nvPr/>
          </p:nvSpPr>
          <p:spPr bwMode="auto">
            <a:xfrm>
              <a:off x="3868738" y="5378450"/>
              <a:ext cx="154305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i="0" smtClean="0">
                  <a:solidFill>
                    <a:srgbClr val="000000"/>
                  </a:solidFill>
                  <a:latin typeface="Arial" charset="0"/>
                </a:rPr>
                <a:t>1A-23-F9-CD-06-9B</a:t>
              </a:r>
            </a:p>
          </p:txBody>
        </p:sp>
        <p:sp>
          <p:nvSpPr>
            <p:cNvPr id="45068" name="Text Box 22"/>
            <p:cNvSpPr txBox="1">
              <a:spLocks noChangeArrowheads="1"/>
            </p:cNvSpPr>
            <p:nvPr/>
          </p:nvSpPr>
          <p:spPr bwMode="auto">
            <a:xfrm>
              <a:off x="4016375" y="5205413"/>
              <a:ext cx="1322388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i="0" smtClean="0">
                  <a:solidFill>
                    <a:srgbClr val="000000"/>
                  </a:solidFill>
                  <a:latin typeface="Arial" charset="0"/>
                </a:rPr>
                <a:t>222.222.222.220</a:t>
              </a:r>
            </a:p>
          </p:txBody>
        </p:sp>
        <p:grpSp>
          <p:nvGrpSpPr>
            <p:cNvPr id="132108" name="Group 23"/>
            <p:cNvGrpSpPr>
              <a:grpSpLocks/>
            </p:cNvGrpSpPr>
            <p:nvPr/>
          </p:nvGrpSpPr>
          <p:grpSpPr bwMode="auto">
            <a:xfrm>
              <a:off x="3044825" y="5794375"/>
              <a:ext cx="1541463" cy="449263"/>
              <a:chOff x="1934" y="2405"/>
              <a:chExt cx="971" cy="283"/>
            </a:xfrm>
          </p:grpSpPr>
          <p:sp>
            <p:nvSpPr>
              <p:cNvPr id="45117" name="Text Box 24"/>
              <p:cNvSpPr txBox="1">
                <a:spLocks noChangeArrowheads="1"/>
              </p:cNvSpPr>
              <p:nvPr/>
            </p:nvSpPr>
            <p:spPr bwMode="auto">
              <a:xfrm>
                <a:off x="1934" y="2405"/>
                <a:ext cx="833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1200" i="0" smtClean="0">
                    <a:solidFill>
                      <a:srgbClr val="000000"/>
                    </a:solidFill>
                    <a:latin typeface="Arial" charset="0"/>
                  </a:rPr>
                  <a:t>111.111.111.110</a:t>
                </a:r>
              </a:p>
            </p:txBody>
          </p:sp>
          <p:sp>
            <p:nvSpPr>
              <p:cNvPr id="45118" name="Text Box 25"/>
              <p:cNvSpPr txBox="1">
                <a:spLocks noChangeArrowheads="1"/>
              </p:cNvSpPr>
              <p:nvPr/>
            </p:nvSpPr>
            <p:spPr bwMode="auto">
              <a:xfrm>
                <a:off x="1938" y="2515"/>
                <a:ext cx="967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1200" i="0" smtClean="0">
                    <a:solidFill>
                      <a:srgbClr val="000000"/>
                    </a:solidFill>
                    <a:latin typeface="Arial" charset="0"/>
                  </a:rPr>
                  <a:t>E6-E9-00-17-BB-4B</a:t>
                </a:r>
              </a:p>
            </p:txBody>
          </p:sp>
        </p:grpSp>
        <p:sp>
          <p:nvSpPr>
            <p:cNvPr id="45070" name="Text Box 26"/>
            <p:cNvSpPr txBox="1">
              <a:spLocks noChangeArrowheads="1"/>
            </p:cNvSpPr>
            <p:nvPr/>
          </p:nvSpPr>
          <p:spPr bwMode="auto">
            <a:xfrm>
              <a:off x="952500" y="6037263"/>
              <a:ext cx="1627188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i="0" smtClean="0">
                  <a:solidFill>
                    <a:srgbClr val="000000"/>
                  </a:solidFill>
                  <a:latin typeface="Arial" charset="0"/>
                </a:rPr>
                <a:t>CC-49-DE-D0-AB-7D</a:t>
              </a:r>
            </a:p>
          </p:txBody>
        </p:sp>
        <p:sp>
          <p:nvSpPr>
            <p:cNvPr id="45071" name="Text Box 27"/>
            <p:cNvSpPr txBox="1">
              <a:spLocks noChangeArrowheads="1"/>
            </p:cNvSpPr>
            <p:nvPr/>
          </p:nvSpPr>
          <p:spPr bwMode="auto">
            <a:xfrm>
              <a:off x="942975" y="5854700"/>
              <a:ext cx="1322388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i="0" smtClean="0">
                  <a:solidFill>
                    <a:srgbClr val="000000"/>
                  </a:solidFill>
                  <a:latin typeface="Arial" charset="0"/>
                </a:rPr>
                <a:t>111.111.111.112</a:t>
              </a:r>
            </a:p>
          </p:txBody>
        </p:sp>
        <p:sp>
          <p:nvSpPr>
            <p:cNvPr id="45072" name="Text Box 30"/>
            <p:cNvSpPr txBox="1">
              <a:spLocks noChangeArrowheads="1"/>
            </p:cNvSpPr>
            <p:nvPr/>
          </p:nvSpPr>
          <p:spPr bwMode="auto">
            <a:xfrm>
              <a:off x="709613" y="4741863"/>
              <a:ext cx="1322387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i="0" smtClean="0">
                  <a:solidFill>
                    <a:srgbClr val="000000"/>
                  </a:solidFill>
                  <a:latin typeface="Arial" charset="0"/>
                </a:rPr>
                <a:t>111.111.111.111</a:t>
              </a:r>
            </a:p>
          </p:txBody>
        </p:sp>
        <p:sp>
          <p:nvSpPr>
            <p:cNvPr id="45073" name="Text Box 33"/>
            <p:cNvSpPr txBox="1">
              <a:spLocks noChangeArrowheads="1"/>
            </p:cNvSpPr>
            <p:nvPr/>
          </p:nvSpPr>
          <p:spPr bwMode="auto">
            <a:xfrm>
              <a:off x="730250" y="4927600"/>
              <a:ext cx="1509713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i="0" smtClean="0">
                  <a:solidFill>
                    <a:srgbClr val="000000"/>
                  </a:solidFill>
                  <a:latin typeface="Arial" charset="0"/>
                </a:rPr>
                <a:t>74-29-9C-E8-FF-55</a:t>
              </a:r>
            </a:p>
          </p:txBody>
        </p:sp>
        <p:sp>
          <p:nvSpPr>
            <p:cNvPr id="132113" name="Freeform 39"/>
            <p:cNvSpPr>
              <a:spLocks/>
            </p:cNvSpPr>
            <p:nvPr/>
          </p:nvSpPr>
          <p:spPr bwMode="auto">
            <a:xfrm>
              <a:off x="2365375" y="4437063"/>
              <a:ext cx="839788" cy="1069975"/>
            </a:xfrm>
            <a:custGeom>
              <a:avLst/>
              <a:gdLst>
                <a:gd name="T0" fmla="*/ 2147483647 w 1005"/>
                <a:gd name="T1" fmla="*/ 2147483647 h 996"/>
                <a:gd name="T2" fmla="*/ 2147483647 w 1005"/>
                <a:gd name="T3" fmla="*/ 2147483647 h 996"/>
                <a:gd name="T4" fmla="*/ 2147483647 w 1005"/>
                <a:gd name="T5" fmla="*/ 2147483647 h 996"/>
                <a:gd name="T6" fmla="*/ 2147483647 w 1005"/>
                <a:gd name="T7" fmla="*/ 2147483647 h 996"/>
                <a:gd name="T8" fmla="*/ 2147483647 w 1005"/>
                <a:gd name="T9" fmla="*/ 2147483647 h 996"/>
                <a:gd name="T10" fmla="*/ 2147483647 w 1005"/>
                <a:gd name="T11" fmla="*/ 2147483647 h 996"/>
                <a:gd name="T12" fmla="*/ 2147483647 w 1005"/>
                <a:gd name="T13" fmla="*/ 2147483647 h 996"/>
                <a:gd name="T14" fmla="*/ 2147483647 w 1005"/>
                <a:gd name="T15" fmla="*/ 2147483647 h 996"/>
                <a:gd name="T16" fmla="*/ 2147483647 w 1005"/>
                <a:gd name="T17" fmla="*/ 2147483647 h 996"/>
                <a:gd name="T18" fmla="*/ 2147483647 w 1005"/>
                <a:gd name="T19" fmla="*/ 2147483647 h 996"/>
                <a:gd name="T20" fmla="*/ 2147483647 w 1005"/>
                <a:gd name="T21" fmla="*/ 2147483647 h 996"/>
                <a:gd name="T22" fmla="*/ 2147483647 w 1005"/>
                <a:gd name="T23" fmla="*/ 2147483647 h 996"/>
                <a:gd name="T24" fmla="*/ 2147483647 w 1005"/>
                <a:gd name="T25" fmla="*/ 2147483647 h 99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005" h="996">
                  <a:moveTo>
                    <a:pt x="307" y="83"/>
                  </a:moveTo>
                  <a:cubicBezTo>
                    <a:pt x="218" y="117"/>
                    <a:pt x="182" y="156"/>
                    <a:pt x="134" y="227"/>
                  </a:cubicBezTo>
                  <a:cubicBezTo>
                    <a:pt x="86" y="298"/>
                    <a:pt x="38" y="426"/>
                    <a:pt x="19" y="507"/>
                  </a:cubicBezTo>
                  <a:cubicBezTo>
                    <a:pt x="0" y="588"/>
                    <a:pt x="8" y="648"/>
                    <a:pt x="19" y="716"/>
                  </a:cubicBezTo>
                  <a:cubicBezTo>
                    <a:pt x="30" y="784"/>
                    <a:pt x="54" y="873"/>
                    <a:pt x="84" y="918"/>
                  </a:cubicBezTo>
                  <a:cubicBezTo>
                    <a:pt x="114" y="963"/>
                    <a:pt x="148" y="984"/>
                    <a:pt x="199" y="990"/>
                  </a:cubicBezTo>
                  <a:cubicBezTo>
                    <a:pt x="250" y="996"/>
                    <a:pt x="310" y="961"/>
                    <a:pt x="393" y="954"/>
                  </a:cubicBezTo>
                  <a:cubicBezTo>
                    <a:pt x="476" y="947"/>
                    <a:pt x="614" y="967"/>
                    <a:pt x="696" y="947"/>
                  </a:cubicBezTo>
                  <a:cubicBezTo>
                    <a:pt x="778" y="927"/>
                    <a:pt x="833" y="898"/>
                    <a:pt x="883" y="831"/>
                  </a:cubicBezTo>
                  <a:cubicBezTo>
                    <a:pt x="933" y="764"/>
                    <a:pt x="991" y="644"/>
                    <a:pt x="998" y="543"/>
                  </a:cubicBezTo>
                  <a:cubicBezTo>
                    <a:pt x="1005" y="442"/>
                    <a:pt x="981" y="313"/>
                    <a:pt x="926" y="227"/>
                  </a:cubicBezTo>
                  <a:cubicBezTo>
                    <a:pt x="871" y="141"/>
                    <a:pt x="768" y="50"/>
                    <a:pt x="667" y="25"/>
                  </a:cubicBezTo>
                  <a:cubicBezTo>
                    <a:pt x="566" y="0"/>
                    <a:pt x="396" y="49"/>
                    <a:pt x="307" y="83"/>
                  </a:cubicBezTo>
                  <a:close/>
                </a:path>
              </a:pathLst>
            </a:custGeom>
            <a:solidFill>
              <a:srgbClr val="00CCFF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Comic Sans MS" pitchFamily="66" charset="0"/>
                <a:ea typeface="MS PGothic" pitchFamily="34" charset="-128"/>
              </a:endParaRPr>
            </a:p>
          </p:txBody>
        </p:sp>
        <p:sp>
          <p:nvSpPr>
            <p:cNvPr id="45075" name="Line 40"/>
            <p:cNvSpPr>
              <a:spLocks noChangeShapeType="1"/>
            </p:cNvSpPr>
            <p:nvPr/>
          </p:nvSpPr>
          <p:spPr bwMode="auto">
            <a:xfrm>
              <a:off x="2062163" y="4416425"/>
              <a:ext cx="438150" cy="230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5076" name="Line 41"/>
            <p:cNvSpPr>
              <a:spLocks noChangeShapeType="1"/>
            </p:cNvSpPr>
            <p:nvPr/>
          </p:nvSpPr>
          <p:spPr bwMode="auto">
            <a:xfrm flipV="1">
              <a:off x="2185988" y="5360988"/>
              <a:ext cx="231775" cy="2555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5077" name="Line 42"/>
            <p:cNvSpPr>
              <a:spLocks noChangeShapeType="1"/>
            </p:cNvSpPr>
            <p:nvPr/>
          </p:nvSpPr>
          <p:spPr bwMode="auto">
            <a:xfrm>
              <a:off x="3184525" y="4954588"/>
              <a:ext cx="584200" cy="95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5078" name="Line 44"/>
            <p:cNvSpPr>
              <a:spLocks noChangeShapeType="1"/>
            </p:cNvSpPr>
            <p:nvPr/>
          </p:nvSpPr>
          <p:spPr bwMode="auto">
            <a:xfrm flipV="1">
              <a:off x="2101850" y="5711825"/>
              <a:ext cx="0" cy="1635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5079" name="Line 45"/>
            <p:cNvSpPr>
              <a:spLocks noChangeShapeType="1"/>
            </p:cNvSpPr>
            <p:nvPr/>
          </p:nvSpPr>
          <p:spPr bwMode="auto">
            <a:xfrm flipH="1" flipV="1">
              <a:off x="1976438" y="4489450"/>
              <a:ext cx="0" cy="3984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5080" name="Line 46"/>
            <p:cNvSpPr>
              <a:spLocks noChangeShapeType="1"/>
            </p:cNvSpPr>
            <p:nvPr/>
          </p:nvSpPr>
          <p:spPr bwMode="auto">
            <a:xfrm>
              <a:off x="3854450" y="5021263"/>
              <a:ext cx="0" cy="7508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5081" name="Line 47"/>
            <p:cNvSpPr>
              <a:spLocks noChangeShapeType="1"/>
            </p:cNvSpPr>
            <p:nvPr/>
          </p:nvSpPr>
          <p:spPr bwMode="auto">
            <a:xfrm flipH="1" flipV="1">
              <a:off x="4935538" y="5011738"/>
              <a:ext cx="4762" cy="2206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710714" name="Text Box 58"/>
            <p:cNvSpPr txBox="1">
              <a:spLocks noChangeArrowheads="1"/>
            </p:cNvSpPr>
            <p:nvPr/>
          </p:nvSpPr>
          <p:spPr bwMode="auto">
            <a:xfrm>
              <a:off x="719138" y="4156075"/>
              <a:ext cx="390525" cy="461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400" dirty="0">
                  <a:solidFill>
                    <a:srgbClr val="FF0000"/>
                  </a:solidFill>
                  <a:ea typeface="MS PGothic" pitchFamily="34" charset="-128"/>
                </a:rPr>
                <a:t>A</a:t>
              </a:r>
            </a:p>
          </p:txBody>
        </p:sp>
        <p:sp>
          <p:nvSpPr>
            <p:cNvPr id="45083" name="Line 60"/>
            <p:cNvSpPr>
              <a:spLocks noChangeShapeType="1"/>
            </p:cNvSpPr>
            <p:nvPr/>
          </p:nvSpPr>
          <p:spPr bwMode="auto">
            <a:xfrm>
              <a:off x="5045075" y="4921250"/>
              <a:ext cx="11985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132123" name="Group 63"/>
            <p:cNvGrpSpPr>
              <a:grpSpLocks/>
            </p:cNvGrpSpPr>
            <p:nvPr/>
          </p:nvGrpSpPr>
          <p:grpSpPr bwMode="auto">
            <a:xfrm>
              <a:off x="7372350" y="4845050"/>
              <a:ext cx="1558925" cy="460375"/>
              <a:chOff x="4351" y="2786"/>
              <a:chExt cx="982" cy="290"/>
            </a:xfrm>
          </p:grpSpPr>
          <p:sp>
            <p:nvSpPr>
              <p:cNvPr id="45115" name="Text Box 64"/>
              <p:cNvSpPr txBox="1">
                <a:spLocks noChangeArrowheads="1"/>
              </p:cNvSpPr>
              <p:nvPr/>
            </p:nvSpPr>
            <p:spPr bwMode="auto">
              <a:xfrm>
                <a:off x="4352" y="2786"/>
                <a:ext cx="833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1200" i="0" smtClean="0">
                    <a:solidFill>
                      <a:srgbClr val="000000"/>
                    </a:solidFill>
                    <a:latin typeface="Arial" charset="0"/>
                  </a:rPr>
                  <a:t>222.222.222.222</a:t>
                </a:r>
              </a:p>
            </p:txBody>
          </p:sp>
          <p:sp>
            <p:nvSpPr>
              <p:cNvPr id="45116" name="Text Box 65"/>
              <p:cNvSpPr txBox="1">
                <a:spLocks noChangeArrowheads="1"/>
              </p:cNvSpPr>
              <p:nvPr/>
            </p:nvSpPr>
            <p:spPr bwMode="auto">
              <a:xfrm>
                <a:off x="4351" y="2904"/>
                <a:ext cx="982" cy="1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1200" i="0" smtClean="0">
                    <a:solidFill>
                      <a:srgbClr val="000000"/>
                    </a:solidFill>
                    <a:latin typeface="Arial" charset="0"/>
                  </a:rPr>
                  <a:t>49-BD-D2-C7-56-2A</a:t>
                </a:r>
              </a:p>
            </p:txBody>
          </p:sp>
        </p:grpSp>
        <p:sp>
          <p:nvSpPr>
            <p:cNvPr id="45085" name="Line 67"/>
            <p:cNvSpPr>
              <a:spLocks noChangeShapeType="1"/>
            </p:cNvSpPr>
            <p:nvPr/>
          </p:nvSpPr>
          <p:spPr bwMode="auto">
            <a:xfrm flipV="1">
              <a:off x="6943725" y="4416425"/>
              <a:ext cx="450850" cy="317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5086" name="Line 68"/>
            <p:cNvSpPr>
              <a:spLocks noChangeShapeType="1"/>
            </p:cNvSpPr>
            <p:nvPr/>
          </p:nvSpPr>
          <p:spPr bwMode="auto">
            <a:xfrm flipH="1" flipV="1">
              <a:off x="7469188" y="4492625"/>
              <a:ext cx="11112" cy="3889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5087" name="Text Box 71"/>
            <p:cNvSpPr txBox="1">
              <a:spLocks noChangeArrowheads="1"/>
            </p:cNvSpPr>
            <p:nvPr/>
          </p:nvSpPr>
          <p:spPr bwMode="auto">
            <a:xfrm>
              <a:off x="7073900" y="5811838"/>
              <a:ext cx="1322388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i="0" smtClean="0">
                  <a:solidFill>
                    <a:srgbClr val="000000"/>
                  </a:solidFill>
                  <a:latin typeface="Arial" charset="0"/>
                </a:rPr>
                <a:t>222.222.222.221</a:t>
              </a:r>
            </a:p>
          </p:txBody>
        </p:sp>
        <p:sp>
          <p:nvSpPr>
            <p:cNvPr id="45088" name="Text Box 72"/>
            <p:cNvSpPr txBox="1">
              <a:spLocks noChangeArrowheads="1"/>
            </p:cNvSpPr>
            <p:nvPr/>
          </p:nvSpPr>
          <p:spPr bwMode="auto">
            <a:xfrm>
              <a:off x="7077075" y="5986463"/>
              <a:ext cx="1501775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i="0" smtClean="0">
                  <a:solidFill>
                    <a:srgbClr val="000000"/>
                  </a:solidFill>
                  <a:latin typeface="Arial" charset="0"/>
                </a:rPr>
                <a:t>88-B2-2F-54-1A-0F</a:t>
              </a:r>
            </a:p>
          </p:txBody>
        </p:sp>
        <p:sp>
          <p:nvSpPr>
            <p:cNvPr id="45089" name="Line 73"/>
            <p:cNvSpPr>
              <a:spLocks noChangeShapeType="1"/>
            </p:cNvSpPr>
            <p:nvPr/>
          </p:nvSpPr>
          <p:spPr bwMode="auto">
            <a:xfrm flipH="1" flipV="1">
              <a:off x="6873875" y="5313363"/>
              <a:ext cx="254000" cy="2508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5090" name="Line 74"/>
            <p:cNvSpPr>
              <a:spLocks noChangeShapeType="1"/>
            </p:cNvSpPr>
            <p:nvPr/>
          </p:nvSpPr>
          <p:spPr bwMode="auto">
            <a:xfrm flipH="1">
              <a:off x="7208838" y="5654675"/>
              <a:ext cx="4762" cy="2016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132130" name="Freeform 75"/>
            <p:cNvSpPr>
              <a:spLocks/>
            </p:cNvSpPr>
            <p:nvPr/>
          </p:nvSpPr>
          <p:spPr bwMode="auto">
            <a:xfrm>
              <a:off x="6203950" y="4440238"/>
              <a:ext cx="765175" cy="1081088"/>
            </a:xfrm>
            <a:custGeom>
              <a:avLst/>
              <a:gdLst>
                <a:gd name="T0" fmla="*/ 2147483647 w 1005"/>
                <a:gd name="T1" fmla="*/ 2147483647 h 996"/>
                <a:gd name="T2" fmla="*/ 2147483647 w 1005"/>
                <a:gd name="T3" fmla="*/ 2147483647 h 996"/>
                <a:gd name="T4" fmla="*/ 2147483647 w 1005"/>
                <a:gd name="T5" fmla="*/ 2147483647 h 996"/>
                <a:gd name="T6" fmla="*/ 2147483647 w 1005"/>
                <a:gd name="T7" fmla="*/ 2147483647 h 996"/>
                <a:gd name="T8" fmla="*/ 2147483647 w 1005"/>
                <a:gd name="T9" fmla="*/ 2147483647 h 996"/>
                <a:gd name="T10" fmla="*/ 2147483647 w 1005"/>
                <a:gd name="T11" fmla="*/ 2147483647 h 996"/>
                <a:gd name="T12" fmla="*/ 2147483647 w 1005"/>
                <a:gd name="T13" fmla="*/ 2147483647 h 996"/>
                <a:gd name="T14" fmla="*/ 2147483647 w 1005"/>
                <a:gd name="T15" fmla="*/ 2147483647 h 996"/>
                <a:gd name="T16" fmla="*/ 2147483647 w 1005"/>
                <a:gd name="T17" fmla="*/ 2147483647 h 996"/>
                <a:gd name="T18" fmla="*/ 2147483647 w 1005"/>
                <a:gd name="T19" fmla="*/ 2147483647 h 996"/>
                <a:gd name="T20" fmla="*/ 2147483647 w 1005"/>
                <a:gd name="T21" fmla="*/ 2147483647 h 996"/>
                <a:gd name="T22" fmla="*/ 2147483647 w 1005"/>
                <a:gd name="T23" fmla="*/ 2147483647 h 996"/>
                <a:gd name="T24" fmla="*/ 2147483647 w 1005"/>
                <a:gd name="T25" fmla="*/ 2147483647 h 99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005" h="996">
                  <a:moveTo>
                    <a:pt x="307" y="83"/>
                  </a:moveTo>
                  <a:cubicBezTo>
                    <a:pt x="218" y="117"/>
                    <a:pt x="182" y="156"/>
                    <a:pt x="134" y="227"/>
                  </a:cubicBezTo>
                  <a:cubicBezTo>
                    <a:pt x="86" y="298"/>
                    <a:pt x="38" y="426"/>
                    <a:pt x="19" y="507"/>
                  </a:cubicBezTo>
                  <a:cubicBezTo>
                    <a:pt x="0" y="588"/>
                    <a:pt x="8" y="648"/>
                    <a:pt x="19" y="716"/>
                  </a:cubicBezTo>
                  <a:cubicBezTo>
                    <a:pt x="30" y="784"/>
                    <a:pt x="54" y="873"/>
                    <a:pt x="84" y="918"/>
                  </a:cubicBezTo>
                  <a:cubicBezTo>
                    <a:pt x="114" y="963"/>
                    <a:pt x="148" y="984"/>
                    <a:pt x="199" y="990"/>
                  </a:cubicBezTo>
                  <a:cubicBezTo>
                    <a:pt x="250" y="996"/>
                    <a:pt x="310" y="961"/>
                    <a:pt x="393" y="954"/>
                  </a:cubicBezTo>
                  <a:cubicBezTo>
                    <a:pt x="476" y="947"/>
                    <a:pt x="614" y="967"/>
                    <a:pt x="696" y="947"/>
                  </a:cubicBezTo>
                  <a:cubicBezTo>
                    <a:pt x="778" y="927"/>
                    <a:pt x="833" y="898"/>
                    <a:pt x="883" y="831"/>
                  </a:cubicBezTo>
                  <a:cubicBezTo>
                    <a:pt x="933" y="764"/>
                    <a:pt x="991" y="644"/>
                    <a:pt x="998" y="543"/>
                  </a:cubicBezTo>
                  <a:cubicBezTo>
                    <a:pt x="1005" y="442"/>
                    <a:pt x="981" y="313"/>
                    <a:pt x="926" y="227"/>
                  </a:cubicBezTo>
                  <a:cubicBezTo>
                    <a:pt x="871" y="141"/>
                    <a:pt x="768" y="50"/>
                    <a:pt x="667" y="25"/>
                  </a:cubicBezTo>
                  <a:cubicBezTo>
                    <a:pt x="566" y="0"/>
                    <a:pt x="396" y="49"/>
                    <a:pt x="307" y="83"/>
                  </a:cubicBezTo>
                  <a:close/>
                </a:path>
              </a:pathLst>
            </a:custGeom>
            <a:solidFill>
              <a:srgbClr val="00CCFF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Comic Sans MS" pitchFamily="66" charset="0"/>
                <a:ea typeface="MS PGothic" pitchFamily="34" charset="-128"/>
              </a:endParaRPr>
            </a:p>
          </p:txBody>
        </p:sp>
        <p:sp>
          <p:nvSpPr>
            <p:cNvPr id="710732" name="Text Box 76"/>
            <p:cNvSpPr txBox="1">
              <a:spLocks noChangeArrowheads="1"/>
            </p:cNvSpPr>
            <p:nvPr/>
          </p:nvSpPr>
          <p:spPr bwMode="auto">
            <a:xfrm>
              <a:off x="8307388" y="4073525"/>
              <a:ext cx="357187" cy="461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400" dirty="0">
                  <a:solidFill>
                    <a:srgbClr val="FF0000"/>
                  </a:solidFill>
                  <a:ea typeface="MS PGothic" pitchFamily="34" charset="-128"/>
                </a:rPr>
                <a:t>B</a:t>
              </a:r>
            </a:p>
          </p:txBody>
        </p:sp>
        <p:grpSp>
          <p:nvGrpSpPr>
            <p:cNvPr id="132132" name="Group 3"/>
            <p:cNvGrpSpPr>
              <a:grpSpLocks/>
            </p:cNvGrpSpPr>
            <p:nvPr/>
          </p:nvGrpSpPr>
          <p:grpSpPr bwMode="auto">
            <a:xfrm>
              <a:off x="7179310" y="4033520"/>
              <a:ext cx="1009650" cy="855028"/>
              <a:chOff x="7179310" y="4033520"/>
              <a:chExt cx="1009650" cy="855028"/>
            </a:xfrm>
          </p:grpSpPr>
          <p:grpSp>
            <p:nvGrpSpPr>
              <p:cNvPr id="132150" name="Group 44"/>
              <p:cNvGrpSpPr>
                <a:grpSpLocks/>
              </p:cNvGrpSpPr>
              <p:nvPr/>
            </p:nvGrpSpPr>
            <p:grpSpPr bwMode="auto">
              <a:xfrm>
                <a:off x="7179310" y="4033520"/>
                <a:ext cx="1009650" cy="855028"/>
                <a:chOff x="-44" y="1473"/>
                <a:chExt cx="981" cy="1105"/>
              </a:xfrm>
            </p:grpSpPr>
            <p:pic>
              <p:nvPicPr>
                <p:cNvPr id="132152" name="Picture 45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32153" name="Freeform 46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296 w 356"/>
                    <a:gd name="T3" fmla="*/ 69 h 368"/>
                    <a:gd name="T4" fmla="*/ 1537 w 356"/>
                    <a:gd name="T5" fmla="*/ 1447 h 368"/>
                    <a:gd name="T6" fmla="*/ 339 w 356"/>
                    <a:gd name="T7" fmla="*/ 1810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i="1">
                    <a:solidFill>
                      <a:srgbClr val="000000"/>
                    </a:solidFill>
                    <a:latin typeface="Comic Sans MS" pitchFamily="66" charset="0"/>
                    <a:ea typeface="MS PGothic" pitchFamily="34" charset="-128"/>
                  </a:endParaRPr>
                </a:p>
              </p:txBody>
            </p:sp>
          </p:grpSp>
          <p:sp>
            <p:nvSpPr>
              <p:cNvPr id="90" name="Rectangle 43"/>
              <p:cNvSpPr>
                <a:spLocks noChangeArrowheads="1"/>
              </p:cNvSpPr>
              <p:nvPr/>
            </p:nvSpPr>
            <p:spPr bwMode="auto">
              <a:xfrm rot="-5400000">
                <a:off x="7438232" y="4309268"/>
                <a:ext cx="127000" cy="195263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i="1">
                  <a:solidFill>
                    <a:srgbClr val="000000"/>
                  </a:solidFill>
                  <a:latin typeface="Comic Sans MS" pitchFamily="66" charset="0"/>
                  <a:ea typeface="MS PGothic" pitchFamily="34" charset="-128"/>
                </a:endParaRPr>
              </a:p>
            </p:txBody>
          </p:sp>
        </p:grpSp>
        <p:grpSp>
          <p:nvGrpSpPr>
            <p:cNvPr id="132133" name="Group 1"/>
            <p:cNvGrpSpPr>
              <a:grpSpLocks/>
            </p:cNvGrpSpPr>
            <p:nvPr/>
          </p:nvGrpSpPr>
          <p:grpSpPr bwMode="auto">
            <a:xfrm>
              <a:off x="3757931" y="4714240"/>
              <a:ext cx="1291589" cy="426719"/>
              <a:chOff x="4011931" y="3379152"/>
              <a:chExt cx="1262062" cy="390207"/>
            </a:xfrm>
          </p:grpSpPr>
          <p:sp>
            <p:nvSpPr>
              <p:cNvPr id="77" name="Rectangle 43"/>
              <p:cNvSpPr>
                <a:spLocks noChangeArrowheads="1"/>
              </p:cNvSpPr>
              <p:nvPr/>
            </p:nvSpPr>
            <p:spPr bwMode="auto">
              <a:xfrm rot="-5400000">
                <a:off x="5112705" y="3476529"/>
                <a:ext cx="127747" cy="195452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i="1">
                  <a:solidFill>
                    <a:srgbClr val="000000"/>
                  </a:solidFill>
                  <a:latin typeface="Comic Sans MS" pitchFamily="66" charset="0"/>
                  <a:ea typeface="MS PGothic" pitchFamily="34" charset="-128"/>
                </a:endParaRPr>
              </a:p>
            </p:txBody>
          </p:sp>
          <p:grpSp>
            <p:nvGrpSpPr>
              <p:cNvPr id="132140" name="Group 1185"/>
              <p:cNvGrpSpPr>
                <a:grpSpLocks/>
              </p:cNvGrpSpPr>
              <p:nvPr/>
            </p:nvGrpSpPr>
            <p:grpSpPr bwMode="auto">
              <a:xfrm>
                <a:off x="4197985" y="3379152"/>
                <a:ext cx="892175" cy="390207"/>
                <a:chOff x="4650" y="1129"/>
                <a:chExt cx="246" cy="95"/>
              </a:xfrm>
            </p:grpSpPr>
            <p:sp>
              <p:nvSpPr>
                <p:cNvPr id="132142" name="Oval 407"/>
                <p:cNvSpPr>
                  <a:spLocks noChangeArrowheads="1"/>
                </p:cNvSpPr>
                <p:nvPr/>
              </p:nvSpPr>
              <p:spPr bwMode="auto">
                <a:xfrm>
                  <a:off x="4651" y="1171"/>
                  <a:ext cx="244" cy="53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000000"/>
                    </a:solidFill>
                    <a:latin typeface="Times New Roman" pitchFamily="18" charset="0"/>
                    <a:ea typeface="MS PGothic" pitchFamily="34" charset="-128"/>
                    <a:cs typeface="Arial" pitchFamily="34" charset="0"/>
                  </a:endParaRPr>
                </a:p>
              </p:txBody>
            </p:sp>
            <p:sp>
              <p:nvSpPr>
                <p:cNvPr id="132143" name="Rectangle 410"/>
                <p:cNvSpPr>
                  <a:spLocks noChangeArrowheads="1"/>
                </p:cNvSpPr>
                <p:nvPr/>
              </p:nvSpPr>
              <p:spPr bwMode="auto">
                <a:xfrm>
                  <a:off x="4651" y="1165"/>
                  <a:ext cx="245" cy="33"/>
                </a:xfrm>
                <a:prstGeom prst="rect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000000"/>
                    </a:solidFill>
                    <a:latin typeface="Times New Roman" pitchFamily="18" charset="0"/>
                    <a:ea typeface="MS PGothic" pitchFamily="34" charset="-128"/>
                    <a:cs typeface="Arial" pitchFamily="34" charset="0"/>
                  </a:endParaRPr>
                </a:p>
              </p:txBody>
            </p:sp>
            <p:sp>
              <p:nvSpPr>
                <p:cNvPr id="132144" name="Oval 411"/>
                <p:cNvSpPr>
                  <a:spLocks noChangeArrowheads="1"/>
                </p:cNvSpPr>
                <p:nvPr/>
              </p:nvSpPr>
              <p:spPr bwMode="auto">
                <a:xfrm>
                  <a:off x="4650" y="1129"/>
                  <a:ext cx="244" cy="62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000000"/>
                    </a:solidFill>
                    <a:latin typeface="Times New Roman" pitchFamily="18" charset="0"/>
                    <a:ea typeface="MS PGothic" pitchFamily="34" charset="-128"/>
                    <a:cs typeface="Arial" pitchFamily="34" charset="0"/>
                  </a:endParaRPr>
                </a:p>
              </p:txBody>
            </p:sp>
            <p:grpSp>
              <p:nvGrpSpPr>
                <p:cNvPr id="132145" name="Group 1189"/>
                <p:cNvGrpSpPr>
                  <a:grpSpLocks/>
                </p:cNvGrpSpPr>
                <p:nvPr/>
              </p:nvGrpSpPr>
              <p:grpSpPr bwMode="auto">
                <a:xfrm>
                  <a:off x="4699" y="1145"/>
                  <a:ext cx="138" cy="29"/>
                  <a:chOff x="2468" y="1332"/>
                  <a:chExt cx="310" cy="60"/>
                </a:xfrm>
              </p:grpSpPr>
              <p:sp>
                <p:nvSpPr>
                  <p:cNvPr id="132148" name="Freeform 1190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1270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i="1">
                      <a:solidFill>
                        <a:srgbClr val="000000"/>
                      </a:solidFill>
                      <a:latin typeface="Comic Sans MS" pitchFamily="66" charset="0"/>
                      <a:ea typeface="MS PGothic" pitchFamily="34" charset="-128"/>
                    </a:endParaRPr>
                  </a:p>
                </p:txBody>
              </p:sp>
              <p:sp>
                <p:nvSpPr>
                  <p:cNvPr id="132149" name="Freeform 1191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1270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i="1">
                      <a:solidFill>
                        <a:srgbClr val="000000"/>
                      </a:solidFill>
                      <a:latin typeface="Comic Sans MS" pitchFamily="66" charset="0"/>
                      <a:ea typeface="MS PGothic" pitchFamily="34" charset="-128"/>
                    </a:endParaRPr>
                  </a:p>
                </p:txBody>
              </p:sp>
            </p:grpSp>
            <p:sp>
              <p:nvSpPr>
                <p:cNvPr id="45107" name="Line 1192"/>
                <p:cNvSpPr>
                  <a:spLocks noChangeShapeType="1"/>
                </p:cNvSpPr>
                <p:nvPr/>
              </p:nvSpPr>
              <p:spPr bwMode="auto">
                <a:xfrm>
                  <a:off x="4651" y="1158"/>
                  <a:ext cx="0" cy="4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i="1">
                    <a:solidFill>
                      <a:srgbClr val="000000"/>
                    </a:solidFill>
                    <a:latin typeface="Comic Sans MS" charset="0"/>
                    <a:ea typeface="ＭＳ Ｐゴシック" charset="0"/>
                  </a:endParaRPr>
                </a:p>
              </p:txBody>
            </p:sp>
            <p:sp>
              <p:nvSpPr>
                <p:cNvPr id="45108" name="Line 1193"/>
                <p:cNvSpPr>
                  <a:spLocks noChangeShapeType="1"/>
                </p:cNvSpPr>
                <p:nvPr/>
              </p:nvSpPr>
              <p:spPr bwMode="auto">
                <a:xfrm>
                  <a:off x="4894" y="1160"/>
                  <a:ext cx="0" cy="4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i="1">
                    <a:solidFill>
                      <a:srgbClr val="000000"/>
                    </a:solidFill>
                    <a:latin typeface="Comic Sans MS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91" name="Rectangle 43"/>
              <p:cNvSpPr>
                <a:spLocks noChangeArrowheads="1"/>
              </p:cNvSpPr>
              <p:nvPr/>
            </p:nvSpPr>
            <p:spPr bwMode="auto">
              <a:xfrm rot="-5400000">
                <a:off x="4046200" y="3485965"/>
                <a:ext cx="126295" cy="195452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i="1">
                  <a:solidFill>
                    <a:srgbClr val="000000"/>
                  </a:solidFill>
                  <a:latin typeface="Comic Sans MS" pitchFamily="66" charset="0"/>
                  <a:ea typeface="MS PGothic" pitchFamily="34" charset="-128"/>
                </a:endParaRPr>
              </a:p>
            </p:txBody>
          </p:sp>
        </p:grpSp>
        <p:grpSp>
          <p:nvGrpSpPr>
            <p:cNvPr id="132134" name="Group 93"/>
            <p:cNvGrpSpPr>
              <a:grpSpLocks/>
            </p:cNvGrpSpPr>
            <p:nvPr/>
          </p:nvGrpSpPr>
          <p:grpSpPr bwMode="auto">
            <a:xfrm>
              <a:off x="1483360" y="5313680"/>
              <a:ext cx="701043" cy="517588"/>
              <a:chOff x="1046480" y="3962400"/>
              <a:chExt cx="1026163" cy="761428"/>
            </a:xfrm>
          </p:grpSpPr>
          <p:sp>
            <p:nvSpPr>
              <p:cNvPr id="95" name="Rectangle 48"/>
              <p:cNvSpPr>
                <a:spLocks noChangeArrowheads="1"/>
              </p:cNvSpPr>
              <p:nvPr/>
            </p:nvSpPr>
            <p:spPr bwMode="auto">
              <a:xfrm rot="-5400000">
                <a:off x="1893438" y="4298853"/>
                <a:ext cx="109762" cy="248638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i="1">
                  <a:solidFill>
                    <a:srgbClr val="000000"/>
                  </a:solidFill>
                  <a:latin typeface="Comic Sans MS" pitchFamily="66" charset="0"/>
                  <a:ea typeface="MS PGothic" pitchFamily="34" charset="-128"/>
                </a:endParaRPr>
              </a:p>
            </p:txBody>
          </p:sp>
          <p:grpSp>
            <p:nvGrpSpPr>
              <p:cNvPr id="132136" name="Group 49"/>
              <p:cNvGrpSpPr>
                <a:grpSpLocks/>
              </p:cNvGrpSpPr>
              <p:nvPr/>
            </p:nvGrpSpPr>
            <p:grpSpPr bwMode="auto">
              <a:xfrm>
                <a:off x="1046480" y="3962400"/>
                <a:ext cx="936071" cy="761428"/>
                <a:chOff x="-44" y="1473"/>
                <a:chExt cx="981" cy="1105"/>
              </a:xfrm>
            </p:grpSpPr>
            <p:pic>
              <p:nvPicPr>
                <p:cNvPr id="132137" name="Picture 50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32138" name="Freeform 51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296 w 356"/>
                    <a:gd name="T3" fmla="*/ 69 h 368"/>
                    <a:gd name="T4" fmla="*/ 1537 w 356"/>
                    <a:gd name="T5" fmla="*/ 1447 h 368"/>
                    <a:gd name="T6" fmla="*/ 339 w 356"/>
                    <a:gd name="T7" fmla="*/ 1810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i="1">
                    <a:solidFill>
                      <a:srgbClr val="000000"/>
                    </a:solidFill>
                    <a:latin typeface="Comic Sans MS" pitchFamily="66" charset="0"/>
                    <a:ea typeface="MS PGothic" pitchFamily="34" charset="-128"/>
                  </a:endParaRPr>
                </a:p>
              </p:txBody>
            </p:sp>
          </p:grpSp>
        </p:grpSp>
      </p:grpSp>
      <p:pic>
        <p:nvPicPr>
          <p:cNvPr id="132102" name="Picture 15" descr="underline_base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8" y="763588"/>
            <a:ext cx="77692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189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4145" name="Group 94"/>
          <p:cNvGrpSpPr>
            <a:grpSpLocks/>
          </p:cNvGrpSpPr>
          <p:nvPr/>
        </p:nvGrpSpPr>
        <p:grpSpPr bwMode="auto">
          <a:xfrm>
            <a:off x="709613" y="3962400"/>
            <a:ext cx="8221662" cy="2349500"/>
            <a:chOff x="709613" y="3962400"/>
            <a:chExt cx="8221662" cy="2349500"/>
          </a:xfrm>
        </p:grpSpPr>
        <p:grpSp>
          <p:nvGrpSpPr>
            <p:cNvPr id="134183" name="Group 95"/>
            <p:cNvGrpSpPr>
              <a:grpSpLocks/>
            </p:cNvGrpSpPr>
            <p:nvPr/>
          </p:nvGrpSpPr>
          <p:grpSpPr bwMode="auto">
            <a:xfrm>
              <a:off x="6979920" y="5354320"/>
              <a:ext cx="711200" cy="601028"/>
              <a:chOff x="7179310" y="4033520"/>
              <a:chExt cx="1009650" cy="855028"/>
            </a:xfrm>
          </p:grpSpPr>
          <p:grpSp>
            <p:nvGrpSpPr>
              <p:cNvPr id="134242" name="Group 44"/>
              <p:cNvGrpSpPr>
                <a:grpSpLocks/>
              </p:cNvGrpSpPr>
              <p:nvPr/>
            </p:nvGrpSpPr>
            <p:grpSpPr bwMode="auto">
              <a:xfrm>
                <a:off x="7179310" y="4033520"/>
                <a:ext cx="1009650" cy="855028"/>
                <a:chOff x="-44" y="1473"/>
                <a:chExt cx="981" cy="1105"/>
              </a:xfrm>
            </p:grpSpPr>
            <p:pic>
              <p:nvPicPr>
                <p:cNvPr id="134244" name="Picture 45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34245" name="Freeform 46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296 w 356"/>
                    <a:gd name="T3" fmla="*/ 69 h 368"/>
                    <a:gd name="T4" fmla="*/ 1537 w 356"/>
                    <a:gd name="T5" fmla="*/ 1447 h 368"/>
                    <a:gd name="T6" fmla="*/ 339 w 356"/>
                    <a:gd name="T7" fmla="*/ 1810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i="1">
                    <a:solidFill>
                      <a:srgbClr val="000000"/>
                    </a:solidFill>
                    <a:latin typeface="Comic Sans MS" pitchFamily="66" charset="0"/>
                    <a:ea typeface="MS PGothic" pitchFamily="34" charset="-128"/>
                  </a:endParaRPr>
                </a:p>
              </p:txBody>
            </p:sp>
          </p:grpSp>
          <p:sp>
            <p:nvSpPr>
              <p:cNvPr id="156" name="Rectangle 43"/>
              <p:cNvSpPr>
                <a:spLocks noChangeArrowheads="1"/>
              </p:cNvSpPr>
              <p:nvPr/>
            </p:nvSpPr>
            <p:spPr bwMode="auto">
              <a:xfrm rot="-5400000">
                <a:off x="7439930" y="4308572"/>
                <a:ext cx="126470" cy="196070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i="1">
                  <a:solidFill>
                    <a:srgbClr val="000000"/>
                  </a:solidFill>
                  <a:latin typeface="Comic Sans MS" pitchFamily="66" charset="0"/>
                  <a:ea typeface="MS PGothic" pitchFamily="34" charset="-128"/>
                </a:endParaRPr>
              </a:p>
            </p:txBody>
          </p:sp>
        </p:grpSp>
        <p:grpSp>
          <p:nvGrpSpPr>
            <p:cNvPr id="134184" name="Group 96"/>
            <p:cNvGrpSpPr>
              <a:grpSpLocks/>
            </p:cNvGrpSpPr>
            <p:nvPr/>
          </p:nvGrpSpPr>
          <p:grpSpPr bwMode="auto">
            <a:xfrm>
              <a:off x="1046480" y="3962400"/>
              <a:ext cx="1026163" cy="761428"/>
              <a:chOff x="1046480" y="3962400"/>
              <a:chExt cx="1026163" cy="761428"/>
            </a:xfrm>
          </p:grpSpPr>
          <p:sp>
            <p:nvSpPr>
              <p:cNvPr id="151" name="Rectangle 48"/>
              <p:cNvSpPr>
                <a:spLocks noChangeArrowheads="1"/>
              </p:cNvSpPr>
              <p:nvPr/>
            </p:nvSpPr>
            <p:spPr bwMode="auto">
              <a:xfrm rot="-5400000">
                <a:off x="1893887" y="4300538"/>
                <a:ext cx="111125" cy="247650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i="1">
                  <a:solidFill>
                    <a:srgbClr val="000000"/>
                  </a:solidFill>
                  <a:latin typeface="Comic Sans MS" pitchFamily="66" charset="0"/>
                  <a:ea typeface="MS PGothic" pitchFamily="34" charset="-128"/>
                </a:endParaRPr>
              </a:p>
            </p:txBody>
          </p:sp>
          <p:grpSp>
            <p:nvGrpSpPr>
              <p:cNvPr id="134239" name="Group 49"/>
              <p:cNvGrpSpPr>
                <a:grpSpLocks/>
              </p:cNvGrpSpPr>
              <p:nvPr/>
            </p:nvGrpSpPr>
            <p:grpSpPr bwMode="auto">
              <a:xfrm>
                <a:off x="1046480" y="3962400"/>
                <a:ext cx="936071" cy="761428"/>
                <a:chOff x="-44" y="1473"/>
                <a:chExt cx="981" cy="1105"/>
              </a:xfrm>
            </p:grpSpPr>
            <p:pic>
              <p:nvPicPr>
                <p:cNvPr id="134240" name="Picture 50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34241" name="Freeform 51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296 w 356"/>
                    <a:gd name="T3" fmla="*/ 69 h 368"/>
                    <a:gd name="T4" fmla="*/ 1537 w 356"/>
                    <a:gd name="T5" fmla="*/ 1447 h 368"/>
                    <a:gd name="T6" fmla="*/ 339 w 356"/>
                    <a:gd name="T7" fmla="*/ 1810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i="1">
                    <a:solidFill>
                      <a:srgbClr val="000000"/>
                    </a:solidFill>
                    <a:latin typeface="Comic Sans MS" pitchFamily="66" charset="0"/>
                    <a:ea typeface="MS PGothic" pitchFamily="34" charset="-128"/>
                  </a:endParaRPr>
                </a:p>
              </p:txBody>
            </p:sp>
          </p:grpSp>
        </p:grpSp>
        <p:sp>
          <p:nvSpPr>
            <p:cNvPr id="98" name="Text Box 4"/>
            <p:cNvSpPr txBox="1">
              <a:spLocks noChangeArrowheads="1"/>
            </p:cNvSpPr>
            <p:nvPr/>
          </p:nvSpPr>
          <p:spPr bwMode="auto">
            <a:xfrm>
              <a:off x="4224338" y="4381500"/>
              <a:ext cx="376237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US" sz="2400" dirty="0">
                  <a:solidFill>
                    <a:srgbClr val="FF0000"/>
                  </a:solidFill>
                  <a:ea typeface="MS PGothic" pitchFamily="34" charset="-128"/>
                </a:rPr>
                <a:t>R</a:t>
              </a:r>
              <a:endParaRPr lang="en-US" dirty="0">
                <a:solidFill>
                  <a:srgbClr val="000000"/>
                </a:solidFill>
                <a:ea typeface="MS PGothic" pitchFamily="34" charset="-128"/>
              </a:endParaRPr>
            </a:p>
          </p:txBody>
        </p:sp>
        <p:sp>
          <p:nvSpPr>
            <p:cNvPr id="46123" name="Text Box 21"/>
            <p:cNvSpPr txBox="1">
              <a:spLocks noChangeArrowheads="1"/>
            </p:cNvSpPr>
            <p:nvPr/>
          </p:nvSpPr>
          <p:spPr bwMode="auto">
            <a:xfrm>
              <a:off x="3868738" y="5378450"/>
              <a:ext cx="154305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i="0" smtClean="0">
                  <a:solidFill>
                    <a:srgbClr val="000000"/>
                  </a:solidFill>
                  <a:latin typeface="Arial" charset="0"/>
                </a:rPr>
                <a:t>1A-23-F9-CD-06-9B</a:t>
              </a:r>
            </a:p>
          </p:txBody>
        </p:sp>
        <p:sp>
          <p:nvSpPr>
            <p:cNvPr id="46124" name="Text Box 22"/>
            <p:cNvSpPr txBox="1">
              <a:spLocks noChangeArrowheads="1"/>
            </p:cNvSpPr>
            <p:nvPr/>
          </p:nvSpPr>
          <p:spPr bwMode="auto">
            <a:xfrm>
              <a:off x="4016375" y="5205413"/>
              <a:ext cx="1322388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i="0" smtClean="0">
                  <a:solidFill>
                    <a:srgbClr val="000000"/>
                  </a:solidFill>
                  <a:latin typeface="Arial" charset="0"/>
                </a:rPr>
                <a:t>222.222.222.220</a:t>
              </a:r>
            </a:p>
          </p:txBody>
        </p:sp>
        <p:grpSp>
          <p:nvGrpSpPr>
            <p:cNvPr id="134188" name="Group 23"/>
            <p:cNvGrpSpPr>
              <a:grpSpLocks/>
            </p:cNvGrpSpPr>
            <p:nvPr/>
          </p:nvGrpSpPr>
          <p:grpSpPr bwMode="auto">
            <a:xfrm>
              <a:off x="3044825" y="5794375"/>
              <a:ext cx="1541463" cy="449263"/>
              <a:chOff x="1934" y="2405"/>
              <a:chExt cx="971" cy="283"/>
            </a:xfrm>
          </p:grpSpPr>
          <p:sp>
            <p:nvSpPr>
              <p:cNvPr id="46173" name="Text Box 24"/>
              <p:cNvSpPr txBox="1">
                <a:spLocks noChangeArrowheads="1"/>
              </p:cNvSpPr>
              <p:nvPr/>
            </p:nvSpPr>
            <p:spPr bwMode="auto">
              <a:xfrm>
                <a:off x="1934" y="2405"/>
                <a:ext cx="833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1200" i="0" smtClean="0">
                    <a:solidFill>
                      <a:srgbClr val="000000"/>
                    </a:solidFill>
                    <a:latin typeface="Arial" charset="0"/>
                  </a:rPr>
                  <a:t>111.111.111.110</a:t>
                </a:r>
              </a:p>
            </p:txBody>
          </p:sp>
          <p:sp>
            <p:nvSpPr>
              <p:cNvPr id="46174" name="Text Box 25"/>
              <p:cNvSpPr txBox="1">
                <a:spLocks noChangeArrowheads="1"/>
              </p:cNvSpPr>
              <p:nvPr/>
            </p:nvSpPr>
            <p:spPr bwMode="auto">
              <a:xfrm>
                <a:off x="1938" y="2515"/>
                <a:ext cx="967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1200" i="0" smtClean="0">
                    <a:solidFill>
                      <a:srgbClr val="000000"/>
                    </a:solidFill>
                    <a:latin typeface="Arial" charset="0"/>
                  </a:rPr>
                  <a:t>E6-E9-00-17-BB-4B</a:t>
                </a:r>
              </a:p>
            </p:txBody>
          </p:sp>
        </p:grpSp>
        <p:sp>
          <p:nvSpPr>
            <p:cNvPr id="46126" name="Text Box 26"/>
            <p:cNvSpPr txBox="1">
              <a:spLocks noChangeArrowheads="1"/>
            </p:cNvSpPr>
            <p:nvPr/>
          </p:nvSpPr>
          <p:spPr bwMode="auto">
            <a:xfrm>
              <a:off x="952500" y="6037263"/>
              <a:ext cx="1627188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i="0" smtClean="0">
                  <a:solidFill>
                    <a:srgbClr val="000000"/>
                  </a:solidFill>
                  <a:latin typeface="Arial" charset="0"/>
                </a:rPr>
                <a:t>CC-49-DE-D0-AB-7D</a:t>
              </a:r>
            </a:p>
          </p:txBody>
        </p:sp>
        <p:sp>
          <p:nvSpPr>
            <p:cNvPr id="46127" name="Text Box 27"/>
            <p:cNvSpPr txBox="1">
              <a:spLocks noChangeArrowheads="1"/>
            </p:cNvSpPr>
            <p:nvPr/>
          </p:nvSpPr>
          <p:spPr bwMode="auto">
            <a:xfrm>
              <a:off x="942975" y="5854700"/>
              <a:ext cx="1322388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i="0" smtClean="0">
                  <a:solidFill>
                    <a:srgbClr val="000000"/>
                  </a:solidFill>
                  <a:latin typeface="Arial" charset="0"/>
                </a:rPr>
                <a:t>111.111.111.112</a:t>
              </a:r>
            </a:p>
          </p:txBody>
        </p:sp>
        <p:sp>
          <p:nvSpPr>
            <p:cNvPr id="46128" name="Text Box 30"/>
            <p:cNvSpPr txBox="1">
              <a:spLocks noChangeArrowheads="1"/>
            </p:cNvSpPr>
            <p:nvPr/>
          </p:nvSpPr>
          <p:spPr bwMode="auto">
            <a:xfrm>
              <a:off x="709613" y="4741863"/>
              <a:ext cx="1322387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i="0" smtClean="0">
                  <a:solidFill>
                    <a:srgbClr val="000000"/>
                  </a:solidFill>
                  <a:latin typeface="Arial" charset="0"/>
                </a:rPr>
                <a:t>111.111.111.111</a:t>
              </a:r>
            </a:p>
          </p:txBody>
        </p:sp>
        <p:sp>
          <p:nvSpPr>
            <p:cNvPr id="46129" name="Text Box 33"/>
            <p:cNvSpPr txBox="1">
              <a:spLocks noChangeArrowheads="1"/>
            </p:cNvSpPr>
            <p:nvPr/>
          </p:nvSpPr>
          <p:spPr bwMode="auto">
            <a:xfrm>
              <a:off x="730250" y="4927600"/>
              <a:ext cx="1509713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i="0" smtClean="0">
                  <a:solidFill>
                    <a:srgbClr val="000000"/>
                  </a:solidFill>
                  <a:latin typeface="Arial" charset="0"/>
                </a:rPr>
                <a:t>74-29-9C-E8-FF-55</a:t>
              </a:r>
            </a:p>
          </p:txBody>
        </p:sp>
        <p:sp>
          <p:nvSpPr>
            <p:cNvPr id="134193" name="Freeform 39"/>
            <p:cNvSpPr>
              <a:spLocks/>
            </p:cNvSpPr>
            <p:nvPr/>
          </p:nvSpPr>
          <p:spPr bwMode="auto">
            <a:xfrm>
              <a:off x="2365375" y="4437063"/>
              <a:ext cx="839788" cy="1069975"/>
            </a:xfrm>
            <a:custGeom>
              <a:avLst/>
              <a:gdLst>
                <a:gd name="T0" fmla="*/ 2147483647 w 1005"/>
                <a:gd name="T1" fmla="*/ 2147483647 h 996"/>
                <a:gd name="T2" fmla="*/ 2147483647 w 1005"/>
                <a:gd name="T3" fmla="*/ 2147483647 h 996"/>
                <a:gd name="T4" fmla="*/ 2147483647 w 1005"/>
                <a:gd name="T5" fmla="*/ 2147483647 h 996"/>
                <a:gd name="T6" fmla="*/ 2147483647 w 1005"/>
                <a:gd name="T7" fmla="*/ 2147483647 h 996"/>
                <a:gd name="T8" fmla="*/ 2147483647 w 1005"/>
                <a:gd name="T9" fmla="*/ 2147483647 h 996"/>
                <a:gd name="T10" fmla="*/ 2147483647 w 1005"/>
                <a:gd name="T11" fmla="*/ 2147483647 h 996"/>
                <a:gd name="T12" fmla="*/ 2147483647 w 1005"/>
                <a:gd name="T13" fmla="*/ 2147483647 h 996"/>
                <a:gd name="T14" fmla="*/ 2147483647 w 1005"/>
                <a:gd name="T15" fmla="*/ 2147483647 h 996"/>
                <a:gd name="T16" fmla="*/ 2147483647 w 1005"/>
                <a:gd name="T17" fmla="*/ 2147483647 h 996"/>
                <a:gd name="T18" fmla="*/ 2147483647 w 1005"/>
                <a:gd name="T19" fmla="*/ 2147483647 h 996"/>
                <a:gd name="T20" fmla="*/ 2147483647 w 1005"/>
                <a:gd name="T21" fmla="*/ 2147483647 h 996"/>
                <a:gd name="T22" fmla="*/ 2147483647 w 1005"/>
                <a:gd name="T23" fmla="*/ 2147483647 h 996"/>
                <a:gd name="T24" fmla="*/ 2147483647 w 1005"/>
                <a:gd name="T25" fmla="*/ 2147483647 h 99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005" h="996">
                  <a:moveTo>
                    <a:pt x="307" y="83"/>
                  </a:moveTo>
                  <a:cubicBezTo>
                    <a:pt x="218" y="117"/>
                    <a:pt x="182" y="156"/>
                    <a:pt x="134" y="227"/>
                  </a:cubicBezTo>
                  <a:cubicBezTo>
                    <a:pt x="86" y="298"/>
                    <a:pt x="38" y="426"/>
                    <a:pt x="19" y="507"/>
                  </a:cubicBezTo>
                  <a:cubicBezTo>
                    <a:pt x="0" y="588"/>
                    <a:pt x="8" y="648"/>
                    <a:pt x="19" y="716"/>
                  </a:cubicBezTo>
                  <a:cubicBezTo>
                    <a:pt x="30" y="784"/>
                    <a:pt x="54" y="873"/>
                    <a:pt x="84" y="918"/>
                  </a:cubicBezTo>
                  <a:cubicBezTo>
                    <a:pt x="114" y="963"/>
                    <a:pt x="148" y="984"/>
                    <a:pt x="199" y="990"/>
                  </a:cubicBezTo>
                  <a:cubicBezTo>
                    <a:pt x="250" y="996"/>
                    <a:pt x="310" y="961"/>
                    <a:pt x="393" y="954"/>
                  </a:cubicBezTo>
                  <a:cubicBezTo>
                    <a:pt x="476" y="947"/>
                    <a:pt x="614" y="967"/>
                    <a:pt x="696" y="947"/>
                  </a:cubicBezTo>
                  <a:cubicBezTo>
                    <a:pt x="778" y="927"/>
                    <a:pt x="833" y="898"/>
                    <a:pt x="883" y="831"/>
                  </a:cubicBezTo>
                  <a:cubicBezTo>
                    <a:pt x="933" y="764"/>
                    <a:pt x="991" y="644"/>
                    <a:pt x="998" y="543"/>
                  </a:cubicBezTo>
                  <a:cubicBezTo>
                    <a:pt x="1005" y="442"/>
                    <a:pt x="981" y="313"/>
                    <a:pt x="926" y="227"/>
                  </a:cubicBezTo>
                  <a:cubicBezTo>
                    <a:pt x="871" y="141"/>
                    <a:pt x="768" y="50"/>
                    <a:pt x="667" y="25"/>
                  </a:cubicBezTo>
                  <a:cubicBezTo>
                    <a:pt x="566" y="0"/>
                    <a:pt x="396" y="49"/>
                    <a:pt x="307" y="83"/>
                  </a:cubicBezTo>
                  <a:close/>
                </a:path>
              </a:pathLst>
            </a:custGeom>
            <a:solidFill>
              <a:srgbClr val="00CCFF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Comic Sans MS" pitchFamily="66" charset="0"/>
                <a:ea typeface="MS PGothic" pitchFamily="34" charset="-128"/>
              </a:endParaRPr>
            </a:p>
          </p:txBody>
        </p:sp>
        <p:sp>
          <p:nvSpPr>
            <p:cNvPr id="46131" name="Line 40"/>
            <p:cNvSpPr>
              <a:spLocks noChangeShapeType="1"/>
            </p:cNvSpPr>
            <p:nvPr/>
          </p:nvSpPr>
          <p:spPr bwMode="auto">
            <a:xfrm>
              <a:off x="2062163" y="4416425"/>
              <a:ext cx="438150" cy="230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6132" name="Line 41"/>
            <p:cNvSpPr>
              <a:spLocks noChangeShapeType="1"/>
            </p:cNvSpPr>
            <p:nvPr/>
          </p:nvSpPr>
          <p:spPr bwMode="auto">
            <a:xfrm flipV="1">
              <a:off x="2185988" y="5360988"/>
              <a:ext cx="231775" cy="2555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6133" name="Line 42"/>
            <p:cNvSpPr>
              <a:spLocks noChangeShapeType="1"/>
            </p:cNvSpPr>
            <p:nvPr/>
          </p:nvSpPr>
          <p:spPr bwMode="auto">
            <a:xfrm>
              <a:off x="3184525" y="4954588"/>
              <a:ext cx="584200" cy="95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6134" name="Line 44"/>
            <p:cNvSpPr>
              <a:spLocks noChangeShapeType="1"/>
            </p:cNvSpPr>
            <p:nvPr/>
          </p:nvSpPr>
          <p:spPr bwMode="auto">
            <a:xfrm flipV="1">
              <a:off x="2101850" y="5711825"/>
              <a:ext cx="0" cy="1635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6135" name="Line 45"/>
            <p:cNvSpPr>
              <a:spLocks noChangeShapeType="1"/>
            </p:cNvSpPr>
            <p:nvPr/>
          </p:nvSpPr>
          <p:spPr bwMode="auto">
            <a:xfrm flipH="1" flipV="1">
              <a:off x="1976438" y="4489450"/>
              <a:ext cx="0" cy="3984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6136" name="Line 46"/>
            <p:cNvSpPr>
              <a:spLocks noChangeShapeType="1"/>
            </p:cNvSpPr>
            <p:nvPr/>
          </p:nvSpPr>
          <p:spPr bwMode="auto">
            <a:xfrm>
              <a:off x="3854450" y="5021263"/>
              <a:ext cx="0" cy="7508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6137" name="Line 47"/>
            <p:cNvSpPr>
              <a:spLocks noChangeShapeType="1"/>
            </p:cNvSpPr>
            <p:nvPr/>
          </p:nvSpPr>
          <p:spPr bwMode="auto">
            <a:xfrm flipH="1" flipV="1">
              <a:off x="4935538" y="5011738"/>
              <a:ext cx="4762" cy="2206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114" name="Text Box 58"/>
            <p:cNvSpPr txBox="1">
              <a:spLocks noChangeArrowheads="1"/>
            </p:cNvSpPr>
            <p:nvPr/>
          </p:nvSpPr>
          <p:spPr bwMode="auto">
            <a:xfrm>
              <a:off x="719138" y="4156075"/>
              <a:ext cx="390525" cy="461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400" dirty="0">
                  <a:solidFill>
                    <a:srgbClr val="FF0000"/>
                  </a:solidFill>
                  <a:ea typeface="MS PGothic" pitchFamily="34" charset="-128"/>
                </a:rPr>
                <a:t>A</a:t>
              </a:r>
            </a:p>
          </p:txBody>
        </p:sp>
        <p:sp>
          <p:nvSpPr>
            <p:cNvPr id="46139" name="Line 60"/>
            <p:cNvSpPr>
              <a:spLocks noChangeShapeType="1"/>
            </p:cNvSpPr>
            <p:nvPr/>
          </p:nvSpPr>
          <p:spPr bwMode="auto">
            <a:xfrm>
              <a:off x="5045075" y="4921250"/>
              <a:ext cx="11985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134203" name="Group 63"/>
            <p:cNvGrpSpPr>
              <a:grpSpLocks/>
            </p:cNvGrpSpPr>
            <p:nvPr/>
          </p:nvGrpSpPr>
          <p:grpSpPr bwMode="auto">
            <a:xfrm>
              <a:off x="7372350" y="4845050"/>
              <a:ext cx="1558925" cy="460375"/>
              <a:chOff x="4351" y="2786"/>
              <a:chExt cx="982" cy="290"/>
            </a:xfrm>
          </p:grpSpPr>
          <p:sp>
            <p:nvSpPr>
              <p:cNvPr id="46171" name="Text Box 64"/>
              <p:cNvSpPr txBox="1">
                <a:spLocks noChangeArrowheads="1"/>
              </p:cNvSpPr>
              <p:nvPr/>
            </p:nvSpPr>
            <p:spPr bwMode="auto">
              <a:xfrm>
                <a:off x="4352" y="2786"/>
                <a:ext cx="833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1200" i="0" smtClean="0">
                    <a:solidFill>
                      <a:srgbClr val="000000"/>
                    </a:solidFill>
                    <a:latin typeface="Arial" charset="0"/>
                  </a:rPr>
                  <a:t>222.222.222.222</a:t>
                </a:r>
              </a:p>
            </p:txBody>
          </p:sp>
          <p:sp>
            <p:nvSpPr>
              <p:cNvPr id="46172" name="Text Box 65"/>
              <p:cNvSpPr txBox="1">
                <a:spLocks noChangeArrowheads="1"/>
              </p:cNvSpPr>
              <p:nvPr/>
            </p:nvSpPr>
            <p:spPr bwMode="auto">
              <a:xfrm>
                <a:off x="4351" y="2904"/>
                <a:ext cx="982" cy="1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1200" i="0" smtClean="0">
                    <a:solidFill>
                      <a:srgbClr val="000000"/>
                    </a:solidFill>
                    <a:latin typeface="Arial" charset="0"/>
                  </a:rPr>
                  <a:t>49-BD-D2-C7-56-2A</a:t>
                </a:r>
              </a:p>
            </p:txBody>
          </p:sp>
        </p:grpSp>
        <p:sp>
          <p:nvSpPr>
            <p:cNvPr id="46141" name="Line 67"/>
            <p:cNvSpPr>
              <a:spLocks noChangeShapeType="1"/>
            </p:cNvSpPr>
            <p:nvPr/>
          </p:nvSpPr>
          <p:spPr bwMode="auto">
            <a:xfrm flipV="1">
              <a:off x="6943725" y="4416425"/>
              <a:ext cx="450850" cy="317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6142" name="Line 68"/>
            <p:cNvSpPr>
              <a:spLocks noChangeShapeType="1"/>
            </p:cNvSpPr>
            <p:nvPr/>
          </p:nvSpPr>
          <p:spPr bwMode="auto">
            <a:xfrm flipH="1" flipV="1">
              <a:off x="7469188" y="4492625"/>
              <a:ext cx="11112" cy="3889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6143" name="Text Box 71"/>
            <p:cNvSpPr txBox="1">
              <a:spLocks noChangeArrowheads="1"/>
            </p:cNvSpPr>
            <p:nvPr/>
          </p:nvSpPr>
          <p:spPr bwMode="auto">
            <a:xfrm>
              <a:off x="7073900" y="5811838"/>
              <a:ext cx="1322388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i="0" smtClean="0">
                  <a:solidFill>
                    <a:srgbClr val="000000"/>
                  </a:solidFill>
                  <a:latin typeface="Arial" charset="0"/>
                </a:rPr>
                <a:t>222.222.222.221</a:t>
              </a:r>
            </a:p>
          </p:txBody>
        </p:sp>
        <p:sp>
          <p:nvSpPr>
            <p:cNvPr id="46144" name="Text Box 72"/>
            <p:cNvSpPr txBox="1">
              <a:spLocks noChangeArrowheads="1"/>
            </p:cNvSpPr>
            <p:nvPr/>
          </p:nvSpPr>
          <p:spPr bwMode="auto">
            <a:xfrm>
              <a:off x="7077075" y="5986463"/>
              <a:ext cx="1501775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i="0" smtClean="0">
                  <a:solidFill>
                    <a:srgbClr val="000000"/>
                  </a:solidFill>
                  <a:latin typeface="Arial" charset="0"/>
                </a:rPr>
                <a:t>88-B2-2F-54-1A-0F</a:t>
              </a:r>
            </a:p>
          </p:txBody>
        </p:sp>
        <p:sp>
          <p:nvSpPr>
            <p:cNvPr id="46145" name="Line 73"/>
            <p:cNvSpPr>
              <a:spLocks noChangeShapeType="1"/>
            </p:cNvSpPr>
            <p:nvPr/>
          </p:nvSpPr>
          <p:spPr bwMode="auto">
            <a:xfrm flipH="1" flipV="1">
              <a:off x="6873875" y="5313363"/>
              <a:ext cx="254000" cy="2508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6146" name="Line 74"/>
            <p:cNvSpPr>
              <a:spLocks noChangeShapeType="1"/>
            </p:cNvSpPr>
            <p:nvPr/>
          </p:nvSpPr>
          <p:spPr bwMode="auto">
            <a:xfrm flipH="1">
              <a:off x="7208838" y="5654675"/>
              <a:ext cx="4762" cy="2016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134210" name="Freeform 75"/>
            <p:cNvSpPr>
              <a:spLocks/>
            </p:cNvSpPr>
            <p:nvPr/>
          </p:nvSpPr>
          <p:spPr bwMode="auto">
            <a:xfrm>
              <a:off x="6203950" y="4440238"/>
              <a:ext cx="765175" cy="1081088"/>
            </a:xfrm>
            <a:custGeom>
              <a:avLst/>
              <a:gdLst>
                <a:gd name="T0" fmla="*/ 2147483647 w 1005"/>
                <a:gd name="T1" fmla="*/ 2147483647 h 996"/>
                <a:gd name="T2" fmla="*/ 2147483647 w 1005"/>
                <a:gd name="T3" fmla="*/ 2147483647 h 996"/>
                <a:gd name="T4" fmla="*/ 2147483647 w 1005"/>
                <a:gd name="T5" fmla="*/ 2147483647 h 996"/>
                <a:gd name="T6" fmla="*/ 2147483647 w 1005"/>
                <a:gd name="T7" fmla="*/ 2147483647 h 996"/>
                <a:gd name="T8" fmla="*/ 2147483647 w 1005"/>
                <a:gd name="T9" fmla="*/ 2147483647 h 996"/>
                <a:gd name="T10" fmla="*/ 2147483647 w 1005"/>
                <a:gd name="T11" fmla="*/ 2147483647 h 996"/>
                <a:gd name="T12" fmla="*/ 2147483647 w 1005"/>
                <a:gd name="T13" fmla="*/ 2147483647 h 996"/>
                <a:gd name="T14" fmla="*/ 2147483647 w 1005"/>
                <a:gd name="T15" fmla="*/ 2147483647 h 996"/>
                <a:gd name="T16" fmla="*/ 2147483647 w 1005"/>
                <a:gd name="T17" fmla="*/ 2147483647 h 996"/>
                <a:gd name="T18" fmla="*/ 2147483647 w 1005"/>
                <a:gd name="T19" fmla="*/ 2147483647 h 996"/>
                <a:gd name="T20" fmla="*/ 2147483647 w 1005"/>
                <a:gd name="T21" fmla="*/ 2147483647 h 996"/>
                <a:gd name="T22" fmla="*/ 2147483647 w 1005"/>
                <a:gd name="T23" fmla="*/ 2147483647 h 996"/>
                <a:gd name="T24" fmla="*/ 2147483647 w 1005"/>
                <a:gd name="T25" fmla="*/ 2147483647 h 99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005" h="996">
                  <a:moveTo>
                    <a:pt x="307" y="83"/>
                  </a:moveTo>
                  <a:cubicBezTo>
                    <a:pt x="218" y="117"/>
                    <a:pt x="182" y="156"/>
                    <a:pt x="134" y="227"/>
                  </a:cubicBezTo>
                  <a:cubicBezTo>
                    <a:pt x="86" y="298"/>
                    <a:pt x="38" y="426"/>
                    <a:pt x="19" y="507"/>
                  </a:cubicBezTo>
                  <a:cubicBezTo>
                    <a:pt x="0" y="588"/>
                    <a:pt x="8" y="648"/>
                    <a:pt x="19" y="716"/>
                  </a:cubicBezTo>
                  <a:cubicBezTo>
                    <a:pt x="30" y="784"/>
                    <a:pt x="54" y="873"/>
                    <a:pt x="84" y="918"/>
                  </a:cubicBezTo>
                  <a:cubicBezTo>
                    <a:pt x="114" y="963"/>
                    <a:pt x="148" y="984"/>
                    <a:pt x="199" y="990"/>
                  </a:cubicBezTo>
                  <a:cubicBezTo>
                    <a:pt x="250" y="996"/>
                    <a:pt x="310" y="961"/>
                    <a:pt x="393" y="954"/>
                  </a:cubicBezTo>
                  <a:cubicBezTo>
                    <a:pt x="476" y="947"/>
                    <a:pt x="614" y="967"/>
                    <a:pt x="696" y="947"/>
                  </a:cubicBezTo>
                  <a:cubicBezTo>
                    <a:pt x="778" y="927"/>
                    <a:pt x="833" y="898"/>
                    <a:pt x="883" y="831"/>
                  </a:cubicBezTo>
                  <a:cubicBezTo>
                    <a:pt x="933" y="764"/>
                    <a:pt x="991" y="644"/>
                    <a:pt x="998" y="543"/>
                  </a:cubicBezTo>
                  <a:cubicBezTo>
                    <a:pt x="1005" y="442"/>
                    <a:pt x="981" y="313"/>
                    <a:pt x="926" y="227"/>
                  </a:cubicBezTo>
                  <a:cubicBezTo>
                    <a:pt x="871" y="141"/>
                    <a:pt x="768" y="50"/>
                    <a:pt x="667" y="25"/>
                  </a:cubicBezTo>
                  <a:cubicBezTo>
                    <a:pt x="566" y="0"/>
                    <a:pt x="396" y="49"/>
                    <a:pt x="307" y="83"/>
                  </a:cubicBezTo>
                  <a:close/>
                </a:path>
              </a:pathLst>
            </a:custGeom>
            <a:solidFill>
              <a:srgbClr val="00CCFF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Comic Sans MS" pitchFamily="66" charset="0"/>
                <a:ea typeface="MS PGothic" pitchFamily="34" charset="-128"/>
              </a:endParaRPr>
            </a:p>
          </p:txBody>
        </p:sp>
        <p:sp>
          <p:nvSpPr>
            <p:cNvPr id="124" name="Text Box 76"/>
            <p:cNvSpPr txBox="1">
              <a:spLocks noChangeArrowheads="1"/>
            </p:cNvSpPr>
            <p:nvPr/>
          </p:nvSpPr>
          <p:spPr bwMode="auto">
            <a:xfrm>
              <a:off x="8307388" y="4073525"/>
              <a:ext cx="357187" cy="461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400" dirty="0">
                  <a:solidFill>
                    <a:srgbClr val="FF0000"/>
                  </a:solidFill>
                  <a:ea typeface="MS PGothic" pitchFamily="34" charset="-128"/>
                </a:rPr>
                <a:t>B</a:t>
              </a:r>
            </a:p>
          </p:txBody>
        </p:sp>
        <p:grpSp>
          <p:nvGrpSpPr>
            <p:cNvPr id="134212" name="Group 124"/>
            <p:cNvGrpSpPr>
              <a:grpSpLocks/>
            </p:cNvGrpSpPr>
            <p:nvPr/>
          </p:nvGrpSpPr>
          <p:grpSpPr bwMode="auto">
            <a:xfrm>
              <a:off x="7179310" y="4033520"/>
              <a:ext cx="1009650" cy="855028"/>
              <a:chOff x="7179310" y="4033520"/>
              <a:chExt cx="1009650" cy="855028"/>
            </a:xfrm>
          </p:grpSpPr>
          <p:grpSp>
            <p:nvGrpSpPr>
              <p:cNvPr id="134230" name="Group 44"/>
              <p:cNvGrpSpPr>
                <a:grpSpLocks/>
              </p:cNvGrpSpPr>
              <p:nvPr/>
            </p:nvGrpSpPr>
            <p:grpSpPr bwMode="auto">
              <a:xfrm>
                <a:off x="7179310" y="4033520"/>
                <a:ext cx="1009650" cy="855028"/>
                <a:chOff x="-44" y="1473"/>
                <a:chExt cx="981" cy="1105"/>
              </a:xfrm>
            </p:grpSpPr>
            <p:pic>
              <p:nvPicPr>
                <p:cNvPr id="134232" name="Picture 45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34233" name="Freeform 46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296 w 356"/>
                    <a:gd name="T3" fmla="*/ 69 h 368"/>
                    <a:gd name="T4" fmla="*/ 1537 w 356"/>
                    <a:gd name="T5" fmla="*/ 1447 h 368"/>
                    <a:gd name="T6" fmla="*/ 339 w 356"/>
                    <a:gd name="T7" fmla="*/ 1810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i="1">
                    <a:solidFill>
                      <a:srgbClr val="000000"/>
                    </a:solidFill>
                    <a:latin typeface="Comic Sans MS" pitchFamily="66" charset="0"/>
                    <a:ea typeface="MS PGothic" pitchFamily="34" charset="-128"/>
                  </a:endParaRPr>
                </a:p>
              </p:txBody>
            </p:sp>
          </p:grpSp>
          <p:sp>
            <p:nvSpPr>
              <p:cNvPr id="144" name="Rectangle 43"/>
              <p:cNvSpPr>
                <a:spLocks noChangeArrowheads="1"/>
              </p:cNvSpPr>
              <p:nvPr/>
            </p:nvSpPr>
            <p:spPr bwMode="auto">
              <a:xfrm rot="-5400000">
                <a:off x="7438232" y="4309268"/>
                <a:ext cx="127000" cy="195263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i="1">
                  <a:solidFill>
                    <a:srgbClr val="000000"/>
                  </a:solidFill>
                  <a:latin typeface="Comic Sans MS" pitchFamily="66" charset="0"/>
                  <a:ea typeface="MS PGothic" pitchFamily="34" charset="-128"/>
                </a:endParaRPr>
              </a:p>
            </p:txBody>
          </p:sp>
        </p:grpSp>
        <p:grpSp>
          <p:nvGrpSpPr>
            <p:cNvPr id="134213" name="Group 125"/>
            <p:cNvGrpSpPr>
              <a:grpSpLocks/>
            </p:cNvGrpSpPr>
            <p:nvPr/>
          </p:nvGrpSpPr>
          <p:grpSpPr bwMode="auto">
            <a:xfrm>
              <a:off x="3757931" y="4714240"/>
              <a:ext cx="1291589" cy="426719"/>
              <a:chOff x="4011931" y="3379152"/>
              <a:chExt cx="1262062" cy="390207"/>
            </a:xfrm>
          </p:grpSpPr>
          <p:sp>
            <p:nvSpPr>
              <p:cNvPr id="132" name="Rectangle 43"/>
              <p:cNvSpPr>
                <a:spLocks noChangeArrowheads="1"/>
              </p:cNvSpPr>
              <p:nvPr/>
            </p:nvSpPr>
            <p:spPr bwMode="auto">
              <a:xfrm rot="-5400000">
                <a:off x="5112705" y="3476529"/>
                <a:ext cx="127747" cy="195452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i="1">
                  <a:solidFill>
                    <a:srgbClr val="000000"/>
                  </a:solidFill>
                  <a:latin typeface="Comic Sans MS" pitchFamily="66" charset="0"/>
                  <a:ea typeface="MS PGothic" pitchFamily="34" charset="-128"/>
                </a:endParaRPr>
              </a:p>
            </p:txBody>
          </p:sp>
          <p:grpSp>
            <p:nvGrpSpPr>
              <p:cNvPr id="134220" name="Group 1185"/>
              <p:cNvGrpSpPr>
                <a:grpSpLocks/>
              </p:cNvGrpSpPr>
              <p:nvPr/>
            </p:nvGrpSpPr>
            <p:grpSpPr bwMode="auto">
              <a:xfrm>
                <a:off x="4197985" y="3379152"/>
                <a:ext cx="892175" cy="390207"/>
                <a:chOff x="4650" y="1129"/>
                <a:chExt cx="246" cy="95"/>
              </a:xfrm>
            </p:grpSpPr>
            <p:sp>
              <p:nvSpPr>
                <p:cNvPr id="134222" name="Oval 407"/>
                <p:cNvSpPr>
                  <a:spLocks noChangeArrowheads="1"/>
                </p:cNvSpPr>
                <p:nvPr/>
              </p:nvSpPr>
              <p:spPr bwMode="auto">
                <a:xfrm>
                  <a:off x="4651" y="1171"/>
                  <a:ext cx="244" cy="53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000000"/>
                    </a:solidFill>
                    <a:latin typeface="Times New Roman" pitchFamily="18" charset="0"/>
                    <a:ea typeface="MS PGothic" pitchFamily="34" charset="-128"/>
                    <a:cs typeface="Arial" pitchFamily="34" charset="0"/>
                  </a:endParaRPr>
                </a:p>
              </p:txBody>
            </p:sp>
            <p:sp>
              <p:nvSpPr>
                <p:cNvPr id="134223" name="Rectangle 410"/>
                <p:cNvSpPr>
                  <a:spLocks noChangeArrowheads="1"/>
                </p:cNvSpPr>
                <p:nvPr/>
              </p:nvSpPr>
              <p:spPr bwMode="auto">
                <a:xfrm>
                  <a:off x="4651" y="1165"/>
                  <a:ext cx="245" cy="33"/>
                </a:xfrm>
                <a:prstGeom prst="rect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000000"/>
                    </a:solidFill>
                    <a:latin typeface="Times New Roman" pitchFamily="18" charset="0"/>
                    <a:ea typeface="MS PGothic" pitchFamily="34" charset="-128"/>
                    <a:cs typeface="Arial" pitchFamily="34" charset="0"/>
                  </a:endParaRPr>
                </a:p>
              </p:txBody>
            </p:sp>
            <p:sp>
              <p:nvSpPr>
                <p:cNvPr id="134224" name="Oval 411"/>
                <p:cNvSpPr>
                  <a:spLocks noChangeArrowheads="1"/>
                </p:cNvSpPr>
                <p:nvPr/>
              </p:nvSpPr>
              <p:spPr bwMode="auto">
                <a:xfrm>
                  <a:off x="4650" y="1129"/>
                  <a:ext cx="244" cy="62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000000"/>
                    </a:solidFill>
                    <a:latin typeface="Times New Roman" pitchFamily="18" charset="0"/>
                    <a:ea typeface="MS PGothic" pitchFamily="34" charset="-128"/>
                    <a:cs typeface="Arial" pitchFamily="34" charset="0"/>
                  </a:endParaRPr>
                </a:p>
              </p:txBody>
            </p:sp>
            <p:grpSp>
              <p:nvGrpSpPr>
                <p:cNvPr id="134225" name="Group 1189"/>
                <p:cNvGrpSpPr>
                  <a:grpSpLocks/>
                </p:cNvGrpSpPr>
                <p:nvPr/>
              </p:nvGrpSpPr>
              <p:grpSpPr bwMode="auto">
                <a:xfrm>
                  <a:off x="4699" y="1145"/>
                  <a:ext cx="138" cy="29"/>
                  <a:chOff x="2468" y="1332"/>
                  <a:chExt cx="310" cy="60"/>
                </a:xfrm>
              </p:grpSpPr>
              <p:sp>
                <p:nvSpPr>
                  <p:cNvPr id="134228" name="Freeform 1190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1270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i="1">
                      <a:solidFill>
                        <a:srgbClr val="000000"/>
                      </a:solidFill>
                      <a:latin typeface="Comic Sans MS" pitchFamily="66" charset="0"/>
                      <a:ea typeface="MS PGothic" pitchFamily="34" charset="-128"/>
                    </a:endParaRPr>
                  </a:p>
                </p:txBody>
              </p:sp>
              <p:sp>
                <p:nvSpPr>
                  <p:cNvPr id="134229" name="Freeform 1191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1270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i="1">
                      <a:solidFill>
                        <a:srgbClr val="000000"/>
                      </a:solidFill>
                      <a:latin typeface="Comic Sans MS" pitchFamily="66" charset="0"/>
                      <a:ea typeface="MS PGothic" pitchFamily="34" charset="-128"/>
                    </a:endParaRPr>
                  </a:p>
                </p:txBody>
              </p:sp>
            </p:grpSp>
            <p:sp>
              <p:nvSpPr>
                <p:cNvPr id="46163" name="Line 1192"/>
                <p:cNvSpPr>
                  <a:spLocks noChangeShapeType="1"/>
                </p:cNvSpPr>
                <p:nvPr/>
              </p:nvSpPr>
              <p:spPr bwMode="auto">
                <a:xfrm>
                  <a:off x="4651" y="1158"/>
                  <a:ext cx="0" cy="4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i="1">
                    <a:solidFill>
                      <a:srgbClr val="000000"/>
                    </a:solidFill>
                    <a:latin typeface="Comic Sans MS" charset="0"/>
                    <a:ea typeface="ＭＳ Ｐゴシック" charset="0"/>
                  </a:endParaRPr>
                </a:p>
              </p:txBody>
            </p:sp>
            <p:sp>
              <p:nvSpPr>
                <p:cNvPr id="46164" name="Line 1193"/>
                <p:cNvSpPr>
                  <a:spLocks noChangeShapeType="1"/>
                </p:cNvSpPr>
                <p:nvPr/>
              </p:nvSpPr>
              <p:spPr bwMode="auto">
                <a:xfrm>
                  <a:off x="4894" y="1160"/>
                  <a:ext cx="0" cy="4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i="1">
                    <a:solidFill>
                      <a:srgbClr val="000000"/>
                    </a:solidFill>
                    <a:latin typeface="Comic Sans MS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134" name="Rectangle 43"/>
              <p:cNvSpPr>
                <a:spLocks noChangeArrowheads="1"/>
              </p:cNvSpPr>
              <p:nvPr/>
            </p:nvSpPr>
            <p:spPr bwMode="auto">
              <a:xfrm rot="-5400000">
                <a:off x="4046200" y="3485965"/>
                <a:ext cx="126295" cy="195452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i="1">
                  <a:solidFill>
                    <a:srgbClr val="000000"/>
                  </a:solidFill>
                  <a:latin typeface="Comic Sans MS" pitchFamily="66" charset="0"/>
                  <a:ea typeface="MS PGothic" pitchFamily="34" charset="-128"/>
                </a:endParaRPr>
              </a:p>
            </p:txBody>
          </p:sp>
        </p:grpSp>
        <p:grpSp>
          <p:nvGrpSpPr>
            <p:cNvPr id="134214" name="Group 126"/>
            <p:cNvGrpSpPr>
              <a:grpSpLocks/>
            </p:cNvGrpSpPr>
            <p:nvPr/>
          </p:nvGrpSpPr>
          <p:grpSpPr bwMode="auto">
            <a:xfrm>
              <a:off x="1483360" y="5313680"/>
              <a:ext cx="701043" cy="517588"/>
              <a:chOff x="1046480" y="3962400"/>
              <a:chExt cx="1026163" cy="761428"/>
            </a:xfrm>
          </p:grpSpPr>
          <p:sp>
            <p:nvSpPr>
              <p:cNvPr id="128" name="Rectangle 48"/>
              <p:cNvSpPr>
                <a:spLocks noChangeArrowheads="1"/>
              </p:cNvSpPr>
              <p:nvPr/>
            </p:nvSpPr>
            <p:spPr bwMode="auto">
              <a:xfrm rot="-5400000">
                <a:off x="1893438" y="4298853"/>
                <a:ext cx="109762" cy="248638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i="1">
                  <a:solidFill>
                    <a:srgbClr val="000000"/>
                  </a:solidFill>
                  <a:latin typeface="Comic Sans MS" pitchFamily="66" charset="0"/>
                  <a:ea typeface="MS PGothic" pitchFamily="34" charset="-128"/>
                </a:endParaRPr>
              </a:p>
            </p:txBody>
          </p:sp>
          <p:grpSp>
            <p:nvGrpSpPr>
              <p:cNvPr id="134216" name="Group 49"/>
              <p:cNvGrpSpPr>
                <a:grpSpLocks/>
              </p:cNvGrpSpPr>
              <p:nvPr/>
            </p:nvGrpSpPr>
            <p:grpSpPr bwMode="auto">
              <a:xfrm>
                <a:off x="1046480" y="3962400"/>
                <a:ext cx="936071" cy="761428"/>
                <a:chOff x="-44" y="1473"/>
                <a:chExt cx="981" cy="1105"/>
              </a:xfrm>
            </p:grpSpPr>
            <p:pic>
              <p:nvPicPr>
                <p:cNvPr id="134217" name="Picture 50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34218" name="Freeform 51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296 w 356"/>
                    <a:gd name="T3" fmla="*/ 69 h 368"/>
                    <a:gd name="T4" fmla="*/ 1537 w 356"/>
                    <a:gd name="T5" fmla="*/ 1447 h 368"/>
                    <a:gd name="T6" fmla="*/ 339 w 356"/>
                    <a:gd name="T7" fmla="*/ 1810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i="1">
                    <a:solidFill>
                      <a:srgbClr val="000000"/>
                    </a:solidFill>
                    <a:latin typeface="Comic Sans MS" pitchFamily="66" charset="0"/>
                    <a:ea typeface="MS PGothic" pitchFamily="34" charset="-128"/>
                  </a:endParaRPr>
                </a:p>
              </p:txBody>
            </p:sp>
          </p:grpSp>
        </p:grpSp>
      </p:grpSp>
      <p:sp>
        <p:nvSpPr>
          <p:cNvPr id="46083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dirty="0" smtClean="0">
                <a:solidFill>
                  <a:srgbClr val="000000"/>
                </a:solidFill>
                <a:latin typeface="Arial" charset="0"/>
              </a:rPr>
              <a:t>Link </a:t>
            </a:r>
            <a:r>
              <a:rPr lang="en-US" i="0" dirty="0">
                <a:solidFill>
                  <a:srgbClr val="000000"/>
                </a:solidFill>
                <a:latin typeface="Arial" charset="0"/>
              </a:rPr>
              <a:t>Layer</a:t>
            </a:r>
          </a:p>
        </p:txBody>
      </p:sp>
      <p:sp>
        <p:nvSpPr>
          <p:cNvPr id="460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200" i="0">
                <a:solidFill>
                  <a:srgbClr val="000000"/>
                </a:solidFill>
                <a:latin typeface="Arial" pitchFamily="34" charset="0"/>
              </a:rPr>
              <a:t>5-</a:t>
            </a:r>
            <a:fld id="{24842595-C10F-45DC-9644-5BC791D9EF56}" type="slidenum">
              <a:rPr lang="en-US" sz="1200" i="0">
                <a:solidFill>
                  <a:srgbClr val="000000"/>
                </a:solidFill>
                <a:latin typeface="Arial" pitchFamily="34" charset="0"/>
              </a:rPr>
              <a:pPr/>
              <a:t>9</a:t>
            </a:fld>
            <a:endParaRPr lang="en-US" sz="1200" i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12857" name="AutoShape 153"/>
          <p:cNvSpPr>
            <a:spLocks noChangeArrowheads="1"/>
          </p:cNvSpPr>
          <p:nvPr/>
        </p:nvSpPr>
        <p:spPr bwMode="auto">
          <a:xfrm>
            <a:off x="2387600" y="3086100"/>
            <a:ext cx="314325" cy="792163"/>
          </a:xfrm>
          <a:prstGeom prst="downArrow">
            <a:avLst>
              <a:gd name="adj1" fmla="val 50000"/>
              <a:gd name="adj2" fmla="val 63005"/>
            </a:avLst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i="1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46086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001000" cy="1143000"/>
          </a:xfrm>
        </p:spPr>
        <p:txBody>
          <a:bodyPr/>
          <a:lstStyle/>
          <a:p>
            <a:pPr>
              <a:defRPr/>
            </a:pPr>
            <a:r>
              <a:rPr lang="en-US" sz="4000">
                <a:ea typeface="ＭＳ Ｐゴシック" charset="0"/>
                <a:cs typeface="+mj-cs"/>
              </a:rPr>
              <a:t>Addressing: routing to another LAN</a:t>
            </a:r>
          </a:p>
        </p:txBody>
      </p:sp>
      <p:grpSp>
        <p:nvGrpSpPr>
          <p:cNvPr id="712834" name="Group 130"/>
          <p:cNvGrpSpPr>
            <a:grpSpLocks/>
          </p:cNvGrpSpPr>
          <p:nvPr/>
        </p:nvGrpSpPr>
        <p:grpSpPr bwMode="auto">
          <a:xfrm>
            <a:off x="534988" y="2686050"/>
            <a:ext cx="976312" cy="1460500"/>
            <a:chOff x="337" y="1692"/>
            <a:chExt cx="615" cy="920"/>
          </a:xfrm>
        </p:grpSpPr>
        <p:sp>
          <p:nvSpPr>
            <p:cNvPr id="134176" name="Freeform 65"/>
            <p:cNvSpPr>
              <a:spLocks/>
            </p:cNvSpPr>
            <p:nvPr/>
          </p:nvSpPr>
          <p:spPr bwMode="auto">
            <a:xfrm>
              <a:off x="348" y="1709"/>
              <a:ext cx="604" cy="903"/>
            </a:xfrm>
            <a:custGeom>
              <a:avLst/>
              <a:gdLst>
                <a:gd name="T0" fmla="*/ 496 w 604"/>
                <a:gd name="T1" fmla="*/ 0 h 903"/>
                <a:gd name="T2" fmla="*/ 604 w 604"/>
                <a:gd name="T3" fmla="*/ 903 h 903"/>
                <a:gd name="T4" fmla="*/ 0 w 604"/>
                <a:gd name="T5" fmla="*/ 788 h 903"/>
                <a:gd name="T6" fmla="*/ 456 w 604"/>
                <a:gd name="T7" fmla="*/ 750 h 903"/>
                <a:gd name="T8" fmla="*/ 496 w 604"/>
                <a:gd name="T9" fmla="*/ 0 h 9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04" h="903">
                  <a:moveTo>
                    <a:pt x="496" y="0"/>
                  </a:moveTo>
                  <a:lnTo>
                    <a:pt x="604" y="903"/>
                  </a:lnTo>
                  <a:lnTo>
                    <a:pt x="0" y="788"/>
                  </a:lnTo>
                  <a:lnTo>
                    <a:pt x="456" y="750"/>
                  </a:lnTo>
                  <a:lnTo>
                    <a:pt x="496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i="1">
                <a:solidFill>
                  <a:srgbClr val="000000"/>
                </a:solidFill>
                <a:latin typeface="Comic Sans MS" pitchFamily="66" charset="0"/>
                <a:ea typeface="MS PGothic" pitchFamily="34" charset="-128"/>
              </a:endParaRPr>
            </a:p>
          </p:txBody>
        </p:sp>
        <p:sp>
          <p:nvSpPr>
            <p:cNvPr id="46114" name="Rectangle 67"/>
            <p:cNvSpPr>
              <a:spLocks noChangeArrowheads="1"/>
            </p:cNvSpPr>
            <p:nvPr/>
          </p:nvSpPr>
          <p:spPr bwMode="auto">
            <a:xfrm>
              <a:off x="344" y="1711"/>
              <a:ext cx="493" cy="79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6115" name="Text Box 68"/>
            <p:cNvSpPr txBox="1">
              <a:spLocks noChangeArrowheads="1"/>
            </p:cNvSpPr>
            <p:nvPr/>
          </p:nvSpPr>
          <p:spPr bwMode="auto">
            <a:xfrm>
              <a:off x="413" y="1692"/>
              <a:ext cx="336" cy="8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i="0" smtClean="0">
                <a:solidFill>
                  <a:srgbClr val="000000"/>
                </a:solidFill>
                <a:latin typeface="Arial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i="0" smtClean="0">
                <a:solidFill>
                  <a:srgbClr val="000000"/>
                </a:solidFill>
                <a:latin typeface="Arial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 i="0" smtClean="0">
                  <a:solidFill>
                    <a:srgbClr val="000000"/>
                  </a:solidFill>
                  <a:latin typeface="Arial" charset="0"/>
                </a:rPr>
                <a:t>IP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 i="0" smtClean="0">
                  <a:solidFill>
                    <a:srgbClr val="000000"/>
                  </a:solidFill>
                  <a:latin typeface="Arial" charset="0"/>
                </a:rPr>
                <a:t>Eth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 i="0" smtClean="0">
                  <a:solidFill>
                    <a:srgbClr val="000000"/>
                  </a:solidFill>
                  <a:latin typeface="Arial" charset="0"/>
                </a:rPr>
                <a:t>Phy</a:t>
              </a:r>
            </a:p>
          </p:txBody>
        </p:sp>
        <p:sp>
          <p:nvSpPr>
            <p:cNvPr id="46116" name="Line 69"/>
            <p:cNvSpPr>
              <a:spLocks noChangeShapeType="1"/>
            </p:cNvSpPr>
            <p:nvPr/>
          </p:nvSpPr>
          <p:spPr bwMode="auto">
            <a:xfrm>
              <a:off x="346" y="1868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6117" name="Line 70"/>
            <p:cNvSpPr>
              <a:spLocks noChangeShapeType="1"/>
            </p:cNvSpPr>
            <p:nvPr/>
          </p:nvSpPr>
          <p:spPr bwMode="auto">
            <a:xfrm>
              <a:off x="343" y="2027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6118" name="Line 71"/>
            <p:cNvSpPr>
              <a:spLocks noChangeShapeType="1"/>
            </p:cNvSpPr>
            <p:nvPr/>
          </p:nvSpPr>
          <p:spPr bwMode="auto">
            <a:xfrm>
              <a:off x="340" y="2186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6119" name="Line 72"/>
            <p:cNvSpPr>
              <a:spLocks noChangeShapeType="1"/>
            </p:cNvSpPr>
            <p:nvPr/>
          </p:nvSpPr>
          <p:spPr bwMode="auto">
            <a:xfrm>
              <a:off x="337" y="2345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</p:grpSp>
      <p:grpSp>
        <p:nvGrpSpPr>
          <p:cNvPr id="712855" name="Group 151"/>
          <p:cNvGrpSpPr>
            <a:grpSpLocks/>
          </p:cNvGrpSpPr>
          <p:nvPr/>
        </p:nvGrpSpPr>
        <p:grpSpPr bwMode="auto">
          <a:xfrm>
            <a:off x="1893888" y="2643188"/>
            <a:ext cx="2011362" cy="760412"/>
            <a:chOff x="1197" y="1665"/>
            <a:chExt cx="1267" cy="479"/>
          </a:xfrm>
        </p:grpSpPr>
        <p:grpSp>
          <p:nvGrpSpPr>
            <p:cNvPr id="134171" name="Group 150"/>
            <p:cNvGrpSpPr>
              <a:grpSpLocks/>
            </p:cNvGrpSpPr>
            <p:nvPr/>
          </p:nvGrpSpPr>
          <p:grpSpPr bwMode="auto">
            <a:xfrm>
              <a:off x="1231" y="1990"/>
              <a:ext cx="691" cy="154"/>
              <a:chOff x="1231" y="1990"/>
              <a:chExt cx="691" cy="154"/>
            </a:xfrm>
          </p:grpSpPr>
          <p:sp>
            <p:nvSpPr>
              <p:cNvPr id="46110" name="Rectangle 123"/>
              <p:cNvSpPr>
                <a:spLocks noChangeArrowheads="1"/>
              </p:cNvSpPr>
              <p:nvPr/>
            </p:nvSpPr>
            <p:spPr bwMode="auto">
              <a:xfrm>
                <a:off x="1231" y="1991"/>
                <a:ext cx="691" cy="15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i="1">
                  <a:solidFill>
                    <a:srgbClr val="000000"/>
                  </a:solidFill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6111" name="Line 124"/>
              <p:cNvSpPr>
                <a:spLocks noChangeShapeType="1"/>
              </p:cNvSpPr>
              <p:nvPr/>
            </p:nvSpPr>
            <p:spPr bwMode="auto">
              <a:xfrm>
                <a:off x="1337" y="1990"/>
                <a:ext cx="0" cy="152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i="1">
                  <a:solidFill>
                    <a:srgbClr val="000000"/>
                  </a:solidFill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6112" name="Line 125"/>
              <p:cNvSpPr>
                <a:spLocks noChangeShapeType="1"/>
              </p:cNvSpPr>
              <p:nvPr/>
            </p:nvSpPr>
            <p:spPr bwMode="auto">
              <a:xfrm>
                <a:off x="1427" y="1992"/>
                <a:ext cx="0" cy="152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i="1">
                  <a:solidFill>
                    <a:srgbClr val="000000"/>
                  </a:solidFill>
                  <a:latin typeface="Comic Sans MS" charset="0"/>
                  <a:ea typeface="ＭＳ Ｐゴシック" charset="0"/>
                </a:endParaRPr>
              </a:p>
            </p:txBody>
          </p:sp>
        </p:grpSp>
        <p:sp>
          <p:nvSpPr>
            <p:cNvPr id="46109" name="Text Box 126"/>
            <p:cNvSpPr txBox="1">
              <a:spLocks noChangeArrowheads="1"/>
            </p:cNvSpPr>
            <p:nvPr/>
          </p:nvSpPr>
          <p:spPr bwMode="auto">
            <a:xfrm>
              <a:off x="1197" y="1665"/>
              <a:ext cx="126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i="0" dirty="0" smtClean="0">
                  <a:solidFill>
                    <a:srgbClr val="000000"/>
                  </a:solidFill>
                  <a:latin typeface="Arial" charset="0"/>
                </a:rPr>
                <a:t>IP </a:t>
              </a:r>
              <a:r>
                <a:rPr lang="en-US" sz="1200" i="0" dirty="0" err="1" smtClean="0">
                  <a:solidFill>
                    <a:srgbClr val="000000"/>
                  </a:solidFill>
                  <a:latin typeface="Arial" charset="0"/>
                </a:rPr>
                <a:t>src</a:t>
              </a:r>
              <a:r>
                <a:rPr lang="en-US" sz="1200" i="0" dirty="0" smtClean="0">
                  <a:solidFill>
                    <a:srgbClr val="000000"/>
                  </a:solidFill>
                  <a:latin typeface="Arial" charset="0"/>
                </a:rPr>
                <a:t>: 111.111.111.111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i="0" dirty="0" smtClean="0">
                  <a:solidFill>
                    <a:srgbClr val="000000"/>
                  </a:solidFill>
                  <a:latin typeface="Arial" charset="0"/>
                </a:rPr>
                <a:t>   IP </a:t>
              </a:r>
              <a:r>
                <a:rPr lang="en-US" sz="1200" i="0" dirty="0" err="1" smtClean="0">
                  <a:solidFill>
                    <a:srgbClr val="000000"/>
                  </a:solidFill>
                  <a:latin typeface="Arial" charset="0"/>
                </a:rPr>
                <a:t>dest</a:t>
              </a:r>
              <a:r>
                <a:rPr lang="en-US" sz="1200" i="0" dirty="0" smtClean="0">
                  <a:solidFill>
                    <a:srgbClr val="000000"/>
                  </a:solidFill>
                  <a:latin typeface="Arial" charset="0"/>
                </a:rPr>
                <a:t>: 222.222.222.222</a:t>
              </a:r>
            </a:p>
          </p:txBody>
        </p:sp>
      </p:grpSp>
      <p:grpSp>
        <p:nvGrpSpPr>
          <p:cNvPr id="712845" name="Group 141"/>
          <p:cNvGrpSpPr>
            <a:grpSpLocks/>
          </p:cNvGrpSpPr>
          <p:nvPr/>
        </p:nvGrpSpPr>
        <p:grpSpPr bwMode="auto">
          <a:xfrm>
            <a:off x="2027238" y="2903538"/>
            <a:ext cx="146050" cy="385762"/>
            <a:chOff x="1272" y="1762"/>
            <a:chExt cx="92" cy="243"/>
          </a:xfrm>
        </p:grpSpPr>
        <p:sp>
          <p:nvSpPr>
            <p:cNvPr id="46106" name="Line 127"/>
            <p:cNvSpPr>
              <a:spLocks noChangeShapeType="1"/>
            </p:cNvSpPr>
            <p:nvPr/>
          </p:nvSpPr>
          <p:spPr bwMode="auto">
            <a:xfrm>
              <a:off x="1272" y="1762"/>
              <a:ext cx="0" cy="2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6107" name="Line 128"/>
            <p:cNvSpPr>
              <a:spLocks noChangeShapeType="1"/>
            </p:cNvSpPr>
            <p:nvPr/>
          </p:nvSpPr>
          <p:spPr bwMode="auto">
            <a:xfrm>
              <a:off x="1364" y="1878"/>
              <a:ext cx="0" cy="1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</p:grpSp>
      <p:sp>
        <p:nvSpPr>
          <p:cNvPr id="712847" name="Rectangle 143"/>
          <p:cNvSpPr>
            <a:spLocks noChangeArrowheads="1"/>
          </p:cNvSpPr>
          <p:nvPr/>
        </p:nvSpPr>
        <p:spPr bwMode="auto">
          <a:xfrm>
            <a:off x="706438" y="1084263"/>
            <a:ext cx="7772400" cy="550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charset="0"/>
              <a:buChar char="v"/>
              <a:defRPr/>
            </a:pPr>
            <a:r>
              <a:rPr lang="en-US" sz="2000">
                <a:solidFill>
                  <a:srgbClr val="000000"/>
                </a:solidFill>
                <a:ea typeface="ＭＳ Ｐゴシック" charset="0"/>
              </a:rPr>
              <a:t>A creates IP datagram with IP source A, destination B </a:t>
            </a:r>
          </a:p>
        </p:txBody>
      </p:sp>
      <p:sp>
        <p:nvSpPr>
          <p:cNvPr id="712848" name="Rectangle 144"/>
          <p:cNvSpPr>
            <a:spLocks noChangeArrowheads="1"/>
          </p:cNvSpPr>
          <p:nvPr/>
        </p:nvSpPr>
        <p:spPr bwMode="auto">
          <a:xfrm>
            <a:off x="719138" y="1441450"/>
            <a:ext cx="7772400" cy="72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charset="0"/>
              <a:buChar char="v"/>
              <a:defRPr/>
            </a:pPr>
            <a:r>
              <a:rPr lang="en-US" sz="2000">
                <a:solidFill>
                  <a:srgbClr val="000000"/>
                </a:solidFill>
                <a:ea typeface="ＭＳ Ｐゴシック" charset="0"/>
              </a:rPr>
              <a:t>A creates link-layer frame with R's MAC address as dest, frame contains A-to-B IP datagram</a:t>
            </a:r>
            <a:endParaRPr lang="en-US" sz="2800">
              <a:solidFill>
                <a:srgbClr val="000000"/>
              </a:solidFill>
              <a:ea typeface="ＭＳ Ｐゴシック" charset="0"/>
            </a:endParaRPr>
          </a:p>
        </p:txBody>
      </p:sp>
      <p:grpSp>
        <p:nvGrpSpPr>
          <p:cNvPr id="712856" name="Group 152"/>
          <p:cNvGrpSpPr>
            <a:grpSpLocks/>
          </p:cNvGrpSpPr>
          <p:nvPr/>
        </p:nvGrpSpPr>
        <p:grpSpPr bwMode="auto">
          <a:xfrm>
            <a:off x="1477963" y="2244725"/>
            <a:ext cx="2417762" cy="1519238"/>
            <a:chOff x="931" y="1414"/>
            <a:chExt cx="1523" cy="957"/>
          </a:xfrm>
        </p:grpSpPr>
        <p:sp>
          <p:nvSpPr>
            <p:cNvPr id="46094" name="Text Box 135"/>
            <p:cNvSpPr txBox="1">
              <a:spLocks noChangeArrowheads="1"/>
            </p:cNvSpPr>
            <p:nvPr/>
          </p:nvSpPr>
          <p:spPr bwMode="auto">
            <a:xfrm>
              <a:off x="931" y="1414"/>
              <a:ext cx="15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i="0" dirty="0" smtClean="0">
                  <a:solidFill>
                    <a:srgbClr val="000000"/>
                  </a:solidFill>
                  <a:latin typeface="Arial" charset="0"/>
                </a:rPr>
                <a:t>MAC </a:t>
              </a:r>
              <a:r>
                <a:rPr lang="en-US" sz="1200" i="0" dirty="0" err="1" smtClean="0">
                  <a:solidFill>
                    <a:srgbClr val="000000"/>
                  </a:solidFill>
                  <a:latin typeface="Arial" charset="0"/>
                </a:rPr>
                <a:t>src</a:t>
              </a:r>
              <a:r>
                <a:rPr lang="en-US" sz="1200" i="0" dirty="0" smtClean="0">
                  <a:solidFill>
                    <a:srgbClr val="000000"/>
                  </a:solidFill>
                  <a:latin typeface="Arial" charset="0"/>
                </a:rPr>
                <a:t>: 74-29-9C-E8-FF-55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i="0" dirty="0" smtClean="0">
                  <a:solidFill>
                    <a:srgbClr val="000000"/>
                  </a:solidFill>
                  <a:latin typeface="Arial" charset="0"/>
                </a:rPr>
                <a:t>   MAC </a:t>
              </a:r>
              <a:r>
                <a:rPr lang="en-US" sz="1200" i="0" dirty="0" err="1" smtClean="0">
                  <a:solidFill>
                    <a:srgbClr val="000000"/>
                  </a:solidFill>
                  <a:latin typeface="Arial" charset="0"/>
                </a:rPr>
                <a:t>dest</a:t>
              </a:r>
              <a:r>
                <a:rPr lang="en-US" sz="1200" i="0" dirty="0" smtClean="0">
                  <a:solidFill>
                    <a:srgbClr val="000000"/>
                  </a:solidFill>
                  <a:latin typeface="Arial" charset="0"/>
                </a:rPr>
                <a:t>: </a:t>
              </a:r>
              <a:r>
                <a:rPr lang="en-US" sz="1200" i="0" dirty="0" smtClean="0">
                  <a:solidFill>
                    <a:srgbClr val="FF0000"/>
                  </a:solidFill>
                  <a:latin typeface="Arial" charset="0"/>
                </a:rPr>
                <a:t>E6-E9-00-17-BB-4B</a:t>
              </a:r>
            </a:p>
          </p:txBody>
        </p:sp>
        <p:grpSp>
          <p:nvGrpSpPr>
            <p:cNvPr id="134158" name="Group 145"/>
            <p:cNvGrpSpPr>
              <a:grpSpLocks/>
            </p:cNvGrpSpPr>
            <p:nvPr/>
          </p:nvGrpSpPr>
          <p:grpSpPr bwMode="auto">
            <a:xfrm>
              <a:off x="981" y="2182"/>
              <a:ext cx="1049" cy="189"/>
              <a:chOff x="2829" y="2040"/>
              <a:chExt cx="1049" cy="189"/>
            </a:xfrm>
          </p:grpSpPr>
          <p:sp>
            <p:nvSpPr>
              <p:cNvPr id="46100" name="Rectangle 138"/>
              <p:cNvSpPr>
                <a:spLocks noChangeArrowheads="1"/>
              </p:cNvSpPr>
              <p:nvPr/>
            </p:nvSpPr>
            <p:spPr bwMode="auto">
              <a:xfrm>
                <a:off x="2829" y="2042"/>
                <a:ext cx="1049" cy="185"/>
              </a:xfrm>
              <a:prstGeom prst="rect">
                <a:avLst/>
              </a:prstGeom>
              <a:solidFill>
                <a:srgbClr val="0000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i="1">
                  <a:solidFill>
                    <a:srgbClr val="000000"/>
                  </a:solidFill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6101" name="Rectangle 132"/>
              <p:cNvSpPr>
                <a:spLocks noChangeArrowheads="1"/>
              </p:cNvSpPr>
              <p:nvPr/>
            </p:nvSpPr>
            <p:spPr bwMode="auto">
              <a:xfrm>
                <a:off x="3078" y="2060"/>
                <a:ext cx="691" cy="15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i="1">
                  <a:solidFill>
                    <a:srgbClr val="000000"/>
                  </a:solidFill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6102" name="Line 133"/>
              <p:cNvSpPr>
                <a:spLocks noChangeShapeType="1"/>
              </p:cNvSpPr>
              <p:nvPr/>
            </p:nvSpPr>
            <p:spPr bwMode="auto">
              <a:xfrm>
                <a:off x="3180" y="2063"/>
                <a:ext cx="0" cy="152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i="1">
                  <a:solidFill>
                    <a:srgbClr val="000000"/>
                  </a:solidFill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6103" name="Line 134"/>
              <p:cNvSpPr>
                <a:spLocks noChangeShapeType="1"/>
              </p:cNvSpPr>
              <p:nvPr/>
            </p:nvSpPr>
            <p:spPr bwMode="auto">
              <a:xfrm>
                <a:off x="3276" y="2063"/>
                <a:ext cx="0" cy="152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i="1">
                  <a:solidFill>
                    <a:srgbClr val="000000"/>
                  </a:solidFill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6104" name="Line 139"/>
              <p:cNvSpPr>
                <a:spLocks noChangeShapeType="1"/>
              </p:cNvSpPr>
              <p:nvPr/>
            </p:nvSpPr>
            <p:spPr bwMode="auto">
              <a:xfrm>
                <a:off x="2910" y="2040"/>
                <a:ext cx="0" cy="189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i="1">
                  <a:solidFill>
                    <a:srgbClr val="000000"/>
                  </a:solidFill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46105" name="Line 140"/>
              <p:cNvSpPr>
                <a:spLocks noChangeShapeType="1"/>
              </p:cNvSpPr>
              <p:nvPr/>
            </p:nvSpPr>
            <p:spPr bwMode="auto">
              <a:xfrm>
                <a:off x="3006" y="2040"/>
                <a:ext cx="0" cy="189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i="1">
                  <a:solidFill>
                    <a:srgbClr val="000000"/>
                  </a:solidFill>
                  <a:latin typeface="Comic Sans MS" charset="0"/>
                  <a:ea typeface="ＭＳ Ｐゴシック" charset="0"/>
                </a:endParaRPr>
              </a:p>
            </p:txBody>
          </p:sp>
        </p:grpSp>
        <p:sp>
          <p:nvSpPr>
            <p:cNvPr id="46096" name="Line 146"/>
            <p:cNvSpPr>
              <a:spLocks noChangeShapeType="1"/>
            </p:cNvSpPr>
            <p:nvPr/>
          </p:nvSpPr>
          <p:spPr bwMode="auto">
            <a:xfrm flipV="1">
              <a:off x="1018" y="1576"/>
              <a:ext cx="2" cy="7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6097" name="Line 147"/>
            <p:cNvSpPr>
              <a:spLocks noChangeShapeType="1"/>
            </p:cNvSpPr>
            <p:nvPr/>
          </p:nvSpPr>
          <p:spPr bwMode="auto">
            <a:xfrm flipV="1">
              <a:off x="1106" y="1680"/>
              <a:ext cx="0" cy="5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6098" name="Line 148"/>
            <p:cNvSpPr>
              <a:spLocks noChangeShapeType="1"/>
            </p:cNvSpPr>
            <p:nvPr/>
          </p:nvSpPr>
          <p:spPr bwMode="auto">
            <a:xfrm flipH="1" flipV="1">
              <a:off x="1276" y="1812"/>
              <a:ext cx="2" cy="4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46099" name="Line 149"/>
            <p:cNvSpPr>
              <a:spLocks noChangeShapeType="1"/>
            </p:cNvSpPr>
            <p:nvPr/>
          </p:nvSpPr>
          <p:spPr bwMode="auto">
            <a:xfrm>
              <a:off x="1368" y="1924"/>
              <a:ext cx="2" cy="3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i="1">
                <a:solidFill>
                  <a:srgbClr val="000000"/>
                </a:solidFill>
                <a:latin typeface="Comic Sans MS" charset="0"/>
                <a:ea typeface="ＭＳ Ｐゴシック" charset="0"/>
              </a:endParaRPr>
            </a:p>
          </p:txBody>
        </p:sp>
      </p:grpSp>
      <p:pic>
        <p:nvPicPr>
          <p:cNvPr id="134156" name="Picture 15" descr="underline_base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8" y="763588"/>
            <a:ext cx="77692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4551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2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12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12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712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7128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2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12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2857" grpId="0" animBg="1"/>
      <p:bldP spid="712847" grpId="0"/>
      <p:bldP spid="712848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898</Words>
  <Application>Microsoft Office PowerPoint</Application>
  <PresentationFormat>On-screen Show (4:3)</PresentationFormat>
  <Paragraphs>272</Paragraphs>
  <Slides>13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1_Default Design</vt:lpstr>
      <vt:lpstr>Urban</vt:lpstr>
      <vt:lpstr>Communication Networks (0368-3030) / Spring 2011 The Blavatnik School of Computer Science,  Tel-Aviv University </vt:lpstr>
      <vt:lpstr>Address Resolution Protocol (ARP)</vt:lpstr>
      <vt:lpstr>MAC addresses and ARP</vt:lpstr>
      <vt:lpstr>LAN addresses and ARP</vt:lpstr>
      <vt:lpstr>LAN addresses (more)</vt:lpstr>
      <vt:lpstr>ARP: address resolution protocol</vt:lpstr>
      <vt:lpstr>ARP protocol: same LAN</vt:lpstr>
      <vt:lpstr>Addressing: routing to another LAN</vt:lpstr>
      <vt:lpstr>Addressing: routing to another LAN</vt:lpstr>
      <vt:lpstr>Addressing: routing to another LAN</vt:lpstr>
      <vt:lpstr>Addressing: routing to another LAN</vt:lpstr>
      <vt:lpstr>Addressing: routing to another LAN</vt:lpstr>
      <vt:lpstr>Addressing: routing to another LAN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allonwag</dc:creator>
  <cp:lastModifiedBy>allonwag</cp:lastModifiedBy>
  <cp:revision>4</cp:revision>
  <dcterms:created xsi:type="dcterms:W3CDTF">2012-12-02T10:04:10Z</dcterms:created>
  <dcterms:modified xsi:type="dcterms:W3CDTF">2012-12-02T10:08:06Z</dcterms:modified>
</cp:coreProperties>
</file>