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35"/>
  </p:notesMasterIdLst>
  <p:sldIdLst>
    <p:sldId id="256" r:id="rId2"/>
    <p:sldId id="257" r:id="rId3"/>
    <p:sldId id="296" r:id="rId4"/>
    <p:sldId id="289" r:id="rId5"/>
    <p:sldId id="260" r:id="rId6"/>
    <p:sldId id="278" r:id="rId7"/>
    <p:sldId id="288" r:id="rId8"/>
    <p:sldId id="305" r:id="rId9"/>
    <p:sldId id="266" r:id="rId10"/>
    <p:sldId id="279" r:id="rId11"/>
    <p:sldId id="291" r:id="rId12"/>
    <p:sldId id="293" r:id="rId13"/>
    <p:sldId id="284" r:id="rId14"/>
    <p:sldId id="295" r:id="rId15"/>
    <p:sldId id="264" r:id="rId16"/>
    <p:sldId id="274" r:id="rId17"/>
    <p:sldId id="275" r:id="rId18"/>
    <p:sldId id="286" r:id="rId19"/>
    <p:sldId id="287" r:id="rId20"/>
    <p:sldId id="269" r:id="rId21"/>
    <p:sldId id="273" r:id="rId22"/>
    <p:sldId id="270" r:id="rId23"/>
    <p:sldId id="298" r:id="rId24"/>
    <p:sldId id="300" r:id="rId25"/>
    <p:sldId id="301" r:id="rId26"/>
    <p:sldId id="310" r:id="rId27"/>
    <p:sldId id="304" r:id="rId28"/>
    <p:sldId id="308" r:id="rId29"/>
    <p:sldId id="309" r:id="rId30"/>
    <p:sldId id="312" r:id="rId31"/>
    <p:sldId id="303" r:id="rId32"/>
    <p:sldId id="306" r:id="rId33"/>
    <p:sldId id="313" r:id="rId3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08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D39E44-13D5-4692-B1AF-696C5A69BE2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F70E53E-7D5E-4FA9-BADE-F431469A379F}">
      <dgm:prSet phldrT="[Text]"/>
      <dgm:spPr/>
      <dgm:t>
        <a:bodyPr/>
        <a:lstStyle/>
        <a:p>
          <a:pPr rtl="1"/>
          <a:r>
            <a:rPr lang="en-US" dirty="0" smtClean="0"/>
            <a:t>Axioms</a:t>
          </a:r>
          <a:endParaRPr lang="he-IL" dirty="0"/>
        </a:p>
      </dgm:t>
    </dgm:pt>
    <dgm:pt modelId="{6CF7D4EA-88BC-4C48-B35A-BFE9C0360969}" type="parTrans" cxnId="{4F3EC913-0823-4E60-9E98-135BB3619502}">
      <dgm:prSet/>
      <dgm:spPr/>
      <dgm:t>
        <a:bodyPr/>
        <a:lstStyle/>
        <a:p>
          <a:pPr rtl="1"/>
          <a:endParaRPr lang="he-IL"/>
        </a:p>
      </dgm:t>
    </dgm:pt>
    <dgm:pt modelId="{201923EE-6B47-43F1-B009-D806DC497F9D}" type="sibTrans" cxnId="{4F3EC913-0823-4E60-9E98-135BB3619502}">
      <dgm:prSet/>
      <dgm:spPr/>
      <dgm:t>
        <a:bodyPr/>
        <a:lstStyle/>
        <a:p>
          <a:pPr rtl="1"/>
          <a:endParaRPr lang="he-IL"/>
        </a:p>
      </dgm:t>
    </dgm:pt>
    <dgm:pt modelId="{D5D490DA-3B22-4BFB-AC92-2EAA47A737A1}">
      <dgm:prSet phldrT="[Text]" custT="1"/>
      <dgm:spPr/>
      <dgm:t>
        <a:bodyPr/>
        <a:lstStyle/>
        <a:p>
          <a:pPr algn="ctr" rtl="0"/>
          <a:r>
            <a:rPr lang="he-IL" sz="3600" u="none" baseline="0" dirty="0" smtClean="0">
              <a:sym typeface="Symbol"/>
            </a:rPr>
            <a:t></a:t>
          </a:r>
          <a:endParaRPr lang="he-IL" sz="3600" dirty="0"/>
        </a:p>
      </dgm:t>
    </dgm:pt>
    <dgm:pt modelId="{FB92F8B8-F6A4-42BF-BBFC-49FD5199CC83}" type="parTrans" cxnId="{72B980FA-9C43-4182-8433-DF8360D13C51}">
      <dgm:prSet/>
      <dgm:spPr/>
      <dgm:t>
        <a:bodyPr/>
        <a:lstStyle/>
        <a:p>
          <a:pPr rtl="1"/>
          <a:endParaRPr lang="he-IL"/>
        </a:p>
      </dgm:t>
    </dgm:pt>
    <dgm:pt modelId="{DC979C0A-01A8-477E-B6AD-C4FF56A9F81C}" type="sibTrans" cxnId="{72B980FA-9C43-4182-8433-DF8360D13C51}">
      <dgm:prSet/>
      <dgm:spPr/>
      <dgm:t>
        <a:bodyPr/>
        <a:lstStyle/>
        <a:p>
          <a:pPr rtl="1"/>
          <a:endParaRPr lang="he-IL"/>
        </a:p>
      </dgm:t>
    </dgm:pt>
    <dgm:pt modelId="{77B9CB4F-CAEB-4291-9C47-E8DDF7762885}">
      <dgm:prSet phldrT="[Text]"/>
      <dgm:spPr/>
      <dgm:t>
        <a:bodyPr/>
        <a:lstStyle/>
        <a:p>
          <a:pPr rtl="1"/>
          <a:r>
            <a:rPr lang="en-US" dirty="0" smtClean="0"/>
            <a:t>Structural Rules</a:t>
          </a:r>
          <a:endParaRPr lang="he-IL" dirty="0"/>
        </a:p>
      </dgm:t>
    </dgm:pt>
    <dgm:pt modelId="{552DD670-339F-41D0-8418-649F224E9BC6}" type="parTrans" cxnId="{017AAC5B-D09E-47E1-A577-EAA0E97873A3}">
      <dgm:prSet/>
      <dgm:spPr/>
      <dgm:t>
        <a:bodyPr/>
        <a:lstStyle/>
        <a:p>
          <a:pPr rtl="1"/>
          <a:endParaRPr lang="he-IL"/>
        </a:p>
      </dgm:t>
    </dgm:pt>
    <dgm:pt modelId="{86E9C61A-D55D-43DB-811B-BC8D9FF6C46E}" type="sibTrans" cxnId="{017AAC5B-D09E-47E1-A577-EAA0E97873A3}">
      <dgm:prSet/>
      <dgm:spPr/>
      <dgm:t>
        <a:bodyPr/>
        <a:lstStyle/>
        <a:p>
          <a:pPr rtl="1"/>
          <a:endParaRPr lang="he-IL"/>
        </a:p>
      </dgm:t>
    </dgm:pt>
    <dgm:pt modelId="{572E05A8-83F6-4B1C-9A74-3F0A0BD7A986}">
      <dgm:prSet phldrT="[Text]" custT="1"/>
      <dgm:spPr/>
      <dgm:t>
        <a:bodyPr/>
        <a:lstStyle/>
        <a:p>
          <a:pPr rtl="0"/>
          <a:r>
            <a:rPr lang="en-US" sz="2400" dirty="0" smtClean="0"/>
            <a:t>    Cut         Weakening</a:t>
          </a:r>
          <a:endParaRPr lang="he-IL" sz="2400" dirty="0"/>
        </a:p>
      </dgm:t>
    </dgm:pt>
    <dgm:pt modelId="{65E2C75B-8821-476C-802A-FC80DE703A97}" type="parTrans" cxnId="{40FB119D-EDD0-482F-A340-C1C67272FE1D}">
      <dgm:prSet/>
      <dgm:spPr/>
      <dgm:t>
        <a:bodyPr/>
        <a:lstStyle/>
        <a:p>
          <a:pPr rtl="1"/>
          <a:endParaRPr lang="he-IL"/>
        </a:p>
      </dgm:t>
    </dgm:pt>
    <dgm:pt modelId="{92E82642-E2D9-407F-B69A-3CD31944B9BB}" type="sibTrans" cxnId="{40FB119D-EDD0-482F-A340-C1C67272FE1D}">
      <dgm:prSet/>
      <dgm:spPr/>
      <dgm:t>
        <a:bodyPr/>
        <a:lstStyle/>
        <a:p>
          <a:pPr rtl="1"/>
          <a:endParaRPr lang="he-IL"/>
        </a:p>
      </dgm:t>
    </dgm:pt>
    <dgm:pt modelId="{4EA4EF5D-C496-4D44-9E26-64292701BCCF}">
      <dgm:prSet phldrT="[Text]" custT="1"/>
      <dgm:spPr/>
      <dgm:t>
        <a:bodyPr/>
        <a:lstStyle/>
        <a:p>
          <a:pPr rtl="0"/>
          <a:endParaRPr lang="he-IL" sz="2000" dirty="0"/>
        </a:p>
      </dgm:t>
    </dgm:pt>
    <dgm:pt modelId="{29EB4B39-F397-4F44-8D90-BA01B2BB6E49}" type="parTrans" cxnId="{7D581635-6DAD-4C38-94A3-8ECB4CF664F1}">
      <dgm:prSet/>
      <dgm:spPr/>
      <dgm:t>
        <a:bodyPr/>
        <a:lstStyle/>
        <a:p>
          <a:pPr rtl="1"/>
          <a:endParaRPr lang="he-IL"/>
        </a:p>
      </dgm:t>
    </dgm:pt>
    <dgm:pt modelId="{4EF821D0-8ABB-4A00-97FF-098F06B6D6B0}" type="sibTrans" cxnId="{7D581635-6DAD-4C38-94A3-8ECB4CF664F1}">
      <dgm:prSet/>
      <dgm:spPr/>
      <dgm:t>
        <a:bodyPr/>
        <a:lstStyle/>
        <a:p>
          <a:pPr rtl="1"/>
          <a:endParaRPr lang="he-IL"/>
        </a:p>
      </dgm:t>
    </dgm:pt>
    <dgm:pt modelId="{565DEB84-AB85-45A1-B3F5-86AB5E3A1961}">
      <dgm:prSet phldrT="[Text]"/>
      <dgm:spPr/>
      <dgm:t>
        <a:bodyPr/>
        <a:lstStyle/>
        <a:p>
          <a:pPr rtl="1"/>
          <a:r>
            <a:rPr lang="en-US" dirty="0" smtClean="0"/>
            <a:t>Logical Rules</a:t>
          </a:r>
          <a:endParaRPr lang="he-IL" dirty="0"/>
        </a:p>
      </dgm:t>
    </dgm:pt>
    <dgm:pt modelId="{D9173301-D0D1-4E81-8CBE-490E84115FB3}" type="parTrans" cxnId="{56BF6309-B3E8-4D11-8DB9-726B53D38B6D}">
      <dgm:prSet/>
      <dgm:spPr/>
      <dgm:t>
        <a:bodyPr/>
        <a:lstStyle/>
        <a:p>
          <a:pPr rtl="1"/>
          <a:endParaRPr lang="he-IL"/>
        </a:p>
      </dgm:t>
    </dgm:pt>
    <dgm:pt modelId="{88A472A1-F819-4CD5-8299-55D77BF62EE9}" type="sibTrans" cxnId="{56BF6309-B3E8-4D11-8DB9-726B53D38B6D}">
      <dgm:prSet/>
      <dgm:spPr/>
      <dgm:t>
        <a:bodyPr/>
        <a:lstStyle/>
        <a:p>
          <a:pPr rtl="1"/>
          <a:endParaRPr lang="he-IL"/>
        </a:p>
      </dgm:t>
    </dgm:pt>
    <dgm:pt modelId="{1F854613-3472-4B83-A65C-069977127E7E}">
      <dgm:prSet phldrT="[Text]" custT="1"/>
      <dgm:spPr/>
      <dgm:t>
        <a:bodyPr/>
        <a:lstStyle/>
        <a:p>
          <a:pPr rtl="0"/>
          <a:r>
            <a:rPr lang="en-US" sz="2400" dirty="0" smtClean="0"/>
            <a:t>Strict Canonical Introduction and  Elimination Rules</a:t>
          </a:r>
          <a:endParaRPr lang="he-IL" sz="2400" dirty="0"/>
        </a:p>
      </dgm:t>
    </dgm:pt>
    <dgm:pt modelId="{6B53B5E8-80B1-47DF-8B3E-AE5536F43CC1}" type="parTrans" cxnId="{045786D0-C4DB-4B93-9C02-3BC1875D9883}">
      <dgm:prSet/>
      <dgm:spPr/>
      <dgm:t>
        <a:bodyPr/>
        <a:lstStyle/>
        <a:p>
          <a:pPr rtl="1"/>
          <a:endParaRPr lang="he-IL"/>
        </a:p>
      </dgm:t>
    </dgm:pt>
    <dgm:pt modelId="{6CA47931-B60A-4108-9E84-826659002134}" type="sibTrans" cxnId="{045786D0-C4DB-4B93-9C02-3BC1875D9883}">
      <dgm:prSet/>
      <dgm:spPr/>
      <dgm:t>
        <a:bodyPr/>
        <a:lstStyle/>
        <a:p>
          <a:pPr rtl="1"/>
          <a:endParaRPr lang="he-IL"/>
        </a:p>
      </dgm:t>
    </dgm:pt>
    <dgm:pt modelId="{1756E460-1C14-4719-AAA1-A96BB06E5D44}">
      <dgm:prSet phldrT="[Text]" custT="1"/>
      <dgm:spPr/>
      <dgm:t>
        <a:bodyPr/>
        <a:lstStyle/>
        <a:p>
          <a:pPr rtl="0"/>
          <a:endParaRPr lang="he-IL" sz="2000" dirty="0"/>
        </a:p>
      </dgm:t>
    </dgm:pt>
    <dgm:pt modelId="{5CE7994B-223E-4B4A-85FD-6C4AFB3004AB}" type="parTrans" cxnId="{77B79EC0-86C4-46AE-9746-188F1C927C31}">
      <dgm:prSet/>
      <dgm:spPr/>
      <dgm:t>
        <a:bodyPr/>
        <a:lstStyle/>
        <a:p>
          <a:pPr rtl="1"/>
          <a:endParaRPr lang="he-IL"/>
        </a:p>
      </dgm:t>
    </dgm:pt>
    <dgm:pt modelId="{EC4DEF43-8F59-4A9F-B77F-8BFC4FDA212B}" type="sibTrans" cxnId="{77B79EC0-86C4-46AE-9746-188F1C927C31}">
      <dgm:prSet/>
      <dgm:spPr/>
      <dgm:t>
        <a:bodyPr/>
        <a:lstStyle/>
        <a:p>
          <a:pPr rtl="1"/>
          <a:endParaRPr lang="he-IL"/>
        </a:p>
      </dgm:t>
    </dgm:pt>
    <dgm:pt modelId="{FC6F6F29-6D9C-47FF-90FC-30E1E1A55D08}" type="pres">
      <dgm:prSet presAssocID="{DDD39E44-13D5-4692-B1AF-696C5A69BE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13A91C3-6C52-456E-9363-BEAC0A3579C4}" type="pres">
      <dgm:prSet presAssocID="{DF70E53E-7D5E-4FA9-BADE-F431469A379F}" presName="linNode" presStyleCnt="0"/>
      <dgm:spPr/>
    </dgm:pt>
    <dgm:pt modelId="{F475039C-1838-4D42-BCB7-EB69682515BC}" type="pres">
      <dgm:prSet presAssocID="{DF70E53E-7D5E-4FA9-BADE-F431469A379F}" presName="parentText" presStyleLbl="node1" presStyleIdx="0" presStyleCnt="3" custLinFactNeighborY="-1680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1C320D3-639E-4DCB-87CF-13EBA3A6DB04}" type="pres">
      <dgm:prSet presAssocID="{DF70E53E-7D5E-4FA9-BADE-F431469A379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B674DDF-4428-4038-BC28-7FED477DC76F}" type="pres">
      <dgm:prSet presAssocID="{201923EE-6B47-43F1-B009-D806DC497F9D}" presName="sp" presStyleCnt="0"/>
      <dgm:spPr/>
    </dgm:pt>
    <dgm:pt modelId="{ADD9E0DC-D2BD-48F6-8DEB-B6BF2C20EA26}" type="pres">
      <dgm:prSet presAssocID="{77B9CB4F-CAEB-4291-9C47-E8DDF7762885}" presName="linNode" presStyleCnt="0"/>
      <dgm:spPr/>
    </dgm:pt>
    <dgm:pt modelId="{1BF4975F-0277-47F7-9121-71C2ECA04865}" type="pres">
      <dgm:prSet presAssocID="{77B9CB4F-CAEB-4291-9C47-E8DDF776288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B5ABE2-9D75-46E3-97D5-C95280991E6B}" type="pres">
      <dgm:prSet presAssocID="{77B9CB4F-CAEB-4291-9C47-E8DDF776288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4C4F3E-9A82-42C2-B140-ADEC1848F1C5}" type="pres">
      <dgm:prSet presAssocID="{86E9C61A-D55D-43DB-811B-BC8D9FF6C46E}" presName="sp" presStyleCnt="0"/>
      <dgm:spPr/>
    </dgm:pt>
    <dgm:pt modelId="{6DF1A6EE-07A3-4373-A1F1-5976017A2B95}" type="pres">
      <dgm:prSet presAssocID="{565DEB84-AB85-45A1-B3F5-86AB5E3A1961}" presName="linNode" presStyleCnt="0"/>
      <dgm:spPr/>
    </dgm:pt>
    <dgm:pt modelId="{98A1AAF3-396F-41EC-85D3-9CF5983E5A1C}" type="pres">
      <dgm:prSet presAssocID="{565DEB84-AB85-45A1-B3F5-86AB5E3A196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589E37E-4AEC-4016-A57F-99A222FFCF79}" type="pres">
      <dgm:prSet presAssocID="{565DEB84-AB85-45A1-B3F5-86AB5E3A196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25AD9B0-57DC-49EF-A1D6-AA24F274F02A}" type="presOf" srcId="{DF70E53E-7D5E-4FA9-BADE-F431469A379F}" destId="{F475039C-1838-4D42-BCB7-EB69682515BC}" srcOrd="0" destOrd="0" presId="urn:microsoft.com/office/officeart/2005/8/layout/vList5"/>
    <dgm:cxn modelId="{70494A83-B5DE-4D77-807A-8E52CF5D1394}" type="presOf" srcId="{1F854613-3472-4B83-A65C-069977127E7E}" destId="{B589E37E-4AEC-4016-A57F-99A222FFCF79}" srcOrd="0" destOrd="0" presId="urn:microsoft.com/office/officeart/2005/8/layout/vList5"/>
    <dgm:cxn modelId="{77B79EC0-86C4-46AE-9746-188F1C927C31}" srcId="{77B9CB4F-CAEB-4291-9C47-E8DDF7762885}" destId="{1756E460-1C14-4719-AAA1-A96BB06E5D44}" srcOrd="1" destOrd="0" parTransId="{5CE7994B-223E-4B4A-85FD-6C4AFB3004AB}" sibTransId="{EC4DEF43-8F59-4A9F-B77F-8BFC4FDA212B}"/>
    <dgm:cxn modelId="{72B980FA-9C43-4182-8433-DF8360D13C51}" srcId="{DF70E53E-7D5E-4FA9-BADE-F431469A379F}" destId="{D5D490DA-3B22-4BFB-AC92-2EAA47A737A1}" srcOrd="0" destOrd="0" parTransId="{FB92F8B8-F6A4-42BF-BBFC-49FD5199CC83}" sibTransId="{DC979C0A-01A8-477E-B6AD-C4FF56A9F81C}"/>
    <dgm:cxn modelId="{CD1D1627-B0BE-445F-9DF5-B4BE5A22BE19}" type="presOf" srcId="{1756E460-1C14-4719-AAA1-A96BB06E5D44}" destId="{DDB5ABE2-9D75-46E3-97D5-C95280991E6B}" srcOrd="0" destOrd="1" presId="urn:microsoft.com/office/officeart/2005/8/layout/vList5"/>
    <dgm:cxn modelId="{7D581635-6DAD-4C38-94A3-8ECB4CF664F1}" srcId="{77B9CB4F-CAEB-4291-9C47-E8DDF7762885}" destId="{4EA4EF5D-C496-4D44-9E26-64292701BCCF}" srcOrd="2" destOrd="0" parTransId="{29EB4B39-F397-4F44-8D90-BA01B2BB6E49}" sibTransId="{4EF821D0-8ABB-4A00-97FF-098F06B6D6B0}"/>
    <dgm:cxn modelId="{017AAC5B-D09E-47E1-A577-EAA0E97873A3}" srcId="{DDD39E44-13D5-4692-B1AF-696C5A69BE2C}" destId="{77B9CB4F-CAEB-4291-9C47-E8DDF7762885}" srcOrd="1" destOrd="0" parTransId="{552DD670-339F-41D0-8418-649F224E9BC6}" sibTransId="{86E9C61A-D55D-43DB-811B-BC8D9FF6C46E}"/>
    <dgm:cxn modelId="{40FB119D-EDD0-482F-A340-C1C67272FE1D}" srcId="{77B9CB4F-CAEB-4291-9C47-E8DDF7762885}" destId="{572E05A8-83F6-4B1C-9A74-3F0A0BD7A986}" srcOrd="0" destOrd="0" parTransId="{65E2C75B-8821-476C-802A-FC80DE703A97}" sibTransId="{92E82642-E2D9-407F-B69A-3CD31944B9BB}"/>
    <dgm:cxn modelId="{4737C93A-D7CC-47A8-B63B-3F919D5735BE}" type="presOf" srcId="{77B9CB4F-CAEB-4291-9C47-E8DDF7762885}" destId="{1BF4975F-0277-47F7-9121-71C2ECA04865}" srcOrd="0" destOrd="0" presId="urn:microsoft.com/office/officeart/2005/8/layout/vList5"/>
    <dgm:cxn modelId="{0461F0EA-4F59-475E-8B56-120E2ECE174D}" type="presOf" srcId="{DDD39E44-13D5-4692-B1AF-696C5A69BE2C}" destId="{FC6F6F29-6D9C-47FF-90FC-30E1E1A55D08}" srcOrd="0" destOrd="0" presId="urn:microsoft.com/office/officeart/2005/8/layout/vList5"/>
    <dgm:cxn modelId="{D4AD83ED-5B1B-466A-BC77-269896E64CA2}" type="presOf" srcId="{565DEB84-AB85-45A1-B3F5-86AB5E3A1961}" destId="{98A1AAF3-396F-41EC-85D3-9CF5983E5A1C}" srcOrd="0" destOrd="0" presId="urn:microsoft.com/office/officeart/2005/8/layout/vList5"/>
    <dgm:cxn modelId="{045786D0-C4DB-4B93-9C02-3BC1875D9883}" srcId="{565DEB84-AB85-45A1-B3F5-86AB5E3A1961}" destId="{1F854613-3472-4B83-A65C-069977127E7E}" srcOrd="0" destOrd="0" parTransId="{6B53B5E8-80B1-47DF-8B3E-AE5536F43CC1}" sibTransId="{6CA47931-B60A-4108-9E84-826659002134}"/>
    <dgm:cxn modelId="{4F3EC913-0823-4E60-9E98-135BB3619502}" srcId="{DDD39E44-13D5-4692-B1AF-696C5A69BE2C}" destId="{DF70E53E-7D5E-4FA9-BADE-F431469A379F}" srcOrd="0" destOrd="0" parTransId="{6CF7D4EA-88BC-4C48-B35A-BFE9C0360969}" sibTransId="{201923EE-6B47-43F1-B009-D806DC497F9D}"/>
    <dgm:cxn modelId="{2B899A08-D1FD-4CD4-B0C8-E9012F3EEA9D}" type="presOf" srcId="{D5D490DA-3B22-4BFB-AC92-2EAA47A737A1}" destId="{A1C320D3-639E-4DCB-87CF-13EBA3A6DB04}" srcOrd="0" destOrd="0" presId="urn:microsoft.com/office/officeart/2005/8/layout/vList5"/>
    <dgm:cxn modelId="{2D363353-FF8A-49A0-8A3B-C3D6F28615A3}" type="presOf" srcId="{572E05A8-83F6-4B1C-9A74-3F0A0BD7A986}" destId="{DDB5ABE2-9D75-46E3-97D5-C95280991E6B}" srcOrd="0" destOrd="0" presId="urn:microsoft.com/office/officeart/2005/8/layout/vList5"/>
    <dgm:cxn modelId="{517C17D0-B1B0-4725-9745-3D6A5C319858}" type="presOf" srcId="{4EA4EF5D-C496-4D44-9E26-64292701BCCF}" destId="{DDB5ABE2-9D75-46E3-97D5-C95280991E6B}" srcOrd="0" destOrd="2" presId="urn:microsoft.com/office/officeart/2005/8/layout/vList5"/>
    <dgm:cxn modelId="{56BF6309-B3E8-4D11-8DB9-726B53D38B6D}" srcId="{DDD39E44-13D5-4692-B1AF-696C5A69BE2C}" destId="{565DEB84-AB85-45A1-B3F5-86AB5E3A1961}" srcOrd="2" destOrd="0" parTransId="{D9173301-D0D1-4E81-8CBE-490E84115FB3}" sibTransId="{88A472A1-F819-4CD5-8299-55D77BF62EE9}"/>
    <dgm:cxn modelId="{7C2FA765-26AC-4B97-BB9C-5E66906E4776}" type="presParOf" srcId="{FC6F6F29-6D9C-47FF-90FC-30E1E1A55D08}" destId="{F13A91C3-6C52-456E-9363-BEAC0A3579C4}" srcOrd="0" destOrd="0" presId="urn:microsoft.com/office/officeart/2005/8/layout/vList5"/>
    <dgm:cxn modelId="{BDC4BEC4-2EB0-4964-8651-F9D0A9FD959D}" type="presParOf" srcId="{F13A91C3-6C52-456E-9363-BEAC0A3579C4}" destId="{F475039C-1838-4D42-BCB7-EB69682515BC}" srcOrd="0" destOrd="0" presId="urn:microsoft.com/office/officeart/2005/8/layout/vList5"/>
    <dgm:cxn modelId="{A7930A48-9EF3-4CA5-A3F1-DA31ADBC5E9F}" type="presParOf" srcId="{F13A91C3-6C52-456E-9363-BEAC0A3579C4}" destId="{A1C320D3-639E-4DCB-87CF-13EBA3A6DB04}" srcOrd="1" destOrd="0" presId="urn:microsoft.com/office/officeart/2005/8/layout/vList5"/>
    <dgm:cxn modelId="{786BCBE4-1162-4CD2-9E16-E27F550EBA58}" type="presParOf" srcId="{FC6F6F29-6D9C-47FF-90FC-30E1E1A55D08}" destId="{EB674DDF-4428-4038-BC28-7FED477DC76F}" srcOrd="1" destOrd="0" presId="urn:microsoft.com/office/officeart/2005/8/layout/vList5"/>
    <dgm:cxn modelId="{392F1A08-FEE9-47A4-B1D7-7EEFF961A468}" type="presParOf" srcId="{FC6F6F29-6D9C-47FF-90FC-30E1E1A55D08}" destId="{ADD9E0DC-D2BD-48F6-8DEB-B6BF2C20EA26}" srcOrd="2" destOrd="0" presId="urn:microsoft.com/office/officeart/2005/8/layout/vList5"/>
    <dgm:cxn modelId="{AB4DED66-8A6E-4B35-BDDB-44BB9AF4D394}" type="presParOf" srcId="{ADD9E0DC-D2BD-48F6-8DEB-B6BF2C20EA26}" destId="{1BF4975F-0277-47F7-9121-71C2ECA04865}" srcOrd="0" destOrd="0" presId="urn:microsoft.com/office/officeart/2005/8/layout/vList5"/>
    <dgm:cxn modelId="{646C8DAE-A576-439C-87CA-E0B74600C1E1}" type="presParOf" srcId="{ADD9E0DC-D2BD-48F6-8DEB-B6BF2C20EA26}" destId="{DDB5ABE2-9D75-46E3-97D5-C95280991E6B}" srcOrd="1" destOrd="0" presId="urn:microsoft.com/office/officeart/2005/8/layout/vList5"/>
    <dgm:cxn modelId="{BAAC9A96-6A22-4165-8050-0AB20A7623CA}" type="presParOf" srcId="{FC6F6F29-6D9C-47FF-90FC-30E1E1A55D08}" destId="{694C4F3E-9A82-42C2-B140-ADEC1848F1C5}" srcOrd="3" destOrd="0" presId="urn:microsoft.com/office/officeart/2005/8/layout/vList5"/>
    <dgm:cxn modelId="{E7524317-7325-40BA-ABFE-A49C0C187AE4}" type="presParOf" srcId="{FC6F6F29-6D9C-47FF-90FC-30E1E1A55D08}" destId="{6DF1A6EE-07A3-4373-A1F1-5976017A2B95}" srcOrd="4" destOrd="0" presId="urn:microsoft.com/office/officeart/2005/8/layout/vList5"/>
    <dgm:cxn modelId="{4BFD3E33-410A-4EF2-A5C4-28C8AEA55677}" type="presParOf" srcId="{6DF1A6EE-07A3-4373-A1F1-5976017A2B95}" destId="{98A1AAF3-396F-41EC-85D3-9CF5983E5A1C}" srcOrd="0" destOrd="0" presId="urn:microsoft.com/office/officeart/2005/8/layout/vList5"/>
    <dgm:cxn modelId="{04DAC0B2-4387-4129-9984-F43AB6F13B59}" type="presParOf" srcId="{6DF1A6EE-07A3-4373-A1F1-5976017A2B95}" destId="{B589E37E-4AEC-4016-A57F-99A222FFCF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95A5DD-056C-4622-A3BD-6CD9CC103726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E459C998-4590-45F9-9DF2-A74F69EB1B5B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en-US" dirty="0" smtClean="0">
              <a:solidFill>
                <a:schemeClr val="tx1"/>
              </a:solidFill>
            </a:rPr>
            <a:t>Consistency</a:t>
          </a:r>
          <a:endParaRPr lang="he-IL" dirty="0">
            <a:solidFill>
              <a:schemeClr val="tx1"/>
            </a:solidFill>
          </a:endParaRPr>
        </a:p>
      </dgm:t>
    </dgm:pt>
    <dgm:pt modelId="{4862AA7F-6130-4547-9B06-B9B5D576FF0E}" type="parTrans" cxnId="{CF41E2D8-5DD8-4E55-9D58-192299E20CE9}">
      <dgm:prSet/>
      <dgm:spPr/>
      <dgm:t>
        <a:bodyPr/>
        <a:lstStyle/>
        <a:p>
          <a:pPr rtl="1"/>
          <a:endParaRPr lang="he-IL"/>
        </a:p>
      </dgm:t>
    </dgm:pt>
    <dgm:pt modelId="{EACC3D72-8CC7-46C0-9BD0-9B8F1051E539}" type="sibTrans" cxnId="{CF41E2D8-5DD8-4E55-9D58-192299E20CE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EE70C5AD-C8FB-4A7C-83DE-5A790ABF28F6}">
      <dgm:prSet phldrT="[Text]"/>
      <dgm:spPr/>
      <dgm:t>
        <a:bodyPr/>
        <a:lstStyle/>
        <a:p>
          <a:pPr rtl="1"/>
          <a:r>
            <a:rPr lang="en-US" dirty="0" smtClean="0"/>
            <a:t>Strong Cut Elimination</a:t>
          </a:r>
          <a:endParaRPr lang="he-IL" dirty="0"/>
        </a:p>
      </dgm:t>
    </dgm:pt>
    <dgm:pt modelId="{A75FAE68-1056-4EB7-900A-C0DF0EF5720C}" type="parTrans" cxnId="{52856B7C-E6B8-458B-BCD3-638AB1EC36FC}">
      <dgm:prSet/>
      <dgm:spPr/>
      <dgm:t>
        <a:bodyPr/>
        <a:lstStyle/>
        <a:p>
          <a:pPr rtl="1"/>
          <a:endParaRPr lang="he-IL"/>
        </a:p>
      </dgm:t>
    </dgm:pt>
    <dgm:pt modelId="{FC3EC3AD-C016-4E2B-95F6-3A41C7350345}" type="sibTrans" cxnId="{52856B7C-E6B8-458B-BCD3-638AB1EC36FC}">
      <dgm:prSet/>
      <dgm:spPr/>
      <dgm:t>
        <a:bodyPr/>
        <a:lstStyle/>
        <a:p>
          <a:pPr rtl="1"/>
          <a:endParaRPr lang="he-IL"/>
        </a:p>
      </dgm:t>
    </dgm:pt>
    <dgm:pt modelId="{CD62157E-5E93-496A-BA7F-9525711BB110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600" dirty="0" smtClean="0">
              <a:solidFill>
                <a:schemeClr val="tx1"/>
              </a:solidFill>
            </a:rPr>
            <a:t>Coherence</a:t>
          </a:r>
          <a:endParaRPr lang="he-IL" sz="1600" dirty="0">
            <a:solidFill>
              <a:schemeClr val="tx1"/>
            </a:solidFill>
          </a:endParaRPr>
        </a:p>
      </dgm:t>
    </dgm:pt>
    <dgm:pt modelId="{FC762043-2618-426E-8CC4-BC3CE6D2F9B2}" type="parTrans" cxnId="{918FE3E5-7774-40D9-BF08-292C38F22AEB}">
      <dgm:prSet/>
      <dgm:spPr/>
      <dgm:t>
        <a:bodyPr/>
        <a:lstStyle/>
        <a:p>
          <a:pPr rtl="1"/>
          <a:endParaRPr lang="he-IL"/>
        </a:p>
      </dgm:t>
    </dgm:pt>
    <dgm:pt modelId="{74F06AF8-BDED-4CF2-A475-07026B97AF26}" type="sibTrans" cxnId="{918FE3E5-7774-40D9-BF08-292C38F22AEB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/>
        </a:p>
      </dgm:t>
    </dgm:pt>
    <dgm:pt modelId="{FF78983A-23D5-4D55-B33E-1A40FE21D4E4}">
      <dgm:prSet/>
      <dgm:spPr/>
      <dgm:t>
        <a:bodyPr/>
        <a:lstStyle/>
        <a:p>
          <a:pPr rtl="1"/>
          <a:r>
            <a:rPr lang="en-US" dirty="0" smtClean="0"/>
            <a:t>Cut Elimination</a:t>
          </a:r>
          <a:endParaRPr lang="he-IL" dirty="0"/>
        </a:p>
      </dgm:t>
    </dgm:pt>
    <dgm:pt modelId="{183C8FFC-AE77-454C-B167-9F9A121A0F81}" type="parTrans" cxnId="{CC6BB3C0-3965-4B59-9D22-6DCD125A1B93}">
      <dgm:prSet/>
      <dgm:spPr/>
      <dgm:t>
        <a:bodyPr/>
        <a:lstStyle/>
        <a:p>
          <a:pPr rtl="1"/>
          <a:endParaRPr lang="he-IL"/>
        </a:p>
      </dgm:t>
    </dgm:pt>
    <dgm:pt modelId="{5274AD88-7286-41B6-9E2C-7086E056A9C4}" type="sibTrans" cxnId="{CC6BB3C0-3965-4B59-9D22-6DCD125A1B93}">
      <dgm:prSet/>
      <dgm:spPr/>
      <dgm:t>
        <a:bodyPr/>
        <a:lstStyle/>
        <a:p>
          <a:pPr rtl="1"/>
          <a:endParaRPr lang="he-IL"/>
        </a:p>
      </dgm:t>
    </dgm:pt>
    <dgm:pt modelId="{77ADE2B2-5087-4BEE-9B84-7FF021F412A9}" type="pres">
      <dgm:prSet presAssocID="{0395A5DD-056C-4622-A3BD-6CD9CC10372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438F402-CE6D-49B8-94F9-E53D516A1ADB}" type="pres">
      <dgm:prSet presAssocID="{E459C998-4590-45F9-9DF2-A74F69EB1B5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F5A0E13-BFB9-4B2E-BB41-042D4DC418F0}" type="pres">
      <dgm:prSet presAssocID="{EACC3D72-8CC7-46C0-9BD0-9B8F1051E539}" presName="sibTrans" presStyleLbl="sibTrans2D1" presStyleIdx="0" presStyleCnt="4" custAng="10717116"/>
      <dgm:spPr/>
      <dgm:t>
        <a:bodyPr/>
        <a:lstStyle/>
        <a:p>
          <a:pPr rtl="1"/>
          <a:endParaRPr lang="he-IL"/>
        </a:p>
      </dgm:t>
    </dgm:pt>
    <dgm:pt modelId="{2F5F2B4D-5A24-4110-9FD0-16AF621D008B}" type="pres">
      <dgm:prSet presAssocID="{EACC3D72-8CC7-46C0-9BD0-9B8F1051E539}" presName="connectorText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9004CF3E-AEAA-43BC-A356-A5488F5B177A}" type="pres">
      <dgm:prSet presAssocID="{FF78983A-23D5-4D55-B33E-1A40FE21D4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9539BD9-FBC3-4AAD-A086-C983B09E69E8}" type="pres">
      <dgm:prSet presAssocID="{5274AD88-7286-41B6-9E2C-7086E056A9C4}" presName="sibTrans" presStyleLbl="sibTrans2D1" presStyleIdx="1" presStyleCnt="4" custAng="10761846"/>
      <dgm:spPr/>
      <dgm:t>
        <a:bodyPr/>
        <a:lstStyle/>
        <a:p>
          <a:pPr rtl="1"/>
          <a:endParaRPr lang="he-IL"/>
        </a:p>
      </dgm:t>
    </dgm:pt>
    <dgm:pt modelId="{BF764CB3-E4F5-427B-92B9-8E2D9EFE28C7}" type="pres">
      <dgm:prSet presAssocID="{5274AD88-7286-41B6-9E2C-7086E056A9C4}" presName="connectorText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F1A8544-1C6C-4481-95B7-EFD72E5F2771}" type="pres">
      <dgm:prSet presAssocID="{EE70C5AD-C8FB-4A7C-83DE-5A790ABF28F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C7390F-1E4B-4439-8EBE-C7102D422E19}" type="pres">
      <dgm:prSet presAssocID="{FC3EC3AD-C016-4E2B-95F6-3A41C7350345}" presName="sibTrans" presStyleLbl="sibTrans2D1" presStyleIdx="2" presStyleCnt="4" custAng="10625102"/>
      <dgm:spPr/>
      <dgm:t>
        <a:bodyPr/>
        <a:lstStyle/>
        <a:p>
          <a:pPr rtl="1"/>
          <a:endParaRPr lang="he-IL"/>
        </a:p>
      </dgm:t>
    </dgm:pt>
    <dgm:pt modelId="{561F4123-DFC4-4675-A999-169653AE990A}" type="pres">
      <dgm:prSet presAssocID="{FC3EC3AD-C016-4E2B-95F6-3A41C7350345}" presName="connectorText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55B3752A-21E3-4D18-B506-16D9B596B8E8}" type="pres">
      <dgm:prSet presAssocID="{CD62157E-5E93-496A-BA7F-9525711BB11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8D07188-BCD5-4A76-B834-73D59D6DDBB1}" type="pres">
      <dgm:prSet presAssocID="{74F06AF8-BDED-4CF2-A475-07026B97AF26}" presName="sibTrans" presStyleLbl="sibTrans2D1" presStyleIdx="3" presStyleCnt="4" custAng="10991665"/>
      <dgm:spPr/>
      <dgm:t>
        <a:bodyPr/>
        <a:lstStyle/>
        <a:p>
          <a:pPr rtl="1"/>
          <a:endParaRPr lang="he-IL"/>
        </a:p>
      </dgm:t>
    </dgm:pt>
    <dgm:pt modelId="{1A3D1259-987D-491A-8071-21B62A68D337}" type="pres">
      <dgm:prSet presAssocID="{74F06AF8-BDED-4CF2-A475-07026B97AF26}" presName="connectorText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AC4AEA10-7E9A-41F4-AEF7-BECE3E671C92}" type="presOf" srcId="{FF78983A-23D5-4D55-B33E-1A40FE21D4E4}" destId="{9004CF3E-AEAA-43BC-A356-A5488F5B177A}" srcOrd="0" destOrd="0" presId="urn:microsoft.com/office/officeart/2005/8/layout/cycle2"/>
    <dgm:cxn modelId="{25DE0887-07F7-42DE-BDBC-3083EA694155}" type="presOf" srcId="{EE70C5AD-C8FB-4A7C-83DE-5A790ABF28F6}" destId="{CF1A8544-1C6C-4481-95B7-EFD72E5F2771}" srcOrd="0" destOrd="0" presId="urn:microsoft.com/office/officeart/2005/8/layout/cycle2"/>
    <dgm:cxn modelId="{D8B76CD4-96D2-4C61-8A1E-478DF2C38BB7}" type="presOf" srcId="{FC3EC3AD-C016-4E2B-95F6-3A41C7350345}" destId="{561F4123-DFC4-4675-A999-169653AE990A}" srcOrd="1" destOrd="0" presId="urn:microsoft.com/office/officeart/2005/8/layout/cycle2"/>
    <dgm:cxn modelId="{6E3AB826-C6DA-48E0-BD55-1E6004763CC2}" type="presOf" srcId="{FC3EC3AD-C016-4E2B-95F6-3A41C7350345}" destId="{69C7390F-1E4B-4439-8EBE-C7102D422E19}" srcOrd="0" destOrd="0" presId="urn:microsoft.com/office/officeart/2005/8/layout/cycle2"/>
    <dgm:cxn modelId="{24753E70-79BB-48CE-B9A5-B60C45C46966}" type="presOf" srcId="{EACC3D72-8CC7-46C0-9BD0-9B8F1051E539}" destId="{2F5F2B4D-5A24-4110-9FD0-16AF621D008B}" srcOrd="1" destOrd="0" presId="urn:microsoft.com/office/officeart/2005/8/layout/cycle2"/>
    <dgm:cxn modelId="{5DC44395-3D24-4C9F-9851-14663B0E7D0A}" type="presOf" srcId="{74F06AF8-BDED-4CF2-A475-07026B97AF26}" destId="{1A3D1259-987D-491A-8071-21B62A68D337}" srcOrd="1" destOrd="0" presId="urn:microsoft.com/office/officeart/2005/8/layout/cycle2"/>
    <dgm:cxn modelId="{918FE3E5-7774-40D9-BF08-292C38F22AEB}" srcId="{0395A5DD-056C-4622-A3BD-6CD9CC103726}" destId="{CD62157E-5E93-496A-BA7F-9525711BB110}" srcOrd="3" destOrd="0" parTransId="{FC762043-2618-426E-8CC4-BC3CE6D2F9B2}" sibTransId="{74F06AF8-BDED-4CF2-A475-07026B97AF26}"/>
    <dgm:cxn modelId="{52856B7C-E6B8-458B-BCD3-638AB1EC36FC}" srcId="{0395A5DD-056C-4622-A3BD-6CD9CC103726}" destId="{EE70C5AD-C8FB-4A7C-83DE-5A790ABF28F6}" srcOrd="2" destOrd="0" parTransId="{A75FAE68-1056-4EB7-900A-C0DF0EF5720C}" sibTransId="{FC3EC3AD-C016-4E2B-95F6-3A41C7350345}"/>
    <dgm:cxn modelId="{C3585102-D5AC-494B-9F61-06454A2B64B6}" type="presOf" srcId="{0395A5DD-056C-4622-A3BD-6CD9CC103726}" destId="{77ADE2B2-5087-4BEE-9B84-7FF021F412A9}" srcOrd="0" destOrd="0" presId="urn:microsoft.com/office/officeart/2005/8/layout/cycle2"/>
    <dgm:cxn modelId="{A6405DA5-1AD8-40C0-86FE-4FFE9CB2E48E}" type="presOf" srcId="{E459C998-4590-45F9-9DF2-A74F69EB1B5B}" destId="{6438F402-CE6D-49B8-94F9-E53D516A1ADB}" srcOrd="0" destOrd="0" presId="urn:microsoft.com/office/officeart/2005/8/layout/cycle2"/>
    <dgm:cxn modelId="{3F56A3E2-A08D-49B3-B37F-4D1CE38C99AD}" type="presOf" srcId="{5274AD88-7286-41B6-9E2C-7086E056A9C4}" destId="{E9539BD9-FBC3-4AAD-A086-C983B09E69E8}" srcOrd="0" destOrd="0" presId="urn:microsoft.com/office/officeart/2005/8/layout/cycle2"/>
    <dgm:cxn modelId="{3E1952E1-243F-4F85-A4C5-C6DC3587D8A8}" type="presOf" srcId="{74F06AF8-BDED-4CF2-A475-07026B97AF26}" destId="{58D07188-BCD5-4A76-B834-73D59D6DDBB1}" srcOrd="0" destOrd="0" presId="urn:microsoft.com/office/officeart/2005/8/layout/cycle2"/>
    <dgm:cxn modelId="{CF41E2D8-5DD8-4E55-9D58-192299E20CE9}" srcId="{0395A5DD-056C-4622-A3BD-6CD9CC103726}" destId="{E459C998-4590-45F9-9DF2-A74F69EB1B5B}" srcOrd="0" destOrd="0" parTransId="{4862AA7F-6130-4547-9B06-B9B5D576FF0E}" sibTransId="{EACC3D72-8CC7-46C0-9BD0-9B8F1051E539}"/>
    <dgm:cxn modelId="{A1260719-6F4E-4A03-90A7-A7F40845B2A6}" type="presOf" srcId="{CD62157E-5E93-496A-BA7F-9525711BB110}" destId="{55B3752A-21E3-4D18-B506-16D9B596B8E8}" srcOrd="0" destOrd="0" presId="urn:microsoft.com/office/officeart/2005/8/layout/cycle2"/>
    <dgm:cxn modelId="{D6A46F87-3DDF-4357-9D81-9C389231544E}" type="presOf" srcId="{EACC3D72-8CC7-46C0-9BD0-9B8F1051E539}" destId="{4F5A0E13-BFB9-4B2E-BB41-042D4DC418F0}" srcOrd="0" destOrd="0" presId="urn:microsoft.com/office/officeart/2005/8/layout/cycle2"/>
    <dgm:cxn modelId="{CC6BB3C0-3965-4B59-9D22-6DCD125A1B93}" srcId="{0395A5DD-056C-4622-A3BD-6CD9CC103726}" destId="{FF78983A-23D5-4D55-B33E-1A40FE21D4E4}" srcOrd="1" destOrd="0" parTransId="{183C8FFC-AE77-454C-B167-9F9A121A0F81}" sibTransId="{5274AD88-7286-41B6-9E2C-7086E056A9C4}"/>
    <dgm:cxn modelId="{2833AB84-3954-421B-97EE-75603315A904}" type="presOf" srcId="{5274AD88-7286-41B6-9E2C-7086E056A9C4}" destId="{BF764CB3-E4F5-427B-92B9-8E2D9EFE28C7}" srcOrd="1" destOrd="0" presId="urn:microsoft.com/office/officeart/2005/8/layout/cycle2"/>
    <dgm:cxn modelId="{4D81E589-3B19-438C-8815-E3797434F0FC}" type="presParOf" srcId="{77ADE2B2-5087-4BEE-9B84-7FF021F412A9}" destId="{6438F402-CE6D-49B8-94F9-E53D516A1ADB}" srcOrd="0" destOrd="0" presId="urn:microsoft.com/office/officeart/2005/8/layout/cycle2"/>
    <dgm:cxn modelId="{29EA8E0E-B199-49D5-865F-E01FD2941B01}" type="presParOf" srcId="{77ADE2B2-5087-4BEE-9B84-7FF021F412A9}" destId="{4F5A0E13-BFB9-4B2E-BB41-042D4DC418F0}" srcOrd="1" destOrd="0" presId="urn:microsoft.com/office/officeart/2005/8/layout/cycle2"/>
    <dgm:cxn modelId="{46C03E4A-5B1B-4B86-B0E8-8AD654FD035D}" type="presParOf" srcId="{4F5A0E13-BFB9-4B2E-BB41-042D4DC418F0}" destId="{2F5F2B4D-5A24-4110-9FD0-16AF621D008B}" srcOrd="0" destOrd="0" presId="urn:microsoft.com/office/officeart/2005/8/layout/cycle2"/>
    <dgm:cxn modelId="{97CF9DFC-926E-4646-8C71-EAF42D23148C}" type="presParOf" srcId="{77ADE2B2-5087-4BEE-9B84-7FF021F412A9}" destId="{9004CF3E-AEAA-43BC-A356-A5488F5B177A}" srcOrd="2" destOrd="0" presId="urn:microsoft.com/office/officeart/2005/8/layout/cycle2"/>
    <dgm:cxn modelId="{5A930332-9575-4B15-AEC7-50EB9C030283}" type="presParOf" srcId="{77ADE2B2-5087-4BEE-9B84-7FF021F412A9}" destId="{E9539BD9-FBC3-4AAD-A086-C983B09E69E8}" srcOrd="3" destOrd="0" presId="urn:microsoft.com/office/officeart/2005/8/layout/cycle2"/>
    <dgm:cxn modelId="{ABA760A6-7F5A-4300-B8BE-696DDF5E72FE}" type="presParOf" srcId="{E9539BD9-FBC3-4AAD-A086-C983B09E69E8}" destId="{BF764CB3-E4F5-427B-92B9-8E2D9EFE28C7}" srcOrd="0" destOrd="0" presId="urn:microsoft.com/office/officeart/2005/8/layout/cycle2"/>
    <dgm:cxn modelId="{54406382-6BA2-47FA-A309-4B1A61B8A752}" type="presParOf" srcId="{77ADE2B2-5087-4BEE-9B84-7FF021F412A9}" destId="{CF1A8544-1C6C-4481-95B7-EFD72E5F2771}" srcOrd="4" destOrd="0" presId="urn:microsoft.com/office/officeart/2005/8/layout/cycle2"/>
    <dgm:cxn modelId="{598D5E74-0605-40DD-8D41-A74DE1C5521F}" type="presParOf" srcId="{77ADE2B2-5087-4BEE-9B84-7FF021F412A9}" destId="{69C7390F-1E4B-4439-8EBE-C7102D422E19}" srcOrd="5" destOrd="0" presId="urn:microsoft.com/office/officeart/2005/8/layout/cycle2"/>
    <dgm:cxn modelId="{6D3C22B7-144C-4735-9BA5-273B2FDD8A1C}" type="presParOf" srcId="{69C7390F-1E4B-4439-8EBE-C7102D422E19}" destId="{561F4123-DFC4-4675-A999-169653AE990A}" srcOrd="0" destOrd="0" presId="urn:microsoft.com/office/officeart/2005/8/layout/cycle2"/>
    <dgm:cxn modelId="{3499418A-F64A-48AC-95DB-934540C9C594}" type="presParOf" srcId="{77ADE2B2-5087-4BEE-9B84-7FF021F412A9}" destId="{55B3752A-21E3-4D18-B506-16D9B596B8E8}" srcOrd="6" destOrd="0" presId="urn:microsoft.com/office/officeart/2005/8/layout/cycle2"/>
    <dgm:cxn modelId="{5EF6AA14-430F-4583-B923-CD751CEF71F0}" type="presParOf" srcId="{77ADE2B2-5087-4BEE-9B84-7FF021F412A9}" destId="{58D07188-BCD5-4A76-B834-73D59D6DDBB1}" srcOrd="7" destOrd="0" presId="urn:microsoft.com/office/officeart/2005/8/layout/cycle2"/>
    <dgm:cxn modelId="{A6CFD0D2-A5CE-48C8-A6EF-EE86DE8FCD31}" type="presParOf" srcId="{58D07188-BCD5-4A76-B834-73D59D6DDBB1}" destId="{1A3D1259-987D-491A-8071-21B62A68D33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D39E44-13D5-4692-B1AF-696C5A69BE2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F70E53E-7D5E-4FA9-BADE-F431469A379F}">
      <dgm:prSet phldrT="[Text]"/>
      <dgm:spPr/>
      <dgm:t>
        <a:bodyPr/>
        <a:lstStyle/>
        <a:p>
          <a:pPr rtl="1"/>
          <a:r>
            <a:rPr lang="en-US" dirty="0" smtClean="0"/>
            <a:t>Axioms</a:t>
          </a:r>
          <a:endParaRPr lang="he-IL" dirty="0"/>
        </a:p>
      </dgm:t>
    </dgm:pt>
    <dgm:pt modelId="{6CF7D4EA-88BC-4C48-B35A-BFE9C0360969}" type="parTrans" cxnId="{4F3EC913-0823-4E60-9E98-135BB3619502}">
      <dgm:prSet/>
      <dgm:spPr/>
      <dgm:t>
        <a:bodyPr/>
        <a:lstStyle/>
        <a:p>
          <a:pPr rtl="1"/>
          <a:endParaRPr lang="he-IL"/>
        </a:p>
      </dgm:t>
    </dgm:pt>
    <dgm:pt modelId="{201923EE-6B47-43F1-B009-D806DC497F9D}" type="sibTrans" cxnId="{4F3EC913-0823-4E60-9E98-135BB3619502}">
      <dgm:prSet/>
      <dgm:spPr/>
      <dgm:t>
        <a:bodyPr/>
        <a:lstStyle/>
        <a:p>
          <a:pPr rtl="1"/>
          <a:endParaRPr lang="he-IL"/>
        </a:p>
      </dgm:t>
    </dgm:pt>
    <dgm:pt modelId="{D5D490DA-3B22-4BFB-AC92-2EAA47A737A1}">
      <dgm:prSet phldrT="[Text]" custT="1"/>
      <dgm:spPr/>
      <dgm:t>
        <a:bodyPr/>
        <a:lstStyle/>
        <a:p>
          <a:pPr algn="ctr" rtl="0"/>
          <a:r>
            <a:rPr lang="he-IL" sz="3600" u="none" baseline="0" dirty="0" smtClean="0">
              <a:sym typeface="Symbol"/>
            </a:rPr>
            <a:t></a:t>
          </a:r>
          <a:endParaRPr lang="he-IL" sz="3600" dirty="0"/>
        </a:p>
      </dgm:t>
    </dgm:pt>
    <dgm:pt modelId="{FB92F8B8-F6A4-42BF-BBFC-49FD5199CC83}" type="parTrans" cxnId="{72B980FA-9C43-4182-8433-DF8360D13C51}">
      <dgm:prSet/>
      <dgm:spPr/>
      <dgm:t>
        <a:bodyPr/>
        <a:lstStyle/>
        <a:p>
          <a:pPr rtl="1"/>
          <a:endParaRPr lang="he-IL"/>
        </a:p>
      </dgm:t>
    </dgm:pt>
    <dgm:pt modelId="{DC979C0A-01A8-477E-B6AD-C4FF56A9F81C}" type="sibTrans" cxnId="{72B980FA-9C43-4182-8433-DF8360D13C51}">
      <dgm:prSet/>
      <dgm:spPr/>
      <dgm:t>
        <a:bodyPr/>
        <a:lstStyle/>
        <a:p>
          <a:pPr rtl="1"/>
          <a:endParaRPr lang="he-IL"/>
        </a:p>
      </dgm:t>
    </dgm:pt>
    <dgm:pt modelId="{77B9CB4F-CAEB-4291-9C47-E8DDF7762885}">
      <dgm:prSet phldrT="[Text]"/>
      <dgm:spPr/>
      <dgm:t>
        <a:bodyPr/>
        <a:lstStyle/>
        <a:p>
          <a:pPr rtl="1"/>
          <a:r>
            <a:rPr lang="en-US" dirty="0" smtClean="0"/>
            <a:t>Structural Rules</a:t>
          </a:r>
          <a:endParaRPr lang="he-IL" dirty="0"/>
        </a:p>
      </dgm:t>
    </dgm:pt>
    <dgm:pt modelId="{552DD670-339F-41D0-8418-649F224E9BC6}" type="parTrans" cxnId="{017AAC5B-D09E-47E1-A577-EAA0E97873A3}">
      <dgm:prSet/>
      <dgm:spPr/>
      <dgm:t>
        <a:bodyPr/>
        <a:lstStyle/>
        <a:p>
          <a:pPr rtl="1"/>
          <a:endParaRPr lang="he-IL"/>
        </a:p>
      </dgm:t>
    </dgm:pt>
    <dgm:pt modelId="{86E9C61A-D55D-43DB-811B-BC8D9FF6C46E}" type="sibTrans" cxnId="{017AAC5B-D09E-47E1-A577-EAA0E97873A3}">
      <dgm:prSet/>
      <dgm:spPr/>
      <dgm:t>
        <a:bodyPr/>
        <a:lstStyle/>
        <a:p>
          <a:pPr rtl="1"/>
          <a:endParaRPr lang="he-IL"/>
        </a:p>
      </dgm:t>
    </dgm:pt>
    <dgm:pt modelId="{572E05A8-83F6-4B1C-9A74-3F0A0BD7A986}">
      <dgm:prSet phldrT="[Text]" custT="1"/>
      <dgm:spPr/>
      <dgm:t>
        <a:bodyPr/>
        <a:lstStyle/>
        <a:p>
          <a:pPr rtl="0"/>
          <a:r>
            <a:rPr lang="en-US" sz="2400" dirty="0" smtClean="0"/>
            <a:t>    Cut         Weakening</a:t>
          </a:r>
          <a:endParaRPr lang="he-IL" sz="2400" dirty="0"/>
        </a:p>
      </dgm:t>
    </dgm:pt>
    <dgm:pt modelId="{65E2C75B-8821-476C-802A-FC80DE703A97}" type="parTrans" cxnId="{40FB119D-EDD0-482F-A340-C1C67272FE1D}">
      <dgm:prSet/>
      <dgm:spPr/>
      <dgm:t>
        <a:bodyPr/>
        <a:lstStyle/>
        <a:p>
          <a:pPr rtl="1"/>
          <a:endParaRPr lang="he-IL"/>
        </a:p>
      </dgm:t>
    </dgm:pt>
    <dgm:pt modelId="{92E82642-E2D9-407F-B69A-3CD31944B9BB}" type="sibTrans" cxnId="{40FB119D-EDD0-482F-A340-C1C67272FE1D}">
      <dgm:prSet/>
      <dgm:spPr/>
      <dgm:t>
        <a:bodyPr/>
        <a:lstStyle/>
        <a:p>
          <a:pPr rtl="1"/>
          <a:endParaRPr lang="he-IL"/>
        </a:p>
      </dgm:t>
    </dgm:pt>
    <dgm:pt modelId="{4EA4EF5D-C496-4D44-9E26-64292701BCCF}">
      <dgm:prSet phldrT="[Text]" custT="1"/>
      <dgm:spPr/>
      <dgm:t>
        <a:bodyPr/>
        <a:lstStyle/>
        <a:p>
          <a:pPr rtl="0"/>
          <a:endParaRPr lang="he-IL" sz="2000" dirty="0"/>
        </a:p>
      </dgm:t>
    </dgm:pt>
    <dgm:pt modelId="{29EB4B39-F397-4F44-8D90-BA01B2BB6E49}" type="parTrans" cxnId="{7D581635-6DAD-4C38-94A3-8ECB4CF664F1}">
      <dgm:prSet/>
      <dgm:spPr/>
      <dgm:t>
        <a:bodyPr/>
        <a:lstStyle/>
        <a:p>
          <a:pPr rtl="1"/>
          <a:endParaRPr lang="he-IL"/>
        </a:p>
      </dgm:t>
    </dgm:pt>
    <dgm:pt modelId="{4EF821D0-8ABB-4A00-97FF-098F06B6D6B0}" type="sibTrans" cxnId="{7D581635-6DAD-4C38-94A3-8ECB4CF664F1}">
      <dgm:prSet/>
      <dgm:spPr/>
      <dgm:t>
        <a:bodyPr/>
        <a:lstStyle/>
        <a:p>
          <a:pPr rtl="1"/>
          <a:endParaRPr lang="he-IL"/>
        </a:p>
      </dgm:t>
    </dgm:pt>
    <dgm:pt modelId="{565DEB84-AB85-45A1-B3F5-86AB5E3A1961}">
      <dgm:prSet phldrT="[Text]"/>
      <dgm:spPr/>
      <dgm:t>
        <a:bodyPr/>
        <a:lstStyle/>
        <a:p>
          <a:pPr rtl="1"/>
          <a:r>
            <a:rPr lang="en-US" dirty="0" smtClean="0"/>
            <a:t>Logical Rules</a:t>
          </a:r>
          <a:endParaRPr lang="he-IL" dirty="0"/>
        </a:p>
      </dgm:t>
    </dgm:pt>
    <dgm:pt modelId="{D9173301-D0D1-4E81-8CBE-490E84115FB3}" type="parTrans" cxnId="{56BF6309-B3E8-4D11-8DB9-726B53D38B6D}">
      <dgm:prSet/>
      <dgm:spPr/>
      <dgm:t>
        <a:bodyPr/>
        <a:lstStyle/>
        <a:p>
          <a:pPr rtl="1"/>
          <a:endParaRPr lang="he-IL"/>
        </a:p>
      </dgm:t>
    </dgm:pt>
    <dgm:pt modelId="{88A472A1-F819-4CD5-8299-55D77BF62EE9}" type="sibTrans" cxnId="{56BF6309-B3E8-4D11-8DB9-726B53D38B6D}">
      <dgm:prSet/>
      <dgm:spPr/>
      <dgm:t>
        <a:bodyPr/>
        <a:lstStyle/>
        <a:p>
          <a:pPr rtl="1"/>
          <a:endParaRPr lang="he-IL"/>
        </a:p>
      </dgm:t>
    </dgm:pt>
    <dgm:pt modelId="{1F854613-3472-4B83-A65C-069977127E7E}">
      <dgm:prSet phldrT="[Text]" custT="1"/>
      <dgm:spPr/>
      <dgm:t>
        <a:bodyPr/>
        <a:lstStyle/>
        <a:p>
          <a:pPr rtl="0"/>
          <a:r>
            <a:rPr lang="en-US" sz="2400" dirty="0" smtClean="0"/>
            <a:t>Non-Strict Canonical Introduction and  Elimination Rules</a:t>
          </a:r>
          <a:endParaRPr lang="he-IL" sz="2400" dirty="0"/>
        </a:p>
      </dgm:t>
    </dgm:pt>
    <dgm:pt modelId="{6B53B5E8-80B1-47DF-8B3E-AE5536F43CC1}" type="parTrans" cxnId="{045786D0-C4DB-4B93-9C02-3BC1875D9883}">
      <dgm:prSet/>
      <dgm:spPr/>
      <dgm:t>
        <a:bodyPr/>
        <a:lstStyle/>
        <a:p>
          <a:pPr rtl="1"/>
          <a:endParaRPr lang="he-IL"/>
        </a:p>
      </dgm:t>
    </dgm:pt>
    <dgm:pt modelId="{6CA47931-B60A-4108-9E84-826659002134}" type="sibTrans" cxnId="{045786D0-C4DB-4B93-9C02-3BC1875D9883}">
      <dgm:prSet/>
      <dgm:spPr/>
      <dgm:t>
        <a:bodyPr/>
        <a:lstStyle/>
        <a:p>
          <a:pPr rtl="1"/>
          <a:endParaRPr lang="he-IL"/>
        </a:p>
      </dgm:t>
    </dgm:pt>
    <dgm:pt modelId="{1756E460-1C14-4719-AAA1-A96BB06E5D44}">
      <dgm:prSet phldrT="[Text]" custT="1"/>
      <dgm:spPr/>
      <dgm:t>
        <a:bodyPr/>
        <a:lstStyle/>
        <a:p>
          <a:pPr rtl="0"/>
          <a:endParaRPr lang="he-IL" sz="2000" dirty="0"/>
        </a:p>
      </dgm:t>
    </dgm:pt>
    <dgm:pt modelId="{5CE7994B-223E-4B4A-85FD-6C4AFB3004AB}" type="parTrans" cxnId="{77B79EC0-86C4-46AE-9746-188F1C927C31}">
      <dgm:prSet/>
      <dgm:spPr/>
      <dgm:t>
        <a:bodyPr/>
        <a:lstStyle/>
        <a:p>
          <a:pPr rtl="1"/>
          <a:endParaRPr lang="he-IL"/>
        </a:p>
      </dgm:t>
    </dgm:pt>
    <dgm:pt modelId="{EC4DEF43-8F59-4A9F-B77F-8BFC4FDA212B}" type="sibTrans" cxnId="{77B79EC0-86C4-46AE-9746-188F1C927C31}">
      <dgm:prSet/>
      <dgm:spPr/>
      <dgm:t>
        <a:bodyPr/>
        <a:lstStyle/>
        <a:p>
          <a:pPr rtl="1"/>
          <a:endParaRPr lang="he-IL"/>
        </a:p>
      </dgm:t>
    </dgm:pt>
    <dgm:pt modelId="{FC6F6F29-6D9C-47FF-90FC-30E1E1A55D08}" type="pres">
      <dgm:prSet presAssocID="{DDD39E44-13D5-4692-B1AF-696C5A69BE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13A91C3-6C52-456E-9363-BEAC0A3579C4}" type="pres">
      <dgm:prSet presAssocID="{DF70E53E-7D5E-4FA9-BADE-F431469A379F}" presName="linNode" presStyleCnt="0"/>
      <dgm:spPr/>
    </dgm:pt>
    <dgm:pt modelId="{F475039C-1838-4D42-BCB7-EB69682515BC}" type="pres">
      <dgm:prSet presAssocID="{DF70E53E-7D5E-4FA9-BADE-F431469A379F}" presName="parentText" presStyleLbl="node1" presStyleIdx="0" presStyleCnt="3" custLinFactNeighborY="-1680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1C320D3-639E-4DCB-87CF-13EBA3A6DB04}" type="pres">
      <dgm:prSet presAssocID="{DF70E53E-7D5E-4FA9-BADE-F431469A379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B674DDF-4428-4038-BC28-7FED477DC76F}" type="pres">
      <dgm:prSet presAssocID="{201923EE-6B47-43F1-B009-D806DC497F9D}" presName="sp" presStyleCnt="0"/>
      <dgm:spPr/>
    </dgm:pt>
    <dgm:pt modelId="{ADD9E0DC-D2BD-48F6-8DEB-B6BF2C20EA26}" type="pres">
      <dgm:prSet presAssocID="{77B9CB4F-CAEB-4291-9C47-E8DDF7762885}" presName="linNode" presStyleCnt="0"/>
      <dgm:spPr/>
    </dgm:pt>
    <dgm:pt modelId="{1BF4975F-0277-47F7-9121-71C2ECA04865}" type="pres">
      <dgm:prSet presAssocID="{77B9CB4F-CAEB-4291-9C47-E8DDF776288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B5ABE2-9D75-46E3-97D5-C95280991E6B}" type="pres">
      <dgm:prSet presAssocID="{77B9CB4F-CAEB-4291-9C47-E8DDF776288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4C4F3E-9A82-42C2-B140-ADEC1848F1C5}" type="pres">
      <dgm:prSet presAssocID="{86E9C61A-D55D-43DB-811B-BC8D9FF6C46E}" presName="sp" presStyleCnt="0"/>
      <dgm:spPr/>
    </dgm:pt>
    <dgm:pt modelId="{6DF1A6EE-07A3-4373-A1F1-5976017A2B95}" type="pres">
      <dgm:prSet presAssocID="{565DEB84-AB85-45A1-B3F5-86AB5E3A1961}" presName="linNode" presStyleCnt="0"/>
      <dgm:spPr/>
    </dgm:pt>
    <dgm:pt modelId="{98A1AAF3-396F-41EC-85D3-9CF5983E5A1C}" type="pres">
      <dgm:prSet presAssocID="{565DEB84-AB85-45A1-B3F5-86AB5E3A196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589E37E-4AEC-4016-A57F-99A222FFCF79}" type="pres">
      <dgm:prSet presAssocID="{565DEB84-AB85-45A1-B3F5-86AB5E3A196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7B79EC0-86C4-46AE-9746-188F1C927C31}" srcId="{77B9CB4F-CAEB-4291-9C47-E8DDF7762885}" destId="{1756E460-1C14-4719-AAA1-A96BB06E5D44}" srcOrd="1" destOrd="0" parTransId="{5CE7994B-223E-4B4A-85FD-6C4AFB3004AB}" sibTransId="{EC4DEF43-8F59-4A9F-B77F-8BFC4FDA212B}"/>
    <dgm:cxn modelId="{72B980FA-9C43-4182-8433-DF8360D13C51}" srcId="{DF70E53E-7D5E-4FA9-BADE-F431469A379F}" destId="{D5D490DA-3B22-4BFB-AC92-2EAA47A737A1}" srcOrd="0" destOrd="0" parTransId="{FB92F8B8-F6A4-42BF-BBFC-49FD5199CC83}" sibTransId="{DC979C0A-01A8-477E-B6AD-C4FF56A9F81C}"/>
    <dgm:cxn modelId="{19D9C953-3720-4740-8B33-1CCF449CECC9}" type="presOf" srcId="{77B9CB4F-CAEB-4291-9C47-E8DDF7762885}" destId="{1BF4975F-0277-47F7-9121-71C2ECA04865}" srcOrd="0" destOrd="0" presId="urn:microsoft.com/office/officeart/2005/8/layout/vList5"/>
    <dgm:cxn modelId="{7D581635-6DAD-4C38-94A3-8ECB4CF664F1}" srcId="{77B9CB4F-CAEB-4291-9C47-E8DDF7762885}" destId="{4EA4EF5D-C496-4D44-9E26-64292701BCCF}" srcOrd="2" destOrd="0" parTransId="{29EB4B39-F397-4F44-8D90-BA01B2BB6E49}" sibTransId="{4EF821D0-8ABB-4A00-97FF-098F06B6D6B0}"/>
    <dgm:cxn modelId="{017AAC5B-D09E-47E1-A577-EAA0E97873A3}" srcId="{DDD39E44-13D5-4692-B1AF-696C5A69BE2C}" destId="{77B9CB4F-CAEB-4291-9C47-E8DDF7762885}" srcOrd="1" destOrd="0" parTransId="{552DD670-339F-41D0-8418-649F224E9BC6}" sibTransId="{86E9C61A-D55D-43DB-811B-BC8D9FF6C46E}"/>
    <dgm:cxn modelId="{40FB119D-EDD0-482F-A340-C1C67272FE1D}" srcId="{77B9CB4F-CAEB-4291-9C47-E8DDF7762885}" destId="{572E05A8-83F6-4B1C-9A74-3F0A0BD7A986}" srcOrd="0" destOrd="0" parTransId="{65E2C75B-8821-476C-802A-FC80DE703A97}" sibTransId="{92E82642-E2D9-407F-B69A-3CD31944B9BB}"/>
    <dgm:cxn modelId="{8B89E7B6-037D-4C93-AAD5-C6A6499715FC}" type="presOf" srcId="{565DEB84-AB85-45A1-B3F5-86AB5E3A1961}" destId="{98A1AAF3-396F-41EC-85D3-9CF5983E5A1C}" srcOrd="0" destOrd="0" presId="urn:microsoft.com/office/officeart/2005/8/layout/vList5"/>
    <dgm:cxn modelId="{3ECA2A03-23AA-4A65-96AC-D761A320EB0A}" type="presOf" srcId="{DDD39E44-13D5-4692-B1AF-696C5A69BE2C}" destId="{FC6F6F29-6D9C-47FF-90FC-30E1E1A55D08}" srcOrd="0" destOrd="0" presId="urn:microsoft.com/office/officeart/2005/8/layout/vList5"/>
    <dgm:cxn modelId="{5CFDAD7E-2A79-4963-BE7D-E0A530BE19D9}" type="presOf" srcId="{D5D490DA-3B22-4BFB-AC92-2EAA47A737A1}" destId="{A1C320D3-639E-4DCB-87CF-13EBA3A6DB04}" srcOrd="0" destOrd="0" presId="urn:microsoft.com/office/officeart/2005/8/layout/vList5"/>
    <dgm:cxn modelId="{59468EFD-716D-4702-88BA-34A4D4E28D8C}" type="presOf" srcId="{1756E460-1C14-4719-AAA1-A96BB06E5D44}" destId="{DDB5ABE2-9D75-46E3-97D5-C95280991E6B}" srcOrd="0" destOrd="1" presId="urn:microsoft.com/office/officeart/2005/8/layout/vList5"/>
    <dgm:cxn modelId="{42C92321-56E5-4A6E-95FB-2AC83AB2F4D3}" type="presOf" srcId="{DF70E53E-7D5E-4FA9-BADE-F431469A379F}" destId="{F475039C-1838-4D42-BCB7-EB69682515BC}" srcOrd="0" destOrd="0" presId="urn:microsoft.com/office/officeart/2005/8/layout/vList5"/>
    <dgm:cxn modelId="{045786D0-C4DB-4B93-9C02-3BC1875D9883}" srcId="{565DEB84-AB85-45A1-B3F5-86AB5E3A1961}" destId="{1F854613-3472-4B83-A65C-069977127E7E}" srcOrd="0" destOrd="0" parTransId="{6B53B5E8-80B1-47DF-8B3E-AE5536F43CC1}" sibTransId="{6CA47931-B60A-4108-9E84-826659002134}"/>
    <dgm:cxn modelId="{4F3EC913-0823-4E60-9E98-135BB3619502}" srcId="{DDD39E44-13D5-4692-B1AF-696C5A69BE2C}" destId="{DF70E53E-7D5E-4FA9-BADE-F431469A379F}" srcOrd="0" destOrd="0" parTransId="{6CF7D4EA-88BC-4C48-B35A-BFE9C0360969}" sibTransId="{201923EE-6B47-43F1-B009-D806DC497F9D}"/>
    <dgm:cxn modelId="{C51BE21D-4780-4A1D-B5B5-74AF2BE28BB8}" type="presOf" srcId="{572E05A8-83F6-4B1C-9A74-3F0A0BD7A986}" destId="{DDB5ABE2-9D75-46E3-97D5-C95280991E6B}" srcOrd="0" destOrd="0" presId="urn:microsoft.com/office/officeart/2005/8/layout/vList5"/>
    <dgm:cxn modelId="{56BF6309-B3E8-4D11-8DB9-726B53D38B6D}" srcId="{DDD39E44-13D5-4692-B1AF-696C5A69BE2C}" destId="{565DEB84-AB85-45A1-B3F5-86AB5E3A1961}" srcOrd="2" destOrd="0" parTransId="{D9173301-D0D1-4E81-8CBE-490E84115FB3}" sibTransId="{88A472A1-F819-4CD5-8299-55D77BF62EE9}"/>
    <dgm:cxn modelId="{57EBAE5B-90CD-4919-BE6D-64960F15DCA1}" type="presOf" srcId="{1F854613-3472-4B83-A65C-069977127E7E}" destId="{B589E37E-4AEC-4016-A57F-99A222FFCF79}" srcOrd="0" destOrd="0" presId="urn:microsoft.com/office/officeart/2005/8/layout/vList5"/>
    <dgm:cxn modelId="{A20AAC62-DF10-43CE-A5B0-18F02D1778AA}" type="presOf" srcId="{4EA4EF5D-C496-4D44-9E26-64292701BCCF}" destId="{DDB5ABE2-9D75-46E3-97D5-C95280991E6B}" srcOrd="0" destOrd="2" presId="urn:microsoft.com/office/officeart/2005/8/layout/vList5"/>
    <dgm:cxn modelId="{D116B9C5-B385-4880-A4DC-58CC48B4AD24}" type="presParOf" srcId="{FC6F6F29-6D9C-47FF-90FC-30E1E1A55D08}" destId="{F13A91C3-6C52-456E-9363-BEAC0A3579C4}" srcOrd="0" destOrd="0" presId="urn:microsoft.com/office/officeart/2005/8/layout/vList5"/>
    <dgm:cxn modelId="{3E9EEA10-5595-44C1-B78D-8D9F1E2250D3}" type="presParOf" srcId="{F13A91C3-6C52-456E-9363-BEAC0A3579C4}" destId="{F475039C-1838-4D42-BCB7-EB69682515BC}" srcOrd="0" destOrd="0" presId="urn:microsoft.com/office/officeart/2005/8/layout/vList5"/>
    <dgm:cxn modelId="{58A6DFC4-2993-4730-A38E-A565F55732F3}" type="presParOf" srcId="{F13A91C3-6C52-456E-9363-BEAC0A3579C4}" destId="{A1C320D3-639E-4DCB-87CF-13EBA3A6DB04}" srcOrd="1" destOrd="0" presId="urn:microsoft.com/office/officeart/2005/8/layout/vList5"/>
    <dgm:cxn modelId="{305192E8-FD2C-43C7-A04A-E7D722EF5212}" type="presParOf" srcId="{FC6F6F29-6D9C-47FF-90FC-30E1E1A55D08}" destId="{EB674DDF-4428-4038-BC28-7FED477DC76F}" srcOrd="1" destOrd="0" presId="urn:microsoft.com/office/officeart/2005/8/layout/vList5"/>
    <dgm:cxn modelId="{A87FA33A-1902-45FE-B3B3-CA9AF7C28366}" type="presParOf" srcId="{FC6F6F29-6D9C-47FF-90FC-30E1E1A55D08}" destId="{ADD9E0DC-D2BD-48F6-8DEB-B6BF2C20EA26}" srcOrd="2" destOrd="0" presId="urn:microsoft.com/office/officeart/2005/8/layout/vList5"/>
    <dgm:cxn modelId="{F4E2F9EF-2C75-4E88-AA3C-B6EF240766C5}" type="presParOf" srcId="{ADD9E0DC-D2BD-48F6-8DEB-B6BF2C20EA26}" destId="{1BF4975F-0277-47F7-9121-71C2ECA04865}" srcOrd="0" destOrd="0" presId="urn:microsoft.com/office/officeart/2005/8/layout/vList5"/>
    <dgm:cxn modelId="{8F16E4E7-4AC2-4759-9E3A-6F30BBFD28D9}" type="presParOf" srcId="{ADD9E0DC-D2BD-48F6-8DEB-B6BF2C20EA26}" destId="{DDB5ABE2-9D75-46E3-97D5-C95280991E6B}" srcOrd="1" destOrd="0" presId="urn:microsoft.com/office/officeart/2005/8/layout/vList5"/>
    <dgm:cxn modelId="{89D3D0A9-41C1-4E54-8612-7857A8F21D09}" type="presParOf" srcId="{FC6F6F29-6D9C-47FF-90FC-30E1E1A55D08}" destId="{694C4F3E-9A82-42C2-B140-ADEC1848F1C5}" srcOrd="3" destOrd="0" presId="urn:microsoft.com/office/officeart/2005/8/layout/vList5"/>
    <dgm:cxn modelId="{5518FF36-854F-4A29-ACD2-31744BA7536C}" type="presParOf" srcId="{FC6F6F29-6D9C-47FF-90FC-30E1E1A55D08}" destId="{6DF1A6EE-07A3-4373-A1F1-5976017A2B95}" srcOrd="4" destOrd="0" presId="urn:microsoft.com/office/officeart/2005/8/layout/vList5"/>
    <dgm:cxn modelId="{D00DB45D-3F30-4F06-B6EA-60F5E4937981}" type="presParOf" srcId="{6DF1A6EE-07A3-4373-A1F1-5976017A2B95}" destId="{98A1AAF3-396F-41EC-85D3-9CF5983E5A1C}" srcOrd="0" destOrd="0" presId="urn:microsoft.com/office/officeart/2005/8/layout/vList5"/>
    <dgm:cxn modelId="{2B8E6E81-8290-4747-B740-4C8D23CBDB23}" type="presParOf" srcId="{6DF1A6EE-07A3-4373-A1F1-5976017A2B95}" destId="{B589E37E-4AEC-4016-A57F-99A222FFCF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83486B-B55F-4BB2-B2A1-240CEB42746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5AF1B51-0606-4037-9A17-94DF755D6A8B}">
      <dgm:prSet phldrT="[Text]" custT="1"/>
      <dgm:spPr/>
      <dgm:t>
        <a:bodyPr/>
        <a:lstStyle/>
        <a:p>
          <a:pPr rtl="0"/>
          <a:r>
            <a:rPr lang="en-US" sz="2800" dirty="0" smtClean="0"/>
            <a:t>Respect </a:t>
          </a:r>
          <a:r>
            <a:rPr lang="en-US" sz="2800" dirty="0" smtClean="0">
              <a:solidFill>
                <a:srgbClr val="FF0000"/>
              </a:solidFill>
            </a:rPr>
            <a:t>Non-</a:t>
          </a:r>
          <a:r>
            <a:rPr lang="en-US" sz="2800" dirty="0" smtClean="0"/>
            <a:t>Strict Introduction Rules</a:t>
          </a:r>
          <a:endParaRPr lang="he-IL" sz="2800" dirty="0"/>
        </a:p>
      </dgm:t>
    </dgm:pt>
    <dgm:pt modelId="{B8A9D110-1C55-4BCC-A175-B8DA04AFEBDC}" type="parTrans" cxnId="{A1722619-CBA2-413D-B726-E6309E3FDD66}">
      <dgm:prSet/>
      <dgm:spPr/>
      <dgm:t>
        <a:bodyPr/>
        <a:lstStyle/>
        <a:p>
          <a:pPr rtl="1"/>
          <a:endParaRPr lang="he-IL"/>
        </a:p>
      </dgm:t>
    </dgm:pt>
    <dgm:pt modelId="{BC63556E-8D26-45E3-A3DF-7C5519D9973C}" type="sibTrans" cxnId="{A1722619-CBA2-413D-B726-E6309E3FDD66}">
      <dgm:prSet/>
      <dgm:spPr/>
      <dgm:t>
        <a:bodyPr/>
        <a:lstStyle/>
        <a:p>
          <a:pPr rtl="1"/>
          <a:endParaRPr lang="he-IL"/>
        </a:p>
      </dgm:t>
    </dgm:pt>
    <dgm:pt modelId="{18B3051C-84EA-4EFC-8204-83354C850EC4}">
      <dgm:prSet phldrT="[Text]" custT="1"/>
      <dgm:spPr/>
      <dgm:t>
        <a:bodyPr/>
        <a:lstStyle/>
        <a:p>
          <a:pPr rtl="0"/>
          <a:r>
            <a:rPr lang="en-US" sz="2800" dirty="0" smtClean="0"/>
            <a:t>Respect </a:t>
          </a:r>
          <a:r>
            <a:rPr lang="en-US" sz="2800" dirty="0" smtClean="0">
              <a:solidFill>
                <a:srgbClr val="FF0000"/>
              </a:solidFill>
            </a:rPr>
            <a:t>Non-</a:t>
          </a:r>
          <a:r>
            <a:rPr lang="en-US" sz="2800" dirty="0" smtClean="0"/>
            <a:t>Strict Elimination</a:t>
          </a:r>
          <a:r>
            <a:rPr lang="he-IL" sz="2800" dirty="0" smtClean="0"/>
            <a:t> </a:t>
          </a:r>
          <a:r>
            <a:rPr lang="en-US" sz="2800" dirty="0" smtClean="0"/>
            <a:t>Rules</a:t>
          </a:r>
          <a:endParaRPr lang="he-IL" sz="2800" dirty="0"/>
        </a:p>
      </dgm:t>
    </dgm:pt>
    <dgm:pt modelId="{E743828C-5D32-4C42-8E91-DACDB7EC003C}" type="parTrans" cxnId="{B6937D11-6B69-4EE7-9261-5C47ED7EBD68}">
      <dgm:prSet/>
      <dgm:spPr/>
      <dgm:t>
        <a:bodyPr/>
        <a:lstStyle/>
        <a:p>
          <a:pPr rtl="1"/>
          <a:endParaRPr lang="he-IL"/>
        </a:p>
      </dgm:t>
    </dgm:pt>
    <dgm:pt modelId="{3D08EC24-F9C5-471E-B778-2D721A21936A}" type="sibTrans" cxnId="{B6937D11-6B69-4EE7-9261-5C47ED7EBD68}">
      <dgm:prSet/>
      <dgm:spPr/>
      <dgm:t>
        <a:bodyPr/>
        <a:lstStyle/>
        <a:p>
          <a:pPr rtl="1"/>
          <a:endParaRPr lang="he-IL"/>
        </a:p>
      </dgm:t>
    </dgm:pt>
    <dgm:pt modelId="{07B90C92-DCCA-4FC5-88A8-E0233C13DE20}">
      <dgm:prSet phldrT="[Text]" custT="1"/>
      <dgm:spPr/>
      <dgm:t>
        <a:bodyPr/>
        <a:lstStyle/>
        <a:p>
          <a:pPr algn="just" rtl="0"/>
          <a:r>
            <a:rPr lang="en-US" sz="2400" dirty="0" smtClean="0"/>
            <a:t>The conclusion is locally true in </a:t>
          </a:r>
          <a:r>
            <a:rPr lang="en-US" sz="2400" i="1" dirty="0" smtClean="0"/>
            <a:t>a, w</a:t>
          </a:r>
          <a:r>
            <a:rPr lang="en-US" sz="2400" dirty="0" smtClean="0"/>
            <a:t>henever the premises are true in </a:t>
          </a:r>
          <a:r>
            <a:rPr lang="en-US" sz="2400" i="1" dirty="0" smtClean="0"/>
            <a:t>a.</a:t>
          </a:r>
          <a:endParaRPr lang="he-IL" sz="2400" dirty="0"/>
        </a:p>
      </dgm:t>
    </dgm:pt>
    <dgm:pt modelId="{E60057B9-B7F2-4AEF-BE8C-14937C4BB501}" type="parTrans" cxnId="{8F9FCDF4-B040-43CB-88E1-B164B4E582C7}">
      <dgm:prSet/>
      <dgm:spPr/>
      <dgm:t>
        <a:bodyPr/>
        <a:lstStyle/>
        <a:p>
          <a:pPr rtl="1"/>
          <a:endParaRPr lang="he-IL"/>
        </a:p>
      </dgm:t>
    </dgm:pt>
    <dgm:pt modelId="{D92E3019-9B73-4637-9568-B98CD427993E}" type="sibTrans" cxnId="{8F9FCDF4-B040-43CB-88E1-B164B4E582C7}">
      <dgm:prSet/>
      <dgm:spPr/>
      <dgm:t>
        <a:bodyPr/>
        <a:lstStyle/>
        <a:p>
          <a:pPr rtl="1"/>
          <a:endParaRPr lang="he-IL"/>
        </a:p>
      </dgm:t>
    </dgm:pt>
    <dgm:pt modelId="{5A9A3612-E10A-4BAE-80DF-467BB7E3BAF0}">
      <dgm:prSet phldrT="[Text]"/>
      <dgm:spPr/>
      <dgm:t>
        <a:bodyPr/>
        <a:lstStyle/>
        <a:p>
          <a:pPr algn="just" rtl="0"/>
          <a:r>
            <a:rPr lang="en-US" dirty="0" smtClean="0"/>
            <a:t>The conclusion is locally true in </a:t>
          </a:r>
          <a:r>
            <a:rPr lang="en-US" i="1" dirty="0" smtClean="0"/>
            <a:t>a</a:t>
          </a:r>
          <a:r>
            <a:rPr lang="en-US" i="0" dirty="0" smtClean="0"/>
            <a:t>, whenever </a:t>
          </a:r>
          <a:r>
            <a:rPr lang="en-US" dirty="0" smtClean="0"/>
            <a:t>the </a:t>
          </a:r>
          <a:r>
            <a:rPr lang="en-US" strike="sngStrike" dirty="0" smtClean="0">
              <a:solidFill>
                <a:srgbClr val="FF0000"/>
              </a:solidFill>
            </a:rPr>
            <a:t>definite</a:t>
          </a:r>
          <a:r>
            <a:rPr lang="en-US" dirty="0" smtClean="0">
              <a:solidFill>
                <a:srgbClr val="FF0000"/>
              </a:solidFill>
            </a:rPr>
            <a:t> hard </a:t>
          </a:r>
          <a:r>
            <a:rPr lang="en-US" dirty="0" smtClean="0"/>
            <a:t>premises are true in </a:t>
          </a:r>
          <a:r>
            <a:rPr lang="en-US" i="1" dirty="0" smtClean="0"/>
            <a:t>a </a:t>
          </a:r>
          <a:r>
            <a:rPr lang="en-US" i="0" dirty="0" smtClean="0"/>
            <a:t>and</a:t>
          </a:r>
          <a:r>
            <a:rPr lang="en-US" i="1" dirty="0" smtClean="0"/>
            <a:t> </a:t>
          </a:r>
          <a:r>
            <a:rPr lang="en-US" dirty="0" smtClean="0"/>
            <a:t>the </a:t>
          </a:r>
          <a:r>
            <a:rPr lang="en-US" strike="sngStrike" dirty="0" smtClean="0">
              <a:solidFill>
                <a:srgbClr val="FF0000"/>
              </a:solidFill>
            </a:rPr>
            <a:t>negative</a:t>
          </a:r>
          <a:r>
            <a:rPr lang="en-US" dirty="0" smtClean="0">
              <a:solidFill>
                <a:srgbClr val="FF0000"/>
              </a:solidFill>
            </a:rPr>
            <a:t> soft </a:t>
          </a:r>
          <a:r>
            <a:rPr lang="en-US" dirty="0" smtClean="0"/>
            <a:t>premises are locally true in </a:t>
          </a:r>
          <a:r>
            <a:rPr lang="en-US" i="1" dirty="0" smtClean="0"/>
            <a:t>a.</a:t>
          </a:r>
          <a:endParaRPr lang="he-IL" i="0" dirty="0"/>
        </a:p>
      </dgm:t>
    </dgm:pt>
    <dgm:pt modelId="{8BAF2990-23DC-4D98-95B7-B333B8482C93}" type="parTrans" cxnId="{5347DE24-EE0B-4C4A-86E6-37028250A61B}">
      <dgm:prSet/>
      <dgm:spPr/>
      <dgm:t>
        <a:bodyPr/>
        <a:lstStyle/>
        <a:p>
          <a:pPr rtl="1"/>
          <a:endParaRPr lang="he-IL"/>
        </a:p>
      </dgm:t>
    </dgm:pt>
    <dgm:pt modelId="{3D4E2040-F6A8-40D1-826F-FC58E3EEA9C3}" type="sibTrans" cxnId="{5347DE24-EE0B-4C4A-86E6-37028250A61B}">
      <dgm:prSet/>
      <dgm:spPr/>
      <dgm:t>
        <a:bodyPr/>
        <a:lstStyle/>
        <a:p>
          <a:pPr rtl="1"/>
          <a:endParaRPr lang="he-IL"/>
        </a:p>
      </dgm:t>
    </dgm:pt>
    <dgm:pt modelId="{E52F2732-67C0-4A36-AB0E-E4017A1C03C1}" type="pres">
      <dgm:prSet presAssocID="{8683486B-B55F-4BB2-B2A1-240CEB4274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FFD6E74-C3F2-47C7-9A61-E8DA8AAFBFAD}" type="pres">
      <dgm:prSet presAssocID="{F5AF1B51-0606-4037-9A17-94DF755D6A8B}" presName="linNode" presStyleCnt="0"/>
      <dgm:spPr/>
    </dgm:pt>
    <dgm:pt modelId="{013F29B9-140D-4FC1-848C-B310E2CF9871}" type="pres">
      <dgm:prSet presAssocID="{F5AF1B51-0606-4037-9A17-94DF755D6A8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1B6C61C-5727-4121-8A41-9493655A757C}" type="pres">
      <dgm:prSet presAssocID="{F5AF1B51-0606-4037-9A17-94DF755D6A8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B888FE-B57E-4E23-84D6-2CDC7D697919}" type="pres">
      <dgm:prSet presAssocID="{BC63556E-8D26-45E3-A3DF-7C5519D9973C}" presName="sp" presStyleCnt="0"/>
      <dgm:spPr/>
    </dgm:pt>
    <dgm:pt modelId="{C80CF305-1798-4500-89AD-2FAF53E1B3B2}" type="pres">
      <dgm:prSet presAssocID="{18B3051C-84EA-4EFC-8204-83354C850EC4}" presName="linNode" presStyleCnt="0"/>
      <dgm:spPr/>
    </dgm:pt>
    <dgm:pt modelId="{C834FC7C-20C2-47BA-B416-A00A9935B328}" type="pres">
      <dgm:prSet presAssocID="{18B3051C-84EA-4EFC-8204-83354C850EC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8853E82-9227-499D-8D7F-8E96AFA39B29}" type="pres">
      <dgm:prSet presAssocID="{18B3051C-84EA-4EFC-8204-83354C850EC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4603F41-EDF6-4D5F-B5CE-88500F8EC56D}" type="presOf" srcId="{F5AF1B51-0606-4037-9A17-94DF755D6A8B}" destId="{013F29B9-140D-4FC1-848C-B310E2CF9871}" srcOrd="0" destOrd="0" presId="urn:microsoft.com/office/officeart/2005/8/layout/vList5"/>
    <dgm:cxn modelId="{B6937D11-6B69-4EE7-9261-5C47ED7EBD68}" srcId="{8683486B-B55F-4BB2-B2A1-240CEB427466}" destId="{18B3051C-84EA-4EFC-8204-83354C850EC4}" srcOrd="1" destOrd="0" parTransId="{E743828C-5D32-4C42-8E91-DACDB7EC003C}" sibTransId="{3D08EC24-F9C5-471E-B778-2D721A21936A}"/>
    <dgm:cxn modelId="{8F9FCDF4-B040-43CB-88E1-B164B4E582C7}" srcId="{F5AF1B51-0606-4037-9A17-94DF755D6A8B}" destId="{07B90C92-DCCA-4FC5-88A8-E0233C13DE20}" srcOrd="0" destOrd="0" parTransId="{E60057B9-B7F2-4AEF-BE8C-14937C4BB501}" sibTransId="{D92E3019-9B73-4637-9568-B98CD427993E}"/>
    <dgm:cxn modelId="{953FC115-93F7-4759-8EAD-2B8719246D46}" type="presOf" srcId="{07B90C92-DCCA-4FC5-88A8-E0233C13DE20}" destId="{B1B6C61C-5727-4121-8A41-9493655A757C}" srcOrd="0" destOrd="0" presId="urn:microsoft.com/office/officeart/2005/8/layout/vList5"/>
    <dgm:cxn modelId="{59F5D271-7F82-4DE2-B28D-A003F6E6773F}" type="presOf" srcId="{8683486B-B55F-4BB2-B2A1-240CEB427466}" destId="{E52F2732-67C0-4A36-AB0E-E4017A1C03C1}" srcOrd="0" destOrd="0" presId="urn:microsoft.com/office/officeart/2005/8/layout/vList5"/>
    <dgm:cxn modelId="{A1722619-CBA2-413D-B726-E6309E3FDD66}" srcId="{8683486B-B55F-4BB2-B2A1-240CEB427466}" destId="{F5AF1B51-0606-4037-9A17-94DF755D6A8B}" srcOrd="0" destOrd="0" parTransId="{B8A9D110-1C55-4BCC-A175-B8DA04AFEBDC}" sibTransId="{BC63556E-8D26-45E3-A3DF-7C5519D9973C}"/>
    <dgm:cxn modelId="{439C9386-DE3B-4B9F-9334-63273847C53B}" type="presOf" srcId="{18B3051C-84EA-4EFC-8204-83354C850EC4}" destId="{C834FC7C-20C2-47BA-B416-A00A9935B328}" srcOrd="0" destOrd="0" presId="urn:microsoft.com/office/officeart/2005/8/layout/vList5"/>
    <dgm:cxn modelId="{FEFC7D0E-A3CA-41BF-9960-32BC04C893E9}" type="presOf" srcId="{5A9A3612-E10A-4BAE-80DF-467BB7E3BAF0}" destId="{28853E82-9227-499D-8D7F-8E96AFA39B29}" srcOrd="0" destOrd="0" presId="urn:microsoft.com/office/officeart/2005/8/layout/vList5"/>
    <dgm:cxn modelId="{5347DE24-EE0B-4C4A-86E6-37028250A61B}" srcId="{18B3051C-84EA-4EFC-8204-83354C850EC4}" destId="{5A9A3612-E10A-4BAE-80DF-467BB7E3BAF0}" srcOrd="0" destOrd="0" parTransId="{8BAF2990-23DC-4D98-95B7-B333B8482C93}" sibTransId="{3D4E2040-F6A8-40D1-826F-FC58E3EEA9C3}"/>
    <dgm:cxn modelId="{A9602832-62DB-42BE-A5B5-593FCB14AABB}" type="presParOf" srcId="{E52F2732-67C0-4A36-AB0E-E4017A1C03C1}" destId="{0FFD6E74-C3F2-47C7-9A61-E8DA8AAFBFAD}" srcOrd="0" destOrd="0" presId="urn:microsoft.com/office/officeart/2005/8/layout/vList5"/>
    <dgm:cxn modelId="{24236F55-6D30-4986-B3C8-FDF1E8168B28}" type="presParOf" srcId="{0FFD6E74-C3F2-47C7-9A61-E8DA8AAFBFAD}" destId="{013F29B9-140D-4FC1-848C-B310E2CF9871}" srcOrd="0" destOrd="0" presId="urn:microsoft.com/office/officeart/2005/8/layout/vList5"/>
    <dgm:cxn modelId="{091A4D91-2878-4346-A14B-8B3CD4B1DCB7}" type="presParOf" srcId="{0FFD6E74-C3F2-47C7-9A61-E8DA8AAFBFAD}" destId="{B1B6C61C-5727-4121-8A41-9493655A757C}" srcOrd="1" destOrd="0" presId="urn:microsoft.com/office/officeart/2005/8/layout/vList5"/>
    <dgm:cxn modelId="{EBE39DA9-B665-430E-9E8F-8937859B1FAB}" type="presParOf" srcId="{E52F2732-67C0-4A36-AB0E-E4017A1C03C1}" destId="{63B888FE-B57E-4E23-84D6-2CDC7D697919}" srcOrd="1" destOrd="0" presId="urn:microsoft.com/office/officeart/2005/8/layout/vList5"/>
    <dgm:cxn modelId="{32A36B6E-8EB0-4B32-9DE9-2A23BFD82BE1}" type="presParOf" srcId="{E52F2732-67C0-4A36-AB0E-E4017A1C03C1}" destId="{C80CF305-1798-4500-89AD-2FAF53E1B3B2}" srcOrd="2" destOrd="0" presId="urn:microsoft.com/office/officeart/2005/8/layout/vList5"/>
    <dgm:cxn modelId="{49BC8F72-2294-4650-8A08-C8CFC4614667}" type="presParOf" srcId="{C80CF305-1798-4500-89AD-2FAF53E1B3B2}" destId="{C834FC7C-20C2-47BA-B416-A00A9935B328}" srcOrd="0" destOrd="0" presId="urn:microsoft.com/office/officeart/2005/8/layout/vList5"/>
    <dgm:cxn modelId="{239B572C-3A7F-4173-BAE8-CE5A52FACBFA}" type="presParOf" srcId="{C80CF305-1798-4500-89AD-2FAF53E1B3B2}" destId="{28853E82-9227-499D-8D7F-8E96AFA39B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7B062F2-6B45-4246-B84F-879B3BD95F52}" type="doc">
      <dgm:prSet loTypeId="urn:microsoft.com/office/officeart/2005/8/layout/process4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pPr rtl="1"/>
          <a:endParaRPr lang="he-IL"/>
        </a:p>
      </dgm:t>
    </dgm:pt>
    <dgm:pt modelId="{39CB8BE8-C8C3-41FE-8097-6BBC10A03B6B}">
      <dgm:prSet phldrT="[Text]"/>
      <dgm:spPr/>
      <dgm:t>
        <a:bodyPr/>
        <a:lstStyle/>
        <a:p>
          <a:pPr rtl="0"/>
          <a:r>
            <a:rPr lang="en-US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 </a:t>
          </a:r>
          <a:r>
            <a: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{</a:t>
          </a:r>
          <a:r>
            <a: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</a:t>
          </a:r>
          <a:r>
            <a:rPr lang="he-IL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1</a:t>
          </a:r>
          <a:r>
            <a: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, </a:t>
          </a:r>
          <a:r>
            <a: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</a:t>
          </a:r>
          <a:r>
            <a:rPr lang="he-IL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2</a:t>
          </a:r>
          <a:r>
            <a: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} , { } </a:t>
          </a:r>
          <a:r>
            <a:rPr lang="en-US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 </a:t>
          </a:r>
          <a:r>
            <a: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/  p</a:t>
          </a:r>
          <a:r>
            <a:rPr lang="he-IL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1</a:t>
          </a:r>
          <a:r>
            <a: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|p</a:t>
          </a:r>
          <a:r>
            <a:rPr lang="he-IL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2</a:t>
          </a:r>
          <a:r>
            <a:rPr lang="en-US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</a:t>
          </a:r>
          <a:r>
            <a: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</a:t>
          </a:r>
          <a:endParaRPr lang="he-IL" dirty="0"/>
        </a:p>
      </dgm:t>
    </dgm:pt>
    <dgm:pt modelId="{4EF981C6-46BF-4AF1-ABAF-665A05A72303}" type="par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05903859-D454-4D0D-8109-504BBE5ECC5A}" type="sib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525697E9-F6C9-4B25-B04F-6947415380EE}">
      <dgm:prSet phldrT="[Text]" custT="1"/>
      <dgm:spPr/>
      <dgm:t>
        <a:bodyPr/>
        <a:lstStyle/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,|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and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for some b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≥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endParaRPr lang="he-IL" sz="2400" dirty="0"/>
        </a:p>
      </dgm:t>
    </dgm:pt>
    <dgm:pt modelId="{A416710E-B9B5-4140-999F-D0B4DF9D8B5F}" type="par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DC3B7CAD-B8E0-4D6B-B883-2E3C010C6E0E}" type="sib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33BFC145-B8E7-4A81-8026-253078F4990D}" type="pres">
      <dgm:prSet presAssocID="{07B062F2-6B45-4246-B84F-879B3BD95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8F1FB15-AA74-456D-97F1-65A93CFE44E8}" type="pres">
      <dgm:prSet presAssocID="{525697E9-F6C9-4B25-B04F-6947415380EE}" presName="boxAndChildren" presStyleCnt="0"/>
      <dgm:spPr/>
    </dgm:pt>
    <dgm:pt modelId="{DB30B28E-7F59-4514-ACBE-31E857521667}" type="pres">
      <dgm:prSet presAssocID="{525697E9-F6C9-4B25-B04F-6947415380EE}" presName="parentTextBox" presStyleLbl="node1" presStyleIdx="0" presStyleCnt="2" custScaleY="63881"/>
      <dgm:spPr/>
      <dgm:t>
        <a:bodyPr/>
        <a:lstStyle/>
        <a:p>
          <a:pPr rtl="1"/>
          <a:endParaRPr lang="he-IL"/>
        </a:p>
      </dgm:t>
    </dgm:pt>
    <dgm:pt modelId="{AA2D80FB-FB4A-4E8D-A422-143AC9C4CF76}" type="pres">
      <dgm:prSet presAssocID="{05903859-D454-4D0D-8109-504BBE5ECC5A}" presName="sp" presStyleCnt="0"/>
      <dgm:spPr/>
    </dgm:pt>
    <dgm:pt modelId="{87F16EDA-4B97-44FF-AB86-18BDA6B9DD8D}" type="pres">
      <dgm:prSet presAssocID="{39CB8BE8-C8C3-41FE-8097-6BBC10A03B6B}" presName="arrowAndChildren" presStyleCnt="0"/>
      <dgm:spPr/>
    </dgm:pt>
    <dgm:pt modelId="{7182F9A4-97F6-4A0A-A6D5-296414DE1BBE}" type="pres">
      <dgm:prSet presAssocID="{39CB8BE8-C8C3-41FE-8097-6BBC10A03B6B}" presName="parentTextArrow" presStyleLbl="node1" presStyleIdx="1" presStyleCnt="2" custScaleY="28363"/>
      <dgm:spPr/>
      <dgm:t>
        <a:bodyPr/>
        <a:lstStyle/>
        <a:p>
          <a:pPr rtl="1"/>
          <a:endParaRPr lang="he-IL"/>
        </a:p>
      </dgm:t>
    </dgm:pt>
  </dgm:ptLst>
  <dgm:cxnLst>
    <dgm:cxn modelId="{3FEE51EE-9E3D-40F6-9781-697D5EB1E799}" type="presOf" srcId="{525697E9-F6C9-4B25-B04F-6947415380EE}" destId="{DB30B28E-7F59-4514-ACBE-31E857521667}" srcOrd="0" destOrd="0" presId="urn:microsoft.com/office/officeart/2005/8/layout/process4"/>
    <dgm:cxn modelId="{EC33AC99-42EB-43EB-8B28-D13300AB2D00}" srcId="{07B062F2-6B45-4246-B84F-879B3BD95F52}" destId="{39CB8BE8-C8C3-41FE-8097-6BBC10A03B6B}" srcOrd="0" destOrd="0" parTransId="{4EF981C6-46BF-4AF1-ABAF-665A05A72303}" sibTransId="{05903859-D454-4D0D-8109-504BBE5ECC5A}"/>
    <dgm:cxn modelId="{5ACAC4CB-A172-4379-8195-D255E30FA2C4}" type="presOf" srcId="{39CB8BE8-C8C3-41FE-8097-6BBC10A03B6B}" destId="{7182F9A4-97F6-4A0A-A6D5-296414DE1BBE}" srcOrd="0" destOrd="0" presId="urn:microsoft.com/office/officeart/2005/8/layout/process4"/>
    <dgm:cxn modelId="{A2C69A10-FE51-4BE4-A3E2-F4EC80ED440D}" type="presOf" srcId="{07B062F2-6B45-4246-B84F-879B3BD95F52}" destId="{33BFC145-B8E7-4A81-8026-253078F4990D}" srcOrd="0" destOrd="0" presId="urn:microsoft.com/office/officeart/2005/8/layout/process4"/>
    <dgm:cxn modelId="{4763DE69-DBC0-449C-9546-40CF3F871514}" srcId="{07B062F2-6B45-4246-B84F-879B3BD95F52}" destId="{525697E9-F6C9-4B25-B04F-6947415380EE}" srcOrd="1" destOrd="0" parTransId="{A416710E-B9B5-4140-999F-D0B4DF9D8B5F}" sibTransId="{DC3B7CAD-B8E0-4D6B-B883-2E3C010C6E0E}"/>
    <dgm:cxn modelId="{A3FA554A-3E7E-4505-BE9F-411AB5D7DED3}" type="presParOf" srcId="{33BFC145-B8E7-4A81-8026-253078F4990D}" destId="{68F1FB15-AA74-456D-97F1-65A93CFE44E8}" srcOrd="0" destOrd="0" presId="urn:microsoft.com/office/officeart/2005/8/layout/process4"/>
    <dgm:cxn modelId="{1E8B42F0-EF68-4208-8C9E-AB5243A12A32}" type="presParOf" srcId="{68F1FB15-AA74-456D-97F1-65A93CFE44E8}" destId="{DB30B28E-7F59-4514-ACBE-31E857521667}" srcOrd="0" destOrd="0" presId="urn:microsoft.com/office/officeart/2005/8/layout/process4"/>
    <dgm:cxn modelId="{5A3411D3-35FD-4FB7-A7B4-DC5D070105C5}" type="presParOf" srcId="{33BFC145-B8E7-4A81-8026-253078F4990D}" destId="{AA2D80FB-FB4A-4E8D-A422-143AC9C4CF76}" srcOrd="1" destOrd="0" presId="urn:microsoft.com/office/officeart/2005/8/layout/process4"/>
    <dgm:cxn modelId="{1C5302C7-98DF-4647-AD11-EF7280430FDB}" type="presParOf" srcId="{33BFC145-B8E7-4A81-8026-253078F4990D}" destId="{87F16EDA-4B97-44FF-AB86-18BDA6B9DD8D}" srcOrd="2" destOrd="0" presId="urn:microsoft.com/office/officeart/2005/8/layout/process4"/>
    <dgm:cxn modelId="{F2BE24C8-40B7-4E3B-9D3D-689DD8D2FBB3}" type="presParOf" srcId="{87F16EDA-4B97-44FF-AB86-18BDA6B9DD8D}" destId="{7182F9A4-97F6-4A0A-A6D5-296414DE1B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7B062F2-6B45-4246-B84F-879B3BD95F52}" type="doc">
      <dgm:prSet loTypeId="urn:microsoft.com/office/officeart/2005/8/layout/process4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pPr rtl="1"/>
          <a:endParaRPr lang="he-IL"/>
        </a:p>
      </dgm:t>
    </dgm:pt>
    <dgm:pt modelId="{39CB8BE8-C8C3-41FE-8097-6BBC10A03B6B}">
      <dgm:prSet phldrT="[Text]" custT="1"/>
      <dgm:spPr/>
      <dgm:t>
        <a:bodyPr/>
        <a:lstStyle/>
        <a:p>
          <a:pPr rtl="0"/>
          <a:r>
            <a:rPr lang="en-US" sz="20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p</a:t>
          </a:r>
          <a:r>
            <a:rPr lang="he-IL" sz="2000" b="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1</a:t>
          </a:r>
          <a:r>
            <a:rPr lang="en-US" sz="20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</a:t>
          </a:r>
          <a:r>
            <a:rPr lang="en-US" sz="2000" b="0" baseline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</a:t>
          </a:r>
          <a:r>
            <a:rPr lang="en-US" sz="20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/   p</a:t>
          </a:r>
          <a:r>
            <a:rPr lang="he-IL" sz="2000" b="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1</a:t>
          </a:r>
          <a:r>
            <a:rPr lang="en-US" sz="20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|p</a:t>
          </a:r>
          <a:r>
            <a:rPr lang="he-IL" sz="2000" b="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2</a:t>
          </a:r>
          <a:endParaRPr lang="he-IL" sz="2000" b="0" dirty="0"/>
        </a:p>
      </dgm:t>
    </dgm:pt>
    <dgm:pt modelId="{4EF981C6-46BF-4AF1-ABAF-665A05A72303}" type="par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05903859-D454-4D0D-8109-504BBE5ECC5A}" type="sib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525697E9-F6C9-4B25-B04F-6947415380EE}">
      <dgm:prSet phldrT="[Text]" custT="1"/>
      <dgm:spPr/>
      <dgm:t>
        <a:bodyPr/>
        <a:lstStyle/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,|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for every b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≥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endParaRPr lang="he-IL" sz="2400" dirty="0"/>
        </a:p>
      </dgm:t>
    </dgm:pt>
    <dgm:pt modelId="{A416710E-B9B5-4140-999F-D0B4DF9D8B5F}" type="par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DC3B7CAD-B8E0-4D6B-B883-2E3C010C6E0E}" type="sib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33BFC145-B8E7-4A81-8026-253078F4990D}" type="pres">
      <dgm:prSet presAssocID="{07B062F2-6B45-4246-B84F-879B3BD95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8F1FB15-AA74-456D-97F1-65A93CFE44E8}" type="pres">
      <dgm:prSet presAssocID="{525697E9-F6C9-4B25-B04F-6947415380EE}" presName="boxAndChildren" presStyleCnt="0"/>
      <dgm:spPr/>
    </dgm:pt>
    <dgm:pt modelId="{DB30B28E-7F59-4514-ACBE-31E857521667}" type="pres">
      <dgm:prSet presAssocID="{525697E9-F6C9-4B25-B04F-6947415380EE}" presName="parentTextBox" presStyleLbl="node1" presStyleIdx="0" presStyleCnt="2" custScaleY="63881"/>
      <dgm:spPr/>
      <dgm:t>
        <a:bodyPr/>
        <a:lstStyle/>
        <a:p>
          <a:pPr rtl="1"/>
          <a:endParaRPr lang="he-IL"/>
        </a:p>
      </dgm:t>
    </dgm:pt>
    <dgm:pt modelId="{AA2D80FB-FB4A-4E8D-A422-143AC9C4CF76}" type="pres">
      <dgm:prSet presAssocID="{05903859-D454-4D0D-8109-504BBE5ECC5A}" presName="sp" presStyleCnt="0"/>
      <dgm:spPr/>
    </dgm:pt>
    <dgm:pt modelId="{87F16EDA-4B97-44FF-AB86-18BDA6B9DD8D}" type="pres">
      <dgm:prSet presAssocID="{39CB8BE8-C8C3-41FE-8097-6BBC10A03B6B}" presName="arrowAndChildren" presStyleCnt="0"/>
      <dgm:spPr/>
    </dgm:pt>
    <dgm:pt modelId="{7182F9A4-97F6-4A0A-A6D5-296414DE1BBE}" type="pres">
      <dgm:prSet presAssocID="{39CB8BE8-C8C3-41FE-8097-6BBC10A03B6B}" presName="parentTextArrow" presStyleLbl="node1" presStyleIdx="1" presStyleCnt="2" custScaleY="28363"/>
      <dgm:spPr/>
      <dgm:t>
        <a:bodyPr/>
        <a:lstStyle/>
        <a:p>
          <a:pPr rtl="1"/>
          <a:endParaRPr lang="he-IL"/>
        </a:p>
      </dgm:t>
    </dgm:pt>
  </dgm:ptLst>
  <dgm:cxnLst>
    <dgm:cxn modelId="{EC33AC99-42EB-43EB-8B28-D13300AB2D00}" srcId="{07B062F2-6B45-4246-B84F-879B3BD95F52}" destId="{39CB8BE8-C8C3-41FE-8097-6BBC10A03B6B}" srcOrd="0" destOrd="0" parTransId="{4EF981C6-46BF-4AF1-ABAF-665A05A72303}" sibTransId="{05903859-D454-4D0D-8109-504BBE5ECC5A}"/>
    <dgm:cxn modelId="{769DE33F-1FD2-4291-A382-73D2F5E9EBAD}" type="presOf" srcId="{07B062F2-6B45-4246-B84F-879B3BD95F52}" destId="{33BFC145-B8E7-4A81-8026-253078F4990D}" srcOrd="0" destOrd="0" presId="urn:microsoft.com/office/officeart/2005/8/layout/process4"/>
    <dgm:cxn modelId="{759A359E-6B55-43F9-83D3-C58F91BBF68A}" type="presOf" srcId="{39CB8BE8-C8C3-41FE-8097-6BBC10A03B6B}" destId="{7182F9A4-97F6-4A0A-A6D5-296414DE1BBE}" srcOrd="0" destOrd="0" presId="urn:microsoft.com/office/officeart/2005/8/layout/process4"/>
    <dgm:cxn modelId="{4763DE69-DBC0-449C-9546-40CF3F871514}" srcId="{07B062F2-6B45-4246-B84F-879B3BD95F52}" destId="{525697E9-F6C9-4B25-B04F-6947415380EE}" srcOrd="1" destOrd="0" parTransId="{A416710E-B9B5-4140-999F-D0B4DF9D8B5F}" sibTransId="{DC3B7CAD-B8E0-4D6B-B883-2E3C010C6E0E}"/>
    <dgm:cxn modelId="{69E96BDC-19A8-458E-9ECF-5FD667D703E7}" type="presOf" srcId="{525697E9-F6C9-4B25-B04F-6947415380EE}" destId="{DB30B28E-7F59-4514-ACBE-31E857521667}" srcOrd="0" destOrd="0" presId="urn:microsoft.com/office/officeart/2005/8/layout/process4"/>
    <dgm:cxn modelId="{AC7628D2-3DDF-44E4-9487-2A1F0ADEB99B}" type="presParOf" srcId="{33BFC145-B8E7-4A81-8026-253078F4990D}" destId="{68F1FB15-AA74-456D-97F1-65A93CFE44E8}" srcOrd="0" destOrd="0" presId="urn:microsoft.com/office/officeart/2005/8/layout/process4"/>
    <dgm:cxn modelId="{99F0C49D-4D16-4473-8F1D-EB2EB3EC0D75}" type="presParOf" srcId="{68F1FB15-AA74-456D-97F1-65A93CFE44E8}" destId="{DB30B28E-7F59-4514-ACBE-31E857521667}" srcOrd="0" destOrd="0" presId="urn:microsoft.com/office/officeart/2005/8/layout/process4"/>
    <dgm:cxn modelId="{D6807686-53C9-40A7-8BBA-B9D455EB0DF3}" type="presParOf" srcId="{33BFC145-B8E7-4A81-8026-253078F4990D}" destId="{AA2D80FB-FB4A-4E8D-A422-143AC9C4CF76}" srcOrd="1" destOrd="0" presId="urn:microsoft.com/office/officeart/2005/8/layout/process4"/>
    <dgm:cxn modelId="{BE04060A-B0DD-496C-B597-046713A6F61F}" type="presParOf" srcId="{33BFC145-B8E7-4A81-8026-253078F4990D}" destId="{87F16EDA-4B97-44FF-AB86-18BDA6B9DD8D}" srcOrd="2" destOrd="0" presId="urn:microsoft.com/office/officeart/2005/8/layout/process4"/>
    <dgm:cxn modelId="{8882218C-5AE7-42EC-910B-690A06C8ACAC}" type="presParOf" srcId="{87F16EDA-4B97-44FF-AB86-18BDA6B9DD8D}" destId="{7182F9A4-97F6-4A0A-A6D5-296414DE1B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7B062F2-6B45-4246-B84F-879B3BD95F52}" type="doc">
      <dgm:prSet loTypeId="urn:microsoft.com/office/officeart/2005/8/layout/process4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pPr rtl="1"/>
          <a:endParaRPr lang="he-IL"/>
        </a:p>
      </dgm:t>
    </dgm:pt>
    <dgm:pt modelId="{39CB8BE8-C8C3-41FE-8097-6BBC10A03B6B}">
      <dgm:prSet phldrT="[Text]" custT="1"/>
      <dgm:spPr/>
      <dgm:t>
        <a:bodyPr/>
        <a:lstStyle/>
        <a:p>
          <a:pPr rtl="0"/>
          <a:r>
            <a:rPr lang="en-US" sz="20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</a:t>
          </a:r>
          <a:r>
            <a:rPr lang="en-US" sz="2000" b="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2</a:t>
          </a:r>
          <a:r>
            <a:rPr lang="en-US" sz="20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</a:t>
          </a:r>
          <a:r>
            <a:rPr lang="en-US" sz="2000" b="0" baseline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</a:t>
          </a:r>
          <a:r>
            <a:rPr lang="en-US" sz="20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/   p</a:t>
          </a:r>
          <a:r>
            <a:rPr lang="he-IL" sz="2000" b="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1</a:t>
          </a:r>
          <a:r>
            <a:rPr lang="en-US" sz="20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|p</a:t>
          </a:r>
          <a:r>
            <a:rPr lang="he-IL" sz="2000" b="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2</a:t>
          </a:r>
          <a:endParaRPr lang="he-IL" sz="2000" b="0" dirty="0"/>
        </a:p>
      </dgm:t>
    </dgm:pt>
    <dgm:pt modelId="{4EF981C6-46BF-4AF1-ABAF-665A05A72303}" type="par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05903859-D454-4D0D-8109-504BBE5ECC5A}" type="sib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525697E9-F6C9-4B25-B04F-6947415380EE}">
      <dgm:prSet phldrT="[Text]" custT="1"/>
      <dgm:spPr/>
      <dgm:t>
        <a:bodyPr/>
        <a:lstStyle/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,|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for every b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≥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endParaRPr lang="he-IL" sz="2400" dirty="0"/>
        </a:p>
      </dgm:t>
    </dgm:pt>
    <dgm:pt modelId="{A416710E-B9B5-4140-999F-D0B4DF9D8B5F}" type="par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DC3B7CAD-B8E0-4D6B-B883-2E3C010C6E0E}" type="sib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33BFC145-B8E7-4A81-8026-253078F4990D}" type="pres">
      <dgm:prSet presAssocID="{07B062F2-6B45-4246-B84F-879B3BD95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8F1FB15-AA74-456D-97F1-65A93CFE44E8}" type="pres">
      <dgm:prSet presAssocID="{525697E9-F6C9-4B25-B04F-6947415380EE}" presName="boxAndChildren" presStyleCnt="0"/>
      <dgm:spPr/>
    </dgm:pt>
    <dgm:pt modelId="{DB30B28E-7F59-4514-ACBE-31E857521667}" type="pres">
      <dgm:prSet presAssocID="{525697E9-F6C9-4B25-B04F-6947415380EE}" presName="parentTextBox" presStyleLbl="node1" presStyleIdx="0" presStyleCnt="2" custScaleY="63881"/>
      <dgm:spPr/>
      <dgm:t>
        <a:bodyPr/>
        <a:lstStyle/>
        <a:p>
          <a:pPr rtl="1"/>
          <a:endParaRPr lang="he-IL"/>
        </a:p>
      </dgm:t>
    </dgm:pt>
    <dgm:pt modelId="{AA2D80FB-FB4A-4E8D-A422-143AC9C4CF76}" type="pres">
      <dgm:prSet presAssocID="{05903859-D454-4D0D-8109-504BBE5ECC5A}" presName="sp" presStyleCnt="0"/>
      <dgm:spPr/>
    </dgm:pt>
    <dgm:pt modelId="{87F16EDA-4B97-44FF-AB86-18BDA6B9DD8D}" type="pres">
      <dgm:prSet presAssocID="{39CB8BE8-C8C3-41FE-8097-6BBC10A03B6B}" presName="arrowAndChildren" presStyleCnt="0"/>
      <dgm:spPr/>
    </dgm:pt>
    <dgm:pt modelId="{7182F9A4-97F6-4A0A-A6D5-296414DE1BBE}" type="pres">
      <dgm:prSet presAssocID="{39CB8BE8-C8C3-41FE-8097-6BBC10A03B6B}" presName="parentTextArrow" presStyleLbl="node1" presStyleIdx="1" presStyleCnt="2" custScaleY="28363"/>
      <dgm:spPr/>
      <dgm:t>
        <a:bodyPr/>
        <a:lstStyle/>
        <a:p>
          <a:pPr rtl="1"/>
          <a:endParaRPr lang="he-IL"/>
        </a:p>
      </dgm:t>
    </dgm:pt>
  </dgm:ptLst>
  <dgm:cxnLst>
    <dgm:cxn modelId="{A77B5B5C-0CBA-475F-85EA-BDFB9B102724}" type="presOf" srcId="{07B062F2-6B45-4246-B84F-879B3BD95F52}" destId="{33BFC145-B8E7-4A81-8026-253078F4990D}" srcOrd="0" destOrd="0" presId="urn:microsoft.com/office/officeart/2005/8/layout/process4"/>
    <dgm:cxn modelId="{EC33AC99-42EB-43EB-8B28-D13300AB2D00}" srcId="{07B062F2-6B45-4246-B84F-879B3BD95F52}" destId="{39CB8BE8-C8C3-41FE-8097-6BBC10A03B6B}" srcOrd="0" destOrd="0" parTransId="{4EF981C6-46BF-4AF1-ABAF-665A05A72303}" sibTransId="{05903859-D454-4D0D-8109-504BBE5ECC5A}"/>
    <dgm:cxn modelId="{B679B6F4-CA47-4990-9A2D-583B8F6ED374}" type="presOf" srcId="{39CB8BE8-C8C3-41FE-8097-6BBC10A03B6B}" destId="{7182F9A4-97F6-4A0A-A6D5-296414DE1BBE}" srcOrd="0" destOrd="0" presId="urn:microsoft.com/office/officeart/2005/8/layout/process4"/>
    <dgm:cxn modelId="{4763DE69-DBC0-449C-9546-40CF3F871514}" srcId="{07B062F2-6B45-4246-B84F-879B3BD95F52}" destId="{525697E9-F6C9-4B25-B04F-6947415380EE}" srcOrd="1" destOrd="0" parTransId="{A416710E-B9B5-4140-999F-D0B4DF9D8B5F}" sibTransId="{DC3B7CAD-B8E0-4D6B-B883-2E3C010C6E0E}"/>
    <dgm:cxn modelId="{2502DE3D-8A5A-45CF-8D2C-8F7F5CAF7665}" type="presOf" srcId="{525697E9-F6C9-4B25-B04F-6947415380EE}" destId="{DB30B28E-7F59-4514-ACBE-31E857521667}" srcOrd="0" destOrd="0" presId="urn:microsoft.com/office/officeart/2005/8/layout/process4"/>
    <dgm:cxn modelId="{ADAF1823-B1EA-497E-96EF-D8DA7799837B}" type="presParOf" srcId="{33BFC145-B8E7-4A81-8026-253078F4990D}" destId="{68F1FB15-AA74-456D-97F1-65A93CFE44E8}" srcOrd="0" destOrd="0" presId="urn:microsoft.com/office/officeart/2005/8/layout/process4"/>
    <dgm:cxn modelId="{5ABFC94C-4394-499F-8BDF-F905F6CF3582}" type="presParOf" srcId="{68F1FB15-AA74-456D-97F1-65A93CFE44E8}" destId="{DB30B28E-7F59-4514-ACBE-31E857521667}" srcOrd="0" destOrd="0" presId="urn:microsoft.com/office/officeart/2005/8/layout/process4"/>
    <dgm:cxn modelId="{FC387C3A-809F-46DA-AE24-92BCF0EDFCC2}" type="presParOf" srcId="{33BFC145-B8E7-4A81-8026-253078F4990D}" destId="{AA2D80FB-FB4A-4E8D-A422-143AC9C4CF76}" srcOrd="1" destOrd="0" presId="urn:microsoft.com/office/officeart/2005/8/layout/process4"/>
    <dgm:cxn modelId="{99EE228C-6764-4499-9939-9E8B2A4BFE7A}" type="presParOf" srcId="{33BFC145-B8E7-4A81-8026-253078F4990D}" destId="{87F16EDA-4B97-44FF-AB86-18BDA6B9DD8D}" srcOrd="2" destOrd="0" presId="urn:microsoft.com/office/officeart/2005/8/layout/process4"/>
    <dgm:cxn modelId="{F0DA79E1-B4A8-46AD-B170-B24C5435D4B1}" type="presParOf" srcId="{87F16EDA-4B97-44FF-AB86-18BDA6B9DD8D}" destId="{7182F9A4-97F6-4A0A-A6D5-296414DE1B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F622284-AAD4-4229-A59E-8DECC3B95748}" type="doc">
      <dgm:prSet loTypeId="urn:microsoft.com/office/officeart/2005/8/layout/radial2" loCatId="relationship" qsTypeId="urn:microsoft.com/office/officeart/2005/8/quickstyle/3d7" qsCatId="3D" csTypeId="urn:microsoft.com/office/officeart/2005/8/colors/accent0_2" csCatId="mainScheme" phldr="1"/>
      <dgm:spPr/>
      <dgm:t>
        <a:bodyPr/>
        <a:lstStyle/>
        <a:p>
          <a:pPr rtl="1"/>
          <a:endParaRPr lang="he-IL"/>
        </a:p>
      </dgm:t>
    </dgm:pt>
    <dgm:pt modelId="{21C82B1E-16C8-4BE0-B6B7-6914FCC232A8}">
      <dgm:prSet phldrT="[Text]"/>
      <dgm:spPr/>
      <dgm:t>
        <a:bodyPr/>
        <a:lstStyle/>
        <a:p>
          <a:pPr rtl="1"/>
          <a:r>
            <a:rPr kumimoji="0" lang="en-US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</a:p>
      </dgm:t>
    </dgm:pt>
    <dgm:pt modelId="{6400EA16-7DA0-429D-A044-D8FD6EF05EC1}" type="parTrans" cxnId="{8EA73B23-BF5B-4B07-BADE-5A54AA7D780A}">
      <dgm:prSet/>
      <dgm:spPr/>
      <dgm:t>
        <a:bodyPr/>
        <a:lstStyle/>
        <a:p>
          <a:pPr rtl="1"/>
          <a:endParaRPr lang="he-IL"/>
        </a:p>
      </dgm:t>
    </dgm:pt>
    <dgm:pt modelId="{68A98652-4F71-43B6-9C49-1E6DBE2EF549}" type="sibTrans" cxnId="{8EA73B23-BF5B-4B07-BADE-5A54AA7D780A}">
      <dgm:prSet/>
      <dgm:spPr/>
      <dgm:t>
        <a:bodyPr/>
        <a:lstStyle/>
        <a:p>
          <a:pPr rtl="1"/>
          <a:endParaRPr lang="he-IL"/>
        </a:p>
      </dgm:t>
    </dgm:pt>
    <dgm:pt modelId="{D9A5CC78-BEF9-45B9-954A-AC7E6A91D6FB}">
      <dgm:prSet phldrT="[Text]"/>
      <dgm:spPr/>
      <dgm:t>
        <a:bodyPr/>
        <a:lstStyle/>
        <a:p>
          <a:pPr rtl="1"/>
          <a:r>
            <a:rPr kumimoji="0" lang="en-US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endParaRPr lang="he-IL" dirty="0"/>
        </a:p>
      </dgm:t>
    </dgm:pt>
    <dgm:pt modelId="{922F8BF0-1DCE-4E68-810C-6EF3D69B055E}" type="parTrans" cxnId="{0FE042D8-27DD-4312-B78E-777ED8EAFB11}">
      <dgm:prSet/>
      <dgm:spPr/>
      <dgm:t>
        <a:bodyPr/>
        <a:lstStyle/>
        <a:p>
          <a:pPr rtl="1"/>
          <a:endParaRPr lang="he-IL"/>
        </a:p>
      </dgm:t>
    </dgm:pt>
    <dgm:pt modelId="{7DF87C82-9D57-4EB3-9831-BECA23078232}" type="sibTrans" cxnId="{0FE042D8-27DD-4312-B78E-777ED8EAFB11}">
      <dgm:prSet/>
      <dgm:spPr/>
      <dgm:t>
        <a:bodyPr/>
        <a:lstStyle/>
        <a:p>
          <a:pPr rtl="1"/>
          <a:endParaRPr lang="he-IL"/>
        </a:p>
      </dgm:t>
    </dgm:pt>
    <dgm:pt modelId="{F51687E8-CBDF-4304-AC88-D17CF2DB0416}" type="pres">
      <dgm:prSet presAssocID="{AF622284-AAD4-4229-A59E-8DECC3B9574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579834E-AAEA-48BA-9B0E-4F39EBDBD86F}" type="pres">
      <dgm:prSet presAssocID="{AF622284-AAD4-4229-A59E-8DECC3B95748}" presName="cycle" presStyleCnt="0"/>
      <dgm:spPr/>
    </dgm:pt>
    <dgm:pt modelId="{7B714687-60E2-474E-AF4D-1E27749C4359}" type="pres">
      <dgm:prSet presAssocID="{AF622284-AAD4-4229-A59E-8DECC3B95748}" presName="centerShape" presStyleCnt="0"/>
      <dgm:spPr/>
    </dgm:pt>
    <dgm:pt modelId="{B3A69F03-B60B-490D-AED7-AB320C0D763D}" type="pres">
      <dgm:prSet presAssocID="{AF622284-AAD4-4229-A59E-8DECC3B95748}" presName="connSite" presStyleLbl="node1" presStyleIdx="0" presStyleCnt="3"/>
      <dgm:spPr/>
    </dgm:pt>
    <dgm:pt modelId="{7927BD90-7452-48F2-960C-543A8646DFF1}" type="pres">
      <dgm:prSet presAssocID="{AF622284-AAD4-4229-A59E-8DECC3B95748}" presName="visible" presStyleLbl="node1" presStyleIdx="0" presStyleCnt="3"/>
      <dgm:spPr/>
    </dgm:pt>
    <dgm:pt modelId="{62D69DE5-4E10-4D5A-AE1F-018E2AC6290A}" type="pres">
      <dgm:prSet presAssocID="{6400EA16-7DA0-429D-A044-D8FD6EF05EC1}" presName="Name25" presStyleLbl="parChTrans1D1" presStyleIdx="0" presStyleCnt="2"/>
      <dgm:spPr/>
      <dgm:t>
        <a:bodyPr/>
        <a:lstStyle/>
        <a:p>
          <a:pPr rtl="1"/>
          <a:endParaRPr lang="he-IL"/>
        </a:p>
      </dgm:t>
    </dgm:pt>
    <dgm:pt modelId="{5B312754-8F96-4137-8130-561631636C62}" type="pres">
      <dgm:prSet presAssocID="{21C82B1E-16C8-4BE0-B6B7-6914FCC232A8}" presName="node" presStyleCnt="0"/>
      <dgm:spPr/>
    </dgm:pt>
    <dgm:pt modelId="{6EEAF155-4C19-4FCB-9AE2-2D1DB299C1F7}" type="pres">
      <dgm:prSet presAssocID="{21C82B1E-16C8-4BE0-B6B7-6914FCC232A8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FADA529-95C2-43B4-99AD-3347B141DA93}" type="pres">
      <dgm:prSet presAssocID="{21C82B1E-16C8-4BE0-B6B7-6914FCC232A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8B54EF5-6B7E-4188-9C01-ECEFA9FF9952}" type="pres">
      <dgm:prSet presAssocID="{922F8BF0-1DCE-4E68-810C-6EF3D69B055E}" presName="Name25" presStyleLbl="parChTrans1D1" presStyleIdx="1" presStyleCnt="2"/>
      <dgm:spPr/>
      <dgm:t>
        <a:bodyPr/>
        <a:lstStyle/>
        <a:p>
          <a:pPr rtl="1"/>
          <a:endParaRPr lang="he-IL"/>
        </a:p>
      </dgm:t>
    </dgm:pt>
    <dgm:pt modelId="{C32CF45D-5ED2-4182-A9AA-4339015DAA9B}" type="pres">
      <dgm:prSet presAssocID="{D9A5CC78-BEF9-45B9-954A-AC7E6A91D6FB}" presName="node" presStyleCnt="0"/>
      <dgm:spPr/>
    </dgm:pt>
    <dgm:pt modelId="{DF834D99-AFED-4373-8D49-7E95DF557CB0}" type="pres">
      <dgm:prSet presAssocID="{D9A5CC78-BEF9-45B9-954A-AC7E6A91D6FB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4F8257-25D8-4F3B-9F72-1C4D7E2485E8}" type="pres">
      <dgm:prSet presAssocID="{D9A5CC78-BEF9-45B9-954A-AC7E6A91D6F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0F4AC1E-8FE7-433D-8C68-FDEC4CB79B42}" type="presOf" srcId="{922F8BF0-1DCE-4E68-810C-6EF3D69B055E}" destId="{68B54EF5-6B7E-4188-9C01-ECEFA9FF9952}" srcOrd="0" destOrd="0" presId="urn:microsoft.com/office/officeart/2005/8/layout/radial2"/>
    <dgm:cxn modelId="{0FE042D8-27DD-4312-B78E-777ED8EAFB11}" srcId="{AF622284-AAD4-4229-A59E-8DECC3B95748}" destId="{D9A5CC78-BEF9-45B9-954A-AC7E6A91D6FB}" srcOrd="1" destOrd="0" parTransId="{922F8BF0-1DCE-4E68-810C-6EF3D69B055E}" sibTransId="{7DF87C82-9D57-4EB3-9831-BECA23078232}"/>
    <dgm:cxn modelId="{8EA73B23-BF5B-4B07-BADE-5A54AA7D780A}" srcId="{AF622284-AAD4-4229-A59E-8DECC3B95748}" destId="{21C82B1E-16C8-4BE0-B6B7-6914FCC232A8}" srcOrd="0" destOrd="0" parTransId="{6400EA16-7DA0-429D-A044-D8FD6EF05EC1}" sibTransId="{68A98652-4F71-43B6-9C49-1E6DBE2EF549}"/>
    <dgm:cxn modelId="{9985E14D-0756-41D5-82A3-4C9BC81B3C1A}" type="presOf" srcId="{6400EA16-7DA0-429D-A044-D8FD6EF05EC1}" destId="{62D69DE5-4E10-4D5A-AE1F-018E2AC6290A}" srcOrd="0" destOrd="0" presId="urn:microsoft.com/office/officeart/2005/8/layout/radial2"/>
    <dgm:cxn modelId="{1544B934-2C57-4AB9-B9B4-E1A6043571A5}" type="presOf" srcId="{D9A5CC78-BEF9-45B9-954A-AC7E6A91D6FB}" destId="{DF834D99-AFED-4373-8D49-7E95DF557CB0}" srcOrd="0" destOrd="0" presId="urn:microsoft.com/office/officeart/2005/8/layout/radial2"/>
    <dgm:cxn modelId="{03BF9F83-D374-46B0-BA83-83CBC7E3C0F5}" type="presOf" srcId="{AF622284-AAD4-4229-A59E-8DECC3B95748}" destId="{F51687E8-CBDF-4304-AC88-D17CF2DB0416}" srcOrd="0" destOrd="0" presId="urn:microsoft.com/office/officeart/2005/8/layout/radial2"/>
    <dgm:cxn modelId="{674155ED-B7BA-474C-AB50-C2D837CD90AC}" type="presOf" srcId="{21C82B1E-16C8-4BE0-B6B7-6914FCC232A8}" destId="{6EEAF155-4C19-4FCB-9AE2-2D1DB299C1F7}" srcOrd="0" destOrd="0" presId="urn:microsoft.com/office/officeart/2005/8/layout/radial2"/>
    <dgm:cxn modelId="{2EAF5AD5-63CF-403D-A7A0-4E6E444DC1AD}" type="presParOf" srcId="{F51687E8-CBDF-4304-AC88-D17CF2DB0416}" destId="{7579834E-AAEA-48BA-9B0E-4F39EBDBD86F}" srcOrd="0" destOrd="0" presId="urn:microsoft.com/office/officeart/2005/8/layout/radial2"/>
    <dgm:cxn modelId="{B897C1F7-B719-42AA-B6E9-0E82A7C55442}" type="presParOf" srcId="{7579834E-AAEA-48BA-9B0E-4F39EBDBD86F}" destId="{7B714687-60E2-474E-AF4D-1E27749C4359}" srcOrd="0" destOrd="0" presId="urn:microsoft.com/office/officeart/2005/8/layout/radial2"/>
    <dgm:cxn modelId="{D6C95950-4BCD-4B44-A497-38106B213484}" type="presParOf" srcId="{7B714687-60E2-474E-AF4D-1E27749C4359}" destId="{B3A69F03-B60B-490D-AED7-AB320C0D763D}" srcOrd="0" destOrd="0" presId="urn:microsoft.com/office/officeart/2005/8/layout/radial2"/>
    <dgm:cxn modelId="{4A4E9F64-422C-45A9-8379-462160D3BCC9}" type="presParOf" srcId="{7B714687-60E2-474E-AF4D-1E27749C4359}" destId="{7927BD90-7452-48F2-960C-543A8646DFF1}" srcOrd="1" destOrd="0" presId="urn:microsoft.com/office/officeart/2005/8/layout/radial2"/>
    <dgm:cxn modelId="{485A6419-96ED-46A7-9891-FE5DCF69549A}" type="presParOf" srcId="{7579834E-AAEA-48BA-9B0E-4F39EBDBD86F}" destId="{62D69DE5-4E10-4D5A-AE1F-018E2AC6290A}" srcOrd="1" destOrd="0" presId="urn:microsoft.com/office/officeart/2005/8/layout/radial2"/>
    <dgm:cxn modelId="{D2B6047F-08F6-46BD-B327-2B711BA2CC17}" type="presParOf" srcId="{7579834E-AAEA-48BA-9B0E-4F39EBDBD86F}" destId="{5B312754-8F96-4137-8130-561631636C62}" srcOrd="2" destOrd="0" presId="urn:microsoft.com/office/officeart/2005/8/layout/radial2"/>
    <dgm:cxn modelId="{C5EC99C6-7631-4786-BDDF-4F758E3617F7}" type="presParOf" srcId="{5B312754-8F96-4137-8130-561631636C62}" destId="{6EEAF155-4C19-4FCB-9AE2-2D1DB299C1F7}" srcOrd="0" destOrd="0" presId="urn:microsoft.com/office/officeart/2005/8/layout/radial2"/>
    <dgm:cxn modelId="{863399F0-1252-44A2-8E30-A41F86BC9D11}" type="presParOf" srcId="{5B312754-8F96-4137-8130-561631636C62}" destId="{7FADA529-95C2-43B4-99AD-3347B141DA93}" srcOrd="1" destOrd="0" presId="urn:microsoft.com/office/officeart/2005/8/layout/radial2"/>
    <dgm:cxn modelId="{7B16B767-914D-4CFD-9B3A-13CD0698CF97}" type="presParOf" srcId="{7579834E-AAEA-48BA-9B0E-4F39EBDBD86F}" destId="{68B54EF5-6B7E-4188-9C01-ECEFA9FF9952}" srcOrd="3" destOrd="0" presId="urn:microsoft.com/office/officeart/2005/8/layout/radial2"/>
    <dgm:cxn modelId="{4BCB19E6-A282-4F75-B9CC-8A5974B3BF7C}" type="presParOf" srcId="{7579834E-AAEA-48BA-9B0E-4F39EBDBD86F}" destId="{C32CF45D-5ED2-4182-A9AA-4339015DAA9B}" srcOrd="4" destOrd="0" presId="urn:microsoft.com/office/officeart/2005/8/layout/radial2"/>
    <dgm:cxn modelId="{3BFFB46C-FA78-473C-AA60-8C7D62AC64DA}" type="presParOf" srcId="{C32CF45D-5ED2-4182-A9AA-4339015DAA9B}" destId="{DF834D99-AFED-4373-8D49-7E95DF557CB0}" srcOrd="0" destOrd="0" presId="urn:microsoft.com/office/officeart/2005/8/layout/radial2"/>
    <dgm:cxn modelId="{27ACFBB2-DFB8-4B81-9E0B-77A8B9360A0B}" type="presParOf" srcId="{C32CF45D-5ED2-4182-A9AA-4339015DAA9B}" destId="{E24F8257-25D8-4F3B-9F72-1C4D7E2485E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395A5DD-056C-4622-A3BD-6CD9CC103726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E459C998-4590-45F9-9DF2-A74F69EB1B5B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en-US" dirty="0" smtClean="0">
              <a:solidFill>
                <a:schemeClr val="tx1"/>
              </a:solidFill>
            </a:rPr>
            <a:t>Consistency</a:t>
          </a:r>
          <a:endParaRPr lang="he-IL" dirty="0">
            <a:solidFill>
              <a:schemeClr val="tx1"/>
            </a:solidFill>
          </a:endParaRPr>
        </a:p>
      </dgm:t>
    </dgm:pt>
    <dgm:pt modelId="{4862AA7F-6130-4547-9B06-B9B5D576FF0E}" type="parTrans" cxnId="{CF41E2D8-5DD8-4E55-9D58-192299E20CE9}">
      <dgm:prSet/>
      <dgm:spPr/>
      <dgm:t>
        <a:bodyPr/>
        <a:lstStyle/>
        <a:p>
          <a:pPr rtl="1"/>
          <a:endParaRPr lang="he-IL"/>
        </a:p>
      </dgm:t>
    </dgm:pt>
    <dgm:pt modelId="{EACC3D72-8CC7-46C0-9BD0-9B8F1051E539}" type="sibTrans" cxnId="{CF41E2D8-5DD8-4E55-9D58-192299E20CE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EE70C5AD-C8FB-4A7C-83DE-5A790ABF28F6}">
      <dgm:prSet phldrT="[Text]"/>
      <dgm:spPr/>
      <dgm:t>
        <a:bodyPr/>
        <a:lstStyle/>
        <a:p>
          <a:pPr rtl="1"/>
          <a:r>
            <a:rPr lang="en-US" dirty="0" smtClean="0"/>
            <a:t>Strong Cut Elimination</a:t>
          </a:r>
          <a:endParaRPr lang="he-IL" dirty="0"/>
        </a:p>
      </dgm:t>
    </dgm:pt>
    <dgm:pt modelId="{A75FAE68-1056-4EB7-900A-C0DF0EF5720C}" type="parTrans" cxnId="{52856B7C-E6B8-458B-BCD3-638AB1EC36FC}">
      <dgm:prSet/>
      <dgm:spPr/>
      <dgm:t>
        <a:bodyPr/>
        <a:lstStyle/>
        <a:p>
          <a:pPr rtl="1"/>
          <a:endParaRPr lang="he-IL"/>
        </a:p>
      </dgm:t>
    </dgm:pt>
    <dgm:pt modelId="{FC3EC3AD-C016-4E2B-95F6-3A41C7350345}" type="sibTrans" cxnId="{52856B7C-E6B8-458B-BCD3-638AB1EC36FC}">
      <dgm:prSet/>
      <dgm:spPr/>
      <dgm:t>
        <a:bodyPr/>
        <a:lstStyle/>
        <a:p>
          <a:pPr rtl="1"/>
          <a:endParaRPr lang="he-IL"/>
        </a:p>
      </dgm:t>
    </dgm:pt>
    <dgm:pt modelId="{CD62157E-5E93-496A-BA7F-9525711BB110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900" dirty="0" smtClean="0">
              <a:solidFill>
                <a:schemeClr val="tx1"/>
              </a:solidFill>
            </a:rPr>
            <a:t>Coherence</a:t>
          </a:r>
          <a:endParaRPr lang="he-IL" sz="900" dirty="0">
            <a:solidFill>
              <a:schemeClr val="tx1"/>
            </a:solidFill>
          </a:endParaRPr>
        </a:p>
      </dgm:t>
    </dgm:pt>
    <dgm:pt modelId="{FC762043-2618-426E-8CC4-BC3CE6D2F9B2}" type="parTrans" cxnId="{918FE3E5-7774-40D9-BF08-292C38F22AEB}">
      <dgm:prSet/>
      <dgm:spPr/>
      <dgm:t>
        <a:bodyPr/>
        <a:lstStyle/>
        <a:p>
          <a:pPr rtl="1"/>
          <a:endParaRPr lang="he-IL"/>
        </a:p>
      </dgm:t>
    </dgm:pt>
    <dgm:pt modelId="{74F06AF8-BDED-4CF2-A475-07026B97AF26}" type="sibTrans" cxnId="{918FE3E5-7774-40D9-BF08-292C38F22AEB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/>
        </a:p>
      </dgm:t>
    </dgm:pt>
    <dgm:pt modelId="{FF78983A-23D5-4D55-B33E-1A40FE21D4E4}">
      <dgm:prSet/>
      <dgm:spPr/>
      <dgm:t>
        <a:bodyPr/>
        <a:lstStyle/>
        <a:p>
          <a:pPr rtl="1"/>
          <a:r>
            <a:rPr lang="en-US" dirty="0" smtClean="0"/>
            <a:t>Cut Elimination</a:t>
          </a:r>
          <a:endParaRPr lang="he-IL" dirty="0"/>
        </a:p>
      </dgm:t>
    </dgm:pt>
    <dgm:pt modelId="{183C8FFC-AE77-454C-B167-9F9A121A0F81}" type="parTrans" cxnId="{CC6BB3C0-3965-4B59-9D22-6DCD125A1B93}">
      <dgm:prSet/>
      <dgm:spPr/>
      <dgm:t>
        <a:bodyPr/>
        <a:lstStyle/>
        <a:p>
          <a:pPr rtl="1"/>
          <a:endParaRPr lang="he-IL"/>
        </a:p>
      </dgm:t>
    </dgm:pt>
    <dgm:pt modelId="{5274AD88-7286-41B6-9E2C-7086E056A9C4}" type="sibTrans" cxnId="{CC6BB3C0-3965-4B59-9D22-6DCD125A1B93}">
      <dgm:prSet/>
      <dgm:spPr/>
      <dgm:t>
        <a:bodyPr/>
        <a:lstStyle/>
        <a:p>
          <a:pPr rtl="1"/>
          <a:endParaRPr lang="he-IL"/>
        </a:p>
      </dgm:t>
    </dgm:pt>
    <dgm:pt modelId="{77ADE2B2-5087-4BEE-9B84-7FF021F412A9}" type="pres">
      <dgm:prSet presAssocID="{0395A5DD-056C-4622-A3BD-6CD9CC10372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438F402-CE6D-49B8-94F9-E53D516A1ADB}" type="pres">
      <dgm:prSet presAssocID="{E459C998-4590-45F9-9DF2-A74F69EB1B5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F5A0E13-BFB9-4B2E-BB41-042D4DC418F0}" type="pres">
      <dgm:prSet presAssocID="{EACC3D72-8CC7-46C0-9BD0-9B8F1051E539}" presName="sibTrans" presStyleLbl="sibTrans2D1" presStyleIdx="0" presStyleCnt="4" custAng="10717116"/>
      <dgm:spPr/>
      <dgm:t>
        <a:bodyPr/>
        <a:lstStyle/>
        <a:p>
          <a:pPr rtl="1"/>
          <a:endParaRPr lang="he-IL"/>
        </a:p>
      </dgm:t>
    </dgm:pt>
    <dgm:pt modelId="{2F5F2B4D-5A24-4110-9FD0-16AF621D008B}" type="pres">
      <dgm:prSet presAssocID="{EACC3D72-8CC7-46C0-9BD0-9B8F1051E539}" presName="connectorText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9004CF3E-AEAA-43BC-A356-A5488F5B177A}" type="pres">
      <dgm:prSet presAssocID="{FF78983A-23D5-4D55-B33E-1A40FE21D4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9539BD9-FBC3-4AAD-A086-C983B09E69E8}" type="pres">
      <dgm:prSet presAssocID="{5274AD88-7286-41B6-9E2C-7086E056A9C4}" presName="sibTrans" presStyleLbl="sibTrans2D1" presStyleIdx="1" presStyleCnt="4" custAng="10761846"/>
      <dgm:spPr/>
      <dgm:t>
        <a:bodyPr/>
        <a:lstStyle/>
        <a:p>
          <a:pPr rtl="1"/>
          <a:endParaRPr lang="he-IL"/>
        </a:p>
      </dgm:t>
    </dgm:pt>
    <dgm:pt modelId="{BF764CB3-E4F5-427B-92B9-8E2D9EFE28C7}" type="pres">
      <dgm:prSet presAssocID="{5274AD88-7286-41B6-9E2C-7086E056A9C4}" presName="connectorText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F1A8544-1C6C-4481-95B7-EFD72E5F2771}" type="pres">
      <dgm:prSet presAssocID="{EE70C5AD-C8FB-4A7C-83DE-5A790ABF28F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C7390F-1E4B-4439-8EBE-C7102D422E19}" type="pres">
      <dgm:prSet presAssocID="{FC3EC3AD-C016-4E2B-95F6-3A41C7350345}" presName="sibTrans" presStyleLbl="sibTrans2D1" presStyleIdx="2" presStyleCnt="4" custAng="10625102"/>
      <dgm:spPr/>
      <dgm:t>
        <a:bodyPr/>
        <a:lstStyle/>
        <a:p>
          <a:pPr rtl="1"/>
          <a:endParaRPr lang="he-IL"/>
        </a:p>
      </dgm:t>
    </dgm:pt>
    <dgm:pt modelId="{561F4123-DFC4-4675-A999-169653AE990A}" type="pres">
      <dgm:prSet presAssocID="{FC3EC3AD-C016-4E2B-95F6-3A41C7350345}" presName="connectorText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55B3752A-21E3-4D18-B506-16D9B596B8E8}" type="pres">
      <dgm:prSet presAssocID="{CD62157E-5E93-496A-BA7F-9525711BB11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8D07188-BCD5-4A76-B834-73D59D6DDBB1}" type="pres">
      <dgm:prSet presAssocID="{74F06AF8-BDED-4CF2-A475-07026B97AF26}" presName="sibTrans" presStyleLbl="sibTrans2D1" presStyleIdx="3" presStyleCnt="4" custAng="10991665"/>
      <dgm:spPr/>
      <dgm:t>
        <a:bodyPr/>
        <a:lstStyle/>
        <a:p>
          <a:pPr rtl="1"/>
          <a:endParaRPr lang="he-IL"/>
        </a:p>
      </dgm:t>
    </dgm:pt>
    <dgm:pt modelId="{1A3D1259-987D-491A-8071-21B62A68D337}" type="pres">
      <dgm:prSet presAssocID="{74F06AF8-BDED-4CF2-A475-07026B97AF26}" presName="connectorText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C240B32-A73B-4207-8B91-EE1FDFB181D4}" type="presOf" srcId="{EACC3D72-8CC7-46C0-9BD0-9B8F1051E539}" destId="{2F5F2B4D-5A24-4110-9FD0-16AF621D008B}" srcOrd="1" destOrd="0" presId="urn:microsoft.com/office/officeart/2005/8/layout/cycle2"/>
    <dgm:cxn modelId="{4AF947BE-0A3A-41CE-B5E2-16A9B42CF1AB}" type="presOf" srcId="{EE70C5AD-C8FB-4A7C-83DE-5A790ABF28F6}" destId="{CF1A8544-1C6C-4481-95B7-EFD72E5F2771}" srcOrd="0" destOrd="0" presId="urn:microsoft.com/office/officeart/2005/8/layout/cycle2"/>
    <dgm:cxn modelId="{A25820B9-1662-4321-9827-84B969D653D3}" type="presOf" srcId="{74F06AF8-BDED-4CF2-A475-07026B97AF26}" destId="{58D07188-BCD5-4A76-B834-73D59D6DDBB1}" srcOrd="0" destOrd="0" presId="urn:microsoft.com/office/officeart/2005/8/layout/cycle2"/>
    <dgm:cxn modelId="{94292D66-5CBE-4B2A-8813-DE75D87E7E45}" type="presOf" srcId="{E459C998-4590-45F9-9DF2-A74F69EB1B5B}" destId="{6438F402-CE6D-49B8-94F9-E53D516A1ADB}" srcOrd="0" destOrd="0" presId="urn:microsoft.com/office/officeart/2005/8/layout/cycle2"/>
    <dgm:cxn modelId="{918FE3E5-7774-40D9-BF08-292C38F22AEB}" srcId="{0395A5DD-056C-4622-A3BD-6CD9CC103726}" destId="{CD62157E-5E93-496A-BA7F-9525711BB110}" srcOrd="3" destOrd="0" parTransId="{FC762043-2618-426E-8CC4-BC3CE6D2F9B2}" sibTransId="{74F06AF8-BDED-4CF2-A475-07026B97AF26}"/>
    <dgm:cxn modelId="{46B6ACD9-DE9E-4F8A-9368-E9C1F96E6543}" type="presOf" srcId="{5274AD88-7286-41B6-9E2C-7086E056A9C4}" destId="{E9539BD9-FBC3-4AAD-A086-C983B09E69E8}" srcOrd="0" destOrd="0" presId="urn:microsoft.com/office/officeart/2005/8/layout/cycle2"/>
    <dgm:cxn modelId="{9DA19411-09F4-4BB2-B021-FACE5F479729}" type="presOf" srcId="{EACC3D72-8CC7-46C0-9BD0-9B8F1051E539}" destId="{4F5A0E13-BFB9-4B2E-BB41-042D4DC418F0}" srcOrd="0" destOrd="0" presId="urn:microsoft.com/office/officeart/2005/8/layout/cycle2"/>
    <dgm:cxn modelId="{DD514ABF-C390-4192-803D-AE904DCD4423}" type="presOf" srcId="{CD62157E-5E93-496A-BA7F-9525711BB110}" destId="{55B3752A-21E3-4D18-B506-16D9B596B8E8}" srcOrd="0" destOrd="0" presId="urn:microsoft.com/office/officeart/2005/8/layout/cycle2"/>
    <dgm:cxn modelId="{52856B7C-E6B8-458B-BCD3-638AB1EC36FC}" srcId="{0395A5DD-056C-4622-A3BD-6CD9CC103726}" destId="{EE70C5AD-C8FB-4A7C-83DE-5A790ABF28F6}" srcOrd="2" destOrd="0" parTransId="{A75FAE68-1056-4EB7-900A-C0DF0EF5720C}" sibTransId="{FC3EC3AD-C016-4E2B-95F6-3A41C7350345}"/>
    <dgm:cxn modelId="{918537D2-D0C5-499D-9CE1-FF86779921DD}" type="presOf" srcId="{0395A5DD-056C-4622-A3BD-6CD9CC103726}" destId="{77ADE2B2-5087-4BEE-9B84-7FF021F412A9}" srcOrd="0" destOrd="0" presId="urn:microsoft.com/office/officeart/2005/8/layout/cycle2"/>
    <dgm:cxn modelId="{0BE008CF-9A30-4035-8FD7-10FC3D8CC28F}" type="presOf" srcId="{FF78983A-23D5-4D55-B33E-1A40FE21D4E4}" destId="{9004CF3E-AEAA-43BC-A356-A5488F5B177A}" srcOrd="0" destOrd="0" presId="urn:microsoft.com/office/officeart/2005/8/layout/cycle2"/>
    <dgm:cxn modelId="{CF41E2D8-5DD8-4E55-9D58-192299E20CE9}" srcId="{0395A5DD-056C-4622-A3BD-6CD9CC103726}" destId="{E459C998-4590-45F9-9DF2-A74F69EB1B5B}" srcOrd="0" destOrd="0" parTransId="{4862AA7F-6130-4547-9B06-B9B5D576FF0E}" sibTransId="{EACC3D72-8CC7-46C0-9BD0-9B8F1051E539}"/>
    <dgm:cxn modelId="{ED6A8229-6781-4EBB-B008-B4ECF99A1CEE}" type="presOf" srcId="{5274AD88-7286-41B6-9E2C-7086E056A9C4}" destId="{BF764CB3-E4F5-427B-92B9-8E2D9EFE28C7}" srcOrd="1" destOrd="0" presId="urn:microsoft.com/office/officeart/2005/8/layout/cycle2"/>
    <dgm:cxn modelId="{F770B0DD-8065-457B-90F7-B7D1553673AA}" type="presOf" srcId="{74F06AF8-BDED-4CF2-A475-07026B97AF26}" destId="{1A3D1259-987D-491A-8071-21B62A68D337}" srcOrd="1" destOrd="0" presId="urn:microsoft.com/office/officeart/2005/8/layout/cycle2"/>
    <dgm:cxn modelId="{CC6BB3C0-3965-4B59-9D22-6DCD125A1B93}" srcId="{0395A5DD-056C-4622-A3BD-6CD9CC103726}" destId="{FF78983A-23D5-4D55-B33E-1A40FE21D4E4}" srcOrd="1" destOrd="0" parTransId="{183C8FFC-AE77-454C-B167-9F9A121A0F81}" sibTransId="{5274AD88-7286-41B6-9E2C-7086E056A9C4}"/>
    <dgm:cxn modelId="{B0A05840-0B9A-4CCE-B82B-18D7FCF1FBF6}" type="presOf" srcId="{FC3EC3AD-C016-4E2B-95F6-3A41C7350345}" destId="{561F4123-DFC4-4675-A999-169653AE990A}" srcOrd="1" destOrd="0" presId="urn:microsoft.com/office/officeart/2005/8/layout/cycle2"/>
    <dgm:cxn modelId="{6B4A3149-DFD9-42E5-B545-205164DAE9D1}" type="presOf" srcId="{FC3EC3AD-C016-4E2B-95F6-3A41C7350345}" destId="{69C7390F-1E4B-4439-8EBE-C7102D422E19}" srcOrd="0" destOrd="0" presId="urn:microsoft.com/office/officeart/2005/8/layout/cycle2"/>
    <dgm:cxn modelId="{C7031BE0-01F6-4C4C-9348-AC12A5FB8BC7}" type="presParOf" srcId="{77ADE2B2-5087-4BEE-9B84-7FF021F412A9}" destId="{6438F402-CE6D-49B8-94F9-E53D516A1ADB}" srcOrd="0" destOrd="0" presId="urn:microsoft.com/office/officeart/2005/8/layout/cycle2"/>
    <dgm:cxn modelId="{3B449448-91F0-4F96-BCE9-C296D4798FD8}" type="presParOf" srcId="{77ADE2B2-5087-4BEE-9B84-7FF021F412A9}" destId="{4F5A0E13-BFB9-4B2E-BB41-042D4DC418F0}" srcOrd="1" destOrd="0" presId="urn:microsoft.com/office/officeart/2005/8/layout/cycle2"/>
    <dgm:cxn modelId="{FE099026-CBFE-4328-8DCA-4135637A7F86}" type="presParOf" srcId="{4F5A0E13-BFB9-4B2E-BB41-042D4DC418F0}" destId="{2F5F2B4D-5A24-4110-9FD0-16AF621D008B}" srcOrd="0" destOrd="0" presId="urn:microsoft.com/office/officeart/2005/8/layout/cycle2"/>
    <dgm:cxn modelId="{0C647CA5-7A65-4193-913A-E7AC1313E475}" type="presParOf" srcId="{77ADE2B2-5087-4BEE-9B84-7FF021F412A9}" destId="{9004CF3E-AEAA-43BC-A356-A5488F5B177A}" srcOrd="2" destOrd="0" presId="urn:microsoft.com/office/officeart/2005/8/layout/cycle2"/>
    <dgm:cxn modelId="{F90460B2-7E48-4635-AD72-B51515D9313F}" type="presParOf" srcId="{77ADE2B2-5087-4BEE-9B84-7FF021F412A9}" destId="{E9539BD9-FBC3-4AAD-A086-C983B09E69E8}" srcOrd="3" destOrd="0" presId="urn:microsoft.com/office/officeart/2005/8/layout/cycle2"/>
    <dgm:cxn modelId="{010CD38F-986D-45C6-B0A0-B4B1C4FFD120}" type="presParOf" srcId="{E9539BD9-FBC3-4AAD-A086-C983B09E69E8}" destId="{BF764CB3-E4F5-427B-92B9-8E2D9EFE28C7}" srcOrd="0" destOrd="0" presId="urn:microsoft.com/office/officeart/2005/8/layout/cycle2"/>
    <dgm:cxn modelId="{13C92FE3-0B43-449F-9385-F4E999260A1F}" type="presParOf" srcId="{77ADE2B2-5087-4BEE-9B84-7FF021F412A9}" destId="{CF1A8544-1C6C-4481-95B7-EFD72E5F2771}" srcOrd="4" destOrd="0" presId="urn:microsoft.com/office/officeart/2005/8/layout/cycle2"/>
    <dgm:cxn modelId="{21C80F37-ACF1-4822-BEF1-F74E07275D11}" type="presParOf" srcId="{77ADE2B2-5087-4BEE-9B84-7FF021F412A9}" destId="{69C7390F-1E4B-4439-8EBE-C7102D422E19}" srcOrd="5" destOrd="0" presId="urn:microsoft.com/office/officeart/2005/8/layout/cycle2"/>
    <dgm:cxn modelId="{0119888E-FC91-4584-82A3-DEBF4D083A0F}" type="presParOf" srcId="{69C7390F-1E4B-4439-8EBE-C7102D422E19}" destId="{561F4123-DFC4-4675-A999-169653AE990A}" srcOrd="0" destOrd="0" presId="urn:microsoft.com/office/officeart/2005/8/layout/cycle2"/>
    <dgm:cxn modelId="{5AE69094-BE42-4B31-A0CA-FC212098722C}" type="presParOf" srcId="{77ADE2B2-5087-4BEE-9B84-7FF021F412A9}" destId="{55B3752A-21E3-4D18-B506-16D9B596B8E8}" srcOrd="6" destOrd="0" presId="urn:microsoft.com/office/officeart/2005/8/layout/cycle2"/>
    <dgm:cxn modelId="{EBF774B1-A81F-432A-A7A2-A5AC8497065D}" type="presParOf" srcId="{77ADE2B2-5087-4BEE-9B84-7FF021F412A9}" destId="{58D07188-BCD5-4A76-B834-73D59D6DDBB1}" srcOrd="7" destOrd="0" presId="urn:microsoft.com/office/officeart/2005/8/layout/cycle2"/>
    <dgm:cxn modelId="{ED82B2CE-A4B4-48FE-A5FA-33B684B8027A}" type="presParOf" srcId="{58D07188-BCD5-4A76-B834-73D59D6DDBB1}" destId="{1A3D1259-987D-491A-8071-21B62A68D33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395A5DD-056C-4622-A3BD-6CD9CC103726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E459C998-4590-45F9-9DF2-A74F69EB1B5B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en-US" dirty="0" smtClean="0">
              <a:solidFill>
                <a:schemeClr val="tx1"/>
              </a:solidFill>
            </a:rPr>
            <a:t>Strong Consistency</a:t>
          </a:r>
          <a:endParaRPr lang="he-IL" dirty="0">
            <a:solidFill>
              <a:schemeClr val="tx1"/>
            </a:solidFill>
          </a:endParaRPr>
        </a:p>
      </dgm:t>
    </dgm:pt>
    <dgm:pt modelId="{4862AA7F-6130-4547-9B06-B9B5D576FF0E}" type="parTrans" cxnId="{CF41E2D8-5DD8-4E55-9D58-192299E20CE9}">
      <dgm:prSet/>
      <dgm:spPr/>
      <dgm:t>
        <a:bodyPr/>
        <a:lstStyle/>
        <a:p>
          <a:pPr rtl="1"/>
          <a:endParaRPr lang="he-IL"/>
        </a:p>
      </dgm:t>
    </dgm:pt>
    <dgm:pt modelId="{EACC3D72-8CC7-46C0-9BD0-9B8F1051E539}" type="sibTrans" cxnId="{CF41E2D8-5DD8-4E55-9D58-192299E20CE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EE70C5AD-C8FB-4A7C-83DE-5A790ABF28F6}">
      <dgm:prSet phldrT="[Text]"/>
      <dgm:spPr/>
      <dgm:t>
        <a:bodyPr/>
        <a:lstStyle/>
        <a:p>
          <a:pPr rtl="1"/>
          <a:r>
            <a:rPr lang="en-US" dirty="0" smtClean="0"/>
            <a:t>Strong Cut Elimination</a:t>
          </a:r>
          <a:endParaRPr lang="he-IL" dirty="0"/>
        </a:p>
      </dgm:t>
    </dgm:pt>
    <dgm:pt modelId="{A75FAE68-1056-4EB7-900A-C0DF0EF5720C}" type="parTrans" cxnId="{52856B7C-E6B8-458B-BCD3-638AB1EC36FC}">
      <dgm:prSet/>
      <dgm:spPr/>
      <dgm:t>
        <a:bodyPr/>
        <a:lstStyle/>
        <a:p>
          <a:pPr rtl="1"/>
          <a:endParaRPr lang="he-IL"/>
        </a:p>
      </dgm:t>
    </dgm:pt>
    <dgm:pt modelId="{FC3EC3AD-C016-4E2B-95F6-3A41C7350345}" type="sibTrans" cxnId="{52856B7C-E6B8-458B-BCD3-638AB1EC36FC}">
      <dgm:prSet/>
      <dgm:spPr/>
      <dgm:t>
        <a:bodyPr/>
        <a:lstStyle/>
        <a:p>
          <a:pPr rtl="1"/>
          <a:endParaRPr lang="he-IL"/>
        </a:p>
      </dgm:t>
    </dgm:pt>
    <dgm:pt modelId="{CD62157E-5E93-496A-BA7F-9525711BB110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600" dirty="0" smtClean="0">
              <a:solidFill>
                <a:schemeClr val="tx1"/>
              </a:solidFill>
            </a:rPr>
            <a:t>Coherence</a:t>
          </a:r>
          <a:endParaRPr lang="he-IL" sz="1600" dirty="0">
            <a:solidFill>
              <a:schemeClr val="tx1"/>
            </a:solidFill>
          </a:endParaRPr>
        </a:p>
      </dgm:t>
    </dgm:pt>
    <dgm:pt modelId="{FC762043-2618-426E-8CC4-BC3CE6D2F9B2}" type="parTrans" cxnId="{918FE3E5-7774-40D9-BF08-292C38F22AEB}">
      <dgm:prSet/>
      <dgm:spPr/>
      <dgm:t>
        <a:bodyPr/>
        <a:lstStyle/>
        <a:p>
          <a:pPr rtl="1"/>
          <a:endParaRPr lang="he-IL"/>
        </a:p>
      </dgm:t>
    </dgm:pt>
    <dgm:pt modelId="{74F06AF8-BDED-4CF2-A475-07026B97AF26}" type="sibTrans" cxnId="{918FE3E5-7774-40D9-BF08-292C38F22AEB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/>
        </a:p>
      </dgm:t>
    </dgm:pt>
    <dgm:pt modelId="{77ADE2B2-5087-4BEE-9B84-7FF021F412A9}" type="pres">
      <dgm:prSet presAssocID="{0395A5DD-056C-4622-A3BD-6CD9CC10372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438F402-CE6D-49B8-94F9-E53D516A1ADB}" type="pres">
      <dgm:prSet presAssocID="{E459C998-4590-45F9-9DF2-A74F69EB1B5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F5A0E13-BFB9-4B2E-BB41-042D4DC418F0}" type="pres">
      <dgm:prSet presAssocID="{EACC3D72-8CC7-46C0-9BD0-9B8F1051E539}" presName="sib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2F5F2B4D-5A24-4110-9FD0-16AF621D008B}" type="pres">
      <dgm:prSet presAssocID="{EACC3D72-8CC7-46C0-9BD0-9B8F1051E539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CF1A8544-1C6C-4481-95B7-EFD72E5F2771}" type="pres">
      <dgm:prSet presAssocID="{EE70C5AD-C8FB-4A7C-83DE-5A790ABF28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C7390F-1E4B-4439-8EBE-C7102D422E19}" type="pres">
      <dgm:prSet presAssocID="{FC3EC3AD-C016-4E2B-95F6-3A41C7350345}" presName="sib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561F4123-DFC4-4675-A999-169653AE990A}" type="pres">
      <dgm:prSet presAssocID="{FC3EC3AD-C016-4E2B-95F6-3A41C7350345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55B3752A-21E3-4D18-B506-16D9B596B8E8}" type="pres">
      <dgm:prSet presAssocID="{CD62157E-5E93-496A-BA7F-9525711BB1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8D07188-BCD5-4A76-B834-73D59D6DDBB1}" type="pres">
      <dgm:prSet presAssocID="{74F06AF8-BDED-4CF2-A475-07026B97AF26}" presName="sib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1A3D1259-987D-491A-8071-21B62A68D337}" type="pres">
      <dgm:prSet presAssocID="{74F06AF8-BDED-4CF2-A475-07026B97AF26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</dgm:ptLst>
  <dgm:cxnLst>
    <dgm:cxn modelId="{A3B4B63C-A289-42A3-A29B-0B90238F899A}" type="presOf" srcId="{0395A5DD-056C-4622-A3BD-6CD9CC103726}" destId="{77ADE2B2-5087-4BEE-9B84-7FF021F412A9}" srcOrd="0" destOrd="0" presId="urn:microsoft.com/office/officeart/2005/8/layout/cycle2"/>
    <dgm:cxn modelId="{29313138-4AC7-4191-980B-7134B6706EC3}" type="presOf" srcId="{EACC3D72-8CC7-46C0-9BD0-9B8F1051E539}" destId="{4F5A0E13-BFB9-4B2E-BB41-042D4DC418F0}" srcOrd="0" destOrd="0" presId="urn:microsoft.com/office/officeart/2005/8/layout/cycle2"/>
    <dgm:cxn modelId="{A107BCA1-0162-4A2D-996B-15DB480258C5}" type="presOf" srcId="{74F06AF8-BDED-4CF2-A475-07026B97AF26}" destId="{58D07188-BCD5-4A76-B834-73D59D6DDBB1}" srcOrd="0" destOrd="0" presId="urn:microsoft.com/office/officeart/2005/8/layout/cycle2"/>
    <dgm:cxn modelId="{CF41E2D8-5DD8-4E55-9D58-192299E20CE9}" srcId="{0395A5DD-056C-4622-A3BD-6CD9CC103726}" destId="{E459C998-4590-45F9-9DF2-A74F69EB1B5B}" srcOrd="0" destOrd="0" parTransId="{4862AA7F-6130-4547-9B06-B9B5D576FF0E}" sibTransId="{EACC3D72-8CC7-46C0-9BD0-9B8F1051E539}"/>
    <dgm:cxn modelId="{E0135D01-89B1-4052-97A3-07E6B9FAE5B5}" type="presOf" srcId="{E459C998-4590-45F9-9DF2-A74F69EB1B5B}" destId="{6438F402-CE6D-49B8-94F9-E53D516A1ADB}" srcOrd="0" destOrd="0" presId="urn:microsoft.com/office/officeart/2005/8/layout/cycle2"/>
    <dgm:cxn modelId="{52856B7C-E6B8-458B-BCD3-638AB1EC36FC}" srcId="{0395A5DD-056C-4622-A3BD-6CD9CC103726}" destId="{EE70C5AD-C8FB-4A7C-83DE-5A790ABF28F6}" srcOrd="1" destOrd="0" parTransId="{A75FAE68-1056-4EB7-900A-C0DF0EF5720C}" sibTransId="{FC3EC3AD-C016-4E2B-95F6-3A41C7350345}"/>
    <dgm:cxn modelId="{918FE3E5-7774-40D9-BF08-292C38F22AEB}" srcId="{0395A5DD-056C-4622-A3BD-6CD9CC103726}" destId="{CD62157E-5E93-496A-BA7F-9525711BB110}" srcOrd="2" destOrd="0" parTransId="{FC762043-2618-426E-8CC4-BC3CE6D2F9B2}" sibTransId="{74F06AF8-BDED-4CF2-A475-07026B97AF26}"/>
    <dgm:cxn modelId="{723BC4BF-AC0B-4285-9B01-39BCDEC965AE}" type="presOf" srcId="{FC3EC3AD-C016-4E2B-95F6-3A41C7350345}" destId="{561F4123-DFC4-4675-A999-169653AE990A}" srcOrd="1" destOrd="0" presId="urn:microsoft.com/office/officeart/2005/8/layout/cycle2"/>
    <dgm:cxn modelId="{991A234F-4690-436D-AD59-B5E6C9756A0C}" type="presOf" srcId="{74F06AF8-BDED-4CF2-A475-07026B97AF26}" destId="{1A3D1259-987D-491A-8071-21B62A68D337}" srcOrd="1" destOrd="0" presId="urn:microsoft.com/office/officeart/2005/8/layout/cycle2"/>
    <dgm:cxn modelId="{305D735E-6C13-4A2C-9536-01A12AD2816E}" type="presOf" srcId="{FC3EC3AD-C016-4E2B-95F6-3A41C7350345}" destId="{69C7390F-1E4B-4439-8EBE-C7102D422E19}" srcOrd="0" destOrd="0" presId="urn:microsoft.com/office/officeart/2005/8/layout/cycle2"/>
    <dgm:cxn modelId="{F52BBFAD-EAE3-4888-B87B-85AD3E237FFA}" type="presOf" srcId="{EACC3D72-8CC7-46C0-9BD0-9B8F1051E539}" destId="{2F5F2B4D-5A24-4110-9FD0-16AF621D008B}" srcOrd="1" destOrd="0" presId="urn:microsoft.com/office/officeart/2005/8/layout/cycle2"/>
    <dgm:cxn modelId="{064DDDE4-39FD-4AAD-9364-F05DE17BBE35}" type="presOf" srcId="{CD62157E-5E93-496A-BA7F-9525711BB110}" destId="{55B3752A-21E3-4D18-B506-16D9B596B8E8}" srcOrd="0" destOrd="0" presId="urn:microsoft.com/office/officeart/2005/8/layout/cycle2"/>
    <dgm:cxn modelId="{2189F440-4099-4EFC-9E68-17B87E221C76}" type="presOf" srcId="{EE70C5AD-C8FB-4A7C-83DE-5A790ABF28F6}" destId="{CF1A8544-1C6C-4481-95B7-EFD72E5F2771}" srcOrd="0" destOrd="0" presId="urn:microsoft.com/office/officeart/2005/8/layout/cycle2"/>
    <dgm:cxn modelId="{B01CDDBB-5EFE-4E4B-A017-0B2C9E7D0074}" type="presParOf" srcId="{77ADE2B2-5087-4BEE-9B84-7FF021F412A9}" destId="{6438F402-CE6D-49B8-94F9-E53D516A1ADB}" srcOrd="0" destOrd="0" presId="urn:microsoft.com/office/officeart/2005/8/layout/cycle2"/>
    <dgm:cxn modelId="{DFCD86F9-430C-43AF-8F73-01ED7E3A27AF}" type="presParOf" srcId="{77ADE2B2-5087-4BEE-9B84-7FF021F412A9}" destId="{4F5A0E13-BFB9-4B2E-BB41-042D4DC418F0}" srcOrd="1" destOrd="0" presId="urn:microsoft.com/office/officeart/2005/8/layout/cycle2"/>
    <dgm:cxn modelId="{974B89B0-3628-4927-A7CA-CF6EB359F984}" type="presParOf" srcId="{4F5A0E13-BFB9-4B2E-BB41-042D4DC418F0}" destId="{2F5F2B4D-5A24-4110-9FD0-16AF621D008B}" srcOrd="0" destOrd="0" presId="urn:microsoft.com/office/officeart/2005/8/layout/cycle2"/>
    <dgm:cxn modelId="{CDEE2F94-B658-483A-B117-0E98E899DDFA}" type="presParOf" srcId="{77ADE2B2-5087-4BEE-9B84-7FF021F412A9}" destId="{CF1A8544-1C6C-4481-95B7-EFD72E5F2771}" srcOrd="2" destOrd="0" presId="urn:microsoft.com/office/officeart/2005/8/layout/cycle2"/>
    <dgm:cxn modelId="{51F03FDD-21AC-4BB0-8D60-BFA4DB290927}" type="presParOf" srcId="{77ADE2B2-5087-4BEE-9B84-7FF021F412A9}" destId="{69C7390F-1E4B-4439-8EBE-C7102D422E19}" srcOrd="3" destOrd="0" presId="urn:microsoft.com/office/officeart/2005/8/layout/cycle2"/>
    <dgm:cxn modelId="{3CF7E7A4-24C3-4D2E-BB1C-E1E0F3E9CE0D}" type="presParOf" srcId="{69C7390F-1E4B-4439-8EBE-C7102D422E19}" destId="{561F4123-DFC4-4675-A999-169653AE990A}" srcOrd="0" destOrd="0" presId="urn:microsoft.com/office/officeart/2005/8/layout/cycle2"/>
    <dgm:cxn modelId="{3834DA57-09FA-4CA4-8761-A850C5926EFB}" type="presParOf" srcId="{77ADE2B2-5087-4BEE-9B84-7FF021F412A9}" destId="{55B3752A-21E3-4D18-B506-16D9B596B8E8}" srcOrd="4" destOrd="0" presId="urn:microsoft.com/office/officeart/2005/8/layout/cycle2"/>
    <dgm:cxn modelId="{D4358EF1-9BA2-4FC9-811A-D0C784519263}" type="presParOf" srcId="{77ADE2B2-5087-4BEE-9B84-7FF021F412A9}" destId="{58D07188-BCD5-4A76-B834-73D59D6DDBB1}" srcOrd="5" destOrd="0" presId="urn:microsoft.com/office/officeart/2005/8/layout/cycle2"/>
    <dgm:cxn modelId="{5B1BB2E9-F672-49D3-98A0-562D9394A4F4}" type="presParOf" srcId="{58D07188-BCD5-4A76-B834-73D59D6DDBB1}" destId="{1A3D1259-987D-491A-8071-21B62A68D33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93AEE-D635-4E79-9623-C54B41DDD0BE}" type="doc">
      <dgm:prSet loTypeId="urn:microsoft.com/office/officeart/2005/8/layout/equation2" loCatId="process" qsTypeId="urn:microsoft.com/office/officeart/2005/8/quickstyle/simple2" qsCatId="simple" csTypeId="urn:microsoft.com/office/officeart/2005/8/colors/colorful3" csCatId="colorful" phldr="1"/>
      <dgm:spPr/>
    </dgm:pt>
    <dgm:pt modelId="{7986F67B-6EC5-42E0-926B-05D291524FEE}">
      <dgm:prSet phldrT="[Text]"/>
      <dgm:spPr/>
      <dgm:t>
        <a:bodyPr/>
        <a:lstStyle/>
        <a:p>
          <a:pPr algn="l" rtl="0"/>
          <a:r>
            <a:rPr kumimoji="0" lang="en-US" dirty="0" smtClean="0">
              <a:latin typeface="+mn-lt"/>
              <a:ea typeface="+mn-ea"/>
              <a:cs typeface="+mn-cs"/>
              <a:sym typeface="Symbol"/>
            </a:rPr>
            <a:t>    p</a:t>
          </a:r>
          <a:r>
            <a:rPr lang="he-IL" baseline="-25000" dirty="0" smtClean="0">
              <a:sym typeface="Symbol"/>
            </a:rPr>
            <a:t>1</a:t>
          </a:r>
          <a:r>
            <a:rPr kumimoji="0" lang="en-US" dirty="0" smtClean="0">
              <a:latin typeface="+mn-lt"/>
              <a:ea typeface="+mn-ea"/>
              <a:cs typeface="+mn-cs"/>
              <a:sym typeface="Symbol"/>
            </a:rPr>
            <a:t>  p</a:t>
          </a:r>
          <a:r>
            <a:rPr lang="he-IL" baseline="-25000" dirty="0" smtClean="0">
              <a:sym typeface="Symbol"/>
            </a:rPr>
            <a:t>2</a:t>
          </a:r>
          <a:r>
            <a:rPr kumimoji="0" lang="en-US" dirty="0" smtClean="0">
              <a:latin typeface="+mn-lt"/>
              <a:ea typeface="+mn-ea"/>
              <a:cs typeface="+mn-cs"/>
              <a:sym typeface="Symbol"/>
            </a:rPr>
            <a:t> </a:t>
          </a:r>
          <a:endParaRPr lang="he-IL" dirty="0"/>
        </a:p>
      </dgm:t>
    </dgm:pt>
    <dgm:pt modelId="{3DCC3F1B-0CD4-47C7-B91E-D0D3754AE2B1}" type="parTrans" cxnId="{A61D829F-FAB0-4869-917C-FF6FA606C213}">
      <dgm:prSet/>
      <dgm:spPr/>
      <dgm:t>
        <a:bodyPr/>
        <a:lstStyle/>
        <a:p>
          <a:pPr rtl="1"/>
          <a:endParaRPr lang="he-IL"/>
        </a:p>
      </dgm:t>
    </dgm:pt>
    <dgm:pt modelId="{E5ED5A98-57FA-48DB-8B22-ACAA2690B407}" type="sibTrans" cxnId="{A61D829F-FAB0-4869-917C-FF6FA606C213}">
      <dgm:prSet/>
      <dgm:spPr/>
      <dgm:t>
        <a:bodyPr/>
        <a:lstStyle/>
        <a:p>
          <a:pPr rtl="1"/>
          <a:endParaRPr lang="he-IL"/>
        </a:p>
      </dgm:t>
    </dgm:pt>
    <dgm:pt modelId="{F0E9D8D6-108C-46D8-90CF-AABD247DF415}">
      <dgm:prSet phldrT="[Text]"/>
      <dgm:spPr/>
      <dgm:t>
        <a:bodyPr/>
        <a:lstStyle/>
        <a:p>
          <a:pPr algn="ctr" rtl="0"/>
          <a:r>
            <a:rPr lang="en-US" dirty="0" smtClean="0">
              <a:sym typeface="Symbol"/>
            </a:rPr>
            <a:t>p</a:t>
          </a:r>
          <a:r>
            <a:rPr lang="he-IL" baseline="-25000" dirty="0" smtClean="0">
              <a:sym typeface="Symbol"/>
            </a:rPr>
            <a:t>2</a:t>
          </a:r>
          <a:endParaRPr lang="he-IL" dirty="0"/>
        </a:p>
      </dgm:t>
    </dgm:pt>
    <dgm:pt modelId="{D4B43776-BC0B-487E-AE9E-58BCE660326D}" type="parTrans" cxnId="{B60A8EA3-8A50-4515-ADB5-BBE53E6B6F66}">
      <dgm:prSet/>
      <dgm:spPr/>
      <dgm:t>
        <a:bodyPr/>
        <a:lstStyle/>
        <a:p>
          <a:pPr rtl="1"/>
          <a:endParaRPr lang="he-IL"/>
        </a:p>
      </dgm:t>
    </dgm:pt>
    <dgm:pt modelId="{0E44AF14-2629-439F-B983-0C121C055F74}" type="sibTrans" cxnId="{B60A8EA3-8A50-4515-ADB5-BBE53E6B6F66}">
      <dgm:prSet/>
      <dgm:spPr/>
      <dgm:t>
        <a:bodyPr/>
        <a:lstStyle/>
        <a:p>
          <a:pPr rtl="1"/>
          <a:endParaRPr lang="he-IL"/>
        </a:p>
      </dgm:t>
    </dgm:pt>
    <dgm:pt modelId="{A545F5C0-75D9-40CA-B460-A387F162FC34}">
      <dgm:prSet phldrT="[Text]"/>
      <dgm:spPr/>
      <dgm:t>
        <a:bodyPr/>
        <a:lstStyle/>
        <a:p>
          <a:pPr rtl="1"/>
          <a:r>
            <a:rPr lang="en-US" dirty="0" smtClean="0"/>
            <a:t>coherent</a:t>
          </a:r>
          <a:endParaRPr lang="he-IL" dirty="0"/>
        </a:p>
      </dgm:t>
    </dgm:pt>
    <dgm:pt modelId="{48F59C10-11ED-47BD-87CE-BD43A97FF7F0}" type="parTrans" cxnId="{635C25EA-7008-48FB-A8F2-4081046AD632}">
      <dgm:prSet/>
      <dgm:spPr/>
      <dgm:t>
        <a:bodyPr/>
        <a:lstStyle/>
        <a:p>
          <a:pPr rtl="1"/>
          <a:endParaRPr lang="he-IL"/>
        </a:p>
      </dgm:t>
    </dgm:pt>
    <dgm:pt modelId="{BA3BD972-5B92-49D7-A3F6-E764052562B3}" type="sibTrans" cxnId="{635C25EA-7008-48FB-A8F2-4081046AD632}">
      <dgm:prSet/>
      <dgm:spPr/>
      <dgm:t>
        <a:bodyPr/>
        <a:lstStyle/>
        <a:p>
          <a:pPr rtl="1"/>
          <a:endParaRPr lang="he-IL"/>
        </a:p>
      </dgm:t>
    </dgm:pt>
    <dgm:pt modelId="{44A3CA43-57B3-49D6-8907-AC245B8B3504}" type="pres">
      <dgm:prSet presAssocID="{70993AEE-D635-4E79-9623-C54B41DDD0BE}" presName="Name0" presStyleCnt="0">
        <dgm:presLayoutVars>
          <dgm:dir/>
          <dgm:resizeHandles val="exact"/>
        </dgm:presLayoutVars>
      </dgm:prSet>
      <dgm:spPr/>
    </dgm:pt>
    <dgm:pt modelId="{BD99C743-A281-4005-849B-FECBEFC33050}" type="pres">
      <dgm:prSet presAssocID="{70993AEE-D635-4E79-9623-C54B41DDD0BE}" presName="vNodes" presStyleCnt="0"/>
      <dgm:spPr/>
    </dgm:pt>
    <dgm:pt modelId="{9B3D8C6E-01EF-4EAC-AFBC-6CAC7DB3C0E6}" type="pres">
      <dgm:prSet presAssocID="{7986F67B-6EC5-42E0-926B-05D291524FEE}" presName="node" presStyleLbl="node1" presStyleIdx="0" presStyleCnt="3" custLinFactY="75675" custLinFactNeighborX="1240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FA6FF1-BCD6-4E44-B08E-02B167B4165C}" type="pres">
      <dgm:prSet presAssocID="{E5ED5A98-57FA-48DB-8B22-ACAA2690B407}" presName="spacerT" presStyleCnt="0"/>
      <dgm:spPr/>
    </dgm:pt>
    <dgm:pt modelId="{A2DC6F0F-A5AA-4670-A39A-119C33A70D39}" type="pres">
      <dgm:prSet presAssocID="{E5ED5A98-57FA-48DB-8B22-ACAA2690B407}" presName="sibTrans" presStyleLbl="sibTrans2D1" presStyleIdx="0" presStyleCnt="2" custLinFactX="-14972" custLinFactNeighborX="-100000" custLinFactNeighborY="-18123"/>
      <dgm:spPr/>
      <dgm:t>
        <a:bodyPr/>
        <a:lstStyle/>
        <a:p>
          <a:pPr rtl="1"/>
          <a:endParaRPr lang="he-IL"/>
        </a:p>
      </dgm:t>
    </dgm:pt>
    <dgm:pt modelId="{828C75FD-9761-467C-BCCB-DDA109B3F59C}" type="pres">
      <dgm:prSet presAssocID="{E5ED5A98-57FA-48DB-8B22-ACAA2690B407}" presName="spacerB" presStyleCnt="0"/>
      <dgm:spPr/>
    </dgm:pt>
    <dgm:pt modelId="{54684859-B618-4CFB-B90F-C41411BD8611}" type="pres">
      <dgm:prSet presAssocID="{F0E9D8D6-108C-46D8-90CF-AABD247DF415}" presName="node" presStyleLbl="node1" presStyleIdx="1" presStyleCnt="3" custLinFactX="-44717" custLinFactY="-82325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6ADEBE-74F8-4C22-9861-C89BC05BE71A}" type="pres">
      <dgm:prSet presAssocID="{70993AEE-D635-4E79-9623-C54B41DDD0BE}" presName="sibTransLas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A56E11F5-2A36-49DF-BBDE-717365E51F9C}" type="pres">
      <dgm:prSet presAssocID="{70993AEE-D635-4E79-9623-C54B41DDD0BE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B3597231-9E26-4F04-B086-F6DC8897294A}" type="pres">
      <dgm:prSet presAssocID="{70993AEE-D635-4E79-9623-C54B41DDD0BE}" presName="lastNode" presStyleLbl="node1" presStyleIdx="2" presStyleCnt="3" custScaleX="52796" custScaleY="51699" custLinFactNeighborX="58684" custLinFactNeighborY="-285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61D829F-FAB0-4869-917C-FF6FA606C213}" srcId="{70993AEE-D635-4E79-9623-C54B41DDD0BE}" destId="{7986F67B-6EC5-42E0-926B-05D291524FEE}" srcOrd="0" destOrd="0" parTransId="{3DCC3F1B-0CD4-47C7-B91E-D0D3754AE2B1}" sibTransId="{E5ED5A98-57FA-48DB-8B22-ACAA2690B407}"/>
    <dgm:cxn modelId="{5FF70CA9-F894-4D92-BEAC-74931AC0462D}" type="presOf" srcId="{A545F5C0-75D9-40CA-B460-A387F162FC34}" destId="{B3597231-9E26-4F04-B086-F6DC8897294A}" srcOrd="0" destOrd="0" presId="urn:microsoft.com/office/officeart/2005/8/layout/equation2"/>
    <dgm:cxn modelId="{B60A8EA3-8A50-4515-ADB5-BBE53E6B6F66}" srcId="{70993AEE-D635-4E79-9623-C54B41DDD0BE}" destId="{F0E9D8D6-108C-46D8-90CF-AABD247DF415}" srcOrd="1" destOrd="0" parTransId="{D4B43776-BC0B-487E-AE9E-58BCE660326D}" sibTransId="{0E44AF14-2629-439F-B983-0C121C055F74}"/>
    <dgm:cxn modelId="{635C25EA-7008-48FB-A8F2-4081046AD632}" srcId="{70993AEE-D635-4E79-9623-C54B41DDD0BE}" destId="{A545F5C0-75D9-40CA-B460-A387F162FC34}" srcOrd="2" destOrd="0" parTransId="{48F59C10-11ED-47BD-87CE-BD43A97FF7F0}" sibTransId="{BA3BD972-5B92-49D7-A3F6-E764052562B3}"/>
    <dgm:cxn modelId="{65293B72-3265-4BCE-8D47-1FA3EAAF4034}" type="presOf" srcId="{0E44AF14-2629-439F-B983-0C121C055F74}" destId="{636ADEBE-74F8-4C22-9861-C89BC05BE71A}" srcOrd="0" destOrd="0" presId="urn:microsoft.com/office/officeart/2005/8/layout/equation2"/>
    <dgm:cxn modelId="{A4F2CA13-1937-4589-8E42-C96692F249A8}" type="presOf" srcId="{7986F67B-6EC5-42E0-926B-05D291524FEE}" destId="{9B3D8C6E-01EF-4EAC-AFBC-6CAC7DB3C0E6}" srcOrd="0" destOrd="0" presId="urn:microsoft.com/office/officeart/2005/8/layout/equation2"/>
    <dgm:cxn modelId="{2FE23391-7832-4864-89CF-82063D4CA0E2}" type="presOf" srcId="{F0E9D8D6-108C-46D8-90CF-AABD247DF415}" destId="{54684859-B618-4CFB-B90F-C41411BD8611}" srcOrd="0" destOrd="0" presId="urn:microsoft.com/office/officeart/2005/8/layout/equation2"/>
    <dgm:cxn modelId="{4F0A5052-8D1C-41EC-9039-D16600D790BD}" type="presOf" srcId="{E5ED5A98-57FA-48DB-8B22-ACAA2690B407}" destId="{A2DC6F0F-A5AA-4670-A39A-119C33A70D39}" srcOrd="0" destOrd="0" presId="urn:microsoft.com/office/officeart/2005/8/layout/equation2"/>
    <dgm:cxn modelId="{94FAB568-2D3E-440C-AB21-93F1F483F418}" type="presOf" srcId="{70993AEE-D635-4E79-9623-C54B41DDD0BE}" destId="{44A3CA43-57B3-49D6-8907-AC245B8B3504}" srcOrd="0" destOrd="0" presId="urn:microsoft.com/office/officeart/2005/8/layout/equation2"/>
    <dgm:cxn modelId="{13707F60-3D30-4770-8348-899140D1FC0F}" type="presOf" srcId="{0E44AF14-2629-439F-B983-0C121C055F74}" destId="{A56E11F5-2A36-49DF-BBDE-717365E51F9C}" srcOrd="1" destOrd="0" presId="urn:microsoft.com/office/officeart/2005/8/layout/equation2"/>
    <dgm:cxn modelId="{517D383D-537B-4259-BA04-062D4977573D}" type="presParOf" srcId="{44A3CA43-57B3-49D6-8907-AC245B8B3504}" destId="{BD99C743-A281-4005-849B-FECBEFC33050}" srcOrd="0" destOrd="0" presId="urn:microsoft.com/office/officeart/2005/8/layout/equation2"/>
    <dgm:cxn modelId="{FF9E1FD9-1F2F-4C48-8C1E-3BFB7AED2DA2}" type="presParOf" srcId="{BD99C743-A281-4005-849B-FECBEFC33050}" destId="{9B3D8C6E-01EF-4EAC-AFBC-6CAC7DB3C0E6}" srcOrd="0" destOrd="0" presId="urn:microsoft.com/office/officeart/2005/8/layout/equation2"/>
    <dgm:cxn modelId="{A7833E00-3513-4AD4-9A67-D6001622CC9A}" type="presParOf" srcId="{BD99C743-A281-4005-849B-FECBEFC33050}" destId="{FBFA6FF1-BCD6-4E44-B08E-02B167B4165C}" srcOrd="1" destOrd="0" presId="urn:microsoft.com/office/officeart/2005/8/layout/equation2"/>
    <dgm:cxn modelId="{254E3FC2-A0F3-48E8-8775-EBB0081A7A0D}" type="presParOf" srcId="{BD99C743-A281-4005-849B-FECBEFC33050}" destId="{A2DC6F0F-A5AA-4670-A39A-119C33A70D39}" srcOrd="2" destOrd="0" presId="urn:microsoft.com/office/officeart/2005/8/layout/equation2"/>
    <dgm:cxn modelId="{221721DE-ED2B-4010-AF04-6636DF44EAB5}" type="presParOf" srcId="{BD99C743-A281-4005-849B-FECBEFC33050}" destId="{828C75FD-9761-467C-BCCB-DDA109B3F59C}" srcOrd="3" destOrd="0" presId="urn:microsoft.com/office/officeart/2005/8/layout/equation2"/>
    <dgm:cxn modelId="{202D0253-58B3-4F82-BB2E-4F9842D1D3DE}" type="presParOf" srcId="{BD99C743-A281-4005-849B-FECBEFC33050}" destId="{54684859-B618-4CFB-B90F-C41411BD8611}" srcOrd="4" destOrd="0" presId="urn:microsoft.com/office/officeart/2005/8/layout/equation2"/>
    <dgm:cxn modelId="{34C3051A-7C86-47D6-B81B-68D0B563E9B4}" type="presParOf" srcId="{44A3CA43-57B3-49D6-8907-AC245B8B3504}" destId="{636ADEBE-74F8-4C22-9861-C89BC05BE71A}" srcOrd="1" destOrd="0" presId="urn:microsoft.com/office/officeart/2005/8/layout/equation2"/>
    <dgm:cxn modelId="{2D42AA51-1D5F-4F60-8438-F287FEFB0283}" type="presParOf" srcId="{636ADEBE-74F8-4C22-9861-C89BC05BE71A}" destId="{A56E11F5-2A36-49DF-BBDE-717365E51F9C}" srcOrd="0" destOrd="0" presId="urn:microsoft.com/office/officeart/2005/8/layout/equation2"/>
    <dgm:cxn modelId="{74B7A8B0-BA42-4B32-91F3-6DBF5FE666A3}" type="presParOf" srcId="{44A3CA43-57B3-49D6-8907-AC245B8B3504}" destId="{B3597231-9E26-4F04-B086-F6DC8897294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993AEE-D635-4E79-9623-C54B41DDD0BE}" type="doc">
      <dgm:prSet loTypeId="urn:microsoft.com/office/officeart/2005/8/layout/equation2" loCatId="process" qsTypeId="urn:microsoft.com/office/officeart/2005/8/quickstyle/simple2" qsCatId="simple" csTypeId="urn:microsoft.com/office/officeart/2005/8/colors/colorful3" csCatId="colorful" phldr="1"/>
      <dgm:spPr/>
    </dgm:pt>
    <dgm:pt modelId="{7986F67B-6EC5-42E0-926B-05D291524FEE}">
      <dgm:prSet phldrT="[Text]"/>
      <dgm:spPr/>
      <dgm:t>
        <a:bodyPr/>
        <a:lstStyle/>
        <a:p>
          <a:pPr algn="l" rtl="0"/>
          <a:r>
            <a:rPr kumimoji="0" lang="en-US" dirty="0" smtClean="0">
              <a:latin typeface="+mn-lt"/>
              <a:ea typeface="+mn-ea"/>
              <a:cs typeface="+mn-cs"/>
              <a:sym typeface="Symbol"/>
            </a:rPr>
            <a:t>    p</a:t>
          </a:r>
          <a:r>
            <a:rPr kumimoji="0" lang="he-IL" baseline="-25000" dirty="0" smtClean="0">
              <a:latin typeface="+mn-lt"/>
              <a:ea typeface="+mn-ea"/>
              <a:cs typeface="+mn-cs"/>
              <a:sym typeface="Symbol"/>
            </a:rPr>
            <a:t>1</a:t>
          </a:r>
          <a:r>
            <a:rPr kumimoji="0" lang="en-US" dirty="0" smtClean="0">
              <a:latin typeface="+mn-lt"/>
              <a:ea typeface="+mn-ea"/>
              <a:cs typeface="+mn-cs"/>
              <a:sym typeface="Symbol"/>
            </a:rPr>
            <a:t>  p</a:t>
          </a:r>
          <a:r>
            <a:rPr kumimoji="0" lang="he-IL" baseline="-25000" dirty="0" smtClean="0">
              <a:latin typeface="+mn-lt"/>
              <a:ea typeface="+mn-ea"/>
              <a:cs typeface="+mn-cs"/>
              <a:sym typeface="Symbol"/>
            </a:rPr>
            <a:t>2</a:t>
          </a:r>
          <a:r>
            <a:rPr kumimoji="0" lang="en-US" dirty="0" smtClean="0">
              <a:latin typeface="+mn-lt"/>
              <a:ea typeface="+mn-ea"/>
              <a:cs typeface="+mn-cs"/>
              <a:sym typeface="Symbol"/>
            </a:rPr>
            <a:t>   </a:t>
          </a:r>
          <a:endParaRPr lang="he-IL" dirty="0"/>
        </a:p>
      </dgm:t>
    </dgm:pt>
    <dgm:pt modelId="{3DCC3F1B-0CD4-47C7-B91E-D0D3754AE2B1}" type="parTrans" cxnId="{A61D829F-FAB0-4869-917C-FF6FA606C213}">
      <dgm:prSet/>
      <dgm:spPr/>
      <dgm:t>
        <a:bodyPr/>
        <a:lstStyle/>
        <a:p>
          <a:pPr rtl="1"/>
          <a:endParaRPr lang="he-IL"/>
        </a:p>
      </dgm:t>
    </dgm:pt>
    <dgm:pt modelId="{E5ED5A98-57FA-48DB-8B22-ACAA2690B407}" type="sibTrans" cxnId="{A61D829F-FAB0-4869-917C-FF6FA606C213}">
      <dgm:prSet/>
      <dgm:spPr/>
      <dgm:t>
        <a:bodyPr/>
        <a:lstStyle/>
        <a:p>
          <a:pPr rtl="1"/>
          <a:endParaRPr lang="he-IL"/>
        </a:p>
      </dgm:t>
    </dgm:pt>
    <dgm:pt modelId="{F0E9D8D6-108C-46D8-90CF-AABD247DF415}">
      <dgm:prSet phldrT="[Text]"/>
      <dgm:spPr/>
      <dgm:t>
        <a:bodyPr/>
        <a:lstStyle/>
        <a:p>
          <a:pPr rtl="0"/>
          <a:r>
            <a:rPr kumimoji="0" lang="en-US" dirty="0" smtClean="0">
              <a:latin typeface="+mn-lt"/>
              <a:ea typeface="+mn-ea"/>
              <a:cs typeface="+mn-cs"/>
              <a:sym typeface="Symbol"/>
            </a:rPr>
            <a:t>p</a:t>
          </a:r>
          <a:r>
            <a:rPr kumimoji="0" lang="he-IL" baseline="-25000" dirty="0" smtClean="0">
              <a:latin typeface="+mn-lt"/>
              <a:ea typeface="+mn-ea"/>
              <a:cs typeface="+mn-cs"/>
              <a:sym typeface="Symbol"/>
            </a:rPr>
            <a:t>1</a:t>
          </a:r>
          <a:r>
            <a:rPr kumimoji="0" lang="en-US" dirty="0" smtClean="0">
              <a:latin typeface="+mn-lt"/>
              <a:ea typeface="+mn-ea"/>
              <a:cs typeface="+mn-cs"/>
              <a:sym typeface="Symbol"/>
            </a:rPr>
            <a:t>p</a:t>
          </a:r>
          <a:r>
            <a:rPr kumimoji="0" lang="he-IL" baseline="-25000" dirty="0" smtClean="0">
              <a:latin typeface="+mn-lt"/>
              <a:ea typeface="+mn-ea"/>
              <a:cs typeface="+mn-cs"/>
              <a:sym typeface="Symbol"/>
            </a:rPr>
            <a:t>2</a:t>
          </a:r>
          <a:r>
            <a:rPr kumimoji="0" lang="en-US" dirty="0" smtClean="0">
              <a:latin typeface="+mn-lt"/>
              <a:ea typeface="+mn-ea"/>
              <a:cs typeface="+mn-cs"/>
              <a:sym typeface="Symbol"/>
            </a:rPr>
            <a:t>  </a:t>
          </a:r>
          <a:endParaRPr lang="he-IL" dirty="0"/>
        </a:p>
      </dgm:t>
    </dgm:pt>
    <dgm:pt modelId="{D4B43776-BC0B-487E-AE9E-58BCE660326D}" type="parTrans" cxnId="{B60A8EA3-8A50-4515-ADB5-BBE53E6B6F66}">
      <dgm:prSet/>
      <dgm:spPr/>
      <dgm:t>
        <a:bodyPr/>
        <a:lstStyle/>
        <a:p>
          <a:pPr rtl="1"/>
          <a:endParaRPr lang="he-IL"/>
        </a:p>
      </dgm:t>
    </dgm:pt>
    <dgm:pt modelId="{0E44AF14-2629-439F-B983-0C121C055F74}" type="sibTrans" cxnId="{B60A8EA3-8A50-4515-ADB5-BBE53E6B6F66}">
      <dgm:prSet/>
      <dgm:spPr/>
      <dgm:t>
        <a:bodyPr/>
        <a:lstStyle/>
        <a:p>
          <a:pPr rtl="1"/>
          <a:endParaRPr lang="he-IL"/>
        </a:p>
      </dgm:t>
    </dgm:pt>
    <dgm:pt modelId="{A545F5C0-75D9-40CA-B460-A387F162FC34}">
      <dgm:prSet phldrT="[Text]"/>
      <dgm:spPr/>
      <dgm:t>
        <a:bodyPr/>
        <a:lstStyle/>
        <a:p>
          <a:pPr rtl="1"/>
          <a:r>
            <a:rPr lang="en-US" dirty="0" smtClean="0"/>
            <a:t>coherent</a:t>
          </a:r>
          <a:endParaRPr lang="he-IL" dirty="0"/>
        </a:p>
      </dgm:t>
    </dgm:pt>
    <dgm:pt modelId="{48F59C10-11ED-47BD-87CE-BD43A97FF7F0}" type="parTrans" cxnId="{635C25EA-7008-48FB-A8F2-4081046AD632}">
      <dgm:prSet/>
      <dgm:spPr/>
      <dgm:t>
        <a:bodyPr/>
        <a:lstStyle/>
        <a:p>
          <a:pPr rtl="1"/>
          <a:endParaRPr lang="he-IL"/>
        </a:p>
      </dgm:t>
    </dgm:pt>
    <dgm:pt modelId="{BA3BD972-5B92-49D7-A3F6-E764052562B3}" type="sibTrans" cxnId="{635C25EA-7008-48FB-A8F2-4081046AD632}">
      <dgm:prSet/>
      <dgm:spPr/>
      <dgm:t>
        <a:bodyPr/>
        <a:lstStyle/>
        <a:p>
          <a:pPr rtl="1"/>
          <a:endParaRPr lang="he-IL"/>
        </a:p>
      </dgm:t>
    </dgm:pt>
    <dgm:pt modelId="{44A3CA43-57B3-49D6-8907-AC245B8B3504}" type="pres">
      <dgm:prSet presAssocID="{70993AEE-D635-4E79-9623-C54B41DDD0BE}" presName="Name0" presStyleCnt="0">
        <dgm:presLayoutVars>
          <dgm:dir/>
          <dgm:resizeHandles val="exact"/>
        </dgm:presLayoutVars>
      </dgm:prSet>
      <dgm:spPr/>
    </dgm:pt>
    <dgm:pt modelId="{BD99C743-A281-4005-849B-FECBEFC33050}" type="pres">
      <dgm:prSet presAssocID="{70993AEE-D635-4E79-9623-C54B41DDD0BE}" presName="vNodes" presStyleCnt="0"/>
      <dgm:spPr/>
    </dgm:pt>
    <dgm:pt modelId="{9B3D8C6E-01EF-4EAC-AFBC-6CAC7DB3C0E6}" type="pres">
      <dgm:prSet presAssocID="{7986F67B-6EC5-42E0-926B-05D291524FEE}" presName="node" presStyleLbl="node1" presStyleIdx="0" presStyleCnt="3" custLinFactY="75675" custLinFactNeighborX="1240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FA6FF1-BCD6-4E44-B08E-02B167B4165C}" type="pres">
      <dgm:prSet presAssocID="{E5ED5A98-57FA-48DB-8B22-ACAA2690B407}" presName="spacerT" presStyleCnt="0"/>
      <dgm:spPr/>
    </dgm:pt>
    <dgm:pt modelId="{A2DC6F0F-A5AA-4670-A39A-119C33A70D39}" type="pres">
      <dgm:prSet presAssocID="{E5ED5A98-57FA-48DB-8B22-ACAA2690B407}" presName="sibTrans" presStyleLbl="sibTrans2D1" presStyleIdx="0" presStyleCnt="2" custLinFactX="-14972" custLinFactNeighborX="-100000" custLinFactNeighborY="-18123"/>
      <dgm:spPr/>
      <dgm:t>
        <a:bodyPr/>
        <a:lstStyle/>
        <a:p>
          <a:pPr rtl="1"/>
          <a:endParaRPr lang="he-IL"/>
        </a:p>
      </dgm:t>
    </dgm:pt>
    <dgm:pt modelId="{828C75FD-9761-467C-BCCB-DDA109B3F59C}" type="pres">
      <dgm:prSet presAssocID="{E5ED5A98-57FA-48DB-8B22-ACAA2690B407}" presName="spacerB" presStyleCnt="0"/>
      <dgm:spPr/>
    </dgm:pt>
    <dgm:pt modelId="{54684859-B618-4CFB-B90F-C41411BD8611}" type="pres">
      <dgm:prSet presAssocID="{F0E9D8D6-108C-46D8-90CF-AABD247DF415}" presName="node" presStyleLbl="node1" presStyleIdx="1" presStyleCnt="3" custLinFactX="-44717" custLinFactY="-82325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6ADEBE-74F8-4C22-9861-C89BC05BE71A}" type="pres">
      <dgm:prSet presAssocID="{70993AEE-D635-4E79-9623-C54B41DDD0BE}" presName="sibTransLas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A56E11F5-2A36-49DF-BBDE-717365E51F9C}" type="pres">
      <dgm:prSet presAssocID="{70993AEE-D635-4E79-9623-C54B41DDD0BE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B3597231-9E26-4F04-B086-F6DC8897294A}" type="pres">
      <dgm:prSet presAssocID="{70993AEE-D635-4E79-9623-C54B41DDD0BE}" presName="lastNode" presStyleLbl="node1" presStyleIdx="2" presStyleCnt="3" custScaleX="52796" custScaleY="51699" custLinFactNeighborX="58684" custLinFactNeighborY="-285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4409680-42D3-4E6F-ACBF-CAC2AD74EFC3}" type="presOf" srcId="{0E44AF14-2629-439F-B983-0C121C055F74}" destId="{A56E11F5-2A36-49DF-BBDE-717365E51F9C}" srcOrd="1" destOrd="0" presId="urn:microsoft.com/office/officeart/2005/8/layout/equation2"/>
    <dgm:cxn modelId="{95121EEA-010A-4726-8163-9D077E623341}" type="presOf" srcId="{7986F67B-6EC5-42E0-926B-05D291524FEE}" destId="{9B3D8C6E-01EF-4EAC-AFBC-6CAC7DB3C0E6}" srcOrd="0" destOrd="0" presId="urn:microsoft.com/office/officeart/2005/8/layout/equation2"/>
    <dgm:cxn modelId="{A61D829F-FAB0-4869-917C-FF6FA606C213}" srcId="{70993AEE-D635-4E79-9623-C54B41DDD0BE}" destId="{7986F67B-6EC5-42E0-926B-05D291524FEE}" srcOrd="0" destOrd="0" parTransId="{3DCC3F1B-0CD4-47C7-B91E-D0D3754AE2B1}" sibTransId="{E5ED5A98-57FA-48DB-8B22-ACAA2690B407}"/>
    <dgm:cxn modelId="{F6508344-501D-4474-821A-2D100E33B3DD}" type="presOf" srcId="{F0E9D8D6-108C-46D8-90CF-AABD247DF415}" destId="{54684859-B618-4CFB-B90F-C41411BD8611}" srcOrd="0" destOrd="0" presId="urn:microsoft.com/office/officeart/2005/8/layout/equation2"/>
    <dgm:cxn modelId="{B60A8EA3-8A50-4515-ADB5-BBE53E6B6F66}" srcId="{70993AEE-D635-4E79-9623-C54B41DDD0BE}" destId="{F0E9D8D6-108C-46D8-90CF-AABD247DF415}" srcOrd="1" destOrd="0" parTransId="{D4B43776-BC0B-487E-AE9E-58BCE660326D}" sibTransId="{0E44AF14-2629-439F-B983-0C121C055F74}"/>
    <dgm:cxn modelId="{635C25EA-7008-48FB-A8F2-4081046AD632}" srcId="{70993AEE-D635-4E79-9623-C54B41DDD0BE}" destId="{A545F5C0-75D9-40CA-B460-A387F162FC34}" srcOrd="2" destOrd="0" parTransId="{48F59C10-11ED-47BD-87CE-BD43A97FF7F0}" sibTransId="{BA3BD972-5B92-49D7-A3F6-E764052562B3}"/>
    <dgm:cxn modelId="{334F5536-4C1C-4B62-B91A-FA2CE669E6D2}" type="presOf" srcId="{0E44AF14-2629-439F-B983-0C121C055F74}" destId="{636ADEBE-74F8-4C22-9861-C89BC05BE71A}" srcOrd="0" destOrd="0" presId="urn:microsoft.com/office/officeart/2005/8/layout/equation2"/>
    <dgm:cxn modelId="{316E86EE-7085-4471-9BAB-8E0E45CFAC20}" type="presOf" srcId="{E5ED5A98-57FA-48DB-8B22-ACAA2690B407}" destId="{A2DC6F0F-A5AA-4670-A39A-119C33A70D39}" srcOrd="0" destOrd="0" presId="urn:microsoft.com/office/officeart/2005/8/layout/equation2"/>
    <dgm:cxn modelId="{D3C552A1-6B9E-49DF-96E4-A04AA5D56D25}" type="presOf" srcId="{70993AEE-D635-4E79-9623-C54B41DDD0BE}" destId="{44A3CA43-57B3-49D6-8907-AC245B8B3504}" srcOrd="0" destOrd="0" presId="urn:microsoft.com/office/officeart/2005/8/layout/equation2"/>
    <dgm:cxn modelId="{9CBEFD79-6774-41BA-AC18-D3E64EA343E1}" type="presOf" srcId="{A545F5C0-75D9-40CA-B460-A387F162FC34}" destId="{B3597231-9E26-4F04-B086-F6DC8897294A}" srcOrd="0" destOrd="0" presId="urn:microsoft.com/office/officeart/2005/8/layout/equation2"/>
    <dgm:cxn modelId="{0CFCB20F-E395-4025-BF82-613550679011}" type="presParOf" srcId="{44A3CA43-57B3-49D6-8907-AC245B8B3504}" destId="{BD99C743-A281-4005-849B-FECBEFC33050}" srcOrd="0" destOrd="0" presId="urn:microsoft.com/office/officeart/2005/8/layout/equation2"/>
    <dgm:cxn modelId="{624502AB-6812-4C6B-9CC1-0CD79B36DF29}" type="presParOf" srcId="{BD99C743-A281-4005-849B-FECBEFC33050}" destId="{9B3D8C6E-01EF-4EAC-AFBC-6CAC7DB3C0E6}" srcOrd="0" destOrd="0" presId="urn:microsoft.com/office/officeart/2005/8/layout/equation2"/>
    <dgm:cxn modelId="{34806024-A080-4359-96EE-F4AA2809AF33}" type="presParOf" srcId="{BD99C743-A281-4005-849B-FECBEFC33050}" destId="{FBFA6FF1-BCD6-4E44-B08E-02B167B4165C}" srcOrd="1" destOrd="0" presId="urn:microsoft.com/office/officeart/2005/8/layout/equation2"/>
    <dgm:cxn modelId="{E7C6AD0C-F53D-4A16-8DA1-115386183275}" type="presParOf" srcId="{BD99C743-A281-4005-849B-FECBEFC33050}" destId="{A2DC6F0F-A5AA-4670-A39A-119C33A70D39}" srcOrd="2" destOrd="0" presId="urn:microsoft.com/office/officeart/2005/8/layout/equation2"/>
    <dgm:cxn modelId="{917139CA-B00C-406F-BA5B-41FCC5AC43EC}" type="presParOf" srcId="{BD99C743-A281-4005-849B-FECBEFC33050}" destId="{828C75FD-9761-467C-BCCB-DDA109B3F59C}" srcOrd="3" destOrd="0" presId="urn:microsoft.com/office/officeart/2005/8/layout/equation2"/>
    <dgm:cxn modelId="{88B2DBD9-010B-4155-AD53-808EA9A1F22E}" type="presParOf" srcId="{BD99C743-A281-4005-849B-FECBEFC33050}" destId="{54684859-B618-4CFB-B90F-C41411BD8611}" srcOrd="4" destOrd="0" presId="urn:microsoft.com/office/officeart/2005/8/layout/equation2"/>
    <dgm:cxn modelId="{0989FFD8-9D5F-4E60-A6B3-7808C68D5C49}" type="presParOf" srcId="{44A3CA43-57B3-49D6-8907-AC245B8B3504}" destId="{636ADEBE-74F8-4C22-9861-C89BC05BE71A}" srcOrd="1" destOrd="0" presId="urn:microsoft.com/office/officeart/2005/8/layout/equation2"/>
    <dgm:cxn modelId="{179C899B-6055-443D-9474-5684E384EB2E}" type="presParOf" srcId="{636ADEBE-74F8-4C22-9861-C89BC05BE71A}" destId="{A56E11F5-2A36-49DF-BBDE-717365E51F9C}" srcOrd="0" destOrd="0" presId="urn:microsoft.com/office/officeart/2005/8/layout/equation2"/>
    <dgm:cxn modelId="{D64D8B10-AA55-4B28-AF64-D8AE3E6C19B8}" type="presParOf" srcId="{44A3CA43-57B3-49D6-8907-AC245B8B3504}" destId="{B3597231-9E26-4F04-B086-F6DC8897294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993AEE-D635-4E79-9623-C54B41DDD0BE}" type="doc">
      <dgm:prSet loTypeId="urn:microsoft.com/office/officeart/2005/8/layout/equation2" loCatId="process" qsTypeId="urn:microsoft.com/office/officeart/2005/8/quickstyle/simple2" qsCatId="simple" csTypeId="urn:microsoft.com/office/officeart/2005/8/colors/colorful3" csCatId="colorful" phldr="1"/>
      <dgm:spPr/>
    </dgm:pt>
    <dgm:pt modelId="{7986F67B-6EC5-42E0-926B-05D291524FEE}">
      <dgm:prSet phldrT="[Text]"/>
      <dgm:spPr/>
      <dgm:t>
        <a:bodyPr/>
        <a:lstStyle/>
        <a:p>
          <a:pPr algn="r" rtl="0"/>
          <a:r>
            <a:rPr lang="en-US" dirty="0" smtClean="0">
              <a:sym typeface="Symbol"/>
            </a:rPr>
            <a:t>p</a:t>
          </a:r>
          <a:r>
            <a:rPr lang="he-IL" baseline="-25000" dirty="0" smtClean="0">
              <a:sym typeface="Symbol"/>
            </a:rPr>
            <a:t>1</a:t>
          </a:r>
          <a:r>
            <a:rPr lang="en-US" dirty="0" smtClean="0">
              <a:sym typeface="Symbol"/>
            </a:rPr>
            <a:t></a:t>
          </a:r>
          <a:endParaRPr lang="he-IL" dirty="0"/>
        </a:p>
      </dgm:t>
    </dgm:pt>
    <dgm:pt modelId="{3DCC3F1B-0CD4-47C7-B91E-D0D3754AE2B1}" type="parTrans" cxnId="{A61D829F-FAB0-4869-917C-FF6FA606C213}">
      <dgm:prSet/>
      <dgm:spPr/>
      <dgm:t>
        <a:bodyPr/>
        <a:lstStyle/>
        <a:p>
          <a:pPr rtl="1"/>
          <a:endParaRPr lang="he-IL"/>
        </a:p>
      </dgm:t>
    </dgm:pt>
    <dgm:pt modelId="{E5ED5A98-57FA-48DB-8B22-ACAA2690B407}" type="sibTrans" cxnId="{A61D829F-FAB0-4869-917C-FF6FA606C213}">
      <dgm:prSet/>
      <dgm:spPr/>
      <dgm:t>
        <a:bodyPr/>
        <a:lstStyle/>
        <a:p>
          <a:pPr rtl="1"/>
          <a:endParaRPr lang="he-IL"/>
        </a:p>
      </dgm:t>
    </dgm:pt>
    <dgm:pt modelId="{F0E9D8D6-108C-46D8-90CF-AABD247DF415}">
      <dgm:prSet phldrT="[Text]"/>
      <dgm:spPr/>
      <dgm:t>
        <a:bodyPr/>
        <a:lstStyle/>
        <a:p>
          <a:pPr rtl="0"/>
          <a:r>
            <a:rPr lang="en-US" dirty="0" smtClean="0">
              <a:sym typeface="Symbol"/>
            </a:rPr>
            <a:t>p</a:t>
          </a:r>
          <a:r>
            <a:rPr lang="he-IL" baseline="-25000" dirty="0" smtClean="0">
              <a:sym typeface="Symbol"/>
            </a:rPr>
            <a:t>2</a:t>
          </a:r>
          <a:r>
            <a:rPr lang="en-US" dirty="0" smtClean="0">
              <a:sym typeface="Symbol"/>
            </a:rPr>
            <a:t>  </a:t>
          </a:r>
          <a:endParaRPr lang="he-IL" dirty="0"/>
        </a:p>
      </dgm:t>
    </dgm:pt>
    <dgm:pt modelId="{D4B43776-BC0B-487E-AE9E-58BCE660326D}" type="parTrans" cxnId="{B60A8EA3-8A50-4515-ADB5-BBE53E6B6F66}">
      <dgm:prSet/>
      <dgm:spPr/>
      <dgm:t>
        <a:bodyPr/>
        <a:lstStyle/>
        <a:p>
          <a:pPr rtl="1"/>
          <a:endParaRPr lang="he-IL"/>
        </a:p>
      </dgm:t>
    </dgm:pt>
    <dgm:pt modelId="{0E44AF14-2629-439F-B983-0C121C055F74}" type="sibTrans" cxnId="{B60A8EA3-8A50-4515-ADB5-BBE53E6B6F66}">
      <dgm:prSet/>
      <dgm:spPr/>
      <dgm:t>
        <a:bodyPr/>
        <a:lstStyle/>
        <a:p>
          <a:pPr rtl="1"/>
          <a:endParaRPr lang="he-IL"/>
        </a:p>
      </dgm:t>
    </dgm:pt>
    <dgm:pt modelId="{A545F5C0-75D9-40CA-B460-A387F162FC34}">
      <dgm:prSet phldrT="[Text]"/>
      <dgm:spPr/>
      <dgm:t>
        <a:bodyPr/>
        <a:lstStyle/>
        <a:p>
          <a:pPr rtl="1"/>
          <a:r>
            <a:rPr lang="en-US" dirty="0" smtClean="0"/>
            <a:t>NOT</a:t>
          </a:r>
        </a:p>
        <a:p>
          <a:pPr rtl="1"/>
          <a:r>
            <a:rPr lang="en-US" dirty="0" smtClean="0"/>
            <a:t>coherent</a:t>
          </a:r>
          <a:endParaRPr lang="he-IL" dirty="0"/>
        </a:p>
      </dgm:t>
    </dgm:pt>
    <dgm:pt modelId="{48F59C10-11ED-47BD-87CE-BD43A97FF7F0}" type="parTrans" cxnId="{635C25EA-7008-48FB-A8F2-4081046AD632}">
      <dgm:prSet/>
      <dgm:spPr/>
      <dgm:t>
        <a:bodyPr/>
        <a:lstStyle/>
        <a:p>
          <a:pPr rtl="1"/>
          <a:endParaRPr lang="he-IL"/>
        </a:p>
      </dgm:t>
    </dgm:pt>
    <dgm:pt modelId="{BA3BD972-5B92-49D7-A3F6-E764052562B3}" type="sibTrans" cxnId="{635C25EA-7008-48FB-A8F2-4081046AD632}">
      <dgm:prSet/>
      <dgm:spPr/>
      <dgm:t>
        <a:bodyPr/>
        <a:lstStyle/>
        <a:p>
          <a:pPr rtl="1"/>
          <a:endParaRPr lang="he-IL"/>
        </a:p>
      </dgm:t>
    </dgm:pt>
    <dgm:pt modelId="{44A3CA43-57B3-49D6-8907-AC245B8B3504}" type="pres">
      <dgm:prSet presAssocID="{70993AEE-D635-4E79-9623-C54B41DDD0BE}" presName="Name0" presStyleCnt="0">
        <dgm:presLayoutVars>
          <dgm:dir/>
          <dgm:resizeHandles val="exact"/>
        </dgm:presLayoutVars>
      </dgm:prSet>
      <dgm:spPr/>
    </dgm:pt>
    <dgm:pt modelId="{BD99C743-A281-4005-849B-FECBEFC33050}" type="pres">
      <dgm:prSet presAssocID="{70993AEE-D635-4E79-9623-C54B41DDD0BE}" presName="vNodes" presStyleCnt="0"/>
      <dgm:spPr/>
    </dgm:pt>
    <dgm:pt modelId="{9B3D8C6E-01EF-4EAC-AFBC-6CAC7DB3C0E6}" type="pres">
      <dgm:prSet presAssocID="{7986F67B-6EC5-42E0-926B-05D291524FEE}" presName="node" presStyleLbl="node1" presStyleIdx="0" presStyleCnt="3" custLinFactY="75675" custLinFactNeighborX="1240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FA6FF1-BCD6-4E44-B08E-02B167B4165C}" type="pres">
      <dgm:prSet presAssocID="{E5ED5A98-57FA-48DB-8B22-ACAA2690B407}" presName="spacerT" presStyleCnt="0"/>
      <dgm:spPr/>
    </dgm:pt>
    <dgm:pt modelId="{A2DC6F0F-A5AA-4670-A39A-119C33A70D39}" type="pres">
      <dgm:prSet presAssocID="{E5ED5A98-57FA-48DB-8B22-ACAA2690B407}" presName="sibTrans" presStyleLbl="sibTrans2D1" presStyleIdx="0" presStyleCnt="2" custLinFactX="-14972" custLinFactNeighborX="-100000" custLinFactNeighborY="-18123"/>
      <dgm:spPr/>
      <dgm:t>
        <a:bodyPr/>
        <a:lstStyle/>
        <a:p>
          <a:pPr rtl="1"/>
          <a:endParaRPr lang="he-IL"/>
        </a:p>
      </dgm:t>
    </dgm:pt>
    <dgm:pt modelId="{828C75FD-9761-467C-BCCB-DDA109B3F59C}" type="pres">
      <dgm:prSet presAssocID="{E5ED5A98-57FA-48DB-8B22-ACAA2690B407}" presName="spacerB" presStyleCnt="0"/>
      <dgm:spPr/>
    </dgm:pt>
    <dgm:pt modelId="{54684859-B618-4CFB-B90F-C41411BD8611}" type="pres">
      <dgm:prSet presAssocID="{F0E9D8D6-108C-46D8-90CF-AABD247DF415}" presName="node" presStyleLbl="node1" presStyleIdx="1" presStyleCnt="3" custLinFactX="-44717" custLinFactY="-82325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6ADEBE-74F8-4C22-9861-C89BC05BE71A}" type="pres">
      <dgm:prSet presAssocID="{70993AEE-D635-4E79-9623-C54B41DDD0BE}" presName="sibTransLas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A56E11F5-2A36-49DF-BBDE-717365E51F9C}" type="pres">
      <dgm:prSet presAssocID="{70993AEE-D635-4E79-9623-C54B41DDD0BE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B3597231-9E26-4F04-B086-F6DC8897294A}" type="pres">
      <dgm:prSet presAssocID="{70993AEE-D635-4E79-9623-C54B41DDD0BE}" presName="lastNode" presStyleLbl="node1" presStyleIdx="2" presStyleCnt="3" custScaleX="52796" custScaleY="51699" custLinFactNeighborX="58684" custLinFactNeighborY="-285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61D829F-FAB0-4869-917C-FF6FA606C213}" srcId="{70993AEE-D635-4E79-9623-C54B41DDD0BE}" destId="{7986F67B-6EC5-42E0-926B-05D291524FEE}" srcOrd="0" destOrd="0" parTransId="{3DCC3F1B-0CD4-47C7-B91E-D0D3754AE2B1}" sibTransId="{E5ED5A98-57FA-48DB-8B22-ACAA2690B407}"/>
    <dgm:cxn modelId="{FAD0A87B-63F1-4475-8F1B-067E88F3AC20}" type="presOf" srcId="{0E44AF14-2629-439F-B983-0C121C055F74}" destId="{636ADEBE-74F8-4C22-9861-C89BC05BE71A}" srcOrd="0" destOrd="0" presId="urn:microsoft.com/office/officeart/2005/8/layout/equation2"/>
    <dgm:cxn modelId="{2D60AED1-BAD1-46A1-AEF5-F04FF7DE4971}" type="presOf" srcId="{F0E9D8D6-108C-46D8-90CF-AABD247DF415}" destId="{54684859-B618-4CFB-B90F-C41411BD8611}" srcOrd="0" destOrd="0" presId="urn:microsoft.com/office/officeart/2005/8/layout/equation2"/>
    <dgm:cxn modelId="{B60A8EA3-8A50-4515-ADB5-BBE53E6B6F66}" srcId="{70993AEE-D635-4E79-9623-C54B41DDD0BE}" destId="{F0E9D8D6-108C-46D8-90CF-AABD247DF415}" srcOrd="1" destOrd="0" parTransId="{D4B43776-BC0B-487E-AE9E-58BCE660326D}" sibTransId="{0E44AF14-2629-439F-B983-0C121C055F74}"/>
    <dgm:cxn modelId="{635C25EA-7008-48FB-A8F2-4081046AD632}" srcId="{70993AEE-D635-4E79-9623-C54B41DDD0BE}" destId="{A545F5C0-75D9-40CA-B460-A387F162FC34}" srcOrd="2" destOrd="0" parTransId="{48F59C10-11ED-47BD-87CE-BD43A97FF7F0}" sibTransId="{BA3BD972-5B92-49D7-A3F6-E764052562B3}"/>
    <dgm:cxn modelId="{0DC3528C-9DBF-49EC-9A61-19E1625B4552}" type="presOf" srcId="{7986F67B-6EC5-42E0-926B-05D291524FEE}" destId="{9B3D8C6E-01EF-4EAC-AFBC-6CAC7DB3C0E6}" srcOrd="0" destOrd="0" presId="urn:microsoft.com/office/officeart/2005/8/layout/equation2"/>
    <dgm:cxn modelId="{12E87843-887A-4D6A-8682-F9C5F9560DD9}" type="presOf" srcId="{70993AEE-D635-4E79-9623-C54B41DDD0BE}" destId="{44A3CA43-57B3-49D6-8907-AC245B8B3504}" srcOrd="0" destOrd="0" presId="urn:microsoft.com/office/officeart/2005/8/layout/equation2"/>
    <dgm:cxn modelId="{171FAFB0-BC8F-48B5-BF00-B424078A2389}" type="presOf" srcId="{E5ED5A98-57FA-48DB-8B22-ACAA2690B407}" destId="{A2DC6F0F-A5AA-4670-A39A-119C33A70D39}" srcOrd="0" destOrd="0" presId="urn:microsoft.com/office/officeart/2005/8/layout/equation2"/>
    <dgm:cxn modelId="{36889723-77AD-448F-B65B-C21047948B57}" type="presOf" srcId="{0E44AF14-2629-439F-B983-0C121C055F74}" destId="{A56E11F5-2A36-49DF-BBDE-717365E51F9C}" srcOrd="1" destOrd="0" presId="urn:microsoft.com/office/officeart/2005/8/layout/equation2"/>
    <dgm:cxn modelId="{CA4A03D9-360D-44CA-9FAE-E956D48E218D}" type="presOf" srcId="{A545F5C0-75D9-40CA-B460-A387F162FC34}" destId="{B3597231-9E26-4F04-B086-F6DC8897294A}" srcOrd="0" destOrd="0" presId="urn:microsoft.com/office/officeart/2005/8/layout/equation2"/>
    <dgm:cxn modelId="{A5CB8BE9-9CAE-4D49-8B21-AB112214F3E5}" type="presParOf" srcId="{44A3CA43-57B3-49D6-8907-AC245B8B3504}" destId="{BD99C743-A281-4005-849B-FECBEFC33050}" srcOrd="0" destOrd="0" presId="urn:microsoft.com/office/officeart/2005/8/layout/equation2"/>
    <dgm:cxn modelId="{2169AAC0-DFCD-4780-A5C3-A3A2CEF207E3}" type="presParOf" srcId="{BD99C743-A281-4005-849B-FECBEFC33050}" destId="{9B3D8C6E-01EF-4EAC-AFBC-6CAC7DB3C0E6}" srcOrd="0" destOrd="0" presId="urn:microsoft.com/office/officeart/2005/8/layout/equation2"/>
    <dgm:cxn modelId="{3F87AD15-BE3F-450B-B244-32952E2EB599}" type="presParOf" srcId="{BD99C743-A281-4005-849B-FECBEFC33050}" destId="{FBFA6FF1-BCD6-4E44-B08E-02B167B4165C}" srcOrd="1" destOrd="0" presId="urn:microsoft.com/office/officeart/2005/8/layout/equation2"/>
    <dgm:cxn modelId="{F3FF9B69-4EEF-4E45-BF34-40D6EA409F8E}" type="presParOf" srcId="{BD99C743-A281-4005-849B-FECBEFC33050}" destId="{A2DC6F0F-A5AA-4670-A39A-119C33A70D39}" srcOrd="2" destOrd="0" presId="urn:microsoft.com/office/officeart/2005/8/layout/equation2"/>
    <dgm:cxn modelId="{D6D25365-586C-499F-9EA3-4C1ED6FA7F64}" type="presParOf" srcId="{BD99C743-A281-4005-849B-FECBEFC33050}" destId="{828C75FD-9761-467C-BCCB-DDA109B3F59C}" srcOrd="3" destOrd="0" presId="urn:microsoft.com/office/officeart/2005/8/layout/equation2"/>
    <dgm:cxn modelId="{1E482BF0-ADA8-4639-8612-9D4E4B4B88F9}" type="presParOf" srcId="{BD99C743-A281-4005-849B-FECBEFC33050}" destId="{54684859-B618-4CFB-B90F-C41411BD8611}" srcOrd="4" destOrd="0" presId="urn:microsoft.com/office/officeart/2005/8/layout/equation2"/>
    <dgm:cxn modelId="{CB4331CE-8955-4939-BBF2-979111C8D222}" type="presParOf" srcId="{44A3CA43-57B3-49D6-8907-AC245B8B3504}" destId="{636ADEBE-74F8-4C22-9861-C89BC05BE71A}" srcOrd="1" destOrd="0" presId="urn:microsoft.com/office/officeart/2005/8/layout/equation2"/>
    <dgm:cxn modelId="{2917D12D-28CD-45C1-879D-27300F87BB80}" type="presParOf" srcId="{636ADEBE-74F8-4C22-9861-C89BC05BE71A}" destId="{A56E11F5-2A36-49DF-BBDE-717365E51F9C}" srcOrd="0" destOrd="0" presId="urn:microsoft.com/office/officeart/2005/8/layout/equation2"/>
    <dgm:cxn modelId="{95C93610-FF01-4FAB-BD38-2F4D3A7BC2C4}" type="presParOf" srcId="{44A3CA43-57B3-49D6-8907-AC245B8B3504}" destId="{B3597231-9E26-4F04-B086-F6DC8897294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83486B-B55F-4BB2-B2A1-240CEB42746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5AF1B51-0606-4037-9A17-94DF755D6A8B}">
      <dgm:prSet phldrT="[Text]" custT="1"/>
      <dgm:spPr/>
      <dgm:t>
        <a:bodyPr/>
        <a:lstStyle/>
        <a:p>
          <a:pPr rtl="0"/>
          <a:r>
            <a:rPr lang="en-US" sz="2800" dirty="0" smtClean="0"/>
            <a:t>Respect Strict Introduction Rules</a:t>
          </a:r>
          <a:endParaRPr lang="he-IL" sz="2800" dirty="0"/>
        </a:p>
      </dgm:t>
    </dgm:pt>
    <dgm:pt modelId="{B8A9D110-1C55-4BCC-A175-B8DA04AFEBDC}" type="parTrans" cxnId="{A1722619-CBA2-413D-B726-E6309E3FDD66}">
      <dgm:prSet/>
      <dgm:spPr/>
      <dgm:t>
        <a:bodyPr/>
        <a:lstStyle/>
        <a:p>
          <a:pPr rtl="1"/>
          <a:endParaRPr lang="he-IL"/>
        </a:p>
      </dgm:t>
    </dgm:pt>
    <dgm:pt modelId="{BC63556E-8D26-45E3-A3DF-7C5519D9973C}" type="sibTrans" cxnId="{A1722619-CBA2-413D-B726-E6309E3FDD66}">
      <dgm:prSet/>
      <dgm:spPr/>
      <dgm:t>
        <a:bodyPr/>
        <a:lstStyle/>
        <a:p>
          <a:pPr rtl="1"/>
          <a:endParaRPr lang="he-IL"/>
        </a:p>
      </dgm:t>
    </dgm:pt>
    <dgm:pt modelId="{18B3051C-84EA-4EFC-8204-83354C850EC4}">
      <dgm:prSet phldrT="[Text]" custT="1"/>
      <dgm:spPr/>
      <dgm:t>
        <a:bodyPr/>
        <a:lstStyle/>
        <a:p>
          <a:pPr rtl="0"/>
          <a:r>
            <a:rPr lang="en-US" sz="2800" dirty="0" smtClean="0"/>
            <a:t>Respect Strict Elimination</a:t>
          </a:r>
          <a:r>
            <a:rPr lang="he-IL" sz="2800" dirty="0" smtClean="0"/>
            <a:t> </a:t>
          </a:r>
          <a:r>
            <a:rPr lang="en-US" sz="2800" dirty="0" smtClean="0"/>
            <a:t>Rules</a:t>
          </a:r>
          <a:endParaRPr lang="he-IL" sz="2800" dirty="0"/>
        </a:p>
      </dgm:t>
    </dgm:pt>
    <dgm:pt modelId="{E743828C-5D32-4C42-8E91-DACDB7EC003C}" type="parTrans" cxnId="{B6937D11-6B69-4EE7-9261-5C47ED7EBD68}">
      <dgm:prSet/>
      <dgm:spPr/>
      <dgm:t>
        <a:bodyPr/>
        <a:lstStyle/>
        <a:p>
          <a:pPr rtl="1"/>
          <a:endParaRPr lang="he-IL"/>
        </a:p>
      </dgm:t>
    </dgm:pt>
    <dgm:pt modelId="{3D08EC24-F9C5-471E-B778-2D721A21936A}" type="sibTrans" cxnId="{B6937D11-6B69-4EE7-9261-5C47ED7EBD68}">
      <dgm:prSet/>
      <dgm:spPr/>
      <dgm:t>
        <a:bodyPr/>
        <a:lstStyle/>
        <a:p>
          <a:pPr rtl="1"/>
          <a:endParaRPr lang="he-IL"/>
        </a:p>
      </dgm:t>
    </dgm:pt>
    <dgm:pt modelId="{07B90C92-DCCA-4FC5-88A8-E0233C13DE20}">
      <dgm:prSet phldrT="[Text]" custT="1"/>
      <dgm:spPr/>
      <dgm:t>
        <a:bodyPr/>
        <a:lstStyle/>
        <a:p>
          <a:pPr algn="just" rtl="0"/>
          <a:r>
            <a:rPr lang="en-US" sz="2400" dirty="0" smtClean="0"/>
            <a:t>The conclusion is locally true in </a:t>
          </a:r>
          <a:r>
            <a:rPr lang="en-US" sz="2400" i="1" dirty="0" smtClean="0"/>
            <a:t>a, w</a:t>
          </a:r>
          <a:r>
            <a:rPr lang="en-US" sz="2400" dirty="0" smtClean="0"/>
            <a:t>henever the premises are true in </a:t>
          </a:r>
          <a:r>
            <a:rPr lang="en-US" sz="2400" i="1" dirty="0" smtClean="0"/>
            <a:t>a.</a:t>
          </a:r>
          <a:endParaRPr lang="he-IL" sz="2400" dirty="0"/>
        </a:p>
      </dgm:t>
    </dgm:pt>
    <dgm:pt modelId="{E60057B9-B7F2-4AEF-BE8C-14937C4BB501}" type="parTrans" cxnId="{8F9FCDF4-B040-43CB-88E1-B164B4E582C7}">
      <dgm:prSet/>
      <dgm:spPr/>
      <dgm:t>
        <a:bodyPr/>
        <a:lstStyle/>
        <a:p>
          <a:pPr rtl="1"/>
          <a:endParaRPr lang="he-IL"/>
        </a:p>
      </dgm:t>
    </dgm:pt>
    <dgm:pt modelId="{D92E3019-9B73-4637-9568-B98CD427993E}" type="sibTrans" cxnId="{8F9FCDF4-B040-43CB-88E1-B164B4E582C7}">
      <dgm:prSet/>
      <dgm:spPr/>
      <dgm:t>
        <a:bodyPr/>
        <a:lstStyle/>
        <a:p>
          <a:pPr rtl="1"/>
          <a:endParaRPr lang="he-IL"/>
        </a:p>
      </dgm:t>
    </dgm:pt>
    <dgm:pt modelId="{5A9A3612-E10A-4BAE-80DF-467BB7E3BAF0}">
      <dgm:prSet phldrT="[Text]"/>
      <dgm:spPr/>
      <dgm:t>
        <a:bodyPr/>
        <a:lstStyle/>
        <a:p>
          <a:pPr algn="just" rtl="0"/>
          <a:r>
            <a:rPr lang="en-US" dirty="0" smtClean="0"/>
            <a:t>The conclusion is locally true in </a:t>
          </a:r>
          <a:r>
            <a:rPr lang="en-US" i="1" dirty="0" smtClean="0"/>
            <a:t>a</a:t>
          </a:r>
          <a:r>
            <a:rPr lang="en-US" i="0" dirty="0" smtClean="0"/>
            <a:t>, whenever </a:t>
          </a:r>
          <a:r>
            <a:rPr lang="en-US" dirty="0" smtClean="0"/>
            <a:t>the definite premises are true in </a:t>
          </a:r>
          <a:r>
            <a:rPr lang="en-US" i="1" dirty="0" smtClean="0"/>
            <a:t>a </a:t>
          </a:r>
          <a:r>
            <a:rPr lang="en-US" i="0" dirty="0" smtClean="0"/>
            <a:t>and</a:t>
          </a:r>
          <a:r>
            <a:rPr lang="en-US" i="1" dirty="0" smtClean="0"/>
            <a:t> </a:t>
          </a:r>
          <a:r>
            <a:rPr lang="en-US" dirty="0" smtClean="0"/>
            <a:t>the negative premises are locally true in </a:t>
          </a:r>
          <a:r>
            <a:rPr lang="en-US" i="1" dirty="0" smtClean="0"/>
            <a:t>a.</a:t>
          </a:r>
          <a:endParaRPr lang="he-IL" i="0" dirty="0"/>
        </a:p>
      </dgm:t>
    </dgm:pt>
    <dgm:pt modelId="{8BAF2990-23DC-4D98-95B7-B333B8482C93}" type="parTrans" cxnId="{5347DE24-EE0B-4C4A-86E6-37028250A61B}">
      <dgm:prSet/>
      <dgm:spPr/>
      <dgm:t>
        <a:bodyPr/>
        <a:lstStyle/>
        <a:p>
          <a:pPr rtl="1"/>
          <a:endParaRPr lang="he-IL"/>
        </a:p>
      </dgm:t>
    </dgm:pt>
    <dgm:pt modelId="{3D4E2040-F6A8-40D1-826F-FC58E3EEA9C3}" type="sibTrans" cxnId="{5347DE24-EE0B-4C4A-86E6-37028250A61B}">
      <dgm:prSet/>
      <dgm:spPr/>
      <dgm:t>
        <a:bodyPr/>
        <a:lstStyle/>
        <a:p>
          <a:pPr rtl="1"/>
          <a:endParaRPr lang="he-IL"/>
        </a:p>
      </dgm:t>
    </dgm:pt>
    <dgm:pt modelId="{E52F2732-67C0-4A36-AB0E-E4017A1C03C1}" type="pres">
      <dgm:prSet presAssocID="{8683486B-B55F-4BB2-B2A1-240CEB4274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FFD6E74-C3F2-47C7-9A61-E8DA8AAFBFAD}" type="pres">
      <dgm:prSet presAssocID="{F5AF1B51-0606-4037-9A17-94DF755D6A8B}" presName="linNode" presStyleCnt="0"/>
      <dgm:spPr/>
    </dgm:pt>
    <dgm:pt modelId="{013F29B9-140D-4FC1-848C-B310E2CF9871}" type="pres">
      <dgm:prSet presAssocID="{F5AF1B51-0606-4037-9A17-94DF755D6A8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1B6C61C-5727-4121-8A41-9493655A757C}" type="pres">
      <dgm:prSet presAssocID="{F5AF1B51-0606-4037-9A17-94DF755D6A8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B888FE-B57E-4E23-84D6-2CDC7D697919}" type="pres">
      <dgm:prSet presAssocID="{BC63556E-8D26-45E3-A3DF-7C5519D9973C}" presName="sp" presStyleCnt="0"/>
      <dgm:spPr/>
    </dgm:pt>
    <dgm:pt modelId="{C80CF305-1798-4500-89AD-2FAF53E1B3B2}" type="pres">
      <dgm:prSet presAssocID="{18B3051C-84EA-4EFC-8204-83354C850EC4}" presName="linNode" presStyleCnt="0"/>
      <dgm:spPr/>
    </dgm:pt>
    <dgm:pt modelId="{C834FC7C-20C2-47BA-B416-A00A9935B328}" type="pres">
      <dgm:prSet presAssocID="{18B3051C-84EA-4EFC-8204-83354C850EC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8853E82-9227-499D-8D7F-8E96AFA39B29}" type="pres">
      <dgm:prSet presAssocID="{18B3051C-84EA-4EFC-8204-83354C850EC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088452F-2FDE-4505-89BE-AFFFEC9CB458}" type="presOf" srcId="{07B90C92-DCCA-4FC5-88A8-E0233C13DE20}" destId="{B1B6C61C-5727-4121-8A41-9493655A757C}" srcOrd="0" destOrd="0" presId="urn:microsoft.com/office/officeart/2005/8/layout/vList5"/>
    <dgm:cxn modelId="{EB5FC36A-0A43-46CF-8818-DB08F77A81B8}" type="presOf" srcId="{F5AF1B51-0606-4037-9A17-94DF755D6A8B}" destId="{013F29B9-140D-4FC1-848C-B310E2CF9871}" srcOrd="0" destOrd="0" presId="urn:microsoft.com/office/officeart/2005/8/layout/vList5"/>
    <dgm:cxn modelId="{B6937D11-6B69-4EE7-9261-5C47ED7EBD68}" srcId="{8683486B-B55F-4BB2-B2A1-240CEB427466}" destId="{18B3051C-84EA-4EFC-8204-83354C850EC4}" srcOrd="1" destOrd="0" parTransId="{E743828C-5D32-4C42-8E91-DACDB7EC003C}" sibTransId="{3D08EC24-F9C5-471E-B778-2D721A21936A}"/>
    <dgm:cxn modelId="{8F9FCDF4-B040-43CB-88E1-B164B4E582C7}" srcId="{F5AF1B51-0606-4037-9A17-94DF755D6A8B}" destId="{07B90C92-DCCA-4FC5-88A8-E0233C13DE20}" srcOrd="0" destOrd="0" parTransId="{E60057B9-B7F2-4AEF-BE8C-14937C4BB501}" sibTransId="{D92E3019-9B73-4637-9568-B98CD427993E}"/>
    <dgm:cxn modelId="{946638C7-C8B6-4DF1-8492-75EB6E26614B}" type="presOf" srcId="{8683486B-B55F-4BB2-B2A1-240CEB427466}" destId="{E52F2732-67C0-4A36-AB0E-E4017A1C03C1}" srcOrd="0" destOrd="0" presId="urn:microsoft.com/office/officeart/2005/8/layout/vList5"/>
    <dgm:cxn modelId="{A1722619-CBA2-413D-B726-E6309E3FDD66}" srcId="{8683486B-B55F-4BB2-B2A1-240CEB427466}" destId="{F5AF1B51-0606-4037-9A17-94DF755D6A8B}" srcOrd="0" destOrd="0" parTransId="{B8A9D110-1C55-4BCC-A175-B8DA04AFEBDC}" sibTransId="{BC63556E-8D26-45E3-A3DF-7C5519D9973C}"/>
    <dgm:cxn modelId="{7EEDD774-456F-4309-A35D-1F0DE5998A09}" type="presOf" srcId="{18B3051C-84EA-4EFC-8204-83354C850EC4}" destId="{C834FC7C-20C2-47BA-B416-A00A9935B328}" srcOrd="0" destOrd="0" presId="urn:microsoft.com/office/officeart/2005/8/layout/vList5"/>
    <dgm:cxn modelId="{5347DE24-EE0B-4C4A-86E6-37028250A61B}" srcId="{18B3051C-84EA-4EFC-8204-83354C850EC4}" destId="{5A9A3612-E10A-4BAE-80DF-467BB7E3BAF0}" srcOrd="0" destOrd="0" parTransId="{8BAF2990-23DC-4D98-95B7-B333B8482C93}" sibTransId="{3D4E2040-F6A8-40D1-826F-FC58E3EEA9C3}"/>
    <dgm:cxn modelId="{CB4DE0BD-6D74-499C-853E-75939493BAAE}" type="presOf" srcId="{5A9A3612-E10A-4BAE-80DF-467BB7E3BAF0}" destId="{28853E82-9227-499D-8D7F-8E96AFA39B29}" srcOrd="0" destOrd="0" presId="urn:microsoft.com/office/officeart/2005/8/layout/vList5"/>
    <dgm:cxn modelId="{BBE84FF8-05AD-4F43-BD12-082E896490C3}" type="presParOf" srcId="{E52F2732-67C0-4A36-AB0E-E4017A1C03C1}" destId="{0FFD6E74-C3F2-47C7-9A61-E8DA8AAFBFAD}" srcOrd="0" destOrd="0" presId="urn:microsoft.com/office/officeart/2005/8/layout/vList5"/>
    <dgm:cxn modelId="{61C37AC5-849C-4991-B328-D50AD35E8DB8}" type="presParOf" srcId="{0FFD6E74-C3F2-47C7-9A61-E8DA8AAFBFAD}" destId="{013F29B9-140D-4FC1-848C-B310E2CF9871}" srcOrd="0" destOrd="0" presId="urn:microsoft.com/office/officeart/2005/8/layout/vList5"/>
    <dgm:cxn modelId="{696C0E74-7DDF-4CCE-B01C-FA70B17817D4}" type="presParOf" srcId="{0FFD6E74-C3F2-47C7-9A61-E8DA8AAFBFAD}" destId="{B1B6C61C-5727-4121-8A41-9493655A757C}" srcOrd="1" destOrd="0" presId="urn:microsoft.com/office/officeart/2005/8/layout/vList5"/>
    <dgm:cxn modelId="{D97D29EA-123C-4DD7-9EA3-24D78E77161C}" type="presParOf" srcId="{E52F2732-67C0-4A36-AB0E-E4017A1C03C1}" destId="{63B888FE-B57E-4E23-84D6-2CDC7D697919}" srcOrd="1" destOrd="0" presId="urn:microsoft.com/office/officeart/2005/8/layout/vList5"/>
    <dgm:cxn modelId="{6D705FC1-27E1-428C-8519-8AAA0F61E52F}" type="presParOf" srcId="{E52F2732-67C0-4A36-AB0E-E4017A1C03C1}" destId="{C80CF305-1798-4500-89AD-2FAF53E1B3B2}" srcOrd="2" destOrd="0" presId="urn:microsoft.com/office/officeart/2005/8/layout/vList5"/>
    <dgm:cxn modelId="{0C6608F8-08F9-4F78-8C37-E20BD2A5B79B}" type="presParOf" srcId="{C80CF305-1798-4500-89AD-2FAF53E1B3B2}" destId="{C834FC7C-20C2-47BA-B416-A00A9935B328}" srcOrd="0" destOrd="0" presId="urn:microsoft.com/office/officeart/2005/8/layout/vList5"/>
    <dgm:cxn modelId="{DA6B77BC-6EBE-4404-8A2D-3B370EDEB63D}" type="presParOf" srcId="{C80CF305-1798-4500-89AD-2FAF53E1B3B2}" destId="{28853E82-9227-499D-8D7F-8E96AFA39B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B062F2-6B45-4246-B84F-879B3BD95F52}" type="doc">
      <dgm:prSet loTypeId="urn:microsoft.com/office/officeart/2005/8/layout/process4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pPr rtl="1"/>
          <a:endParaRPr lang="he-IL"/>
        </a:p>
      </dgm:t>
    </dgm:pt>
    <dgm:pt modelId="{39CB8BE8-C8C3-41FE-8097-6BBC10A03B6B}">
      <dgm:prSet phldrT="[Text]"/>
      <dgm:spPr/>
      <dgm:t>
        <a:bodyPr/>
        <a:lstStyle/>
        <a:p>
          <a:pPr rtl="0"/>
          <a:r>
            <a:rPr lang="en-US" dirty="0" smtClean="0">
              <a:sym typeface="Symbol"/>
            </a:rPr>
            <a:t>p</a:t>
          </a:r>
          <a:r>
            <a:rPr lang="he-IL" baseline="-25000" dirty="0" smtClean="0">
              <a:sym typeface="Symbol"/>
            </a:rPr>
            <a:t>1</a:t>
          </a:r>
          <a:r>
            <a:rPr lang="en-US" dirty="0" smtClean="0">
              <a:sym typeface="Symbol"/>
            </a:rPr>
            <a:t>  </a:t>
          </a:r>
          <a:r>
            <a:rPr lang="en-US" dirty="0" smtClean="0"/>
            <a:t>p</a:t>
          </a:r>
          <a:r>
            <a:rPr lang="he-IL" baseline="-25000" dirty="0" smtClean="0"/>
            <a:t>2</a:t>
          </a:r>
          <a:r>
            <a:rPr lang="en-US" dirty="0" smtClean="0">
              <a:sym typeface="Symbol"/>
            </a:rPr>
            <a:t> </a:t>
          </a:r>
          <a:r>
            <a:rPr lang="en-US" b="1" dirty="0" smtClean="0">
              <a:sym typeface="Symbol"/>
            </a:rPr>
            <a:t>/</a:t>
          </a:r>
          <a:r>
            <a:rPr lang="en-US" dirty="0" smtClean="0">
              <a:sym typeface="Symbol"/>
            </a:rPr>
            <a:t>  p</a:t>
          </a:r>
          <a:r>
            <a:rPr lang="he-IL" baseline="-25000" dirty="0" smtClean="0">
              <a:sym typeface="Symbol"/>
            </a:rPr>
            <a:t>1</a:t>
          </a:r>
          <a:r>
            <a:rPr lang="en-US" dirty="0" smtClean="0">
              <a:sym typeface="Symbol"/>
            </a:rPr>
            <a:t>p</a:t>
          </a:r>
          <a:r>
            <a:rPr lang="he-IL" baseline="-25000" dirty="0" smtClean="0">
              <a:sym typeface="Symbol"/>
            </a:rPr>
            <a:t>2</a:t>
          </a:r>
          <a:r>
            <a:rPr lang="en-US" baseline="-25000" dirty="0" smtClean="0">
              <a:sym typeface="Symbol"/>
            </a:rPr>
            <a:t> </a:t>
          </a:r>
          <a:r>
            <a:rPr lang="en-US" dirty="0" smtClean="0">
              <a:sym typeface="Symbol"/>
            </a:rPr>
            <a:t></a:t>
          </a:r>
          <a:endParaRPr lang="he-IL" dirty="0"/>
        </a:p>
      </dgm:t>
    </dgm:pt>
    <dgm:pt modelId="{4EF981C6-46BF-4AF1-ABAF-665A05A72303}" type="par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05903859-D454-4D0D-8109-504BBE5ECC5A}" type="sib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525697E9-F6C9-4B25-B04F-6947415380EE}">
      <dgm:prSet phldrT="[Text]" custT="1"/>
      <dgm:spPr/>
      <dgm:t>
        <a:bodyPr/>
        <a:lstStyle/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</a:t>
          </a:r>
          <a:r>
            <a:rPr lang="en-US" sz="2400" b="1" dirty="0" smtClean="0">
              <a:sym typeface="Symbol"/>
            </a:rPr>
            <a:t>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and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  <a:endParaRPr lang="he-IL" sz="2400" dirty="0"/>
        </a:p>
      </dgm:t>
    </dgm:pt>
    <dgm:pt modelId="{A416710E-B9B5-4140-999F-D0B4DF9D8B5F}" type="par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DC3B7CAD-B8E0-4D6B-B883-2E3C010C6E0E}" type="sib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33BFC145-B8E7-4A81-8026-253078F4990D}" type="pres">
      <dgm:prSet presAssocID="{07B062F2-6B45-4246-B84F-879B3BD95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8F1FB15-AA74-456D-97F1-65A93CFE44E8}" type="pres">
      <dgm:prSet presAssocID="{525697E9-F6C9-4B25-B04F-6947415380EE}" presName="boxAndChildren" presStyleCnt="0"/>
      <dgm:spPr/>
    </dgm:pt>
    <dgm:pt modelId="{DB30B28E-7F59-4514-ACBE-31E857521667}" type="pres">
      <dgm:prSet presAssocID="{525697E9-F6C9-4B25-B04F-6947415380EE}" presName="parentTextBox" presStyleLbl="node1" presStyleIdx="0" presStyleCnt="2" custScaleY="63881"/>
      <dgm:spPr/>
      <dgm:t>
        <a:bodyPr/>
        <a:lstStyle/>
        <a:p>
          <a:pPr rtl="1"/>
          <a:endParaRPr lang="he-IL"/>
        </a:p>
      </dgm:t>
    </dgm:pt>
    <dgm:pt modelId="{AA2D80FB-FB4A-4E8D-A422-143AC9C4CF76}" type="pres">
      <dgm:prSet presAssocID="{05903859-D454-4D0D-8109-504BBE5ECC5A}" presName="sp" presStyleCnt="0"/>
      <dgm:spPr/>
    </dgm:pt>
    <dgm:pt modelId="{87F16EDA-4B97-44FF-AB86-18BDA6B9DD8D}" type="pres">
      <dgm:prSet presAssocID="{39CB8BE8-C8C3-41FE-8097-6BBC10A03B6B}" presName="arrowAndChildren" presStyleCnt="0"/>
      <dgm:spPr/>
    </dgm:pt>
    <dgm:pt modelId="{7182F9A4-97F6-4A0A-A6D5-296414DE1BBE}" type="pres">
      <dgm:prSet presAssocID="{39CB8BE8-C8C3-41FE-8097-6BBC10A03B6B}" presName="parentTextArrow" presStyleLbl="node1" presStyleIdx="1" presStyleCnt="2" custScaleY="28363" custLinFactNeighborX="-1852" custLinFactNeighborY="0"/>
      <dgm:spPr/>
      <dgm:t>
        <a:bodyPr/>
        <a:lstStyle/>
        <a:p>
          <a:pPr rtl="1"/>
          <a:endParaRPr lang="he-IL"/>
        </a:p>
      </dgm:t>
    </dgm:pt>
  </dgm:ptLst>
  <dgm:cxnLst>
    <dgm:cxn modelId="{EC33AC99-42EB-43EB-8B28-D13300AB2D00}" srcId="{07B062F2-6B45-4246-B84F-879B3BD95F52}" destId="{39CB8BE8-C8C3-41FE-8097-6BBC10A03B6B}" srcOrd="0" destOrd="0" parTransId="{4EF981C6-46BF-4AF1-ABAF-665A05A72303}" sibTransId="{05903859-D454-4D0D-8109-504BBE5ECC5A}"/>
    <dgm:cxn modelId="{4763DE69-DBC0-449C-9546-40CF3F871514}" srcId="{07B062F2-6B45-4246-B84F-879B3BD95F52}" destId="{525697E9-F6C9-4B25-B04F-6947415380EE}" srcOrd="1" destOrd="0" parTransId="{A416710E-B9B5-4140-999F-D0B4DF9D8B5F}" sibTransId="{DC3B7CAD-B8E0-4D6B-B883-2E3C010C6E0E}"/>
    <dgm:cxn modelId="{353923F2-DCD6-4F52-B1D8-B34AD2880B62}" type="presOf" srcId="{39CB8BE8-C8C3-41FE-8097-6BBC10A03B6B}" destId="{7182F9A4-97F6-4A0A-A6D5-296414DE1BBE}" srcOrd="0" destOrd="0" presId="urn:microsoft.com/office/officeart/2005/8/layout/process4"/>
    <dgm:cxn modelId="{C9EF8C18-15CE-4AEC-A762-460F1F131F8A}" type="presOf" srcId="{525697E9-F6C9-4B25-B04F-6947415380EE}" destId="{DB30B28E-7F59-4514-ACBE-31E857521667}" srcOrd="0" destOrd="0" presId="urn:microsoft.com/office/officeart/2005/8/layout/process4"/>
    <dgm:cxn modelId="{63262AD7-0849-4B55-83FC-18CD0126567B}" type="presOf" srcId="{07B062F2-6B45-4246-B84F-879B3BD95F52}" destId="{33BFC145-B8E7-4A81-8026-253078F4990D}" srcOrd="0" destOrd="0" presId="urn:microsoft.com/office/officeart/2005/8/layout/process4"/>
    <dgm:cxn modelId="{B8032519-1540-42D9-8FDD-5B0369C5ABFF}" type="presParOf" srcId="{33BFC145-B8E7-4A81-8026-253078F4990D}" destId="{68F1FB15-AA74-456D-97F1-65A93CFE44E8}" srcOrd="0" destOrd="0" presId="urn:microsoft.com/office/officeart/2005/8/layout/process4"/>
    <dgm:cxn modelId="{BD544572-2A20-4101-ADF1-612741C4DED8}" type="presParOf" srcId="{68F1FB15-AA74-456D-97F1-65A93CFE44E8}" destId="{DB30B28E-7F59-4514-ACBE-31E857521667}" srcOrd="0" destOrd="0" presId="urn:microsoft.com/office/officeart/2005/8/layout/process4"/>
    <dgm:cxn modelId="{55E3606F-0BA4-4E84-89E6-1F1E77EC30AD}" type="presParOf" srcId="{33BFC145-B8E7-4A81-8026-253078F4990D}" destId="{AA2D80FB-FB4A-4E8D-A422-143AC9C4CF76}" srcOrd="1" destOrd="0" presId="urn:microsoft.com/office/officeart/2005/8/layout/process4"/>
    <dgm:cxn modelId="{2ACAB7B3-062C-4BE8-93E2-9169C70032C9}" type="presParOf" srcId="{33BFC145-B8E7-4A81-8026-253078F4990D}" destId="{87F16EDA-4B97-44FF-AB86-18BDA6B9DD8D}" srcOrd="2" destOrd="0" presId="urn:microsoft.com/office/officeart/2005/8/layout/process4"/>
    <dgm:cxn modelId="{F6FD1698-7A6C-414B-8C2C-31CB671365E5}" type="presParOf" srcId="{87F16EDA-4B97-44FF-AB86-18BDA6B9DD8D}" destId="{7182F9A4-97F6-4A0A-A6D5-296414DE1B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B062F2-6B45-4246-B84F-879B3BD95F52}" type="doc">
      <dgm:prSet loTypeId="urn:microsoft.com/office/officeart/2005/8/layout/process4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pPr rtl="1"/>
          <a:endParaRPr lang="he-IL"/>
        </a:p>
      </dgm:t>
    </dgm:pt>
    <dgm:pt modelId="{39CB8BE8-C8C3-41FE-8097-6BBC10A03B6B}">
      <dgm:prSet phldrT="[Text]"/>
      <dgm:spPr/>
      <dgm:t>
        <a:bodyPr/>
        <a:lstStyle/>
        <a:p>
          <a:pPr rtl="0"/>
          <a:r>
            <a:rPr lang="en-US" dirty="0" smtClean="0"/>
            <a:t>p</a:t>
          </a:r>
          <a:r>
            <a:rPr lang="he-IL" baseline="-25000" dirty="0" smtClean="0"/>
            <a:t>1</a:t>
          </a:r>
          <a:r>
            <a:rPr lang="en-US" dirty="0" smtClean="0">
              <a:sym typeface="Symbol"/>
            </a:rPr>
            <a:t>p</a:t>
          </a:r>
          <a:r>
            <a:rPr lang="he-IL" baseline="-25000" dirty="0" smtClean="0">
              <a:sym typeface="Symbol"/>
            </a:rPr>
            <a:t>2</a:t>
          </a:r>
          <a:r>
            <a:rPr lang="en-US" dirty="0" smtClean="0">
              <a:sym typeface="Symbol"/>
            </a:rPr>
            <a:t>  </a:t>
          </a:r>
          <a:r>
            <a:rPr lang="en-US" b="1" dirty="0" smtClean="0">
              <a:sym typeface="Symbol"/>
            </a:rPr>
            <a:t>/</a:t>
          </a:r>
          <a:r>
            <a:rPr lang="en-US" dirty="0" smtClean="0">
              <a:sym typeface="Symbol"/>
            </a:rPr>
            <a:t>   p</a:t>
          </a:r>
          <a:r>
            <a:rPr lang="he-IL" baseline="-25000" dirty="0" smtClean="0">
              <a:sym typeface="Symbol"/>
            </a:rPr>
            <a:t>1</a:t>
          </a:r>
          <a:r>
            <a:rPr lang="en-US" dirty="0" smtClean="0">
              <a:sym typeface="Symbol"/>
            </a:rPr>
            <a:t>p</a:t>
          </a:r>
          <a:r>
            <a:rPr lang="he-IL" baseline="-25000" dirty="0" smtClean="0">
              <a:sym typeface="Symbol"/>
            </a:rPr>
            <a:t>2</a:t>
          </a:r>
          <a:endParaRPr lang="he-IL" baseline="-25000" dirty="0" smtClean="0"/>
        </a:p>
      </dgm:t>
    </dgm:pt>
    <dgm:pt modelId="{4EF981C6-46BF-4AF1-ABAF-665A05A72303}" type="par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05903859-D454-4D0D-8109-504BBE5ECC5A}" type="sib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525697E9-F6C9-4B25-B04F-6947415380EE}">
      <dgm:prSet phldrT="[Text]" custT="1"/>
      <dgm:spPr/>
      <dgm:t>
        <a:bodyPr/>
        <a:lstStyle/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</a:t>
          </a:r>
          <a:r>
            <a:rPr kumimoji="0" lang="en-US" sz="2400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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rtl="0"/>
          <a:r>
            <a:rPr kumimoji="0" lang="en-US" sz="2400" b="0" i="0" u="none" strike="noStrike" cap="none" spc="0" normalizeH="0" baseline="0" noProof="0" dirty="0" err="1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</a:t>
          </a:r>
          <a:r>
            <a:rPr lang="en-US" sz="2400" dirty="0" smtClean="0"/>
            <a:t>f v(</a:t>
          </a:r>
          <a:r>
            <a:rPr lang="en-US" sz="2400" i="1" dirty="0" smtClean="0"/>
            <a:t>b</a:t>
          </a:r>
          <a:r>
            <a:rPr lang="en-US" sz="2400" dirty="0" smtClean="0"/>
            <a:t>,</a:t>
          </a:r>
          <a:r>
            <a:rPr lang="en-US" sz="2400" dirty="0" smtClean="0">
              <a:sym typeface="Symbol"/>
            </a:rPr>
            <a:t></a:t>
          </a:r>
          <a:r>
            <a:rPr lang="en-US" sz="2400" dirty="0" smtClean="0"/>
            <a:t>)=f or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for every b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≥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endParaRPr lang="he-IL" sz="2400" dirty="0"/>
        </a:p>
      </dgm:t>
    </dgm:pt>
    <dgm:pt modelId="{A416710E-B9B5-4140-999F-D0B4DF9D8B5F}" type="par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DC3B7CAD-B8E0-4D6B-B883-2E3C010C6E0E}" type="sib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33BFC145-B8E7-4A81-8026-253078F4990D}" type="pres">
      <dgm:prSet presAssocID="{07B062F2-6B45-4246-B84F-879B3BD95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8F1FB15-AA74-456D-97F1-65A93CFE44E8}" type="pres">
      <dgm:prSet presAssocID="{525697E9-F6C9-4B25-B04F-6947415380EE}" presName="boxAndChildren" presStyleCnt="0"/>
      <dgm:spPr/>
    </dgm:pt>
    <dgm:pt modelId="{DB30B28E-7F59-4514-ACBE-31E857521667}" type="pres">
      <dgm:prSet presAssocID="{525697E9-F6C9-4B25-B04F-6947415380EE}" presName="parentTextBox" presStyleLbl="node1" presStyleIdx="0" presStyleCnt="2" custScaleY="63881"/>
      <dgm:spPr/>
      <dgm:t>
        <a:bodyPr/>
        <a:lstStyle/>
        <a:p>
          <a:pPr rtl="1"/>
          <a:endParaRPr lang="he-IL"/>
        </a:p>
      </dgm:t>
    </dgm:pt>
    <dgm:pt modelId="{AA2D80FB-FB4A-4E8D-A422-143AC9C4CF76}" type="pres">
      <dgm:prSet presAssocID="{05903859-D454-4D0D-8109-504BBE5ECC5A}" presName="sp" presStyleCnt="0"/>
      <dgm:spPr/>
    </dgm:pt>
    <dgm:pt modelId="{87F16EDA-4B97-44FF-AB86-18BDA6B9DD8D}" type="pres">
      <dgm:prSet presAssocID="{39CB8BE8-C8C3-41FE-8097-6BBC10A03B6B}" presName="arrowAndChildren" presStyleCnt="0"/>
      <dgm:spPr/>
    </dgm:pt>
    <dgm:pt modelId="{7182F9A4-97F6-4A0A-A6D5-296414DE1BBE}" type="pres">
      <dgm:prSet presAssocID="{39CB8BE8-C8C3-41FE-8097-6BBC10A03B6B}" presName="parentTextArrow" presStyleLbl="node1" presStyleIdx="1" presStyleCnt="2" custScaleY="28363"/>
      <dgm:spPr/>
      <dgm:t>
        <a:bodyPr/>
        <a:lstStyle/>
        <a:p>
          <a:pPr rtl="1"/>
          <a:endParaRPr lang="he-IL"/>
        </a:p>
      </dgm:t>
    </dgm:pt>
  </dgm:ptLst>
  <dgm:cxnLst>
    <dgm:cxn modelId="{EC33AC99-42EB-43EB-8B28-D13300AB2D00}" srcId="{07B062F2-6B45-4246-B84F-879B3BD95F52}" destId="{39CB8BE8-C8C3-41FE-8097-6BBC10A03B6B}" srcOrd="0" destOrd="0" parTransId="{4EF981C6-46BF-4AF1-ABAF-665A05A72303}" sibTransId="{05903859-D454-4D0D-8109-504BBE5ECC5A}"/>
    <dgm:cxn modelId="{28B8B91B-4165-47F3-BDE3-104408185E2A}" type="presOf" srcId="{07B062F2-6B45-4246-B84F-879B3BD95F52}" destId="{33BFC145-B8E7-4A81-8026-253078F4990D}" srcOrd="0" destOrd="0" presId="urn:microsoft.com/office/officeart/2005/8/layout/process4"/>
    <dgm:cxn modelId="{71D99B0D-E25C-42A0-8C00-0507BEF7ED5D}" type="presOf" srcId="{525697E9-F6C9-4B25-B04F-6947415380EE}" destId="{DB30B28E-7F59-4514-ACBE-31E857521667}" srcOrd="0" destOrd="0" presId="urn:microsoft.com/office/officeart/2005/8/layout/process4"/>
    <dgm:cxn modelId="{4763DE69-DBC0-449C-9546-40CF3F871514}" srcId="{07B062F2-6B45-4246-B84F-879B3BD95F52}" destId="{525697E9-F6C9-4B25-B04F-6947415380EE}" srcOrd="1" destOrd="0" parTransId="{A416710E-B9B5-4140-999F-D0B4DF9D8B5F}" sibTransId="{DC3B7CAD-B8E0-4D6B-B883-2E3C010C6E0E}"/>
    <dgm:cxn modelId="{F40784ED-F218-4A0A-B98A-1F4F7D9BC95A}" type="presOf" srcId="{39CB8BE8-C8C3-41FE-8097-6BBC10A03B6B}" destId="{7182F9A4-97F6-4A0A-A6D5-296414DE1BBE}" srcOrd="0" destOrd="0" presId="urn:microsoft.com/office/officeart/2005/8/layout/process4"/>
    <dgm:cxn modelId="{2ABBCB2F-871F-43ED-B5C3-D9DE700B9254}" type="presParOf" srcId="{33BFC145-B8E7-4A81-8026-253078F4990D}" destId="{68F1FB15-AA74-456D-97F1-65A93CFE44E8}" srcOrd="0" destOrd="0" presId="urn:microsoft.com/office/officeart/2005/8/layout/process4"/>
    <dgm:cxn modelId="{69559F3A-FD03-4FE4-AC8E-C0879AA746E9}" type="presParOf" srcId="{68F1FB15-AA74-456D-97F1-65A93CFE44E8}" destId="{DB30B28E-7F59-4514-ACBE-31E857521667}" srcOrd="0" destOrd="0" presId="urn:microsoft.com/office/officeart/2005/8/layout/process4"/>
    <dgm:cxn modelId="{158968C5-A8D7-434A-8116-1A662741B6E2}" type="presParOf" srcId="{33BFC145-B8E7-4A81-8026-253078F4990D}" destId="{AA2D80FB-FB4A-4E8D-A422-143AC9C4CF76}" srcOrd="1" destOrd="0" presId="urn:microsoft.com/office/officeart/2005/8/layout/process4"/>
    <dgm:cxn modelId="{9E9ACB78-0D4F-4473-96A1-FA754F546E3C}" type="presParOf" srcId="{33BFC145-B8E7-4A81-8026-253078F4990D}" destId="{87F16EDA-4B97-44FF-AB86-18BDA6B9DD8D}" srcOrd="2" destOrd="0" presId="urn:microsoft.com/office/officeart/2005/8/layout/process4"/>
    <dgm:cxn modelId="{AD102DC1-EF53-47BD-A31A-3134CCFC8DE4}" type="presParOf" srcId="{87F16EDA-4B97-44FF-AB86-18BDA6B9DD8D}" destId="{7182F9A4-97F6-4A0A-A6D5-296414DE1B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B062F2-6B45-4246-B84F-879B3BD95F52}" type="doc">
      <dgm:prSet loTypeId="urn:microsoft.com/office/officeart/2005/8/layout/process4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pPr rtl="1"/>
          <a:endParaRPr lang="he-IL"/>
        </a:p>
      </dgm:t>
    </dgm:pt>
    <dgm:pt modelId="{39CB8BE8-C8C3-41FE-8097-6BBC10A03B6B}">
      <dgm:prSet phldrT="[Text]"/>
      <dgm:spPr/>
      <dgm:t>
        <a:bodyPr/>
        <a:lstStyle/>
        <a:p>
          <a:pPr rtl="0"/>
          <a:r>
            <a:rPr lang="en-US" dirty="0" smtClean="0">
              <a:sym typeface="Symbol"/>
            </a:rPr>
            <a:t>p</a:t>
          </a:r>
          <a:r>
            <a:rPr lang="he-IL" baseline="-25000" dirty="0" smtClean="0">
              <a:sym typeface="Symbol"/>
            </a:rPr>
            <a:t>1</a:t>
          </a:r>
          <a:r>
            <a:rPr lang="en-US" dirty="0" smtClean="0">
              <a:sym typeface="Symbol"/>
            </a:rPr>
            <a:t>  </a:t>
          </a:r>
          <a:r>
            <a:rPr lang="en-US" dirty="0" smtClean="0"/>
            <a:t>p</a:t>
          </a:r>
          <a:r>
            <a:rPr lang="he-IL" baseline="-25000" dirty="0" smtClean="0"/>
            <a:t>2</a:t>
          </a:r>
          <a:r>
            <a:rPr lang="en-US" dirty="0" smtClean="0">
              <a:sym typeface="Symbol"/>
            </a:rPr>
            <a:t> </a:t>
          </a:r>
          <a:r>
            <a:rPr lang="en-US" b="1" dirty="0" smtClean="0">
              <a:sym typeface="Symbol"/>
            </a:rPr>
            <a:t>/</a:t>
          </a:r>
          <a:r>
            <a:rPr lang="en-US" dirty="0" smtClean="0">
              <a:sym typeface="Symbol"/>
            </a:rPr>
            <a:t>  p</a:t>
          </a:r>
          <a:r>
            <a:rPr lang="he-IL" baseline="-25000" dirty="0" smtClean="0">
              <a:sym typeface="Symbol"/>
            </a:rPr>
            <a:t>1</a:t>
          </a:r>
          <a:r>
            <a:rPr lang="en-US" baseline="-25000" dirty="0" smtClean="0">
              <a:sym typeface="Symbol"/>
            </a:rPr>
            <a:t>     </a:t>
          </a:r>
          <a:r>
            <a:rPr lang="en-US" dirty="0" smtClean="0">
              <a:sym typeface="Symbol"/>
            </a:rPr>
            <a:t>p</a:t>
          </a:r>
          <a:r>
            <a:rPr lang="he-IL" baseline="-25000" dirty="0" smtClean="0">
              <a:sym typeface="Symbol"/>
            </a:rPr>
            <a:t>2</a:t>
          </a:r>
          <a:r>
            <a:rPr lang="en-US" baseline="-25000" dirty="0" smtClean="0">
              <a:sym typeface="Symbol"/>
            </a:rPr>
            <a:t> </a:t>
          </a:r>
          <a:r>
            <a:rPr lang="en-US" dirty="0" smtClean="0">
              <a:sym typeface="Symbol"/>
            </a:rPr>
            <a:t></a:t>
          </a:r>
          <a:endParaRPr lang="he-IL" dirty="0"/>
        </a:p>
      </dgm:t>
    </dgm:pt>
    <dgm:pt modelId="{4EF981C6-46BF-4AF1-ABAF-665A05A72303}" type="par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05903859-D454-4D0D-8109-504BBE5ECC5A}" type="sib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525697E9-F6C9-4B25-B04F-6947415380EE}">
      <dgm:prSet phldrT="[Text]" custT="1"/>
      <dgm:spPr/>
      <dgm:t>
        <a:bodyPr/>
        <a:lstStyle/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  </a:t>
          </a:r>
          <a:r>
            <a:rPr kumimoji="0" lang="en-US" sz="2400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 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and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  <a:endParaRPr lang="he-IL" sz="2400" dirty="0"/>
        </a:p>
      </dgm:t>
    </dgm:pt>
    <dgm:pt modelId="{A416710E-B9B5-4140-999F-D0B4DF9D8B5F}" type="par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DC3B7CAD-B8E0-4D6B-B883-2E3C010C6E0E}" type="sib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33BFC145-B8E7-4A81-8026-253078F4990D}" type="pres">
      <dgm:prSet presAssocID="{07B062F2-6B45-4246-B84F-879B3BD95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8F1FB15-AA74-456D-97F1-65A93CFE44E8}" type="pres">
      <dgm:prSet presAssocID="{525697E9-F6C9-4B25-B04F-6947415380EE}" presName="boxAndChildren" presStyleCnt="0"/>
      <dgm:spPr/>
    </dgm:pt>
    <dgm:pt modelId="{DB30B28E-7F59-4514-ACBE-31E857521667}" type="pres">
      <dgm:prSet presAssocID="{525697E9-F6C9-4B25-B04F-6947415380EE}" presName="parentTextBox" presStyleLbl="node1" presStyleIdx="0" presStyleCnt="2" custScaleY="63881"/>
      <dgm:spPr/>
      <dgm:t>
        <a:bodyPr/>
        <a:lstStyle/>
        <a:p>
          <a:pPr rtl="1"/>
          <a:endParaRPr lang="he-IL"/>
        </a:p>
      </dgm:t>
    </dgm:pt>
    <dgm:pt modelId="{AA2D80FB-FB4A-4E8D-A422-143AC9C4CF76}" type="pres">
      <dgm:prSet presAssocID="{05903859-D454-4D0D-8109-504BBE5ECC5A}" presName="sp" presStyleCnt="0"/>
      <dgm:spPr/>
    </dgm:pt>
    <dgm:pt modelId="{87F16EDA-4B97-44FF-AB86-18BDA6B9DD8D}" type="pres">
      <dgm:prSet presAssocID="{39CB8BE8-C8C3-41FE-8097-6BBC10A03B6B}" presName="arrowAndChildren" presStyleCnt="0"/>
      <dgm:spPr/>
    </dgm:pt>
    <dgm:pt modelId="{7182F9A4-97F6-4A0A-A6D5-296414DE1BBE}" type="pres">
      <dgm:prSet presAssocID="{39CB8BE8-C8C3-41FE-8097-6BBC10A03B6B}" presName="parentTextArrow" presStyleLbl="node1" presStyleIdx="1" presStyleCnt="2" custScaleY="28363"/>
      <dgm:spPr/>
      <dgm:t>
        <a:bodyPr/>
        <a:lstStyle/>
        <a:p>
          <a:pPr rtl="1"/>
          <a:endParaRPr lang="he-IL"/>
        </a:p>
      </dgm:t>
    </dgm:pt>
  </dgm:ptLst>
  <dgm:cxnLst>
    <dgm:cxn modelId="{EC33AC99-42EB-43EB-8B28-D13300AB2D00}" srcId="{07B062F2-6B45-4246-B84F-879B3BD95F52}" destId="{39CB8BE8-C8C3-41FE-8097-6BBC10A03B6B}" srcOrd="0" destOrd="0" parTransId="{4EF981C6-46BF-4AF1-ABAF-665A05A72303}" sibTransId="{05903859-D454-4D0D-8109-504BBE5ECC5A}"/>
    <dgm:cxn modelId="{9EEB3D16-63D7-4EC5-B308-F5D5A02F4A06}" type="presOf" srcId="{07B062F2-6B45-4246-B84F-879B3BD95F52}" destId="{33BFC145-B8E7-4A81-8026-253078F4990D}" srcOrd="0" destOrd="0" presId="urn:microsoft.com/office/officeart/2005/8/layout/process4"/>
    <dgm:cxn modelId="{7BCCAF65-9FC9-464F-998E-4345711553C6}" type="presOf" srcId="{525697E9-F6C9-4B25-B04F-6947415380EE}" destId="{DB30B28E-7F59-4514-ACBE-31E857521667}" srcOrd="0" destOrd="0" presId="urn:microsoft.com/office/officeart/2005/8/layout/process4"/>
    <dgm:cxn modelId="{4763DE69-DBC0-449C-9546-40CF3F871514}" srcId="{07B062F2-6B45-4246-B84F-879B3BD95F52}" destId="{525697E9-F6C9-4B25-B04F-6947415380EE}" srcOrd="1" destOrd="0" parTransId="{A416710E-B9B5-4140-999F-D0B4DF9D8B5F}" sibTransId="{DC3B7CAD-B8E0-4D6B-B883-2E3C010C6E0E}"/>
    <dgm:cxn modelId="{817C1F70-4A39-4A33-84A4-BFD8AB3606B1}" type="presOf" srcId="{39CB8BE8-C8C3-41FE-8097-6BBC10A03B6B}" destId="{7182F9A4-97F6-4A0A-A6D5-296414DE1BBE}" srcOrd="0" destOrd="0" presId="urn:microsoft.com/office/officeart/2005/8/layout/process4"/>
    <dgm:cxn modelId="{BF75F15A-488F-4118-B82B-05797F9854AA}" type="presParOf" srcId="{33BFC145-B8E7-4A81-8026-253078F4990D}" destId="{68F1FB15-AA74-456D-97F1-65A93CFE44E8}" srcOrd="0" destOrd="0" presId="urn:microsoft.com/office/officeart/2005/8/layout/process4"/>
    <dgm:cxn modelId="{FA28F5AD-727D-480D-9E30-E6E48F4BA40D}" type="presParOf" srcId="{68F1FB15-AA74-456D-97F1-65A93CFE44E8}" destId="{DB30B28E-7F59-4514-ACBE-31E857521667}" srcOrd="0" destOrd="0" presId="urn:microsoft.com/office/officeart/2005/8/layout/process4"/>
    <dgm:cxn modelId="{E3AF53A4-8226-483A-B70B-97924BD25F29}" type="presParOf" srcId="{33BFC145-B8E7-4A81-8026-253078F4990D}" destId="{AA2D80FB-FB4A-4E8D-A422-143AC9C4CF76}" srcOrd="1" destOrd="0" presId="urn:microsoft.com/office/officeart/2005/8/layout/process4"/>
    <dgm:cxn modelId="{9A519D1D-A55A-43AE-A1DC-1CE07F5FE042}" type="presParOf" srcId="{33BFC145-B8E7-4A81-8026-253078F4990D}" destId="{87F16EDA-4B97-44FF-AB86-18BDA6B9DD8D}" srcOrd="2" destOrd="0" presId="urn:microsoft.com/office/officeart/2005/8/layout/process4"/>
    <dgm:cxn modelId="{D2C2560F-3C9B-426A-A29D-DB366830DFE1}" type="presParOf" srcId="{87F16EDA-4B97-44FF-AB86-18BDA6B9DD8D}" destId="{7182F9A4-97F6-4A0A-A6D5-296414DE1B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B062F2-6B45-4246-B84F-879B3BD95F52}" type="doc">
      <dgm:prSet loTypeId="urn:microsoft.com/office/officeart/2005/8/layout/process4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pPr rtl="1"/>
          <a:endParaRPr lang="he-IL"/>
        </a:p>
      </dgm:t>
    </dgm:pt>
    <dgm:pt modelId="{39CB8BE8-C8C3-41FE-8097-6BBC10A03B6B}">
      <dgm:prSet phldrT="[Text]"/>
      <dgm:spPr/>
      <dgm:t>
        <a:bodyPr/>
        <a:lstStyle/>
        <a:p>
          <a:pPr rtl="0"/>
          <a:r>
            <a:rPr lang="en-US" dirty="0" smtClean="0">
              <a:sym typeface="Symbol"/>
            </a:rPr>
            <a:t>p</a:t>
          </a:r>
          <a:r>
            <a:rPr lang="he-IL" baseline="-25000" dirty="0" smtClean="0">
              <a:sym typeface="Symbol"/>
            </a:rPr>
            <a:t>2</a:t>
          </a:r>
          <a:r>
            <a:rPr lang="en-US" dirty="0" smtClean="0">
              <a:sym typeface="Symbol"/>
            </a:rPr>
            <a:t>  </a:t>
          </a:r>
          <a:r>
            <a:rPr lang="en-US" b="1" dirty="0" smtClean="0">
              <a:sym typeface="Symbol"/>
            </a:rPr>
            <a:t>/</a:t>
          </a:r>
          <a:r>
            <a:rPr lang="en-US" dirty="0" smtClean="0">
              <a:sym typeface="Symbol"/>
            </a:rPr>
            <a:t>   p</a:t>
          </a:r>
          <a:r>
            <a:rPr lang="he-IL" baseline="-25000" dirty="0" smtClean="0">
              <a:sym typeface="Symbol"/>
            </a:rPr>
            <a:t>1</a:t>
          </a:r>
          <a:r>
            <a:rPr lang="en-US" baseline="-25000" dirty="0" smtClean="0">
              <a:sym typeface="Symbol"/>
            </a:rPr>
            <a:t>     </a:t>
          </a:r>
          <a:r>
            <a:rPr lang="en-US" dirty="0" smtClean="0">
              <a:sym typeface="Symbol"/>
            </a:rPr>
            <a:t>p</a:t>
          </a:r>
          <a:r>
            <a:rPr lang="he-IL" baseline="-25000" dirty="0" smtClean="0">
              <a:sym typeface="Symbol"/>
            </a:rPr>
            <a:t>2</a:t>
          </a:r>
          <a:endParaRPr lang="he-IL" dirty="0"/>
        </a:p>
      </dgm:t>
    </dgm:pt>
    <dgm:pt modelId="{4EF981C6-46BF-4AF1-ABAF-665A05A72303}" type="par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05903859-D454-4D0D-8109-504BBE5ECC5A}" type="sibTrans" cxnId="{EC33AC99-42EB-43EB-8B28-D13300AB2D00}">
      <dgm:prSet/>
      <dgm:spPr/>
      <dgm:t>
        <a:bodyPr/>
        <a:lstStyle/>
        <a:p>
          <a:pPr rtl="1"/>
          <a:endParaRPr lang="he-IL"/>
        </a:p>
      </dgm:t>
    </dgm:pt>
    <dgm:pt modelId="{525697E9-F6C9-4B25-B04F-6947415380EE}">
      <dgm:prSet phldrT="[Text]" custT="1"/>
      <dgm:spPr/>
      <dgm:t>
        <a:bodyPr/>
        <a:lstStyle/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</a:t>
          </a:r>
          <a:r>
            <a:rPr kumimoji="0" lang="en-US" sz="2400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   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rtl="0"/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</a:t>
          </a:r>
          <a:endParaRPr lang="he-IL" sz="2400" dirty="0"/>
        </a:p>
      </dgm:t>
    </dgm:pt>
    <dgm:pt modelId="{A416710E-B9B5-4140-999F-D0B4DF9D8B5F}" type="par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DC3B7CAD-B8E0-4D6B-B883-2E3C010C6E0E}" type="sibTrans" cxnId="{4763DE69-DBC0-449C-9546-40CF3F871514}">
      <dgm:prSet/>
      <dgm:spPr/>
      <dgm:t>
        <a:bodyPr/>
        <a:lstStyle/>
        <a:p>
          <a:pPr rtl="1"/>
          <a:endParaRPr lang="he-IL"/>
        </a:p>
      </dgm:t>
    </dgm:pt>
    <dgm:pt modelId="{33BFC145-B8E7-4A81-8026-253078F4990D}" type="pres">
      <dgm:prSet presAssocID="{07B062F2-6B45-4246-B84F-879B3BD95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8F1FB15-AA74-456D-97F1-65A93CFE44E8}" type="pres">
      <dgm:prSet presAssocID="{525697E9-F6C9-4B25-B04F-6947415380EE}" presName="boxAndChildren" presStyleCnt="0"/>
      <dgm:spPr/>
    </dgm:pt>
    <dgm:pt modelId="{DB30B28E-7F59-4514-ACBE-31E857521667}" type="pres">
      <dgm:prSet presAssocID="{525697E9-F6C9-4B25-B04F-6947415380EE}" presName="parentTextBox" presStyleLbl="node1" presStyleIdx="0" presStyleCnt="2" custScaleY="63881"/>
      <dgm:spPr/>
      <dgm:t>
        <a:bodyPr/>
        <a:lstStyle/>
        <a:p>
          <a:pPr rtl="1"/>
          <a:endParaRPr lang="he-IL"/>
        </a:p>
      </dgm:t>
    </dgm:pt>
    <dgm:pt modelId="{AA2D80FB-FB4A-4E8D-A422-143AC9C4CF76}" type="pres">
      <dgm:prSet presAssocID="{05903859-D454-4D0D-8109-504BBE5ECC5A}" presName="sp" presStyleCnt="0"/>
      <dgm:spPr/>
    </dgm:pt>
    <dgm:pt modelId="{87F16EDA-4B97-44FF-AB86-18BDA6B9DD8D}" type="pres">
      <dgm:prSet presAssocID="{39CB8BE8-C8C3-41FE-8097-6BBC10A03B6B}" presName="arrowAndChildren" presStyleCnt="0"/>
      <dgm:spPr/>
    </dgm:pt>
    <dgm:pt modelId="{7182F9A4-97F6-4A0A-A6D5-296414DE1BBE}" type="pres">
      <dgm:prSet presAssocID="{39CB8BE8-C8C3-41FE-8097-6BBC10A03B6B}" presName="parentTextArrow" presStyleLbl="node1" presStyleIdx="1" presStyleCnt="2" custScaleY="28363"/>
      <dgm:spPr/>
      <dgm:t>
        <a:bodyPr/>
        <a:lstStyle/>
        <a:p>
          <a:pPr rtl="1"/>
          <a:endParaRPr lang="he-IL"/>
        </a:p>
      </dgm:t>
    </dgm:pt>
  </dgm:ptLst>
  <dgm:cxnLst>
    <dgm:cxn modelId="{EC33AC99-42EB-43EB-8B28-D13300AB2D00}" srcId="{07B062F2-6B45-4246-B84F-879B3BD95F52}" destId="{39CB8BE8-C8C3-41FE-8097-6BBC10A03B6B}" srcOrd="0" destOrd="0" parTransId="{4EF981C6-46BF-4AF1-ABAF-665A05A72303}" sibTransId="{05903859-D454-4D0D-8109-504BBE5ECC5A}"/>
    <dgm:cxn modelId="{CC5D896C-51B5-4688-A20D-7173781D3CF3}" type="presOf" srcId="{07B062F2-6B45-4246-B84F-879B3BD95F52}" destId="{33BFC145-B8E7-4A81-8026-253078F4990D}" srcOrd="0" destOrd="0" presId="urn:microsoft.com/office/officeart/2005/8/layout/process4"/>
    <dgm:cxn modelId="{4763DE69-DBC0-449C-9546-40CF3F871514}" srcId="{07B062F2-6B45-4246-B84F-879B3BD95F52}" destId="{525697E9-F6C9-4B25-B04F-6947415380EE}" srcOrd="1" destOrd="0" parTransId="{A416710E-B9B5-4140-999F-D0B4DF9D8B5F}" sibTransId="{DC3B7CAD-B8E0-4D6B-B883-2E3C010C6E0E}"/>
    <dgm:cxn modelId="{EB53724E-A4F2-4E55-BCCB-01CC23780401}" type="presOf" srcId="{39CB8BE8-C8C3-41FE-8097-6BBC10A03B6B}" destId="{7182F9A4-97F6-4A0A-A6D5-296414DE1BBE}" srcOrd="0" destOrd="0" presId="urn:microsoft.com/office/officeart/2005/8/layout/process4"/>
    <dgm:cxn modelId="{CD50A06F-7B8A-48E5-A39D-998B59E81300}" type="presOf" srcId="{525697E9-F6C9-4B25-B04F-6947415380EE}" destId="{DB30B28E-7F59-4514-ACBE-31E857521667}" srcOrd="0" destOrd="0" presId="urn:microsoft.com/office/officeart/2005/8/layout/process4"/>
    <dgm:cxn modelId="{330DEC97-9935-4538-A283-9E022533947C}" type="presParOf" srcId="{33BFC145-B8E7-4A81-8026-253078F4990D}" destId="{68F1FB15-AA74-456D-97F1-65A93CFE44E8}" srcOrd="0" destOrd="0" presId="urn:microsoft.com/office/officeart/2005/8/layout/process4"/>
    <dgm:cxn modelId="{858D299E-7A72-4213-8901-F37497961327}" type="presParOf" srcId="{68F1FB15-AA74-456D-97F1-65A93CFE44E8}" destId="{DB30B28E-7F59-4514-ACBE-31E857521667}" srcOrd="0" destOrd="0" presId="urn:microsoft.com/office/officeart/2005/8/layout/process4"/>
    <dgm:cxn modelId="{A0C79B59-8606-46CA-AF4C-1AFF7BEA7D04}" type="presParOf" srcId="{33BFC145-B8E7-4A81-8026-253078F4990D}" destId="{AA2D80FB-FB4A-4E8D-A422-143AC9C4CF76}" srcOrd="1" destOrd="0" presId="urn:microsoft.com/office/officeart/2005/8/layout/process4"/>
    <dgm:cxn modelId="{53316D51-3A5E-4B6D-8A37-349A5DDA8325}" type="presParOf" srcId="{33BFC145-B8E7-4A81-8026-253078F4990D}" destId="{87F16EDA-4B97-44FF-AB86-18BDA6B9DD8D}" srcOrd="2" destOrd="0" presId="urn:microsoft.com/office/officeart/2005/8/layout/process4"/>
    <dgm:cxn modelId="{F9F72521-29FC-4F95-A68B-A19C4B3A1C91}" type="presParOf" srcId="{87F16EDA-4B97-44FF-AB86-18BDA6B9DD8D}" destId="{7182F9A4-97F6-4A0A-A6D5-296414DE1B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C320D3-639E-4DCB-87CF-13EBA3A6DB04}">
      <dsp:nvSpPr>
        <dsp:cNvPr id="0" name=""/>
        <dsp:cNvSpPr/>
      </dsp:nvSpPr>
      <dsp:spPr>
        <a:xfrm rot="5400000">
          <a:off x="4710789" y="-1835392"/>
          <a:ext cx="974079" cy="48920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3600" u="none" kern="1200" baseline="0" dirty="0" smtClean="0">
              <a:sym typeface="Symbol"/>
            </a:rPr>
            <a:t></a:t>
          </a:r>
          <a:endParaRPr lang="he-IL" sz="3600" kern="1200" dirty="0"/>
        </a:p>
      </dsp:txBody>
      <dsp:txXfrm rot="5400000">
        <a:off x="4710789" y="-1835392"/>
        <a:ext cx="974079" cy="4892074"/>
      </dsp:txXfrm>
    </dsp:sp>
    <dsp:sp modelId="{F475039C-1838-4D42-BCB7-EB69682515BC}">
      <dsp:nvSpPr>
        <dsp:cNvPr id="0" name=""/>
        <dsp:cNvSpPr/>
      </dsp:nvSpPr>
      <dsp:spPr>
        <a:xfrm>
          <a:off x="0" y="0"/>
          <a:ext cx="2751791" cy="1217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Axioms</a:t>
          </a:r>
          <a:endParaRPr lang="he-IL" sz="3600" kern="1200" dirty="0"/>
        </a:p>
      </dsp:txBody>
      <dsp:txXfrm>
        <a:off x="0" y="0"/>
        <a:ext cx="2751791" cy="1217599"/>
      </dsp:txXfrm>
    </dsp:sp>
    <dsp:sp modelId="{DDB5ABE2-9D75-46E3-97D5-C95280991E6B}">
      <dsp:nvSpPr>
        <dsp:cNvPr id="0" name=""/>
        <dsp:cNvSpPr/>
      </dsp:nvSpPr>
      <dsp:spPr>
        <a:xfrm rot="5400000">
          <a:off x="4710789" y="-556913"/>
          <a:ext cx="974079" cy="48920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    Cut         Weakening</a:t>
          </a:r>
          <a:endParaRPr lang="he-IL" sz="24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2000" kern="1200" dirty="0"/>
        </a:p>
      </dsp:txBody>
      <dsp:txXfrm rot="5400000">
        <a:off x="4710789" y="-556913"/>
        <a:ext cx="974079" cy="4892074"/>
      </dsp:txXfrm>
    </dsp:sp>
    <dsp:sp modelId="{1BF4975F-0277-47F7-9121-71C2ECA04865}">
      <dsp:nvSpPr>
        <dsp:cNvPr id="0" name=""/>
        <dsp:cNvSpPr/>
      </dsp:nvSpPr>
      <dsp:spPr>
        <a:xfrm>
          <a:off x="0" y="1280324"/>
          <a:ext cx="2751791" cy="1217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Structural Rules</a:t>
          </a:r>
          <a:endParaRPr lang="he-IL" sz="3600" kern="1200" dirty="0"/>
        </a:p>
      </dsp:txBody>
      <dsp:txXfrm>
        <a:off x="0" y="1280324"/>
        <a:ext cx="2751791" cy="1217599"/>
      </dsp:txXfrm>
    </dsp:sp>
    <dsp:sp modelId="{B589E37E-4AEC-4016-A57F-99A222FFCF79}">
      <dsp:nvSpPr>
        <dsp:cNvPr id="0" name=""/>
        <dsp:cNvSpPr/>
      </dsp:nvSpPr>
      <dsp:spPr>
        <a:xfrm rot="5400000">
          <a:off x="4710789" y="721566"/>
          <a:ext cx="974079" cy="48920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Strict Canonical Introduction and  Elimination Rules</a:t>
          </a:r>
          <a:endParaRPr lang="he-IL" sz="2400" kern="1200" dirty="0"/>
        </a:p>
      </dsp:txBody>
      <dsp:txXfrm rot="5400000">
        <a:off x="4710789" y="721566"/>
        <a:ext cx="974079" cy="4892074"/>
      </dsp:txXfrm>
    </dsp:sp>
    <dsp:sp modelId="{98A1AAF3-396F-41EC-85D3-9CF5983E5A1C}">
      <dsp:nvSpPr>
        <dsp:cNvPr id="0" name=""/>
        <dsp:cNvSpPr/>
      </dsp:nvSpPr>
      <dsp:spPr>
        <a:xfrm>
          <a:off x="0" y="2558803"/>
          <a:ext cx="2751791" cy="1217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Logical Rules</a:t>
          </a:r>
          <a:endParaRPr lang="he-IL" sz="3600" kern="1200" dirty="0"/>
        </a:p>
      </dsp:txBody>
      <dsp:txXfrm>
        <a:off x="0" y="2558803"/>
        <a:ext cx="2751791" cy="121759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38F402-CE6D-49B8-94F9-E53D516A1ADB}">
      <dsp:nvSpPr>
        <dsp:cNvPr id="0" name=""/>
        <dsp:cNvSpPr/>
      </dsp:nvSpPr>
      <dsp:spPr>
        <a:xfrm>
          <a:off x="2674739" y="2285"/>
          <a:ext cx="1508569" cy="150856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Consistency</a:t>
          </a:r>
          <a:endParaRPr lang="he-IL" sz="1600" kern="1200" dirty="0">
            <a:solidFill>
              <a:schemeClr val="tx1"/>
            </a:solidFill>
          </a:endParaRPr>
        </a:p>
      </dsp:txBody>
      <dsp:txXfrm>
        <a:off x="2674739" y="2285"/>
        <a:ext cx="1508569" cy="1508569"/>
      </dsp:txXfrm>
    </dsp:sp>
    <dsp:sp modelId="{4F5A0E13-BFB9-4B2E-BB41-042D4DC418F0}">
      <dsp:nvSpPr>
        <dsp:cNvPr id="0" name=""/>
        <dsp:cNvSpPr/>
      </dsp:nvSpPr>
      <dsp:spPr>
        <a:xfrm rot="13417116">
          <a:off x="4021266" y="1294428"/>
          <a:ext cx="400373" cy="5091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13417116">
        <a:off x="4021266" y="1294428"/>
        <a:ext cx="400373" cy="509142"/>
      </dsp:txXfrm>
    </dsp:sp>
    <dsp:sp modelId="{9004CF3E-AEAA-43BC-A356-A5488F5B177A}">
      <dsp:nvSpPr>
        <dsp:cNvPr id="0" name=""/>
        <dsp:cNvSpPr/>
      </dsp:nvSpPr>
      <dsp:spPr>
        <a:xfrm>
          <a:off x="4275623" y="1603169"/>
          <a:ext cx="1508569" cy="15085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Cut Elimination</a:t>
          </a:r>
          <a:endParaRPr lang="he-IL" sz="1600" kern="1200" dirty="0"/>
        </a:p>
      </dsp:txBody>
      <dsp:txXfrm>
        <a:off x="4275623" y="1603169"/>
        <a:ext cx="1508569" cy="1508569"/>
      </dsp:txXfrm>
    </dsp:sp>
    <dsp:sp modelId="{E9539BD9-FBC3-4AAD-A086-C983B09E69E8}">
      <dsp:nvSpPr>
        <dsp:cNvPr id="0" name=""/>
        <dsp:cNvSpPr/>
      </dsp:nvSpPr>
      <dsp:spPr>
        <a:xfrm rot="18861846">
          <a:off x="4037291" y="2895312"/>
          <a:ext cx="400373" cy="5091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18861846">
        <a:off x="4037291" y="2895312"/>
        <a:ext cx="400373" cy="509142"/>
      </dsp:txXfrm>
    </dsp:sp>
    <dsp:sp modelId="{CF1A8544-1C6C-4481-95B7-EFD72E5F2771}">
      <dsp:nvSpPr>
        <dsp:cNvPr id="0" name=""/>
        <dsp:cNvSpPr/>
      </dsp:nvSpPr>
      <dsp:spPr>
        <a:xfrm>
          <a:off x="2674739" y="3204053"/>
          <a:ext cx="1508569" cy="15085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Strong Cut Elimination</a:t>
          </a:r>
          <a:endParaRPr lang="he-IL" sz="1600" kern="1200" dirty="0"/>
        </a:p>
      </dsp:txBody>
      <dsp:txXfrm>
        <a:off x="2674739" y="3204053"/>
        <a:ext cx="1508569" cy="1508569"/>
      </dsp:txXfrm>
    </dsp:sp>
    <dsp:sp modelId="{69C7390F-1E4B-4439-8EBE-C7102D422E19}">
      <dsp:nvSpPr>
        <dsp:cNvPr id="0" name=""/>
        <dsp:cNvSpPr/>
      </dsp:nvSpPr>
      <dsp:spPr>
        <a:xfrm rot="2525102">
          <a:off x="2436407" y="2911337"/>
          <a:ext cx="400373" cy="5091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2525102">
        <a:off x="2436407" y="2911337"/>
        <a:ext cx="400373" cy="509142"/>
      </dsp:txXfrm>
    </dsp:sp>
    <dsp:sp modelId="{55B3752A-21E3-4D18-B506-16D9B596B8E8}">
      <dsp:nvSpPr>
        <dsp:cNvPr id="0" name=""/>
        <dsp:cNvSpPr/>
      </dsp:nvSpPr>
      <dsp:spPr>
        <a:xfrm>
          <a:off x="1073855" y="1603169"/>
          <a:ext cx="1508569" cy="1508569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Coherence</a:t>
          </a:r>
          <a:endParaRPr lang="he-IL" sz="1600" kern="1200" dirty="0">
            <a:solidFill>
              <a:schemeClr val="tx1"/>
            </a:solidFill>
          </a:endParaRPr>
        </a:p>
      </dsp:txBody>
      <dsp:txXfrm>
        <a:off x="1073855" y="1603169"/>
        <a:ext cx="1508569" cy="1508569"/>
      </dsp:txXfrm>
    </dsp:sp>
    <dsp:sp modelId="{58D07188-BCD5-4A76-B834-73D59D6DDBB1}">
      <dsp:nvSpPr>
        <dsp:cNvPr id="0" name=""/>
        <dsp:cNvSpPr/>
      </dsp:nvSpPr>
      <dsp:spPr>
        <a:xfrm rot="8291665">
          <a:off x="2420382" y="1310453"/>
          <a:ext cx="400373" cy="50914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8291665">
        <a:off x="2420382" y="1310453"/>
        <a:ext cx="400373" cy="50914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C320D3-639E-4DCB-87CF-13EBA3A6DB04}">
      <dsp:nvSpPr>
        <dsp:cNvPr id="0" name=""/>
        <dsp:cNvSpPr/>
      </dsp:nvSpPr>
      <dsp:spPr>
        <a:xfrm rot="5400000">
          <a:off x="4953678" y="-1949693"/>
          <a:ext cx="974079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3600" u="none" kern="1200" baseline="0" dirty="0" smtClean="0">
              <a:sym typeface="Symbol"/>
            </a:rPr>
            <a:t></a:t>
          </a:r>
          <a:endParaRPr lang="he-IL" sz="3600" kern="1200" dirty="0"/>
        </a:p>
      </dsp:txBody>
      <dsp:txXfrm rot="5400000">
        <a:off x="4953678" y="-1949693"/>
        <a:ext cx="974079" cy="5120675"/>
      </dsp:txXfrm>
    </dsp:sp>
    <dsp:sp modelId="{F475039C-1838-4D42-BCB7-EB69682515BC}">
      <dsp:nvSpPr>
        <dsp:cNvPr id="0" name=""/>
        <dsp:cNvSpPr/>
      </dsp:nvSpPr>
      <dsp:spPr>
        <a:xfrm>
          <a:off x="0" y="0"/>
          <a:ext cx="2880380" cy="1217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Axioms</a:t>
          </a:r>
          <a:endParaRPr lang="he-IL" sz="3600" kern="1200" dirty="0"/>
        </a:p>
      </dsp:txBody>
      <dsp:txXfrm>
        <a:off x="0" y="0"/>
        <a:ext cx="2880380" cy="1217599"/>
      </dsp:txXfrm>
    </dsp:sp>
    <dsp:sp modelId="{DDB5ABE2-9D75-46E3-97D5-C95280991E6B}">
      <dsp:nvSpPr>
        <dsp:cNvPr id="0" name=""/>
        <dsp:cNvSpPr/>
      </dsp:nvSpPr>
      <dsp:spPr>
        <a:xfrm rot="5400000">
          <a:off x="4953678" y="-671213"/>
          <a:ext cx="974079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    Cut         Weakening</a:t>
          </a:r>
          <a:endParaRPr lang="he-IL" sz="24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2000" kern="1200" dirty="0"/>
        </a:p>
      </dsp:txBody>
      <dsp:txXfrm rot="5400000">
        <a:off x="4953678" y="-671213"/>
        <a:ext cx="974079" cy="5120675"/>
      </dsp:txXfrm>
    </dsp:sp>
    <dsp:sp modelId="{1BF4975F-0277-47F7-9121-71C2ECA04865}">
      <dsp:nvSpPr>
        <dsp:cNvPr id="0" name=""/>
        <dsp:cNvSpPr/>
      </dsp:nvSpPr>
      <dsp:spPr>
        <a:xfrm>
          <a:off x="0" y="1280324"/>
          <a:ext cx="2880380" cy="1217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Structural Rules</a:t>
          </a:r>
          <a:endParaRPr lang="he-IL" sz="3600" kern="1200" dirty="0"/>
        </a:p>
      </dsp:txBody>
      <dsp:txXfrm>
        <a:off x="0" y="1280324"/>
        <a:ext cx="2880380" cy="1217599"/>
      </dsp:txXfrm>
    </dsp:sp>
    <dsp:sp modelId="{B589E37E-4AEC-4016-A57F-99A222FFCF79}">
      <dsp:nvSpPr>
        <dsp:cNvPr id="0" name=""/>
        <dsp:cNvSpPr/>
      </dsp:nvSpPr>
      <dsp:spPr>
        <a:xfrm rot="5400000">
          <a:off x="4953678" y="607265"/>
          <a:ext cx="974079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Non-Strict Canonical Introduction and  Elimination Rules</a:t>
          </a:r>
          <a:endParaRPr lang="he-IL" sz="2400" kern="1200" dirty="0"/>
        </a:p>
      </dsp:txBody>
      <dsp:txXfrm rot="5400000">
        <a:off x="4953678" y="607265"/>
        <a:ext cx="974079" cy="5120675"/>
      </dsp:txXfrm>
    </dsp:sp>
    <dsp:sp modelId="{98A1AAF3-396F-41EC-85D3-9CF5983E5A1C}">
      <dsp:nvSpPr>
        <dsp:cNvPr id="0" name=""/>
        <dsp:cNvSpPr/>
      </dsp:nvSpPr>
      <dsp:spPr>
        <a:xfrm>
          <a:off x="0" y="2558803"/>
          <a:ext cx="2880380" cy="1217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Logical Rules</a:t>
          </a:r>
          <a:endParaRPr lang="he-IL" sz="3600" kern="1200" dirty="0"/>
        </a:p>
      </dsp:txBody>
      <dsp:txXfrm>
        <a:off x="0" y="2558803"/>
        <a:ext cx="2880380" cy="121759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B6C61C-5727-4121-8A41-9493655A757C}">
      <dsp:nvSpPr>
        <dsp:cNvPr id="0" name=""/>
        <dsp:cNvSpPr/>
      </dsp:nvSpPr>
      <dsp:spPr>
        <a:xfrm rot="5400000">
          <a:off x="5028484" y="-1855694"/>
          <a:ext cx="1310245" cy="5349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The conclusion is locally true in </a:t>
          </a:r>
          <a:r>
            <a:rPr lang="en-US" sz="2400" i="1" kern="1200" dirty="0" smtClean="0"/>
            <a:t>a, w</a:t>
          </a:r>
          <a:r>
            <a:rPr lang="en-US" sz="2400" kern="1200" dirty="0" smtClean="0"/>
            <a:t>henever the premises are true in </a:t>
          </a:r>
          <a:r>
            <a:rPr lang="en-US" sz="2400" i="1" kern="1200" dirty="0" smtClean="0"/>
            <a:t>a.</a:t>
          </a:r>
          <a:endParaRPr lang="he-IL" sz="2400" kern="1200" dirty="0"/>
        </a:p>
      </dsp:txBody>
      <dsp:txXfrm rot="5400000">
        <a:off x="5028484" y="-1855694"/>
        <a:ext cx="1310245" cy="5349277"/>
      </dsp:txXfrm>
    </dsp:sp>
    <dsp:sp modelId="{013F29B9-140D-4FC1-848C-B310E2CF9871}">
      <dsp:nvSpPr>
        <dsp:cNvPr id="0" name=""/>
        <dsp:cNvSpPr/>
      </dsp:nvSpPr>
      <dsp:spPr>
        <a:xfrm>
          <a:off x="0" y="40"/>
          <a:ext cx="3008968" cy="1637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Respect </a:t>
          </a:r>
          <a:r>
            <a:rPr lang="en-US" sz="2800" kern="1200" dirty="0" smtClean="0">
              <a:solidFill>
                <a:srgbClr val="FF0000"/>
              </a:solidFill>
            </a:rPr>
            <a:t>Non-</a:t>
          </a:r>
          <a:r>
            <a:rPr lang="en-US" sz="2800" kern="1200" dirty="0" smtClean="0"/>
            <a:t>Strict Introduction Rules</a:t>
          </a:r>
          <a:endParaRPr lang="he-IL" sz="2800" kern="1200" dirty="0"/>
        </a:p>
      </dsp:txBody>
      <dsp:txXfrm>
        <a:off x="0" y="40"/>
        <a:ext cx="3008968" cy="1637806"/>
      </dsp:txXfrm>
    </dsp:sp>
    <dsp:sp modelId="{28853E82-9227-499D-8D7F-8E96AFA39B29}">
      <dsp:nvSpPr>
        <dsp:cNvPr id="0" name=""/>
        <dsp:cNvSpPr/>
      </dsp:nvSpPr>
      <dsp:spPr>
        <a:xfrm rot="5400000">
          <a:off x="5028484" y="-135997"/>
          <a:ext cx="1310245" cy="5349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conclusion is locally true in </a:t>
          </a:r>
          <a:r>
            <a:rPr lang="en-US" sz="2000" i="1" kern="1200" dirty="0" smtClean="0"/>
            <a:t>a</a:t>
          </a:r>
          <a:r>
            <a:rPr lang="en-US" sz="2000" i="0" kern="1200" dirty="0" smtClean="0"/>
            <a:t>, whenever </a:t>
          </a:r>
          <a:r>
            <a:rPr lang="en-US" sz="2000" kern="1200" dirty="0" smtClean="0"/>
            <a:t>the </a:t>
          </a:r>
          <a:r>
            <a:rPr lang="en-US" sz="2000" strike="sngStrike" kern="1200" dirty="0" smtClean="0">
              <a:solidFill>
                <a:srgbClr val="FF0000"/>
              </a:solidFill>
            </a:rPr>
            <a:t>definite</a:t>
          </a:r>
          <a:r>
            <a:rPr lang="en-US" sz="2000" kern="1200" dirty="0" smtClean="0">
              <a:solidFill>
                <a:srgbClr val="FF0000"/>
              </a:solidFill>
            </a:rPr>
            <a:t> hard </a:t>
          </a:r>
          <a:r>
            <a:rPr lang="en-US" sz="2000" kern="1200" dirty="0" smtClean="0"/>
            <a:t>premises are true in </a:t>
          </a:r>
          <a:r>
            <a:rPr lang="en-US" sz="2000" i="1" kern="1200" dirty="0" smtClean="0"/>
            <a:t>a </a:t>
          </a:r>
          <a:r>
            <a:rPr lang="en-US" sz="2000" i="0" kern="1200" dirty="0" smtClean="0"/>
            <a:t>and</a:t>
          </a:r>
          <a:r>
            <a:rPr lang="en-US" sz="2000" i="1" kern="1200" dirty="0" smtClean="0"/>
            <a:t> </a:t>
          </a:r>
          <a:r>
            <a:rPr lang="en-US" sz="2000" kern="1200" dirty="0" smtClean="0"/>
            <a:t>the </a:t>
          </a:r>
          <a:r>
            <a:rPr lang="en-US" sz="2000" strike="sngStrike" kern="1200" dirty="0" smtClean="0">
              <a:solidFill>
                <a:srgbClr val="FF0000"/>
              </a:solidFill>
            </a:rPr>
            <a:t>negative</a:t>
          </a:r>
          <a:r>
            <a:rPr lang="en-US" sz="2000" kern="1200" dirty="0" smtClean="0">
              <a:solidFill>
                <a:srgbClr val="FF0000"/>
              </a:solidFill>
            </a:rPr>
            <a:t> soft </a:t>
          </a:r>
          <a:r>
            <a:rPr lang="en-US" sz="2000" kern="1200" dirty="0" smtClean="0"/>
            <a:t>premises are locally true in </a:t>
          </a:r>
          <a:r>
            <a:rPr lang="en-US" sz="2000" i="1" kern="1200" dirty="0" smtClean="0"/>
            <a:t>a.</a:t>
          </a:r>
          <a:endParaRPr lang="he-IL" sz="2000" i="0" kern="1200" dirty="0"/>
        </a:p>
      </dsp:txBody>
      <dsp:txXfrm rot="5400000">
        <a:off x="5028484" y="-135997"/>
        <a:ext cx="1310245" cy="5349277"/>
      </dsp:txXfrm>
    </dsp:sp>
    <dsp:sp modelId="{C834FC7C-20C2-47BA-B416-A00A9935B328}">
      <dsp:nvSpPr>
        <dsp:cNvPr id="0" name=""/>
        <dsp:cNvSpPr/>
      </dsp:nvSpPr>
      <dsp:spPr>
        <a:xfrm>
          <a:off x="0" y="1719738"/>
          <a:ext cx="3008968" cy="1637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Respect </a:t>
          </a:r>
          <a:r>
            <a:rPr lang="en-US" sz="2800" kern="1200" dirty="0" smtClean="0">
              <a:solidFill>
                <a:srgbClr val="FF0000"/>
              </a:solidFill>
            </a:rPr>
            <a:t>Non-</a:t>
          </a:r>
          <a:r>
            <a:rPr lang="en-US" sz="2800" kern="1200" dirty="0" smtClean="0"/>
            <a:t>Strict Elimination</a:t>
          </a:r>
          <a:r>
            <a:rPr lang="he-IL" sz="2800" kern="1200" dirty="0" smtClean="0"/>
            <a:t> </a:t>
          </a:r>
          <a:r>
            <a:rPr lang="en-US" sz="2800" kern="1200" dirty="0" smtClean="0"/>
            <a:t>Rules</a:t>
          </a:r>
          <a:endParaRPr lang="he-IL" sz="2800" kern="1200" dirty="0"/>
        </a:p>
      </dsp:txBody>
      <dsp:txXfrm>
        <a:off x="0" y="1719738"/>
        <a:ext cx="3008968" cy="1637806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0B28E-7F59-4514-ACBE-31E857521667}">
      <dsp:nvSpPr>
        <dsp:cNvPr id="0" name=""/>
        <dsp:cNvSpPr/>
      </dsp:nvSpPr>
      <dsp:spPr>
        <a:xfrm>
          <a:off x="0" y="1249037"/>
          <a:ext cx="3500462" cy="1894221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,|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and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for some b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≥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endParaRPr lang="he-IL" sz="2400" kern="1200" dirty="0"/>
        </a:p>
      </dsp:txBody>
      <dsp:txXfrm>
        <a:off x="0" y="1249037"/>
        <a:ext cx="3500462" cy="1894221"/>
      </dsp:txXfrm>
    </dsp:sp>
    <dsp:sp modelId="{7182F9A4-97F6-4A0A-A6D5-296414DE1BBE}">
      <dsp:nvSpPr>
        <dsp:cNvPr id="0" name=""/>
        <dsp:cNvSpPr/>
      </dsp:nvSpPr>
      <dsp:spPr>
        <a:xfrm rot="10800000">
          <a:off x="0" y="12"/>
          <a:ext cx="3500462" cy="1293503"/>
        </a:xfrm>
        <a:prstGeom prst="upArrowCallout">
          <a:avLst/>
        </a:prstGeom>
        <a:gradFill rotWithShape="0">
          <a:gsLst>
            <a:gs pos="0">
              <a:schemeClr val="accent3">
                <a:shade val="50000"/>
                <a:hueOff val="15247"/>
                <a:satOff val="-23474"/>
                <a:lumOff val="45742"/>
                <a:alphaOff val="0"/>
                <a:tint val="35000"/>
                <a:satMod val="253000"/>
              </a:schemeClr>
            </a:gs>
            <a:gs pos="50000">
              <a:schemeClr val="accent3">
                <a:shade val="50000"/>
                <a:hueOff val="15247"/>
                <a:satOff val="-23474"/>
                <a:lumOff val="45742"/>
                <a:alphaOff val="0"/>
                <a:tint val="42000"/>
                <a:satMod val="255000"/>
              </a:schemeClr>
            </a:gs>
            <a:gs pos="97000">
              <a:schemeClr val="accent3">
                <a:shade val="50000"/>
                <a:hueOff val="15247"/>
                <a:satOff val="-23474"/>
                <a:lumOff val="45742"/>
                <a:alphaOff val="0"/>
                <a:tint val="53000"/>
                <a:satMod val="260000"/>
              </a:schemeClr>
            </a:gs>
            <a:gs pos="100000">
              <a:schemeClr val="accent3">
                <a:shade val="50000"/>
                <a:hueOff val="15247"/>
                <a:satOff val="-23474"/>
                <a:lumOff val="4574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 </a:t>
          </a:r>
          <a:r>
            <a:rPr lang="en-US" sz="20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{</a:t>
          </a:r>
          <a:r>
            <a:rPr lang="en-US" sz="20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</a:t>
          </a:r>
          <a:r>
            <a:rPr lang="he-IL" sz="200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1</a:t>
          </a:r>
          <a:r>
            <a:rPr lang="en-US" sz="20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, </a:t>
          </a:r>
          <a:r>
            <a:rPr lang="en-US" sz="20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</a:t>
          </a:r>
          <a:r>
            <a:rPr lang="he-IL" sz="200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2</a:t>
          </a:r>
          <a:r>
            <a:rPr lang="en-US" sz="20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} , { } </a:t>
          </a:r>
          <a:r>
            <a:rPr lang="en-US" sz="2000" b="1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 </a:t>
          </a:r>
          <a:r>
            <a:rPr lang="en-US" sz="20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/  p</a:t>
          </a:r>
          <a:r>
            <a:rPr lang="he-IL" sz="200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1</a:t>
          </a:r>
          <a:r>
            <a:rPr lang="en-US" sz="20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|p</a:t>
          </a:r>
          <a:r>
            <a:rPr lang="he-IL" sz="200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2</a:t>
          </a:r>
          <a:r>
            <a:rPr lang="en-US" sz="200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</a:t>
          </a:r>
          <a:r>
            <a:rPr lang="en-US" sz="20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</a:t>
          </a:r>
          <a:endParaRPr lang="he-IL" sz="2000" kern="1200" dirty="0"/>
        </a:p>
      </dsp:txBody>
      <dsp:txXfrm rot="10800000">
        <a:off x="0" y="12"/>
        <a:ext cx="3500462" cy="129350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0B28E-7F59-4514-ACBE-31E857521667}">
      <dsp:nvSpPr>
        <dsp:cNvPr id="0" name=""/>
        <dsp:cNvSpPr/>
      </dsp:nvSpPr>
      <dsp:spPr>
        <a:xfrm>
          <a:off x="0" y="1249037"/>
          <a:ext cx="2357453" cy="189422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,|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for every b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≥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endParaRPr lang="he-IL" sz="2400" kern="1200" dirty="0"/>
        </a:p>
      </dsp:txBody>
      <dsp:txXfrm>
        <a:off x="0" y="1249037"/>
        <a:ext cx="2357453" cy="1894221"/>
      </dsp:txXfrm>
    </dsp:sp>
    <dsp:sp modelId="{7182F9A4-97F6-4A0A-A6D5-296414DE1BBE}">
      <dsp:nvSpPr>
        <dsp:cNvPr id="0" name=""/>
        <dsp:cNvSpPr/>
      </dsp:nvSpPr>
      <dsp:spPr>
        <a:xfrm rot="10800000">
          <a:off x="0" y="12"/>
          <a:ext cx="2357453" cy="1293503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86749"/>
                <a:satOff val="-25899"/>
                <a:lumOff val="46130"/>
                <a:alphaOff val="0"/>
                <a:tint val="35000"/>
                <a:satMod val="253000"/>
              </a:schemeClr>
            </a:gs>
            <a:gs pos="50000">
              <a:schemeClr val="accent1">
                <a:shade val="50000"/>
                <a:hueOff val="286749"/>
                <a:satOff val="-25899"/>
                <a:lumOff val="46130"/>
                <a:alphaOff val="0"/>
                <a:tint val="42000"/>
                <a:satMod val="255000"/>
              </a:schemeClr>
            </a:gs>
            <a:gs pos="97000">
              <a:schemeClr val="accent1">
                <a:shade val="50000"/>
                <a:hueOff val="286749"/>
                <a:satOff val="-25899"/>
                <a:lumOff val="46130"/>
                <a:alphaOff val="0"/>
                <a:tint val="53000"/>
                <a:satMod val="260000"/>
              </a:schemeClr>
            </a:gs>
            <a:gs pos="100000">
              <a:schemeClr val="accent1">
                <a:shade val="50000"/>
                <a:hueOff val="286749"/>
                <a:satOff val="-25899"/>
                <a:lumOff val="4613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p</a:t>
          </a:r>
          <a:r>
            <a:rPr lang="he-IL" sz="2000" b="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1</a:t>
          </a:r>
          <a:r>
            <a:rPr lang="en-US" sz="2000" b="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</a:t>
          </a:r>
          <a:r>
            <a:rPr lang="en-US" sz="2000" b="0" kern="1200" baseline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</a:t>
          </a:r>
          <a:r>
            <a:rPr lang="en-US" sz="2000" b="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/   p</a:t>
          </a:r>
          <a:r>
            <a:rPr lang="he-IL" sz="2000" b="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1</a:t>
          </a:r>
          <a:r>
            <a:rPr lang="en-US" sz="2000" b="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|p</a:t>
          </a:r>
          <a:r>
            <a:rPr lang="he-IL" sz="2000" b="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2</a:t>
          </a:r>
          <a:endParaRPr lang="he-IL" sz="2000" b="0" kern="1200" dirty="0"/>
        </a:p>
      </dsp:txBody>
      <dsp:txXfrm rot="10800000">
        <a:off x="0" y="12"/>
        <a:ext cx="2357453" cy="1293503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0B28E-7F59-4514-ACBE-31E857521667}">
      <dsp:nvSpPr>
        <dsp:cNvPr id="0" name=""/>
        <dsp:cNvSpPr/>
      </dsp:nvSpPr>
      <dsp:spPr>
        <a:xfrm>
          <a:off x="0" y="1249037"/>
          <a:ext cx="2357453" cy="189422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,|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for every b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≥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endParaRPr lang="he-IL" sz="2400" kern="1200" dirty="0"/>
        </a:p>
      </dsp:txBody>
      <dsp:txXfrm>
        <a:off x="0" y="1249037"/>
        <a:ext cx="2357453" cy="1894221"/>
      </dsp:txXfrm>
    </dsp:sp>
    <dsp:sp modelId="{7182F9A4-97F6-4A0A-A6D5-296414DE1BBE}">
      <dsp:nvSpPr>
        <dsp:cNvPr id="0" name=""/>
        <dsp:cNvSpPr/>
      </dsp:nvSpPr>
      <dsp:spPr>
        <a:xfrm rot="10800000">
          <a:off x="0" y="12"/>
          <a:ext cx="2357453" cy="1293503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86749"/>
                <a:satOff val="-25899"/>
                <a:lumOff val="46130"/>
                <a:alphaOff val="0"/>
                <a:tint val="35000"/>
                <a:satMod val="253000"/>
              </a:schemeClr>
            </a:gs>
            <a:gs pos="50000">
              <a:schemeClr val="accent1">
                <a:shade val="50000"/>
                <a:hueOff val="286749"/>
                <a:satOff val="-25899"/>
                <a:lumOff val="46130"/>
                <a:alphaOff val="0"/>
                <a:tint val="42000"/>
                <a:satMod val="255000"/>
              </a:schemeClr>
            </a:gs>
            <a:gs pos="97000">
              <a:schemeClr val="accent1">
                <a:shade val="50000"/>
                <a:hueOff val="286749"/>
                <a:satOff val="-25899"/>
                <a:lumOff val="46130"/>
                <a:alphaOff val="0"/>
                <a:tint val="53000"/>
                <a:satMod val="260000"/>
              </a:schemeClr>
            </a:gs>
            <a:gs pos="100000">
              <a:schemeClr val="accent1">
                <a:shade val="50000"/>
                <a:hueOff val="286749"/>
                <a:satOff val="-25899"/>
                <a:lumOff val="4613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</a:t>
          </a:r>
          <a:r>
            <a:rPr lang="en-US" sz="2000" b="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2</a:t>
          </a:r>
          <a:r>
            <a:rPr lang="en-US" sz="2000" b="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</a:t>
          </a:r>
          <a:r>
            <a:rPr lang="en-US" sz="2000" b="0" kern="1200" baseline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 </a:t>
          </a:r>
          <a:r>
            <a:rPr lang="en-US" sz="2000" b="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/   p</a:t>
          </a:r>
          <a:r>
            <a:rPr lang="he-IL" sz="2000" b="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1</a:t>
          </a:r>
          <a:r>
            <a:rPr lang="en-US" sz="2000" b="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|p</a:t>
          </a:r>
          <a:r>
            <a:rPr lang="he-IL" sz="2000" b="0" kern="1200" baseline="-25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Symbol"/>
            </a:rPr>
            <a:t>2</a:t>
          </a:r>
          <a:endParaRPr lang="he-IL" sz="2000" b="0" kern="1200" dirty="0"/>
        </a:p>
      </dsp:txBody>
      <dsp:txXfrm rot="10800000">
        <a:off x="0" y="12"/>
        <a:ext cx="2357453" cy="129350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B54EF5-6B7E-4188-9C01-ECEFA9FF9952}">
      <dsp:nvSpPr>
        <dsp:cNvPr id="0" name=""/>
        <dsp:cNvSpPr/>
      </dsp:nvSpPr>
      <dsp:spPr>
        <a:xfrm rot="1655904">
          <a:off x="654494" y="1216075"/>
          <a:ext cx="436867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436867" y="3146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69DE5-4E10-4D5A-AE1F-018E2AC6290A}">
      <dsp:nvSpPr>
        <dsp:cNvPr id="0" name=""/>
        <dsp:cNvSpPr/>
      </dsp:nvSpPr>
      <dsp:spPr>
        <a:xfrm rot="19944096">
          <a:off x="654494" y="721234"/>
          <a:ext cx="436867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436867" y="3146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7BD90-7452-48F2-960C-543A8646DFF1}">
      <dsp:nvSpPr>
        <dsp:cNvPr id="0" name=""/>
        <dsp:cNvSpPr/>
      </dsp:nvSpPr>
      <dsp:spPr>
        <a:xfrm>
          <a:off x="17" y="600513"/>
          <a:ext cx="799212" cy="7992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EAF155-4C19-4FCB-9AE2-2D1DB299C1F7}">
      <dsp:nvSpPr>
        <dsp:cNvPr id="0" name=""/>
        <dsp:cNvSpPr/>
      </dsp:nvSpPr>
      <dsp:spPr>
        <a:xfrm>
          <a:off x="1039226" y="300666"/>
          <a:ext cx="479527" cy="47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2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</a:p>
      </dsp:txBody>
      <dsp:txXfrm>
        <a:off x="1039226" y="300666"/>
        <a:ext cx="479527" cy="479527"/>
      </dsp:txXfrm>
    </dsp:sp>
    <dsp:sp modelId="{DF834D99-AFED-4373-8D49-7E95DF557CB0}">
      <dsp:nvSpPr>
        <dsp:cNvPr id="0" name=""/>
        <dsp:cNvSpPr/>
      </dsp:nvSpPr>
      <dsp:spPr>
        <a:xfrm>
          <a:off x="1039226" y="1220046"/>
          <a:ext cx="479527" cy="47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2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endParaRPr lang="he-IL" sz="2200" kern="1200" dirty="0"/>
        </a:p>
      </dsp:txBody>
      <dsp:txXfrm>
        <a:off x="1039226" y="1220046"/>
        <a:ext cx="479527" cy="479527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38F402-CE6D-49B8-94F9-E53D516A1ADB}">
      <dsp:nvSpPr>
        <dsp:cNvPr id="0" name=""/>
        <dsp:cNvSpPr/>
      </dsp:nvSpPr>
      <dsp:spPr>
        <a:xfrm>
          <a:off x="981522" y="517"/>
          <a:ext cx="823036" cy="82303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Consistency</a:t>
          </a:r>
          <a:endParaRPr lang="he-IL" sz="800" kern="1200" dirty="0">
            <a:solidFill>
              <a:schemeClr val="tx1"/>
            </a:solidFill>
          </a:endParaRPr>
        </a:p>
      </dsp:txBody>
      <dsp:txXfrm>
        <a:off x="981522" y="517"/>
        <a:ext cx="823036" cy="823036"/>
      </dsp:txXfrm>
    </dsp:sp>
    <dsp:sp modelId="{4F5A0E13-BFB9-4B2E-BB41-042D4DC418F0}">
      <dsp:nvSpPr>
        <dsp:cNvPr id="0" name=""/>
        <dsp:cNvSpPr/>
      </dsp:nvSpPr>
      <dsp:spPr>
        <a:xfrm rot="13417116">
          <a:off x="1716202" y="705694"/>
          <a:ext cx="218768" cy="277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700" kern="1200"/>
        </a:p>
      </dsp:txBody>
      <dsp:txXfrm rot="13417116">
        <a:off x="1716202" y="705694"/>
        <a:ext cx="218768" cy="277774"/>
      </dsp:txXfrm>
    </dsp:sp>
    <dsp:sp modelId="{9004CF3E-AEAA-43BC-A356-A5488F5B177A}">
      <dsp:nvSpPr>
        <dsp:cNvPr id="0" name=""/>
        <dsp:cNvSpPr/>
      </dsp:nvSpPr>
      <dsp:spPr>
        <a:xfrm>
          <a:off x="1855370" y="874365"/>
          <a:ext cx="823036" cy="8230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Cut Elimination</a:t>
          </a:r>
          <a:endParaRPr lang="he-IL" sz="800" kern="1200" dirty="0"/>
        </a:p>
      </dsp:txBody>
      <dsp:txXfrm>
        <a:off x="1855370" y="874365"/>
        <a:ext cx="823036" cy="823036"/>
      </dsp:txXfrm>
    </dsp:sp>
    <dsp:sp modelId="{E9539BD9-FBC3-4AAD-A086-C983B09E69E8}">
      <dsp:nvSpPr>
        <dsp:cNvPr id="0" name=""/>
        <dsp:cNvSpPr/>
      </dsp:nvSpPr>
      <dsp:spPr>
        <a:xfrm rot="18861846">
          <a:off x="1724958" y="1579542"/>
          <a:ext cx="218768" cy="277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700" kern="1200"/>
        </a:p>
      </dsp:txBody>
      <dsp:txXfrm rot="18861846">
        <a:off x="1724958" y="1579542"/>
        <a:ext cx="218768" cy="277774"/>
      </dsp:txXfrm>
    </dsp:sp>
    <dsp:sp modelId="{CF1A8544-1C6C-4481-95B7-EFD72E5F2771}">
      <dsp:nvSpPr>
        <dsp:cNvPr id="0" name=""/>
        <dsp:cNvSpPr/>
      </dsp:nvSpPr>
      <dsp:spPr>
        <a:xfrm>
          <a:off x="981522" y="1748213"/>
          <a:ext cx="823036" cy="82303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Strong Cut Elimination</a:t>
          </a:r>
          <a:endParaRPr lang="he-IL" sz="800" kern="1200" dirty="0"/>
        </a:p>
      </dsp:txBody>
      <dsp:txXfrm>
        <a:off x="981522" y="1748213"/>
        <a:ext cx="823036" cy="823036"/>
      </dsp:txXfrm>
    </dsp:sp>
    <dsp:sp modelId="{69C7390F-1E4B-4439-8EBE-C7102D422E19}">
      <dsp:nvSpPr>
        <dsp:cNvPr id="0" name=""/>
        <dsp:cNvSpPr/>
      </dsp:nvSpPr>
      <dsp:spPr>
        <a:xfrm rot="2525102">
          <a:off x="851111" y="1588298"/>
          <a:ext cx="218768" cy="277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700" kern="1200"/>
        </a:p>
      </dsp:txBody>
      <dsp:txXfrm rot="2525102">
        <a:off x="851111" y="1588298"/>
        <a:ext cx="218768" cy="277774"/>
      </dsp:txXfrm>
    </dsp:sp>
    <dsp:sp modelId="{55B3752A-21E3-4D18-B506-16D9B596B8E8}">
      <dsp:nvSpPr>
        <dsp:cNvPr id="0" name=""/>
        <dsp:cNvSpPr/>
      </dsp:nvSpPr>
      <dsp:spPr>
        <a:xfrm>
          <a:off x="107674" y="874365"/>
          <a:ext cx="823036" cy="823036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Coherence</a:t>
          </a:r>
          <a:endParaRPr lang="he-IL" sz="900" kern="1200" dirty="0">
            <a:solidFill>
              <a:schemeClr val="tx1"/>
            </a:solidFill>
          </a:endParaRPr>
        </a:p>
      </dsp:txBody>
      <dsp:txXfrm>
        <a:off x="107674" y="874365"/>
        <a:ext cx="823036" cy="823036"/>
      </dsp:txXfrm>
    </dsp:sp>
    <dsp:sp modelId="{58D07188-BCD5-4A76-B834-73D59D6DDBB1}">
      <dsp:nvSpPr>
        <dsp:cNvPr id="0" name=""/>
        <dsp:cNvSpPr/>
      </dsp:nvSpPr>
      <dsp:spPr>
        <a:xfrm rot="8291665">
          <a:off x="842354" y="714450"/>
          <a:ext cx="218768" cy="27777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700" kern="1200"/>
        </a:p>
      </dsp:txBody>
      <dsp:txXfrm rot="8291665">
        <a:off x="842354" y="714450"/>
        <a:ext cx="218768" cy="277774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38F402-CE6D-49B8-94F9-E53D516A1ADB}">
      <dsp:nvSpPr>
        <dsp:cNvPr id="0" name=""/>
        <dsp:cNvSpPr/>
      </dsp:nvSpPr>
      <dsp:spPr>
        <a:xfrm>
          <a:off x="3460592" y="248"/>
          <a:ext cx="1365623" cy="136562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Strong Consistency</a:t>
          </a:r>
          <a:endParaRPr lang="he-IL" sz="1400" kern="1200" dirty="0">
            <a:solidFill>
              <a:schemeClr val="tx1"/>
            </a:solidFill>
          </a:endParaRPr>
        </a:p>
      </dsp:txBody>
      <dsp:txXfrm>
        <a:off x="3460592" y="248"/>
        <a:ext cx="1365623" cy="1365623"/>
      </dsp:txXfrm>
    </dsp:sp>
    <dsp:sp modelId="{4F5A0E13-BFB9-4B2E-BB41-042D4DC418F0}">
      <dsp:nvSpPr>
        <dsp:cNvPr id="0" name=""/>
        <dsp:cNvSpPr/>
      </dsp:nvSpPr>
      <dsp:spPr>
        <a:xfrm rot="3600000">
          <a:off x="4469364" y="1332269"/>
          <a:ext cx="363820" cy="460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/>
        </a:p>
      </dsp:txBody>
      <dsp:txXfrm rot="3600000">
        <a:off x="4469364" y="1332269"/>
        <a:ext cx="363820" cy="460898"/>
      </dsp:txXfrm>
    </dsp:sp>
    <dsp:sp modelId="{CF1A8544-1C6C-4481-95B7-EFD72E5F2771}">
      <dsp:nvSpPr>
        <dsp:cNvPr id="0" name=""/>
        <dsp:cNvSpPr/>
      </dsp:nvSpPr>
      <dsp:spPr>
        <a:xfrm>
          <a:off x="4486630" y="1777399"/>
          <a:ext cx="1365623" cy="13656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Strong Cut Elimination</a:t>
          </a:r>
          <a:endParaRPr lang="he-IL" sz="1400" kern="1200" dirty="0"/>
        </a:p>
      </dsp:txBody>
      <dsp:txXfrm>
        <a:off x="4486630" y="1777399"/>
        <a:ext cx="1365623" cy="1365623"/>
      </dsp:txXfrm>
    </dsp:sp>
    <dsp:sp modelId="{69C7390F-1E4B-4439-8EBE-C7102D422E19}">
      <dsp:nvSpPr>
        <dsp:cNvPr id="0" name=""/>
        <dsp:cNvSpPr/>
      </dsp:nvSpPr>
      <dsp:spPr>
        <a:xfrm rot="10800000">
          <a:off x="3971790" y="2229762"/>
          <a:ext cx="363820" cy="460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/>
        </a:p>
      </dsp:txBody>
      <dsp:txXfrm rot="10800000">
        <a:off x="3971790" y="2229762"/>
        <a:ext cx="363820" cy="460898"/>
      </dsp:txXfrm>
    </dsp:sp>
    <dsp:sp modelId="{55B3752A-21E3-4D18-B506-16D9B596B8E8}">
      <dsp:nvSpPr>
        <dsp:cNvPr id="0" name=""/>
        <dsp:cNvSpPr/>
      </dsp:nvSpPr>
      <dsp:spPr>
        <a:xfrm>
          <a:off x="2434553" y="1777399"/>
          <a:ext cx="1365623" cy="136562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Coherence</a:t>
          </a:r>
          <a:endParaRPr lang="he-IL" sz="1600" kern="1200" dirty="0">
            <a:solidFill>
              <a:schemeClr val="tx1"/>
            </a:solidFill>
          </a:endParaRPr>
        </a:p>
      </dsp:txBody>
      <dsp:txXfrm>
        <a:off x="2434553" y="1777399"/>
        <a:ext cx="1365623" cy="1365623"/>
      </dsp:txXfrm>
    </dsp:sp>
    <dsp:sp modelId="{58D07188-BCD5-4A76-B834-73D59D6DDBB1}">
      <dsp:nvSpPr>
        <dsp:cNvPr id="0" name=""/>
        <dsp:cNvSpPr/>
      </dsp:nvSpPr>
      <dsp:spPr>
        <a:xfrm rot="18000000">
          <a:off x="3443326" y="1350104"/>
          <a:ext cx="363820" cy="46089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/>
        </a:p>
      </dsp:txBody>
      <dsp:txXfrm rot="18000000">
        <a:off x="3443326" y="1350104"/>
        <a:ext cx="363820" cy="4608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D8C6E-01EF-4EAC-AFBC-6CAC7DB3C0E6}">
      <dsp:nvSpPr>
        <dsp:cNvPr id="0" name=""/>
        <dsp:cNvSpPr/>
      </dsp:nvSpPr>
      <dsp:spPr>
        <a:xfrm>
          <a:off x="2746369" y="1048252"/>
          <a:ext cx="1249432" cy="12494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100" kern="1200" dirty="0" smtClean="0">
              <a:latin typeface="+mn-lt"/>
              <a:ea typeface="+mn-ea"/>
              <a:cs typeface="+mn-cs"/>
              <a:sym typeface="Symbol"/>
            </a:rPr>
            <a:t>    p</a:t>
          </a:r>
          <a:r>
            <a:rPr lang="he-IL" sz="2100" kern="1200" baseline="-25000" dirty="0" smtClean="0">
              <a:sym typeface="Symbol"/>
            </a:rPr>
            <a:t>1</a:t>
          </a:r>
          <a:r>
            <a:rPr kumimoji="0" lang="en-US" sz="2100" kern="1200" dirty="0" smtClean="0">
              <a:latin typeface="+mn-lt"/>
              <a:ea typeface="+mn-ea"/>
              <a:cs typeface="+mn-cs"/>
              <a:sym typeface="Symbol"/>
            </a:rPr>
            <a:t>  p</a:t>
          </a:r>
          <a:r>
            <a:rPr lang="he-IL" sz="2100" kern="1200" baseline="-25000" dirty="0" smtClean="0">
              <a:sym typeface="Symbol"/>
            </a:rPr>
            <a:t>2</a:t>
          </a:r>
          <a:r>
            <a:rPr kumimoji="0" lang="en-US" sz="2100" kern="1200" dirty="0" smtClean="0">
              <a:latin typeface="+mn-lt"/>
              <a:ea typeface="+mn-ea"/>
              <a:cs typeface="+mn-cs"/>
              <a:sym typeface="Symbol"/>
            </a:rPr>
            <a:t> </a:t>
          </a:r>
          <a:endParaRPr lang="he-IL" sz="2100" kern="1200" dirty="0"/>
        </a:p>
      </dsp:txBody>
      <dsp:txXfrm>
        <a:off x="2746369" y="1048252"/>
        <a:ext cx="1249432" cy="1249432"/>
      </dsp:txXfrm>
    </dsp:sp>
    <dsp:sp modelId="{A2DC6F0F-A5AA-4670-A39A-119C33A70D39}">
      <dsp:nvSpPr>
        <dsp:cNvPr id="0" name=""/>
        <dsp:cNvSpPr/>
      </dsp:nvSpPr>
      <dsp:spPr>
        <a:xfrm>
          <a:off x="2020576" y="1333790"/>
          <a:ext cx="724670" cy="724670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/>
        </a:p>
      </dsp:txBody>
      <dsp:txXfrm>
        <a:off x="2020576" y="1333790"/>
        <a:ext cx="724670" cy="724670"/>
      </dsp:txXfrm>
    </dsp:sp>
    <dsp:sp modelId="{54684859-B618-4CFB-B90F-C41411BD8611}">
      <dsp:nvSpPr>
        <dsp:cNvPr id="0" name=""/>
        <dsp:cNvSpPr/>
      </dsp:nvSpPr>
      <dsp:spPr>
        <a:xfrm>
          <a:off x="783223" y="1048252"/>
          <a:ext cx="1249432" cy="1249432"/>
        </a:xfrm>
        <a:prstGeom prst="ellipse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ym typeface="Symbol"/>
            </a:rPr>
            <a:t>p</a:t>
          </a:r>
          <a:r>
            <a:rPr lang="he-IL" sz="2100" kern="1200" baseline="-25000" dirty="0" smtClean="0">
              <a:sym typeface="Symbol"/>
            </a:rPr>
            <a:t>2</a:t>
          </a:r>
          <a:endParaRPr lang="he-IL" sz="2100" kern="1200" dirty="0"/>
        </a:p>
      </dsp:txBody>
      <dsp:txXfrm>
        <a:off x="783223" y="1048252"/>
        <a:ext cx="1249432" cy="1249432"/>
      </dsp:txXfrm>
    </dsp:sp>
    <dsp:sp modelId="{636ADEBE-74F8-4C22-9861-C89BC05BE71A}">
      <dsp:nvSpPr>
        <dsp:cNvPr id="0" name=""/>
        <dsp:cNvSpPr/>
      </dsp:nvSpPr>
      <dsp:spPr>
        <a:xfrm rot="21568911">
          <a:off x="4254443" y="1421228"/>
          <a:ext cx="548367" cy="464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 rot="21568911">
        <a:off x="4254443" y="1421228"/>
        <a:ext cx="548367" cy="464788"/>
      </dsp:txXfrm>
    </dsp:sp>
    <dsp:sp modelId="{B3597231-9E26-4F04-B086-F6DC8897294A}">
      <dsp:nvSpPr>
        <dsp:cNvPr id="0" name=""/>
        <dsp:cNvSpPr/>
      </dsp:nvSpPr>
      <dsp:spPr>
        <a:xfrm>
          <a:off x="5030386" y="997175"/>
          <a:ext cx="1319300" cy="1291888"/>
        </a:xfrm>
        <a:prstGeom prst="ellipse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coherent</a:t>
          </a:r>
          <a:endParaRPr lang="he-IL" sz="1900" kern="1200" dirty="0"/>
        </a:p>
      </dsp:txBody>
      <dsp:txXfrm>
        <a:off x="5030386" y="997175"/>
        <a:ext cx="1319300" cy="12918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D8C6E-01EF-4EAC-AFBC-6CAC7DB3C0E6}">
      <dsp:nvSpPr>
        <dsp:cNvPr id="0" name=""/>
        <dsp:cNvSpPr/>
      </dsp:nvSpPr>
      <dsp:spPr>
        <a:xfrm>
          <a:off x="2782046" y="1048233"/>
          <a:ext cx="1249467" cy="12494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100" kern="1200" dirty="0" smtClean="0">
              <a:latin typeface="+mn-lt"/>
              <a:ea typeface="+mn-ea"/>
              <a:cs typeface="+mn-cs"/>
              <a:sym typeface="Symbol"/>
            </a:rPr>
            <a:t>    p</a:t>
          </a:r>
          <a:r>
            <a:rPr kumimoji="0" lang="he-IL" sz="2100" kern="1200" baseline="-25000" dirty="0" smtClean="0">
              <a:latin typeface="+mn-lt"/>
              <a:ea typeface="+mn-ea"/>
              <a:cs typeface="+mn-cs"/>
              <a:sym typeface="Symbol"/>
            </a:rPr>
            <a:t>1</a:t>
          </a:r>
          <a:r>
            <a:rPr kumimoji="0" lang="en-US" sz="2100" kern="1200" dirty="0" smtClean="0">
              <a:latin typeface="+mn-lt"/>
              <a:ea typeface="+mn-ea"/>
              <a:cs typeface="+mn-cs"/>
              <a:sym typeface="Symbol"/>
            </a:rPr>
            <a:t>  p</a:t>
          </a:r>
          <a:r>
            <a:rPr kumimoji="0" lang="he-IL" sz="2100" kern="1200" baseline="-25000" dirty="0" smtClean="0">
              <a:latin typeface="+mn-lt"/>
              <a:ea typeface="+mn-ea"/>
              <a:cs typeface="+mn-cs"/>
              <a:sym typeface="Symbol"/>
            </a:rPr>
            <a:t>2</a:t>
          </a:r>
          <a:r>
            <a:rPr kumimoji="0" lang="en-US" sz="2100" kern="1200" dirty="0" smtClean="0">
              <a:latin typeface="+mn-lt"/>
              <a:ea typeface="+mn-ea"/>
              <a:cs typeface="+mn-cs"/>
              <a:sym typeface="Symbol"/>
            </a:rPr>
            <a:t>   </a:t>
          </a:r>
          <a:endParaRPr lang="he-IL" sz="2100" kern="1200" dirty="0"/>
        </a:p>
      </dsp:txBody>
      <dsp:txXfrm>
        <a:off x="2782046" y="1048233"/>
        <a:ext cx="1249467" cy="1249467"/>
      </dsp:txXfrm>
    </dsp:sp>
    <dsp:sp modelId="{A2DC6F0F-A5AA-4670-A39A-119C33A70D39}">
      <dsp:nvSpPr>
        <dsp:cNvPr id="0" name=""/>
        <dsp:cNvSpPr/>
      </dsp:nvSpPr>
      <dsp:spPr>
        <a:xfrm>
          <a:off x="2056233" y="1333779"/>
          <a:ext cx="724691" cy="724691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/>
        </a:p>
      </dsp:txBody>
      <dsp:txXfrm>
        <a:off x="2056233" y="1333779"/>
        <a:ext cx="724691" cy="724691"/>
      </dsp:txXfrm>
    </dsp:sp>
    <dsp:sp modelId="{54684859-B618-4CFB-B90F-C41411BD8611}">
      <dsp:nvSpPr>
        <dsp:cNvPr id="0" name=""/>
        <dsp:cNvSpPr/>
      </dsp:nvSpPr>
      <dsp:spPr>
        <a:xfrm>
          <a:off x="818845" y="1048233"/>
          <a:ext cx="1249467" cy="1249467"/>
        </a:xfrm>
        <a:prstGeom prst="ellipse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100" kern="1200" dirty="0" smtClean="0">
              <a:latin typeface="+mn-lt"/>
              <a:ea typeface="+mn-ea"/>
              <a:cs typeface="+mn-cs"/>
              <a:sym typeface="Symbol"/>
            </a:rPr>
            <a:t>p</a:t>
          </a:r>
          <a:r>
            <a:rPr kumimoji="0" lang="he-IL" sz="2100" kern="1200" baseline="-25000" dirty="0" smtClean="0">
              <a:latin typeface="+mn-lt"/>
              <a:ea typeface="+mn-ea"/>
              <a:cs typeface="+mn-cs"/>
              <a:sym typeface="Symbol"/>
            </a:rPr>
            <a:t>1</a:t>
          </a:r>
          <a:r>
            <a:rPr kumimoji="0" lang="en-US" sz="2100" kern="1200" dirty="0" smtClean="0">
              <a:latin typeface="+mn-lt"/>
              <a:ea typeface="+mn-ea"/>
              <a:cs typeface="+mn-cs"/>
              <a:sym typeface="Symbol"/>
            </a:rPr>
            <a:t>p</a:t>
          </a:r>
          <a:r>
            <a:rPr kumimoji="0" lang="he-IL" sz="2100" kern="1200" baseline="-25000" dirty="0" smtClean="0">
              <a:latin typeface="+mn-lt"/>
              <a:ea typeface="+mn-ea"/>
              <a:cs typeface="+mn-cs"/>
              <a:sym typeface="Symbol"/>
            </a:rPr>
            <a:t>2</a:t>
          </a:r>
          <a:r>
            <a:rPr kumimoji="0" lang="en-US" sz="2100" kern="1200" dirty="0" smtClean="0">
              <a:latin typeface="+mn-lt"/>
              <a:ea typeface="+mn-ea"/>
              <a:cs typeface="+mn-cs"/>
              <a:sym typeface="Symbol"/>
            </a:rPr>
            <a:t>  </a:t>
          </a:r>
          <a:endParaRPr lang="he-IL" sz="2100" kern="1200" dirty="0"/>
        </a:p>
      </dsp:txBody>
      <dsp:txXfrm>
        <a:off x="818845" y="1048233"/>
        <a:ext cx="1249467" cy="1249467"/>
      </dsp:txXfrm>
    </dsp:sp>
    <dsp:sp modelId="{636ADEBE-74F8-4C22-9861-C89BC05BE71A}">
      <dsp:nvSpPr>
        <dsp:cNvPr id="0" name=""/>
        <dsp:cNvSpPr/>
      </dsp:nvSpPr>
      <dsp:spPr>
        <a:xfrm rot="21568911">
          <a:off x="4290162" y="1421220"/>
          <a:ext cx="548382" cy="4648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 rot="21568911">
        <a:off x="4290162" y="1421220"/>
        <a:ext cx="548382" cy="464801"/>
      </dsp:txXfrm>
    </dsp:sp>
    <dsp:sp modelId="{B3597231-9E26-4F04-B086-F6DC8897294A}">
      <dsp:nvSpPr>
        <dsp:cNvPr id="0" name=""/>
        <dsp:cNvSpPr/>
      </dsp:nvSpPr>
      <dsp:spPr>
        <a:xfrm>
          <a:off x="5066127" y="997155"/>
          <a:ext cx="1319337" cy="1291924"/>
        </a:xfrm>
        <a:prstGeom prst="ellipse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coherent</a:t>
          </a:r>
          <a:endParaRPr lang="he-IL" sz="1900" kern="1200" dirty="0"/>
        </a:p>
      </dsp:txBody>
      <dsp:txXfrm>
        <a:off x="5066127" y="997155"/>
        <a:ext cx="1319337" cy="12919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D8C6E-01EF-4EAC-AFBC-6CAC7DB3C0E6}">
      <dsp:nvSpPr>
        <dsp:cNvPr id="0" name=""/>
        <dsp:cNvSpPr/>
      </dsp:nvSpPr>
      <dsp:spPr>
        <a:xfrm>
          <a:off x="2892996" y="1069818"/>
          <a:ext cx="1275972" cy="12759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ym typeface="Symbol"/>
            </a:rPr>
            <a:t>p</a:t>
          </a:r>
          <a:r>
            <a:rPr lang="he-IL" sz="3400" kern="1200" baseline="-25000" dirty="0" smtClean="0">
              <a:sym typeface="Symbol"/>
            </a:rPr>
            <a:t>1</a:t>
          </a:r>
          <a:r>
            <a:rPr lang="en-US" sz="3400" kern="1200" dirty="0" smtClean="0">
              <a:sym typeface="Symbol"/>
            </a:rPr>
            <a:t></a:t>
          </a:r>
          <a:endParaRPr lang="he-IL" sz="3400" kern="1200" dirty="0"/>
        </a:p>
      </dsp:txBody>
      <dsp:txXfrm>
        <a:off x="2892996" y="1069818"/>
        <a:ext cx="1275972" cy="1275972"/>
      </dsp:txXfrm>
    </dsp:sp>
    <dsp:sp modelId="{A2DC6F0F-A5AA-4670-A39A-119C33A70D39}">
      <dsp:nvSpPr>
        <dsp:cNvPr id="0" name=""/>
        <dsp:cNvSpPr/>
      </dsp:nvSpPr>
      <dsp:spPr>
        <a:xfrm>
          <a:off x="2151786" y="1361421"/>
          <a:ext cx="740064" cy="740064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>
        <a:off x="2151786" y="1361421"/>
        <a:ext cx="740064" cy="740064"/>
      </dsp:txXfrm>
    </dsp:sp>
    <dsp:sp modelId="{54684859-B618-4CFB-B90F-C41411BD8611}">
      <dsp:nvSpPr>
        <dsp:cNvPr id="0" name=""/>
        <dsp:cNvSpPr/>
      </dsp:nvSpPr>
      <dsp:spPr>
        <a:xfrm>
          <a:off x="888149" y="1069818"/>
          <a:ext cx="1275972" cy="1275972"/>
        </a:xfrm>
        <a:prstGeom prst="ellipse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ym typeface="Symbol"/>
            </a:rPr>
            <a:t>p</a:t>
          </a:r>
          <a:r>
            <a:rPr lang="he-IL" sz="3400" kern="1200" baseline="-25000" dirty="0" smtClean="0">
              <a:sym typeface="Symbol"/>
            </a:rPr>
            <a:t>2</a:t>
          </a:r>
          <a:r>
            <a:rPr lang="en-US" sz="3400" kern="1200" dirty="0" smtClean="0">
              <a:sym typeface="Symbol"/>
            </a:rPr>
            <a:t>  </a:t>
          </a:r>
          <a:endParaRPr lang="he-IL" sz="3400" kern="1200" dirty="0"/>
        </a:p>
      </dsp:txBody>
      <dsp:txXfrm>
        <a:off x="888149" y="1069818"/>
        <a:ext cx="1275972" cy="1275972"/>
      </dsp:txXfrm>
    </dsp:sp>
    <dsp:sp modelId="{636ADEBE-74F8-4C22-9861-C89BC05BE71A}">
      <dsp:nvSpPr>
        <dsp:cNvPr id="0" name=""/>
        <dsp:cNvSpPr/>
      </dsp:nvSpPr>
      <dsp:spPr>
        <a:xfrm rot="21568911">
          <a:off x="4433105" y="1450717"/>
          <a:ext cx="560015" cy="474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100" kern="1200"/>
        </a:p>
      </dsp:txBody>
      <dsp:txXfrm rot="21568911">
        <a:off x="4433105" y="1450717"/>
        <a:ext cx="560015" cy="474661"/>
      </dsp:txXfrm>
    </dsp:sp>
    <dsp:sp modelId="{B3597231-9E26-4F04-B086-F6DC8897294A}">
      <dsp:nvSpPr>
        <dsp:cNvPr id="0" name=""/>
        <dsp:cNvSpPr/>
      </dsp:nvSpPr>
      <dsp:spPr>
        <a:xfrm>
          <a:off x="5225530" y="1017656"/>
          <a:ext cx="1347325" cy="1319330"/>
        </a:xfrm>
        <a:prstGeom prst="ellipse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NOT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coherent</a:t>
          </a:r>
          <a:endParaRPr lang="he-IL" sz="1900" kern="1200" dirty="0"/>
        </a:p>
      </dsp:txBody>
      <dsp:txXfrm>
        <a:off x="5225530" y="1017656"/>
        <a:ext cx="1347325" cy="131933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B6C61C-5727-4121-8A41-9493655A757C}">
      <dsp:nvSpPr>
        <dsp:cNvPr id="0" name=""/>
        <dsp:cNvSpPr/>
      </dsp:nvSpPr>
      <dsp:spPr>
        <a:xfrm rot="5400000">
          <a:off x="5028484" y="-1855694"/>
          <a:ext cx="1310245" cy="5349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The conclusion is locally true in </a:t>
          </a:r>
          <a:r>
            <a:rPr lang="en-US" sz="2400" i="1" kern="1200" dirty="0" smtClean="0"/>
            <a:t>a, w</a:t>
          </a:r>
          <a:r>
            <a:rPr lang="en-US" sz="2400" kern="1200" dirty="0" smtClean="0"/>
            <a:t>henever the premises are true in </a:t>
          </a:r>
          <a:r>
            <a:rPr lang="en-US" sz="2400" i="1" kern="1200" dirty="0" smtClean="0"/>
            <a:t>a.</a:t>
          </a:r>
          <a:endParaRPr lang="he-IL" sz="2400" kern="1200" dirty="0"/>
        </a:p>
      </dsp:txBody>
      <dsp:txXfrm rot="5400000">
        <a:off x="5028484" y="-1855694"/>
        <a:ext cx="1310245" cy="5349277"/>
      </dsp:txXfrm>
    </dsp:sp>
    <dsp:sp modelId="{013F29B9-140D-4FC1-848C-B310E2CF9871}">
      <dsp:nvSpPr>
        <dsp:cNvPr id="0" name=""/>
        <dsp:cNvSpPr/>
      </dsp:nvSpPr>
      <dsp:spPr>
        <a:xfrm>
          <a:off x="0" y="40"/>
          <a:ext cx="3008968" cy="1637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Respect Strict Introduction Rules</a:t>
          </a:r>
          <a:endParaRPr lang="he-IL" sz="2800" kern="1200" dirty="0"/>
        </a:p>
      </dsp:txBody>
      <dsp:txXfrm>
        <a:off x="0" y="40"/>
        <a:ext cx="3008968" cy="1637806"/>
      </dsp:txXfrm>
    </dsp:sp>
    <dsp:sp modelId="{28853E82-9227-499D-8D7F-8E96AFA39B29}">
      <dsp:nvSpPr>
        <dsp:cNvPr id="0" name=""/>
        <dsp:cNvSpPr/>
      </dsp:nvSpPr>
      <dsp:spPr>
        <a:xfrm rot="5400000">
          <a:off x="5028484" y="-135997"/>
          <a:ext cx="1310245" cy="5349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The conclusion is locally true in </a:t>
          </a:r>
          <a:r>
            <a:rPr lang="en-US" sz="2100" i="1" kern="1200" dirty="0" smtClean="0"/>
            <a:t>a</a:t>
          </a:r>
          <a:r>
            <a:rPr lang="en-US" sz="2100" i="0" kern="1200" dirty="0" smtClean="0"/>
            <a:t>, whenever </a:t>
          </a:r>
          <a:r>
            <a:rPr lang="en-US" sz="2100" kern="1200" dirty="0" smtClean="0"/>
            <a:t>the definite premises are true in </a:t>
          </a:r>
          <a:r>
            <a:rPr lang="en-US" sz="2100" i="1" kern="1200" dirty="0" smtClean="0"/>
            <a:t>a </a:t>
          </a:r>
          <a:r>
            <a:rPr lang="en-US" sz="2100" i="0" kern="1200" dirty="0" smtClean="0"/>
            <a:t>and</a:t>
          </a:r>
          <a:r>
            <a:rPr lang="en-US" sz="2100" i="1" kern="1200" dirty="0" smtClean="0"/>
            <a:t> </a:t>
          </a:r>
          <a:r>
            <a:rPr lang="en-US" sz="2100" kern="1200" dirty="0" smtClean="0"/>
            <a:t>the negative premises are locally true in </a:t>
          </a:r>
          <a:r>
            <a:rPr lang="en-US" sz="2100" i="1" kern="1200" dirty="0" smtClean="0"/>
            <a:t>a.</a:t>
          </a:r>
          <a:endParaRPr lang="he-IL" sz="2100" i="0" kern="1200" dirty="0"/>
        </a:p>
      </dsp:txBody>
      <dsp:txXfrm rot="5400000">
        <a:off x="5028484" y="-135997"/>
        <a:ext cx="1310245" cy="5349277"/>
      </dsp:txXfrm>
    </dsp:sp>
    <dsp:sp modelId="{C834FC7C-20C2-47BA-B416-A00A9935B328}">
      <dsp:nvSpPr>
        <dsp:cNvPr id="0" name=""/>
        <dsp:cNvSpPr/>
      </dsp:nvSpPr>
      <dsp:spPr>
        <a:xfrm>
          <a:off x="0" y="1719738"/>
          <a:ext cx="3008968" cy="1637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Respect Strict Elimination</a:t>
          </a:r>
          <a:r>
            <a:rPr lang="he-IL" sz="2800" kern="1200" dirty="0" smtClean="0"/>
            <a:t> </a:t>
          </a:r>
          <a:r>
            <a:rPr lang="en-US" sz="2800" kern="1200" dirty="0" smtClean="0"/>
            <a:t>Rules</a:t>
          </a:r>
          <a:endParaRPr lang="he-IL" sz="2800" kern="1200" dirty="0"/>
        </a:p>
      </dsp:txBody>
      <dsp:txXfrm>
        <a:off x="0" y="1719738"/>
        <a:ext cx="3008968" cy="16378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0B28E-7F59-4514-ACBE-31E857521667}">
      <dsp:nvSpPr>
        <dsp:cNvPr id="0" name=""/>
        <dsp:cNvSpPr/>
      </dsp:nvSpPr>
      <dsp:spPr>
        <a:xfrm>
          <a:off x="0" y="1249037"/>
          <a:ext cx="3857652" cy="1894221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</a:t>
          </a:r>
          <a:r>
            <a:rPr lang="en-US" sz="2400" b="1" kern="1200" dirty="0" smtClean="0">
              <a:sym typeface="Symbol"/>
            </a:rPr>
            <a:t>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and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  <a:endParaRPr lang="he-IL" sz="2400" kern="1200" dirty="0"/>
        </a:p>
      </dsp:txBody>
      <dsp:txXfrm>
        <a:off x="0" y="1249037"/>
        <a:ext cx="3857652" cy="1894221"/>
      </dsp:txXfrm>
    </dsp:sp>
    <dsp:sp modelId="{7182F9A4-97F6-4A0A-A6D5-296414DE1BBE}">
      <dsp:nvSpPr>
        <dsp:cNvPr id="0" name=""/>
        <dsp:cNvSpPr/>
      </dsp:nvSpPr>
      <dsp:spPr>
        <a:xfrm rot="10800000">
          <a:off x="0" y="12"/>
          <a:ext cx="3857652" cy="1293503"/>
        </a:xfrm>
        <a:prstGeom prst="upArrowCallout">
          <a:avLst/>
        </a:prstGeom>
        <a:gradFill rotWithShape="0">
          <a:gsLst>
            <a:gs pos="0">
              <a:schemeClr val="accent3">
                <a:shade val="50000"/>
                <a:hueOff val="15247"/>
                <a:satOff val="-23474"/>
                <a:lumOff val="45742"/>
                <a:alphaOff val="0"/>
                <a:tint val="35000"/>
                <a:satMod val="253000"/>
              </a:schemeClr>
            </a:gs>
            <a:gs pos="50000">
              <a:schemeClr val="accent3">
                <a:shade val="50000"/>
                <a:hueOff val="15247"/>
                <a:satOff val="-23474"/>
                <a:lumOff val="45742"/>
                <a:alphaOff val="0"/>
                <a:tint val="42000"/>
                <a:satMod val="255000"/>
              </a:schemeClr>
            </a:gs>
            <a:gs pos="97000">
              <a:schemeClr val="accent3">
                <a:shade val="50000"/>
                <a:hueOff val="15247"/>
                <a:satOff val="-23474"/>
                <a:lumOff val="45742"/>
                <a:alphaOff val="0"/>
                <a:tint val="53000"/>
                <a:satMod val="260000"/>
              </a:schemeClr>
            </a:gs>
            <a:gs pos="100000">
              <a:schemeClr val="accent3">
                <a:shade val="50000"/>
                <a:hueOff val="15247"/>
                <a:satOff val="-23474"/>
                <a:lumOff val="4574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ym typeface="Symbol"/>
            </a:rPr>
            <a:t>p</a:t>
          </a:r>
          <a:r>
            <a:rPr lang="he-IL" sz="2900" kern="1200" baseline="-25000" dirty="0" smtClean="0">
              <a:sym typeface="Symbol"/>
            </a:rPr>
            <a:t>1</a:t>
          </a:r>
          <a:r>
            <a:rPr lang="en-US" sz="2900" kern="1200" dirty="0" smtClean="0">
              <a:sym typeface="Symbol"/>
            </a:rPr>
            <a:t>  </a:t>
          </a:r>
          <a:r>
            <a:rPr lang="en-US" sz="2900" kern="1200" dirty="0" smtClean="0"/>
            <a:t>p</a:t>
          </a:r>
          <a:r>
            <a:rPr lang="he-IL" sz="2900" kern="1200" baseline="-25000" dirty="0" smtClean="0"/>
            <a:t>2</a:t>
          </a:r>
          <a:r>
            <a:rPr lang="en-US" sz="2900" kern="1200" dirty="0" smtClean="0">
              <a:sym typeface="Symbol"/>
            </a:rPr>
            <a:t> </a:t>
          </a:r>
          <a:r>
            <a:rPr lang="en-US" sz="2900" b="1" kern="1200" dirty="0" smtClean="0">
              <a:sym typeface="Symbol"/>
            </a:rPr>
            <a:t>/</a:t>
          </a:r>
          <a:r>
            <a:rPr lang="en-US" sz="2900" kern="1200" dirty="0" smtClean="0">
              <a:sym typeface="Symbol"/>
            </a:rPr>
            <a:t>  p</a:t>
          </a:r>
          <a:r>
            <a:rPr lang="he-IL" sz="2900" kern="1200" baseline="-25000" dirty="0" smtClean="0">
              <a:sym typeface="Symbol"/>
            </a:rPr>
            <a:t>1</a:t>
          </a:r>
          <a:r>
            <a:rPr lang="en-US" sz="2900" kern="1200" dirty="0" smtClean="0">
              <a:sym typeface="Symbol"/>
            </a:rPr>
            <a:t>p</a:t>
          </a:r>
          <a:r>
            <a:rPr lang="he-IL" sz="2900" kern="1200" baseline="-25000" dirty="0" smtClean="0">
              <a:sym typeface="Symbol"/>
            </a:rPr>
            <a:t>2</a:t>
          </a:r>
          <a:r>
            <a:rPr lang="en-US" sz="2900" kern="1200" baseline="-25000" dirty="0" smtClean="0">
              <a:sym typeface="Symbol"/>
            </a:rPr>
            <a:t> </a:t>
          </a:r>
          <a:r>
            <a:rPr lang="en-US" sz="2900" kern="1200" dirty="0" smtClean="0">
              <a:sym typeface="Symbol"/>
            </a:rPr>
            <a:t></a:t>
          </a:r>
          <a:endParaRPr lang="he-IL" sz="2900" kern="1200" dirty="0"/>
        </a:p>
      </dsp:txBody>
      <dsp:txXfrm rot="10800000">
        <a:off x="0" y="12"/>
        <a:ext cx="3857652" cy="129350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0B28E-7F59-4514-ACBE-31E857521667}">
      <dsp:nvSpPr>
        <dsp:cNvPr id="0" name=""/>
        <dsp:cNvSpPr/>
      </dsp:nvSpPr>
      <dsp:spPr>
        <a:xfrm>
          <a:off x="0" y="1249037"/>
          <a:ext cx="3857652" cy="189422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</a:t>
          </a:r>
          <a:r>
            <a:rPr kumimoji="0" lang="en-US" sz="24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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err="1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</a:t>
          </a:r>
          <a:r>
            <a:rPr lang="en-US" sz="2400" kern="1200" dirty="0" smtClean="0"/>
            <a:t>f v(</a:t>
          </a:r>
          <a:r>
            <a:rPr lang="en-US" sz="2400" i="1" kern="1200" dirty="0" smtClean="0"/>
            <a:t>b</a:t>
          </a:r>
          <a:r>
            <a:rPr lang="en-US" sz="2400" kern="1200" dirty="0" smtClean="0"/>
            <a:t>,</a:t>
          </a:r>
          <a:r>
            <a:rPr lang="en-US" sz="2400" kern="1200" dirty="0" smtClean="0">
              <a:sym typeface="Symbol"/>
            </a:rPr>
            <a:t></a:t>
          </a:r>
          <a:r>
            <a:rPr lang="en-US" sz="2400" kern="1200" dirty="0" smtClean="0"/>
            <a:t>)=f or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for every b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≥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endParaRPr lang="he-IL" sz="2400" kern="1200" dirty="0"/>
        </a:p>
      </dsp:txBody>
      <dsp:txXfrm>
        <a:off x="0" y="1249037"/>
        <a:ext cx="3857652" cy="1894221"/>
      </dsp:txXfrm>
    </dsp:sp>
    <dsp:sp modelId="{7182F9A4-97F6-4A0A-A6D5-296414DE1BBE}">
      <dsp:nvSpPr>
        <dsp:cNvPr id="0" name=""/>
        <dsp:cNvSpPr/>
      </dsp:nvSpPr>
      <dsp:spPr>
        <a:xfrm rot="10800000">
          <a:off x="0" y="12"/>
          <a:ext cx="3857652" cy="1293503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86749"/>
                <a:satOff val="-25899"/>
                <a:lumOff val="46130"/>
                <a:alphaOff val="0"/>
                <a:tint val="35000"/>
                <a:satMod val="253000"/>
              </a:schemeClr>
            </a:gs>
            <a:gs pos="50000">
              <a:schemeClr val="accent1">
                <a:shade val="50000"/>
                <a:hueOff val="286749"/>
                <a:satOff val="-25899"/>
                <a:lumOff val="46130"/>
                <a:alphaOff val="0"/>
                <a:tint val="42000"/>
                <a:satMod val="255000"/>
              </a:schemeClr>
            </a:gs>
            <a:gs pos="97000">
              <a:schemeClr val="accent1">
                <a:shade val="50000"/>
                <a:hueOff val="286749"/>
                <a:satOff val="-25899"/>
                <a:lumOff val="46130"/>
                <a:alphaOff val="0"/>
                <a:tint val="53000"/>
                <a:satMod val="260000"/>
              </a:schemeClr>
            </a:gs>
            <a:gs pos="100000">
              <a:schemeClr val="accent1">
                <a:shade val="50000"/>
                <a:hueOff val="286749"/>
                <a:satOff val="-25899"/>
                <a:lumOff val="4613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</a:t>
          </a:r>
          <a:r>
            <a:rPr lang="he-IL" sz="2900" kern="1200" baseline="-25000" dirty="0" smtClean="0"/>
            <a:t>1</a:t>
          </a:r>
          <a:r>
            <a:rPr lang="en-US" sz="2900" kern="1200" dirty="0" smtClean="0">
              <a:sym typeface="Symbol"/>
            </a:rPr>
            <a:t>p</a:t>
          </a:r>
          <a:r>
            <a:rPr lang="he-IL" sz="2900" kern="1200" baseline="-25000" dirty="0" smtClean="0">
              <a:sym typeface="Symbol"/>
            </a:rPr>
            <a:t>2</a:t>
          </a:r>
          <a:r>
            <a:rPr lang="en-US" sz="2900" kern="1200" dirty="0" smtClean="0">
              <a:sym typeface="Symbol"/>
            </a:rPr>
            <a:t>  </a:t>
          </a:r>
          <a:r>
            <a:rPr lang="en-US" sz="2900" b="1" kern="1200" dirty="0" smtClean="0">
              <a:sym typeface="Symbol"/>
            </a:rPr>
            <a:t>/</a:t>
          </a:r>
          <a:r>
            <a:rPr lang="en-US" sz="2900" kern="1200" dirty="0" smtClean="0">
              <a:sym typeface="Symbol"/>
            </a:rPr>
            <a:t>   p</a:t>
          </a:r>
          <a:r>
            <a:rPr lang="he-IL" sz="2900" kern="1200" baseline="-25000" dirty="0" smtClean="0">
              <a:sym typeface="Symbol"/>
            </a:rPr>
            <a:t>1</a:t>
          </a:r>
          <a:r>
            <a:rPr lang="en-US" sz="2900" kern="1200" dirty="0" smtClean="0">
              <a:sym typeface="Symbol"/>
            </a:rPr>
            <a:t>p</a:t>
          </a:r>
          <a:r>
            <a:rPr lang="he-IL" sz="2900" kern="1200" baseline="-25000" dirty="0" smtClean="0">
              <a:sym typeface="Symbol"/>
            </a:rPr>
            <a:t>2</a:t>
          </a:r>
          <a:endParaRPr lang="he-IL" sz="2900" kern="1200" baseline="-25000" dirty="0" smtClean="0"/>
        </a:p>
      </dsp:txBody>
      <dsp:txXfrm rot="10800000">
        <a:off x="0" y="12"/>
        <a:ext cx="3857652" cy="129350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0B28E-7F59-4514-ACBE-31E857521667}">
      <dsp:nvSpPr>
        <dsp:cNvPr id="0" name=""/>
        <dsp:cNvSpPr/>
      </dsp:nvSpPr>
      <dsp:spPr>
        <a:xfrm>
          <a:off x="0" y="1249037"/>
          <a:ext cx="3857652" cy="1894221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  </a:t>
          </a:r>
          <a:r>
            <a:rPr kumimoji="0" lang="en-US" sz="24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 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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and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)=f</a:t>
          </a:r>
          <a:endParaRPr lang="he-IL" sz="2400" kern="1200" dirty="0"/>
        </a:p>
      </dsp:txBody>
      <dsp:txXfrm>
        <a:off x="0" y="1249037"/>
        <a:ext cx="3857652" cy="1894221"/>
      </dsp:txXfrm>
    </dsp:sp>
    <dsp:sp modelId="{7182F9A4-97F6-4A0A-A6D5-296414DE1BBE}">
      <dsp:nvSpPr>
        <dsp:cNvPr id="0" name=""/>
        <dsp:cNvSpPr/>
      </dsp:nvSpPr>
      <dsp:spPr>
        <a:xfrm rot="10800000">
          <a:off x="0" y="12"/>
          <a:ext cx="3857652" cy="1293503"/>
        </a:xfrm>
        <a:prstGeom prst="upArrowCallout">
          <a:avLst/>
        </a:prstGeom>
        <a:gradFill rotWithShape="0">
          <a:gsLst>
            <a:gs pos="0">
              <a:schemeClr val="accent3">
                <a:shade val="50000"/>
                <a:hueOff val="15247"/>
                <a:satOff val="-23474"/>
                <a:lumOff val="45742"/>
                <a:alphaOff val="0"/>
                <a:tint val="35000"/>
                <a:satMod val="253000"/>
              </a:schemeClr>
            </a:gs>
            <a:gs pos="50000">
              <a:schemeClr val="accent3">
                <a:shade val="50000"/>
                <a:hueOff val="15247"/>
                <a:satOff val="-23474"/>
                <a:lumOff val="45742"/>
                <a:alphaOff val="0"/>
                <a:tint val="42000"/>
                <a:satMod val="255000"/>
              </a:schemeClr>
            </a:gs>
            <a:gs pos="97000">
              <a:schemeClr val="accent3">
                <a:shade val="50000"/>
                <a:hueOff val="15247"/>
                <a:satOff val="-23474"/>
                <a:lumOff val="45742"/>
                <a:alphaOff val="0"/>
                <a:tint val="53000"/>
                <a:satMod val="260000"/>
              </a:schemeClr>
            </a:gs>
            <a:gs pos="100000">
              <a:schemeClr val="accent3">
                <a:shade val="50000"/>
                <a:hueOff val="15247"/>
                <a:satOff val="-23474"/>
                <a:lumOff val="4574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ym typeface="Symbol"/>
            </a:rPr>
            <a:t>p</a:t>
          </a:r>
          <a:r>
            <a:rPr lang="he-IL" sz="2900" kern="1200" baseline="-25000" dirty="0" smtClean="0">
              <a:sym typeface="Symbol"/>
            </a:rPr>
            <a:t>1</a:t>
          </a:r>
          <a:r>
            <a:rPr lang="en-US" sz="2900" kern="1200" dirty="0" smtClean="0">
              <a:sym typeface="Symbol"/>
            </a:rPr>
            <a:t>  </a:t>
          </a:r>
          <a:r>
            <a:rPr lang="en-US" sz="2900" kern="1200" dirty="0" smtClean="0"/>
            <a:t>p</a:t>
          </a:r>
          <a:r>
            <a:rPr lang="he-IL" sz="2900" kern="1200" baseline="-25000" dirty="0" smtClean="0"/>
            <a:t>2</a:t>
          </a:r>
          <a:r>
            <a:rPr lang="en-US" sz="2900" kern="1200" dirty="0" smtClean="0">
              <a:sym typeface="Symbol"/>
            </a:rPr>
            <a:t> </a:t>
          </a:r>
          <a:r>
            <a:rPr lang="en-US" sz="2900" b="1" kern="1200" dirty="0" smtClean="0">
              <a:sym typeface="Symbol"/>
            </a:rPr>
            <a:t>/</a:t>
          </a:r>
          <a:r>
            <a:rPr lang="en-US" sz="2900" kern="1200" dirty="0" smtClean="0">
              <a:sym typeface="Symbol"/>
            </a:rPr>
            <a:t>  p</a:t>
          </a:r>
          <a:r>
            <a:rPr lang="he-IL" sz="2900" kern="1200" baseline="-25000" dirty="0" smtClean="0">
              <a:sym typeface="Symbol"/>
            </a:rPr>
            <a:t>1</a:t>
          </a:r>
          <a:r>
            <a:rPr lang="en-US" sz="2900" kern="1200" baseline="-25000" dirty="0" smtClean="0">
              <a:sym typeface="Symbol"/>
            </a:rPr>
            <a:t>     </a:t>
          </a:r>
          <a:r>
            <a:rPr lang="en-US" sz="2900" kern="1200" dirty="0" smtClean="0">
              <a:sym typeface="Symbol"/>
            </a:rPr>
            <a:t>p</a:t>
          </a:r>
          <a:r>
            <a:rPr lang="he-IL" sz="2900" kern="1200" baseline="-25000" dirty="0" smtClean="0">
              <a:sym typeface="Symbol"/>
            </a:rPr>
            <a:t>2</a:t>
          </a:r>
          <a:r>
            <a:rPr lang="en-US" sz="2900" kern="1200" baseline="-25000" dirty="0" smtClean="0">
              <a:sym typeface="Symbol"/>
            </a:rPr>
            <a:t> </a:t>
          </a:r>
          <a:r>
            <a:rPr lang="en-US" sz="2900" kern="1200" dirty="0" smtClean="0">
              <a:sym typeface="Symbol"/>
            </a:rPr>
            <a:t></a:t>
          </a:r>
          <a:endParaRPr lang="he-IL" sz="2900" kern="1200" dirty="0"/>
        </a:p>
      </dsp:txBody>
      <dsp:txXfrm rot="10800000">
        <a:off x="0" y="12"/>
        <a:ext cx="3857652" cy="129350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0B28E-7F59-4514-ACBE-31E857521667}">
      <dsp:nvSpPr>
        <dsp:cNvPr id="0" name=""/>
        <dsp:cNvSpPr/>
      </dsp:nvSpPr>
      <dsp:spPr>
        <a:xfrm>
          <a:off x="0" y="1249037"/>
          <a:ext cx="3857652" cy="189422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,</a:t>
          </a:r>
          <a:r>
            <a:rPr kumimoji="0" lang="en-US" sz="24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    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if v(</a:t>
          </a:r>
          <a:r>
            <a:rPr kumimoji="0" lang="en-US" sz="24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sym typeface="Symbol"/>
            </a:rPr>
            <a:t></a:t>
          </a:r>
          <a:r>
            <a:rPr kumimoji="0" lang="en-US" sz="2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)=t</a:t>
          </a:r>
          <a:endParaRPr lang="he-IL" sz="2400" kern="1200" dirty="0"/>
        </a:p>
      </dsp:txBody>
      <dsp:txXfrm>
        <a:off x="0" y="1249037"/>
        <a:ext cx="3857652" cy="1894221"/>
      </dsp:txXfrm>
    </dsp:sp>
    <dsp:sp modelId="{7182F9A4-97F6-4A0A-A6D5-296414DE1BBE}">
      <dsp:nvSpPr>
        <dsp:cNvPr id="0" name=""/>
        <dsp:cNvSpPr/>
      </dsp:nvSpPr>
      <dsp:spPr>
        <a:xfrm rot="10800000">
          <a:off x="0" y="12"/>
          <a:ext cx="3857652" cy="1293503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86749"/>
                <a:satOff val="-25899"/>
                <a:lumOff val="46130"/>
                <a:alphaOff val="0"/>
                <a:tint val="35000"/>
                <a:satMod val="253000"/>
              </a:schemeClr>
            </a:gs>
            <a:gs pos="50000">
              <a:schemeClr val="accent1">
                <a:shade val="50000"/>
                <a:hueOff val="286749"/>
                <a:satOff val="-25899"/>
                <a:lumOff val="46130"/>
                <a:alphaOff val="0"/>
                <a:tint val="42000"/>
                <a:satMod val="255000"/>
              </a:schemeClr>
            </a:gs>
            <a:gs pos="97000">
              <a:schemeClr val="accent1">
                <a:shade val="50000"/>
                <a:hueOff val="286749"/>
                <a:satOff val="-25899"/>
                <a:lumOff val="46130"/>
                <a:alphaOff val="0"/>
                <a:tint val="53000"/>
                <a:satMod val="260000"/>
              </a:schemeClr>
            </a:gs>
            <a:gs pos="100000">
              <a:schemeClr val="accent1">
                <a:shade val="50000"/>
                <a:hueOff val="286749"/>
                <a:satOff val="-25899"/>
                <a:lumOff val="4613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ym typeface="Symbol"/>
            </a:rPr>
            <a:t>p</a:t>
          </a:r>
          <a:r>
            <a:rPr lang="he-IL" sz="2900" kern="1200" baseline="-25000" dirty="0" smtClean="0">
              <a:sym typeface="Symbol"/>
            </a:rPr>
            <a:t>2</a:t>
          </a:r>
          <a:r>
            <a:rPr lang="en-US" sz="2900" kern="1200" dirty="0" smtClean="0">
              <a:sym typeface="Symbol"/>
            </a:rPr>
            <a:t>  </a:t>
          </a:r>
          <a:r>
            <a:rPr lang="en-US" sz="2900" b="1" kern="1200" dirty="0" smtClean="0">
              <a:sym typeface="Symbol"/>
            </a:rPr>
            <a:t>/</a:t>
          </a:r>
          <a:r>
            <a:rPr lang="en-US" sz="2900" kern="1200" dirty="0" smtClean="0">
              <a:sym typeface="Symbol"/>
            </a:rPr>
            <a:t>   p</a:t>
          </a:r>
          <a:r>
            <a:rPr lang="he-IL" sz="2900" kern="1200" baseline="-25000" dirty="0" smtClean="0">
              <a:sym typeface="Symbol"/>
            </a:rPr>
            <a:t>1</a:t>
          </a:r>
          <a:r>
            <a:rPr lang="en-US" sz="2900" kern="1200" baseline="-25000" dirty="0" smtClean="0">
              <a:sym typeface="Symbol"/>
            </a:rPr>
            <a:t>     </a:t>
          </a:r>
          <a:r>
            <a:rPr lang="en-US" sz="2900" kern="1200" dirty="0" smtClean="0">
              <a:sym typeface="Symbol"/>
            </a:rPr>
            <a:t>p</a:t>
          </a:r>
          <a:r>
            <a:rPr lang="he-IL" sz="2900" kern="1200" baseline="-25000" dirty="0" smtClean="0">
              <a:sym typeface="Symbol"/>
            </a:rPr>
            <a:t>2</a:t>
          </a:r>
          <a:endParaRPr lang="he-IL" sz="2900" kern="1200" dirty="0"/>
        </a:p>
      </dsp:txBody>
      <dsp:txXfrm rot="10800000">
        <a:off x="0" y="12"/>
        <a:ext cx="3857652" cy="1293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150569-016D-44EF-A5B9-574639D52490}" type="datetimeFigureOut">
              <a:rPr lang="he-IL" smtClean="0"/>
              <a:pPr/>
              <a:t>ו'/אב/תשס"ט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5D94DB-3837-4235-BAE2-65E5307C0FD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F3F4-CDFB-4EFF-B122-53A031F1FC34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AD1EF-6D58-4877-84F8-4C9088E350F4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FA6B9-51D5-440A-885E-13A256E6356C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96B97-9036-4359-A734-FE456E451A00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8F15A-34FD-42E9-9BD3-AD44D919E05A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7EF3E-1C93-423B-8424-FD0D7934D7F5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1A20-270E-4265-9B5B-D7D8D091DD1C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11C2A-5A7D-458A-8CAD-C0E409E4E521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D79D-5711-4C02-8190-CD10EEB784CB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877E2-9856-4A5B-896E-E58142588BB2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1A359-5F58-4795-82AB-70B09A233817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772454-D9AA-4A91-AF07-D75DF24BD7F5}" type="datetime3">
              <a:rPr lang="en-US" smtClean="0"/>
              <a:pPr/>
              <a:t>27 July 2009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fade thruBlk="1"/>
  </p:transition>
  <p:hf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diagramData" Target="../diagrams/data15.xml"/><Relationship Id="rId18" Type="http://schemas.openxmlformats.org/officeDocument/2006/relationships/diagramData" Target="../diagrams/data16.xml"/><Relationship Id="rId3" Type="http://schemas.openxmlformats.org/officeDocument/2006/relationships/diagramData" Target="../diagrams/data13.xml"/><Relationship Id="rId21" Type="http://schemas.openxmlformats.org/officeDocument/2006/relationships/diagramColors" Target="../diagrams/colors16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microsoft.com/office/2007/relationships/diagramDrawing" Target="../diagrams/drawing15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5.xml"/><Relationship Id="rId20" Type="http://schemas.openxmlformats.org/officeDocument/2006/relationships/diagramQuickStyle" Target="../diagrams/quickStyle16.xml"/><Relationship Id="rId1" Type="http://schemas.openxmlformats.org/officeDocument/2006/relationships/tags" Target="../tags/tag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4.xml"/><Relationship Id="rId19" Type="http://schemas.openxmlformats.org/officeDocument/2006/relationships/diagramLayout" Target="../diagrams/layout16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diagramLayout" Target="../diagrams/layout15.xml"/><Relationship Id="rId22" Type="http://schemas.microsoft.com/office/2007/relationships/diagramDrawing" Target="../diagrams/drawin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643866" cy="1833553"/>
          </a:xfrm>
        </p:spPr>
        <p:txBody>
          <a:bodyPr/>
          <a:lstStyle/>
          <a:p>
            <a:pPr algn="l" rtl="0"/>
            <a:r>
              <a:rPr lang="en-US" dirty="0" smtClean="0"/>
              <a:t>Canonical Constructive Systems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643866" cy="3714776"/>
          </a:xfrm>
        </p:spPr>
        <p:txBody>
          <a:bodyPr>
            <a:normAutofit fontScale="92500" lnSpcReduction="20000"/>
          </a:bodyPr>
          <a:lstStyle/>
          <a:p>
            <a:pPr algn="ctr" rtl="0"/>
            <a:endParaRPr lang="en-US" sz="3200" dirty="0" smtClean="0"/>
          </a:p>
          <a:p>
            <a:pPr algn="ctr" rtl="0"/>
            <a:r>
              <a:rPr lang="en-US" sz="3200" dirty="0" err="1" smtClean="0"/>
              <a:t>Ori</a:t>
            </a:r>
            <a:r>
              <a:rPr lang="en-US" sz="3200" dirty="0" smtClean="0"/>
              <a:t> </a:t>
            </a:r>
            <a:r>
              <a:rPr lang="en-US" sz="3200" dirty="0" err="1" smtClean="0"/>
              <a:t>Lahav</a:t>
            </a:r>
            <a:endParaRPr lang="en-US" sz="3200" dirty="0" smtClean="0"/>
          </a:p>
          <a:p>
            <a:pPr algn="ctr" rtl="0"/>
            <a:endParaRPr lang="en-US" dirty="0" smtClean="0"/>
          </a:p>
          <a:p>
            <a:pPr algn="ctr" rtl="0"/>
            <a:endParaRPr lang="en-US" dirty="0" smtClean="0"/>
          </a:p>
          <a:p>
            <a:pPr algn="ctr"/>
            <a:r>
              <a:rPr lang="en-US" sz="2000" dirty="0" smtClean="0"/>
              <a:t>under the supervision of</a:t>
            </a:r>
          </a:p>
          <a:p>
            <a:pPr algn="ctr"/>
            <a:r>
              <a:rPr lang="en-US" sz="3000" dirty="0" smtClean="0"/>
              <a:t>Prof. </a:t>
            </a:r>
            <a:r>
              <a:rPr lang="en-US" sz="3000" dirty="0" err="1" smtClean="0"/>
              <a:t>Arnon</a:t>
            </a:r>
            <a:r>
              <a:rPr lang="en-US" sz="3000" dirty="0" smtClean="0"/>
              <a:t> </a:t>
            </a:r>
            <a:r>
              <a:rPr lang="en-US" sz="3000" dirty="0" err="1" smtClean="0"/>
              <a:t>Avron</a:t>
            </a:r>
            <a:endParaRPr lang="en-US" sz="3000" dirty="0" smtClean="0"/>
          </a:p>
          <a:p>
            <a:pPr algn="ctr" rtl="0"/>
            <a:endParaRPr lang="en-US" dirty="0" smtClean="0"/>
          </a:p>
          <a:p>
            <a:pPr algn="ctr" rtl="0"/>
            <a:endParaRPr lang="en-US" dirty="0" smtClean="0"/>
          </a:p>
          <a:p>
            <a:pPr algn="ctr" rtl="0"/>
            <a:r>
              <a:rPr lang="en-US" dirty="0" smtClean="0"/>
              <a:t>28 July 2009</a:t>
            </a:r>
            <a:endParaRPr lang="he-I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Coherence of Canonical Systems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9406" cy="460535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 set of canonical rules for ◊ is called </a:t>
            </a:r>
            <a:r>
              <a:rPr lang="en-US" b="1" i="1" dirty="0" smtClean="0"/>
              <a:t>coherent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whenever it includes both</a:t>
            </a:r>
          </a:p>
          <a:p>
            <a:pPr algn="ctr" rtl="0">
              <a:buNone/>
            </a:pPr>
            <a:r>
              <a:rPr lang="en-US" dirty="0" smtClean="0">
                <a:sym typeface="Symbol"/>
              </a:rPr>
              <a:t>S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sz="2400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/</a:t>
            </a:r>
            <a:r>
              <a:rPr lang="he-IL" dirty="0" smtClean="0">
                <a:sym typeface="Symbol"/>
              </a:rPr>
              <a:t> </a:t>
            </a:r>
            <a:r>
              <a:rPr lang="en-US" dirty="0" smtClean="0"/>
              <a:t>◊(p</a:t>
            </a:r>
            <a:r>
              <a:rPr lang="he-IL" sz="2800" baseline="-25000" dirty="0" smtClean="0">
                <a:sym typeface="Symbol"/>
              </a:rPr>
              <a:t>1</a:t>
            </a:r>
            <a:r>
              <a:rPr lang="en-US" dirty="0" smtClean="0"/>
              <a:t>,…, </a:t>
            </a:r>
            <a:r>
              <a:rPr lang="en-US" dirty="0" err="1" smtClean="0"/>
              <a:t>p</a:t>
            </a:r>
            <a:r>
              <a:rPr lang="en-US" sz="2800" baseline="-25000" dirty="0" err="1" smtClean="0">
                <a:sym typeface="Symbol"/>
              </a:rPr>
              <a:t>n</a:t>
            </a:r>
            <a:r>
              <a:rPr lang="en-US" dirty="0" smtClean="0"/>
              <a:t>) and  </a:t>
            </a:r>
            <a:r>
              <a:rPr lang="en-US" dirty="0" smtClean="0">
                <a:sym typeface="Symbol"/>
              </a:rPr>
              <a:t>S</a:t>
            </a:r>
            <a:r>
              <a:rPr lang="he-IL" baseline="-25000" dirty="0" smtClean="0">
                <a:sym typeface="Symbol"/>
              </a:rPr>
              <a:t>2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/</a:t>
            </a:r>
            <a:r>
              <a:rPr lang="en-US" dirty="0" smtClean="0"/>
              <a:t> ◊(p</a:t>
            </a:r>
            <a:r>
              <a:rPr lang="he-IL" sz="2800" baseline="-25000" dirty="0" smtClean="0">
                <a:sym typeface="Symbol"/>
              </a:rPr>
              <a:t>1</a:t>
            </a:r>
            <a:r>
              <a:rPr lang="en-US" dirty="0" smtClean="0"/>
              <a:t>,…, </a:t>
            </a:r>
            <a:r>
              <a:rPr lang="en-US" dirty="0" err="1" smtClean="0"/>
              <a:t>p</a:t>
            </a:r>
            <a:r>
              <a:rPr lang="en-US" sz="2800" baseline="-25000" dirty="0" err="1" smtClean="0">
                <a:sym typeface="Symbol"/>
              </a:rPr>
              <a:t>n</a:t>
            </a:r>
            <a:r>
              <a:rPr lang="en-US" dirty="0" smtClean="0"/>
              <a:t>)</a:t>
            </a:r>
            <a:r>
              <a:rPr lang="he-IL" dirty="0" smtClean="0">
                <a:sym typeface="Symbol"/>
              </a:rPr>
              <a:t>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then S</a:t>
            </a:r>
            <a:r>
              <a:rPr lang="he-IL" baseline="-25000" dirty="0" smtClean="0"/>
              <a:t>1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S</a:t>
            </a:r>
            <a:r>
              <a:rPr lang="he-IL" baseline="-25000" dirty="0" smtClean="0"/>
              <a:t>2</a:t>
            </a:r>
            <a:r>
              <a:rPr lang="en-US" dirty="0" smtClean="0"/>
              <a:t> is classically inconsistent. 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4800600"/>
          </a:xfrm>
        </p:spPr>
        <p:txBody>
          <a:bodyPr>
            <a:normAutofit/>
          </a:bodyPr>
          <a:lstStyle/>
          <a:p>
            <a:pPr lvl="0" algn="l" rtl="0"/>
            <a:r>
              <a:rPr lang="en-US" dirty="0" smtClean="0"/>
              <a:t>Implication: 	</a:t>
            </a:r>
            <a:r>
              <a:rPr lang="en-US" dirty="0" smtClean="0">
                <a:sym typeface="Symbol"/>
              </a:rPr>
              <a:t>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p</a:t>
            </a:r>
            <a:r>
              <a:rPr lang="he-IL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 /   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p</a:t>
            </a:r>
            <a:r>
              <a:rPr lang="he-IL" baseline="-25000" dirty="0" smtClean="0">
                <a:sym typeface="Symbol"/>
              </a:rPr>
              <a:t>2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			 p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 p</a:t>
            </a:r>
            <a:r>
              <a:rPr lang="he-IL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 / 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p</a:t>
            </a:r>
            <a:r>
              <a:rPr lang="he-IL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</a:t>
            </a:r>
          </a:p>
          <a:p>
            <a:pPr algn="l" rtl="0">
              <a:buNone/>
            </a:pPr>
            <a:endParaRPr lang="en-US" dirty="0" smtClean="0">
              <a:sym typeface="Symbol"/>
            </a:endParaRPr>
          </a:p>
          <a:p>
            <a:pPr algn="l" rtl="0">
              <a:buNone/>
            </a:pPr>
            <a:endParaRPr lang="en-US" dirty="0" smtClean="0">
              <a:sym typeface="Symbol"/>
            </a:endParaRP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Semi-Implication: 	</a:t>
            </a:r>
            <a:r>
              <a:rPr lang="en-US" dirty="0" smtClean="0">
                <a:sym typeface="Symbol"/>
              </a:rPr>
              <a:t>p</a:t>
            </a:r>
            <a:r>
              <a:rPr lang="he-IL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 /   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baseline="-25000" dirty="0" smtClean="0">
                <a:sym typeface="Symbol"/>
              </a:rPr>
              <a:t>     </a:t>
            </a:r>
            <a:r>
              <a:rPr lang="en-US" dirty="0" smtClean="0">
                <a:sym typeface="Symbol"/>
              </a:rPr>
              <a:t>p</a:t>
            </a:r>
            <a:r>
              <a:rPr lang="he-IL" baseline="-25000" dirty="0" smtClean="0">
                <a:sym typeface="Symbol"/>
              </a:rPr>
              <a:t>2</a:t>
            </a:r>
            <a:endParaRPr lang="en-US" baseline="-25000" dirty="0" smtClean="0">
              <a:sym typeface="Symbol"/>
            </a:endParaRP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				p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/>
              <a:t>p</a:t>
            </a:r>
            <a:r>
              <a:rPr lang="he-IL" baseline="-25000" dirty="0" smtClean="0"/>
              <a:t>2</a:t>
            </a:r>
            <a:r>
              <a:rPr lang="en-US" dirty="0" smtClean="0">
                <a:sym typeface="Symbol"/>
              </a:rPr>
              <a:t> /  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baseline="-25000" dirty="0" smtClean="0">
                <a:sym typeface="Symbol"/>
              </a:rPr>
              <a:t>     </a:t>
            </a:r>
            <a:r>
              <a:rPr lang="en-US" dirty="0" smtClean="0">
                <a:sym typeface="Symbol"/>
              </a:rPr>
              <a:t>p</a:t>
            </a:r>
            <a:r>
              <a:rPr lang="he-IL" baseline="-25000" dirty="0" smtClean="0">
                <a:sym typeface="Symbol"/>
              </a:rPr>
              <a:t>2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</a:t>
            </a:r>
            <a:endParaRPr lang="he-IL" dirty="0" smtClean="0"/>
          </a:p>
          <a:p>
            <a:pPr lvl="0" algn="l" rtl="0">
              <a:buNone/>
            </a:pPr>
            <a:endParaRPr lang="he-IL" dirty="0" smtClean="0">
              <a:sym typeface="Symbol"/>
            </a:endParaRPr>
          </a:p>
          <a:p>
            <a:pPr algn="l" rtl="0">
              <a:buNone/>
            </a:pPr>
            <a:endParaRPr lang="he-IL" dirty="0" smtClean="0">
              <a:sym typeface="Symbol"/>
            </a:endParaRPr>
          </a:p>
          <a:p>
            <a:pPr lvl="0" algn="l" rtl="0">
              <a:buNone/>
            </a:pPr>
            <a:endParaRPr lang="he-IL" dirty="0" smtClean="0">
              <a:sym typeface="Symbol"/>
            </a:endParaRPr>
          </a:p>
          <a:p>
            <a:pPr algn="l" rtl="0"/>
            <a:endParaRPr lang="en-US" dirty="0" smtClean="0"/>
          </a:p>
          <a:p>
            <a:endParaRPr lang="he-IL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85720" y="4286256"/>
          <a:ext cx="8501122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285720" y="1428736"/>
          <a:ext cx="8572560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49808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Examples: Coherence</a:t>
            </a:r>
            <a:endParaRPr lang="he-I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14" name="Freeform 13"/>
          <p:cNvSpPr/>
          <p:nvPr/>
        </p:nvSpPr>
        <p:spPr>
          <a:xfrm>
            <a:off x="6286512" y="4357694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5" name="Freeform 14"/>
          <p:cNvSpPr/>
          <p:nvPr/>
        </p:nvSpPr>
        <p:spPr>
          <a:xfrm>
            <a:off x="6643702" y="4929198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4800600"/>
          </a:xfrm>
        </p:spPr>
        <p:txBody>
          <a:bodyPr>
            <a:normAutofit fontScale="92500" lnSpcReduction="20000"/>
          </a:bodyPr>
          <a:lstStyle/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“</a:t>
            </a:r>
            <a:r>
              <a:rPr lang="en-US" dirty="0" err="1" smtClean="0"/>
              <a:t>Tonk</a:t>
            </a:r>
            <a:r>
              <a:rPr lang="en-US" dirty="0" smtClean="0"/>
              <a:t>”: 	</a:t>
            </a:r>
            <a:r>
              <a:rPr lang="en-US" dirty="0" smtClean="0">
                <a:sym typeface="Symbol"/>
              </a:rPr>
              <a:t>p</a:t>
            </a:r>
            <a:r>
              <a:rPr lang="he-IL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 /   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T </a:t>
            </a:r>
            <a:r>
              <a:rPr lang="en-US" dirty="0" smtClean="0">
                <a:sym typeface="Symbol"/>
              </a:rPr>
              <a:t>p</a:t>
            </a:r>
            <a:r>
              <a:rPr lang="he-IL" baseline="-25000" dirty="0" smtClean="0">
                <a:sym typeface="Symbol"/>
              </a:rPr>
              <a:t>2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		 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 /  p</a:t>
            </a:r>
            <a:r>
              <a:rPr lang="he-IL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T </a:t>
            </a:r>
            <a:r>
              <a:rPr lang="en-US" dirty="0" smtClean="0">
                <a:sym typeface="Symbol"/>
              </a:rPr>
              <a:t>p</a:t>
            </a:r>
            <a:r>
              <a:rPr lang="he-IL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</a:t>
            </a:r>
          </a:p>
          <a:p>
            <a:pPr algn="l" rtl="0">
              <a:buNone/>
            </a:pPr>
            <a:endParaRPr lang="en-US" dirty="0" smtClean="0">
              <a:sym typeface="Symbol"/>
            </a:endParaRPr>
          </a:p>
          <a:p>
            <a:pPr algn="l" rtl="0">
              <a:buNone/>
            </a:pPr>
            <a:endParaRPr lang="en-US" dirty="0" smtClean="0">
              <a:sym typeface="Symbol"/>
            </a:endParaRPr>
          </a:p>
          <a:p>
            <a:pPr algn="l" rtl="0"/>
            <a:endParaRPr lang="en-US" dirty="0" smtClean="0"/>
          </a:p>
          <a:p>
            <a:pPr lvl="0" algn="l" rtl="0">
              <a:buNone/>
            </a:pPr>
            <a:endParaRPr lang="he-IL" dirty="0" smtClean="0">
              <a:sym typeface="Symbol"/>
            </a:endParaRPr>
          </a:p>
          <a:p>
            <a:pPr algn="l" rtl="0">
              <a:buNone/>
            </a:pPr>
            <a:endParaRPr lang="he-IL" dirty="0" smtClean="0">
              <a:sym typeface="Symbol"/>
            </a:endParaRPr>
          </a:p>
          <a:p>
            <a:pPr lvl="0" algn="l" rtl="0">
              <a:buNone/>
            </a:pPr>
            <a:endParaRPr lang="he-IL" dirty="0" smtClean="0">
              <a:sym typeface="Symbol"/>
            </a:endParaRPr>
          </a:p>
          <a:p>
            <a:pPr algn="l" rtl="0"/>
            <a:r>
              <a:rPr lang="en-US" dirty="0" smtClean="0"/>
              <a:t>This is what is wrong with “</a:t>
            </a:r>
            <a:r>
              <a:rPr lang="en-US" dirty="0" err="1" smtClean="0"/>
              <a:t>Tonk</a:t>
            </a:r>
            <a:r>
              <a:rPr lang="en-US" dirty="0" smtClean="0"/>
              <a:t>”.</a:t>
            </a:r>
          </a:p>
          <a:p>
            <a:endParaRPr lang="he-IL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285720" y="2071678"/>
          <a:ext cx="8858280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9406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Examples: Coherence</a:t>
            </a:r>
            <a:endParaRPr lang="he-I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Coherence and Consistency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/>
          <a:lstStyle/>
          <a:p>
            <a:pPr algn="l" rtl="0"/>
            <a:r>
              <a:rPr lang="en-US" b="1" dirty="0" smtClean="0"/>
              <a:t>Theorem: </a:t>
            </a:r>
            <a:r>
              <a:rPr lang="en-US" dirty="0" smtClean="0"/>
              <a:t>Coherence is necessary and sufficient for consistency of strict canonical system.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strict canonical system is called </a:t>
            </a:r>
            <a:r>
              <a:rPr lang="en-US" b="1" i="1" dirty="0" smtClean="0"/>
              <a:t>constructive</a:t>
            </a:r>
            <a:r>
              <a:rPr lang="en-US" i="1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every connective has a coherent set of rules.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Cut Elimination in Canonical Systems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Cut Elimination</a:t>
            </a:r>
          </a:p>
          <a:p>
            <a:pPr algn="l" rtl="0">
              <a:buNone/>
            </a:pPr>
            <a:r>
              <a:rPr lang="en-US" dirty="0" smtClean="0"/>
              <a:t>	Whenever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is provable (without assumptions),  then there exists a cut-free proof of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  <a:p>
            <a:pPr algn="l" rtl="0"/>
            <a:r>
              <a:rPr lang="en-US" b="1" dirty="0" smtClean="0"/>
              <a:t>Strong Cut Elimination</a:t>
            </a:r>
          </a:p>
          <a:p>
            <a:pPr algn="l" rtl="0">
              <a:buNone/>
            </a:pPr>
            <a:r>
              <a:rPr lang="en-US" dirty="0" smtClean="0"/>
              <a:t>	Whenever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is provable from a set of sequents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,  then there exists a proof of </a:t>
            </a:r>
            <a:r>
              <a:rPr lang="en-US" i="1" dirty="0" smtClean="0">
                <a:sym typeface="Symbol"/>
              </a:rPr>
              <a:t>s </a:t>
            </a:r>
            <a:r>
              <a:rPr lang="en-US" dirty="0" smtClean="0">
                <a:sym typeface="Symbol"/>
              </a:rPr>
              <a:t>from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, in which the only cuts used are on formulas (not </a:t>
            </a:r>
            <a:r>
              <a:rPr lang="en-US" dirty="0" err="1" smtClean="0">
                <a:sym typeface="Symbol"/>
              </a:rPr>
              <a:t>subformulas</a:t>
            </a:r>
            <a:r>
              <a:rPr lang="en-US" dirty="0" smtClean="0">
                <a:sym typeface="Symbol"/>
              </a:rPr>
              <a:t>!) from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Semantics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dirty="0" smtClean="0"/>
              <a:t>A</a:t>
            </a:r>
            <a:r>
              <a:rPr lang="en-US" i="1" dirty="0" smtClean="0"/>
              <a:t> Generalized (</a:t>
            </a:r>
            <a:r>
              <a:rPr lang="en-US" i="1" dirty="0" err="1" smtClean="0"/>
              <a:t>Kripke</a:t>
            </a:r>
            <a:r>
              <a:rPr lang="en-US" i="1" dirty="0" smtClean="0"/>
              <a:t>) Frame</a:t>
            </a:r>
            <a:r>
              <a:rPr lang="en-US" dirty="0" smtClean="0"/>
              <a:t> is a triple 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W = </a:t>
            </a:r>
            <a:r>
              <a:rPr lang="en-US" i="1" dirty="0" smtClean="0"/>
              <a:t>W </a:t>
            </a:r>
            <a:r>
              <a:rPr lang="en-US" dirty="0" smtClean="0"/>
              <a:t>, &lt; , v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 where:</a:t>
            </a:r>
          </a:p>
          <a:p>
            <a:pPr lvl="1" algn="l" rtl="0"/>
            <a:r>
              <a:rPr lang="en-US" dirty="0" smtClean="0">
                <a:sym typeface="Symbol"/>
              </a:rPr>
              <a:t> </a:t>
            </a:r>
            <a:r>
              <a:rPr lang="en-US" i="1" dirty="0" smtClean="0"/>
              <a:t>W </a:t>
            </a:r>
            <a:r>
              <a:rPr lang="en-US" dirty="0" smtClean="0"/>
              <a:t>, &lt;</a:t>
            </a:r>
            <a:r>
              <a:rPr lang="en-US" dirty="0" smtClean="0">
                <a:sym typeface="Symbol"/>
              </a:rPr>
              <a:t>  </a:t>
            </a:r>
            <a:r>
              <a:rPr lang="en-US" dirty="0" smtClean="0"/>
              <a:t>is a nonempty partially ordered set.</a:t>
            </a:r>
          </a:p>
          <a:p>
            <a:pPr lvl="1" algn="l" rtl="0"/>
            <a:r>
              <a:rPr lang="en-US" dirty="0" smtClean="0"/>
              <a:t>v:  W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 err="1" smtClean="0"/>
              <a:t>wffs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{ t , f } is a persistent function.</a:t>
            </a:r>
          </a:p>
          <a:p>
            <a:pPr lvl="1" algn="l" rtl="0">
              <a:buNone/>
            </a:pPr>
            <a:r>
              <a:rPr lang="en-US" dirty="0" smtClean="0"/>
              <a:t>	(i.e. if v(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  <a:r>
              <a:rPr lang="en-US" dirty="0" smtClean="0">
                <a:sym typeface="Symbol"/>
              </a:rPr>
              <a:t>)=t then for every 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dirty="0" err="1" smtClean="0">
                <a:sym typeface="Symbol"/>
              </a:rPr>
              <a:t>≥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v(</a:t>
            </a:r>
            <a:r>
              <a:rPr lang="en-US" i="1" dirty="0" smtClean="0"/>
              <a:t>b</a:t>
            </a:r>
            <a:r>
              <a:rPr lang="en-US" dirty="0" smtClean="0"/>
              <a:t>,</a:t>
            </a:r>
            <a:r>
              <a:rPr lang="en-US" dirty="0" smtClean="0">
                <a:sym typeface="Symbol"/>
              </a:rPr>
              <a:t>)=t).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Semantics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47800"/>
            <a:ext cx="8719406" cy="4800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W = </a:t>
            </a:r>
            <a:r>
              <a:rPr lang="en-US" i="1" dirty="0" smtClean="0"/>
              <a:t>W</a:t>
            </a:r>
            <a:r>
              <a:rPr lang="en-US" dirty="0" smtClean="0"/>
              <a:t> , &lt; , v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  be a generalized frame: </a:t>
            </a:r>
          </a:p>
          <a:p>
            <a:pPr lvl="1" algn="l" rtl="0"/>
            <a:r>
              <a:rPr lang="en-US" sz="3200" dirty="0" smtClean="0"/>
              <a:t>A sequent </a:t>
            </a:r>
            <a:r>
              <a:rPr lang="en-US" sz="3200" dirty="0" smtClean="0">
                <a:sym typeface="Symbol"/>
              </a:rPr>
              <a:t> </a:t>
            </a:r>
            <a:r>
              <a:rPr lang="en-US" sz="3200" dirty="0" smtClean="0"/>
              <a:t>is </a:t>
            </a:r>
            <a:r>
              <a:rPr lang="en-US" sz="3200" b="1" i="1" dirty="0" smtClean="0"/>
              <a:t>locally true</a:t>
            </a:r>
            <a:r>
              <a:rPr lang="en-US" sz="3200" b="1" dirty="0" smtClean="0"/>
              <a:t> </a:t>
            </a:r>
            <a:r>
              <a:rPr lang="en-US" sz="3200" dirty="0" smtClean="0"/>
              <a:t>in </a:t>
            </a:r>
            <a:r>
              <a:rPr lang="en-US" sz="3200" i="1" dirty="0" err="1" smtClean="0"/>
              <a:t>a</a:t>
            </a:r>
            <a:r>
              <a:rPr lang="en-US" sz="3200" dirty="0" err="1" smtClean="0">
                <a:sym typeface="Symbol"/>
              </a:rPr>
              <a:t></a:t>
            </a:r>
            <a:r>
              <a:rPr lang="en-US" sz="3200" i="1" dirty="0" err="1" smtClean="0"/>
              <a:t>W</a:t>
            </a:r>
            <a:r>
              <a:rPr lang="en-US" sz="3200" i="1" dirty="0" smtClean="0"/>
              <a:t> </a:t>
            </a:r>
            <a:r>
              <a:rPr lang="en-US" sz="3200" dirty="0" smtClean="0"/>
              <a:t>if either v(</a:t>
            </a:r>
            <a:r>
              <a:rPr lang="en-US" sz="3200" i="1" dirty="0" smtClean="0"/>
              <a:t>a,</a:t>
            </a:r>
            <a:r>
              <a:rPr lang="en-US" sz="3200" dirty="0" smtClean="0">
                <a:sym typeface="Symbol"/>
              </a:rPr>
              <a:t></a:t>
            </a:r>
            <a:r>
              <a:rPr lang="en-US" sz="3200" dirty="0" smtClean="0"/>
              <a:t>)=f  for some </a:t>
            </a:r>
            <a:r>
              <a:rPr lang="en-US" sz="3200" dirty="0" smtClean="0">
                <a:sym typeface="Symbol"/>
              </a:rPr>
              <a:t>,</a:t>
            </a:r>
            <a:r>
              <a:rPr lang="en-US" sz="3200" dirty="0" smtClean="0"/>
              <a:t>  or v(</a:t>
            </a:r>
            <a:r>
              <a:rPr lang="en-US" sz="3200" i="1" dirty="0" smtClean="0"/>
              <a:t>a,</a:t>
            </a:r>
            <a:r>
              <a:rPr lang="en-US" sz="3200" dirty="0" smtClean="0">
                <a:sym typeface="Symbol"/>
              </a:rPr>
              <a:t></a:t>
            </a:r>
            <a:r>
              <a:rPr lang="en-US" sz="3200" dirty="0" smtClean="0"/>
              <a:t>)=t  for some </a:t>
            </a:r>
            <a:r>
              <a:rPr lang="en-US" sz="3200" dirty="0" smtClean="0">
                <a:sym typeface="Symbol"/>
              </a:rPr>
              <a:t>.</a:t>
            </a:r>
            <a:endParaRPr lang="en-US" sz="3200" dirty="0" smtClean="0"/>
          </a:p>
          <a:p>
            <a:pPr lvl="1" algn="l" rtl="0"/>
            <a:r>
              <a:rPr lang="en-US" sz="3200" dirty="0" smtClean="0"/>
              <a:t>A sequent is </a:t>
            </a:r>
            <a:r>
              <a:rPr lang="en-US" sz="3200" b="1" i="1" dirty="0" smtClean="0"/>
              <a:t>true</a:t>
            </a:r>
            <a:r>
              <a:rPr lang="en-US" sz="3200" dirty="0" smtClean="0"/>
              <a:t> in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</a:t>
            </a:r>
            <a:r>
              <a:rPr lang="en-US" sz="3200" dirty="0" err="1" smtClean="0">
                <a:sym typeface="Symbol"/>
              </a:rPr>
              <a:t></a:t>
            </a:r>
            <a:r>
              <a:rPr lang="en-US" sz="3200" i="1" dirty="0" err="1" smtClean="0"/>
              <a:t>W</a:t>
            </a:r>
            <a:r>
              <a:rPr lang="en-US" sz="3200" i="1" dirty="0" smtClean="0"/>
              <a:t> </a:t>
            </a:r>
            <a:r>
              <a:rPr lang="en-US" sz="3200" dirty="0" smtClean="0"/>
              <a:t>if it is locally true in every b</a:t>
            </a:r>
            <a:r>
              <a:rPr lang="en-US" sz="3200" dirty="0" smtClean="0">
                <a:sym typeface="Symbol"/>
              </a:rPr>
              <a:t> ≥</a:t>
            </a:r>
            <a:r>
              <a:rPr lang="en-US" sz="3200" dirty="0" smtClean="0"/>
              <a:t> </a:t>
            </a:r>
            <a:r>
              <a:rPr lang="en-US" sz="3200" i="1" dirty="0" smtClean="0"/>
              <a:t>a</a:t>
            </a:r>
            <a:r>
              <a:rPr lang="en-US" sz="3200" dirty="0" smtClean="0"/>
              <a:t>.</a:t>
            </a:r>
          </a:p>
          <a:p>
            <a:pPr lvl="1" algn="l" rtl="0"/>
            <a:r>
              <a:rPr lang="en-US" sz="3200" dirty="0" smtClean="0"/>
              <a:t>W is a </a:t>
            </a:r>
            <a:r>
              <a:rPr lang="en-US" sz="3200" b="1" i="1" dirty="0" smtClean="0"/>
              <a:t>model</a:t>
            </a:r>
            <a:r>
              <a:rPr lang="en-US" sz="3200" dirty="0" smtClean="0"/>
              <a:t> of a sequent if it is locally true in every </a:t>
            </a:r>
            <a:r>
              <a:rPr lang="en-US" sz="3200" i="1" dirty="0" err="1" smtClean="0"/>
              <a:t>a</a:t>
            </a:r>
            <a:r>
              <a:rPr lang="en-US" sz="3200" dirty="0" err="1" smtClean="0">
                <a:sym typeface="Symbol"/>
              </a:rPr>
              <a:t></a:t>
            </a:r>
            <a:r>
              <a:rPr lang="en-US" sz="3200" i="1" dirty="0" err="1" smtClean="0"/>
              <a:t>W</a:t>
            </a:r>
            <a:r>
              <a:rPr lang="en-US" sz="3200" i="1" dirty="0" smtClean="0"/>
              <a:t>.</a:t>
            </a:r>
            <a:endParaRPr lang="en-US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653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Semantics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i="1" dirty="0" smtClean="0"/>
              <a:t>	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5720" y="1285860"/>
            <a:ext cx="8800368" cy="51149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000" dirty="0" smtClean="0"/>
              <a:t>Let G</a:t>
            </a:r>
            <a:r>
              <a:rPr lang="en-US" sz="3000" dirty="0" smtClean="0">
                <a:sym typeface="Symbol"/>
              </a:rPr>
              <a:t> be a strict canonical</a:t>
            </a:r>
            <a:r>
              <a:rPr lang="en-US" sz="3000" dirty="0" smtClean="0"/>
              <a:t> </a:t>
            </a:r>
            <a:r>
              <a:rPr lang="en-US" sz="3000" dirty="0" smtClean="0">
                <a:sym typeface="Symbol"/>
              </a:rPr>
              <a:t>constructive system.  </a:t>
            </a:r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000" dirty="0" smtClean="0"/>
              <a:t>A generalized frame is </a:t>
            </a:r>
            <a:r>
              <a:rPr lang="en-US" sz="3000" b="1" i="1" dirty="0" smtClean="0"/>
              <a:t>G-legal</a:t>
            </a:r>
            <a:r>
              <a:rPr lang="en-US" sz="3000" dirty="0" smtClean="0"/>
              <a:t> </a:t>
            </a:r>
            <a:r>
              <a:rPr lang="en-US" sz="3000" dirty="0" err="1" smtClean="0"/>
              <a:t>iff</a:t>
            </a:r>
            <a:r>
              <a:rPr lang="en-US" sz="3000" dirty="0" smtClean="0"/>
              <a:t> it respects its rules: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28596" y="2928934"/>
          <a:ext cx="8358246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3500430" y="3357562"/>
            <a:ext cx="21431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5000636"/>
            <a:ext cx="21431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/>
        </p:nvGraphicFramePr>
        <p:xfrm>
          <a:off x="4572000" y="1571612"/>
          <a:ext cx="3857652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285720" y="1571612"/>
          <a:ext cx="3857652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214282" y="4929198"/>
            <a:ext cx="8426774" cy="13715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l" rtl="0">
              <a:buNone/>
            </a:pPr>
            <a:r>
              <a:rPr lang="en-US" sz="3200" dirty="0" smtClean="0">
                <a:sym typeface="Wingdings" pitchFamily="2" charset="2"/>
              </a:rPr>
              <a:t> </a:t>
            </a:r>
            <a:r>
              <a:rPr lang="en-US" sz="3200" dirty="0" smtClean="0"/>
              <a:t>exactly the well-known </a:t>
            </a:r>
            <a:r>
              <a:rPr lang="en-US" sz="3200" dirty="0" err="1" smtClean="0"/>
              <a:t>Kripke</a:t>
            </a:r>
            <a:r>
              <a:rPr lang="en-US" sz="3200" dirty="0" smtClean="0"/>
              <a:t> semantics for </a:t>
            </a:r>
            <a:r>
              <a:rPr lang="en-US" sz="3200" dirty="0" err="1" smtClean="0"/>
              <a:t>intuitionistic</a:t>
            </a:r>
            <a:r>
              <a:rPr lang="en-US" sz="3200" dirty="0" smtClean="0"/>
              <a:t> implication.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 Semantics of Implication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/>
        </p:nvGraphicFramePr>
        <p:xfrm>
          <a:off x="4572000" y="1571612"/>
          <a:ext cx="3857652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285720" y="1571612"/>
          <a:ext cx="3857652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214282" y="4929198"/>
            <a:ext cx="8715436" cy="137157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indent="-514350" algn="l" rt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Free when v(</a:t>
            </a:r>
            <a:r>
              <a:rPr lang="en-US" sz="3200" i="1" dirty="0" smtClean="0"/>
              <a:t>a</a:t>
            </a:r>
            <a:r>
              <a:rPr lang="en-US" sz="3200" dirty="0" smtClean="0"/>
              <a:t>,</a:t>
            </a:r>
            <a:r>
              <a:rPr lang="en-US" sz="3200" dirty="0" smtClean="0">
                <a:sym typeface="Symbol"/>
              </a:rPr>
              <a:t> </a:t>
            </a:r>
            <a:r>
              <a:rPr lang="en-US" sz="3200" dirty="0" smtClean="0"/>
              <a:t>)=f and there is no </a:t>
            </a:r>
            <a:r>
              <a:rPr lang="en-US" sz="3200" dirty="0" err="1" smtClean="0"/>
              <a:t>b</a:t>
            </a:r>
            <a:r>
              <a:rPr lang="en-US" sz="3200" dirty="0" err="1" smtClean="0">
                <a:ln/>
                <a:sym typeface="Symbol"/>
              </a:rPr>
              <a:t>≥</a:t>
            </a:r>
            <a:r>
              <a:rPr lang="en-US" sz="3200" i="1" dirty="0" err="1" smtClean="0">
                <a:ln/>
              </a:rPr>
              <a:t>a</a:t>
            </a:r>
            <a:r>
              <a:rPr lang="en-US" sz="3200" i="1" dirty="0" smtClean="0">
                <a:ln/>
              </a:rPr>
              <a:t> </a:t>
            </a:r>
            <a:r>
              <a:rPr lang="en-US" sz="3200" dirty="0" smtClean="0"/>
              <a:t>such that v(</a:t>
            </a:r>
            <a:r>
              <a:rPr lang="en-US" sz="3200" i="1" dirty="0" smtClean="0"/>
              <a:t>b</a:t>
            </a:r>
            <a:r>
              <a:rPr lang="en-US" sz="3200" dirty="0" smtClean="0"/>
              <a:t>,</a:t>
            </a:r>
            <a:r>
              <a:rPr lang="en-US" sz="3200" dirty="0" smtClean="0">
                <a:sym typeface="Symbol"/>
              </a:rPr>
              <a:t> </a:t>
            </a:r>
            <a:r>
              <a:rPr lang="en-US" sz="3200" dirty="0" smtClean="0"/>
              <a:t>)=t and v(</a:t>
            </a:r>
            <a:r>
              <a:rPr lang="en-US" sz="3200" i="1" dirty="0" smtClean="0"/>
              <a:t>b</a:t>
            </a:r>
            <a:r>
              <a:rPr lang="en-US" sz="3200" dirty="0" smtClean="0"/>
              <a:t>,</a:t>
            </a:r>
            <a:r>
              <a:rPr lang="en-US" sz="3200" dirty="0" smtClean="0">
                <a:sym typeface="Symbol"/>
              </a:rPr>
              <a:t> </a:t>
            </a:r>
            <a:r>
              <a:rPr lang="en-US" sz="3200" dirty="0" smtClean="0"/>
              <a:t>)=f.</a:t>
            </a:r>
          </a:p>
          <a:p>
            <a:pPr marL="596646" lvl="0" indent="-514350" algn="l" rt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Wingdings" pitchFamily="2" charset="2"/>
              </a:rPr>
              <a:t> </a:t>
            </a:r>
            <a:r>
              <a:rPr lang="en-US" sz="4000" dirty="0" smtClean="0"/>
              <a:t>Non-deterministic semantics.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Example:  Semantics of “Semi-Implication”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13" name="Freeform 12"/>
          <p:cNvSpPr/>
          <p:nvPr/>
        </p:nvSpPr>
        <p:spPr>
          <a:xfrm>
            <a:off x="2135170" y="3513138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5" name="Freeform 14"/>
          <p:cNvSpPr/>
          <p:nvPr/>
        </p:nvSpPr>
        <p:spPr>
          <a:xfrm>
            <a:off x="6429388" y="3500438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    </a:t>
            </a:r>
            <a:endParaRPr lang="he-IL" dirty="0"/>
          </a:p>
        </p:txBody>
      </p:sp>
      <p:sp>
        <p:nvSpPr>
          <p:cNvPr id="16" name="Freeform 15"/>
          <p:cNvSpPr/>
          <p:nvPr/>
        </p:nvSpPr>
        <p:spPr>
          <a:xfrm>
            <a:off x="2857488" y="2000240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9" name="Freeform 18"/>
          <p:cNvSpPr/>
          <p:nvPr/>
        </p:nvSpPr>
        <p:spPr>
          <a:xfrm>
            <a:off x="7143768" y="2000240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7498080" cy="1123944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What is a constructive connective?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he-I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5720" y="214311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Our Approach</a:t>
            </a:r>
            <a:endParaRPr kumimoji="0" lang="he-IL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3286124"/>
            <a:ext cx="8643998" cy="307183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lvl="0" indent="-283464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	Proof-theoretically,  a constructive connective is defined by a set of </a:t>
            </a:r>
            <a:r>
              <a:rPr lang="en-US" sz="3200" b="1" i="1" dirty="0" smtClean="0"/>
              <a:t>canonical logical rules </a:t>
            </a:r>
            <a:r>
              <a:rPr lang="en-US" sz="3200" dirty="0" smtClean="0"/>
              <a:t>in </a:t>
            </a:r>
            <a:r>
              <a:rPr lang="en-US" sz="3200" b="1" dirty="0" smtClean="0"/>
              <a:t>single-conclusion</a:t>
            </a:r>
            <a:r>
              <a:rPr lang="en-US" sz="3200" dirty="0" smtClean="0"/>
              <a:t> </a:t>
            </a:r>
            <a:r>
              <a:rPr lang="en-US" sz="3200" b="1" dirty="0" smtClean="0"/>
              <a:t>cut-free</a:t>
            </a:r>
            <a:r>
              <a:rPr lang="en-US" sz="3200" dirty="0" smtClean="0"/>
              <a:t> </a:t>
            </a:r>
            <a:r>
              <a:rPr lang="en-US" sz="3200" dirty="0" err="1" smtClean="0"/>
              <a:t>Gentzen</a:t>
            </a:r>
            <a:r>
              <a:rPr lang="en-US" sz="3200" dirty="0" smtClean="0"/>
              <a:t> systems.</a:t>
            </a:r>
          </a:p>
          <a:p>
            <a:pPr marL="365760" lvl="0" indent="-283464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	We identify the largest family of connectives that can be characterized in this way, and provide </a:t>
            </a:r>
            <a:r>
              <a:rPr lang="en-US" sz="3200" dirty="0" err="1" smtClean="0"/>
              <a:t>Kripke</a:t>
            </a:r>
            <a:r>
              <a:rPr lang="en-US" sz="3200" dirty="0" smtClean="0"/>
              <a:t>-style semantics for this family.</a:t>
            </a:r>
          </a:p>
          <a:p>
            <a:pPr marL="365760" lvl="0" indent="-283464" algn="l" rtl="0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Main Results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Strong Soundness and Completeness: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A sequent </a:t>
            </a:r>
            <a:r>
              <a:rPr lang="en-US" i="1" dirty="0" smtClean="0"/>
              <a:t>s</a:t>
            </a:r>
            <a:r>
              <a:rPr lang="en-US" dirty="0" smtClean="0"/>
              <a:t> is provable from a set of sequents </a:t>
            </a:r>
            <a:r>
              <a:rPr lang="en-US" i="1" dirty="0" smtClean="0"/>
              <a:t>R </a:t>
            </a:r>
            <a:r>
              <a:rPr lang="en-US" dirty="0" smtClean="0"/>
              <a:t>in</a:t>
            </a:r>
            <a:r>
              <a:rPr lang="en-US" i="1" dirty="0" smtClean="0"/>
              <a:t> </a:t>
            </a:r>
            <a:r>
              <a:rPr lang="en-US" dirty="0" smtClean="0"/>
              <a:t>G</a:t>
            </a:r>
            <a:r>
              <a:rPr lang="en-US" i="1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every G-legal generalized frame which is a model of </a:t>
            </a:r>
            <a:r>
              <a:rPr lang="en-US" i="1" dirty="0" smtClean="0"/>
              <a:t>R</a:t>
            </a:r>
            <a:r>
              <a:rPr lang="en-US" dirty="0" smtClean="0"/>
              <a:t> is also a model of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/>
          <a:lstStyle/>
          <a:p>
            <a:r>
              <a:rPr lang="en-US" dirty="0" smtClean="0"/>
              <a:t>Main Results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General Strong Cut Elimination</a:t>
            </a:r>
            <a:r>
              <a:rPr lang="en-US" dirty="0" smtClean="0"/>
              <a:t>: </a:t>
            </a:r>
          </a:p>
          <a:p>
            <a:pPr algn="l" rtl="0">
              <a:buNone/>
            </a:pPr>
            <a:r>
              <a:rPr lang="en-US" dirty="0" smtClean="0"/>
              <a:t>	Every strict canonical constructive system admits strong cut-elimination.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Decidability</a:t>
            </a:r>
            <a:r>
              <a:rPr lang="en-US" dirty="0" smtClean="0"/>
              <a:t>: </a:t>
            </a:r>
          </a:p>
          <a:p>
            <a:pPr algn="l" rtl="0">
              <a:buNone/>
            </a:pPr>
            <a:r>
              <a:rPr lang="en-US" dirty="0" smtClean="0"/>
              <a:t>	Every strict canonical constructive system is decidable.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Modularity: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	The characterization of a constructive connective is independent of the system in which it is included.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endParaRPr lang="he-I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Corollary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142976" y="857232"/>
          <a:ext cx="685804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142976" y="5357826"/>
            <a:ext cx="7000924" cy="1214446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Equivalences for Strict Canonical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4800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non-</a:t>
            </a:r>
            <a:r>
              <a:rPr lang="en-US" dirty="0" smtClean="0"/>
              <a:t>strict canonical </a:t>
            </a:r>
            <a:r>
              <a:rPr lang="en-US" b="1" dirty="0" smtClean="0"/>
              <a:t>introduction</a:t>
            </a:r>
            <a:r>
              <a:rPr lang="en-US" dirty="0" smtClean="0"/>
              <a:t> rule of ◊ is an expression of the form:</a:t>
            </a:r>
          </a:p>
          <a:p>
            <a:pPr algn="ctr" rtl="0">
              <a:buNone/>
            </a:pPr>
            <a:r>
              <a:rPr lang="he-IL" sz="2800" dirty="0" smtClean="0">
                <a:sym typeface="Symbol"/>
              </a:rPr>
              <a:t>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he-IL" sz="2400" baseline="-25000" dirty="0" smtClean="0">
                <a:sym typeface="Symbol"/>
              </a:rPr>
              <a:t> 1</a:t>
            </a:r>
            <a:r>
              <a:rPr lang="en-US" sz="2800" dirty="0" smtClean="0">
                <a:sym typeface="Symbol"/>
              </a:rPr>
              <a:t>, …,</a:t>
            </a:r>
            <a:r>
              <a:rPr lang="he-IL" sz="2800" dirty="0" smtClean="0">
                <a:sym typeface="Symbol"/>
              </a:rPr>
              <a:t> </a:t>
            </a:r>
            <a:r>
              <a:rPr lang="en-US" sz="2400" baseline="-25000" dirty="0" smtClean="0">
                <a:sym typeface="Symbol"/>
              </a:rPr>
              <a:t>m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400" baseline="-25000" dirty="0" err="1" smtClean="0">
                <a:sym typeface="Symbol"/>
              </a:rPr>
              <a:t>m</a:t>
            </a:r>
            <a:r>
              <a:rPr lang="en-US" sz="2400" baseline="-25000" dirty="0" smtClean="0">
                <a:sym typeface="Symbol"/>
              </a:rPr>
              <a:t>  </a:t>
            </a:r>
            <a:r>
              <a:rPr lang="en-US" sz="2800" dirty="0" smtClean="0">
                <a:sym typeface="Symbol"/>
              </a:rPr>
              <a:t>/ </a:t>
            </a:r>
            <a:r>
              <a:rPr lang="he-IL" sz="2800" dirty="0" smtClean="0">
                <a:sym typeface="Symbol"/>
              </a:rPr>
              <a:t> </a:t>
            </a:r>
            <a:r>
              <a:rPr lang="en-US" sz="2800" dirty="0" smtClean="0"/>
              <a:t>◊(p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800" dirty="0" smtClean="0"/>
              <a:t>)</a:t>
            </a:r>
          </a:p>
          <a:p>
            <a:pPr algn="l" rtl="0">
              <a:buNone/>
            </a:pPr>
            <a:r>
              <a:rPr lang="en-US" sz="2400" dirty="0" smtClean="0">
                <a:sym typeface="Symbol"/>
              </a:rPr>
              <a:t>where </a:t>
            </a:r>
            <a:r>
              <a:rPr lang="he-IL" sz="2400" dirty="0" smtClean="0">
                <a:sym typeface="Symbol"/>
              </a:rPr>
              <a:t>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are </a:t>
            </a:r>
            <a:r>
              <a:rPr lang="en-US" sz="2400" strike="sngStrike" dirty="0" smtClean="0">
                <a:solidFill>
                  <a:srgbClr val="FF0000"/>
                </a:solidFill>
                <a:sym typeface="Symbol"/>
              </a:rPr>
              <a:t>definite</a:t>
            </a:r>
            <a:r>
              <a:rPr lang="en-US" sz="2400" dirty="0" smtClean="0">
                <a:sym typeface="Symbol"/>
              </a:rPr>
              <a:t> Horn-clauses over </a:t>
            </a:r>
            <a:r>
              <a:rPr lang="en-US" sz="2800" dirty="0" smtClean="0"/>
              <a:t>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.</a:t>
            </a:r>
          </a:p>
          <a:p>
            <a:pPr algn="l" rtl="0"/>
            <a:r>
              <a:rPr lang="en-US" dirty="0" smtClean="0">
                <a:sym typeface="Symbol"/>
              </a:rPr>
              <a:t>To use this rule:</a:t>
            </a:r>
          </a:p>
          <a:p>
            <a:pPr lvl="1" algn="l" rtl="0"/>
            <a:r>
              <a:rPr lang="en-US" dirty="0" smtClean="0">
                <a:sym typeface="Symbol"/>
              </a:rPr>
              <a:t>Choose a substitution .</a:t>
            </a:r>
          </a:p>
          <a:p>
            <a:pPr lvl="1" algn="l" rtl="0"/>
            <a:r>
              <a:rPr lang="en-US" dirty="0" smtClean="0">
                <a:sym typeface="Symbol"/>
              </a:rPr>
              <a:t>Choose left context </a:t>
            </a:r>
            <a:r>
              <a:rPr lang="he-IL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.</a:t>
            </a:r>
          </a:p>
          <a:p>
            <a:pPr lvl="1" algn="l" rtl="0"/>
            <a:r>
              <a:rPr lang="en-US" dirty="0" smtClean="0"/>
              <a:t>Apply </a:t>
            </a:r>
            <a:r>
              <a:rPr lang="en-US" dirty="0" smtClean="0">
                <a:sym typeface="Symbol"/>
              </a:rPr>
              <a:t>the rule: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algn="l" rtl="0">
              <a:buNone/>
            </a:pPr>
            <a:r>
              <a:rPr lang="en-US" dirty="0" smtClean="0"/>
              <a:t>	</a:t>
            </a:r>
            <a:endParaRPr lang="en-US" sz="28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5143512"/>
            <a:ext cx="6572296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sz="2800" dirty="0" smtClean="0">
                <a:sym typeface="Symbol"/>
              </a:rPr>
              <a:t>  </a:t>
            </a:r>
            <a:r>
              <a:rPr lang="he-IL" sz="2800" dirty="0" smtClean="0">
                <a:sym typeface="Symbol"/>
              </a:rPr>
              <a:t></a:t>
            </a:r>
            <a:r>
              <a:rPr lang="en-US" sz="2800" dirty="0" smtClean="0">
                <a:sym typeface="Symbol"/>
              </a:rPr>
              <a:t>, </a:t>
            </a:r>
            <a:r>
              <a:rPr lang="he-IL" sz="2800" dirty="0" smtClean="0">
                <a:sym typeface="Symbol"/>
              </a:rPr>
              <a:t>)</a:t>
            </a:r>
            <a:r>
              <a:rPr lang="he-IL" sz="3200" dirty="0" smtClean="0">
                <a:sym typeface="Symbol"/>
              </a:rPr>
              <a:t></a:t>
            </a:r>
            <a:r>
              <a:rPr lang="he-IL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)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smtClean="0">
                <a:sym typeface="Symbol"/>
              </a:rPr>
              <a:t></a:t>
            </a:r>
            <a:r>
              <a:rPr lang="he-IL" sz="2800" dirty="0" smtClean="0">
                <a:sym typeface="Symbol"/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he-IL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)  …  </a:t>
            </a:r>
            <a:r>
              <a:rPr lang="he-IL" sz="2800" dirty="0" smtClean="0">
                <a:sym typeface="Symbol"/>
              </a:rPr>
              <a:t></a:t>
            </a:r>
            <a:r>
              <a:rPr lang="en-US" sz="2800" dirty="0" smtClean="0">
                <a:sym typeface="Symbol"/>
              </a:rPr>
              <a:t>, </a:t>
            </a:r>
            <a:r>
              <a:rPr lang="he-IL" sz="2800" dirty="0" smtClean="0">
                <a:sym typeface="Symbol"/>
              </a:rPr>
              <a:t>)</a:t>
            </a:r>
            <a:r>
              <a:rPr lang="he-IL" sz="3200" dirty="0" smtClean="0">
                <a:sym typeface="Symbol"/>
              </a:rPr>
              <a:t></a:t>
            </a:r>
            <a:r>
              <a:rPr lang="en-US" sz="2800" baseline="-25000" dirty="0" smtClean="0"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)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smtClean="0">
                <a:sym typeface="Symbol"/>
              </a:rPr>
              <a:t></a:t>
            </a:r>
            <a:r>
              <a:rPr lang="he-IL" sz="2800" dirty="0" smtClean="0">
                <a:sym typeface="Symbol"/>
              </a:rPr>
              <a:t>)</a:t>
            </a:r>
            <a:r>
              <a:rPr lang="en-US" sz="32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800" baseline="-25000" dirty="0" err="1" smtClean="0"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)</a:t>
            </a:r>
          </a:p>
          <a:p>
            <a:pPr lvl="0" algn="ctr" rtl="0"/>
            <a:endParaRPr lang="en-US" sz="2800" dirty="0" smtClean="0">
              <a:sym typeface="Symbol"/>
            </a:endParaRPr>
          </a:p>
          <a:p>
            <a:pPr lvl="0" algn="ctr" rtl="0"/>
            <a:r>
              <a:rPr lang="he-IL" sz="2800" dirty="0" smtClean="0">
                <a:sym typeface="Symbol"/>
              </a:rPr>
              <a:t></a:t>
            </a:r>
            <a:r>
              <a:rPr lang="en-US" sz="2800" dirty="0" smtClean="0">
                <a:sym typeface="Symbol"/>
              </a:rPr>
              <a:t></a:t>
            </a:r>
            <a:r>
              <a:rPr lang="he-IL" sz="2800" dirty="0" smtClean="0">
                <a:sym typeface="Symbol"/>
              </a:rPr>
              <a:t>)</a:t>
            </a:r>
            <a:r>
              <a:rPr lang="en-US" sz="2800" dirty="0" smtClean="0"/>
              <a:t>◊(p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800" dirty="0" smtClean="0"/>
              <a:t>))</a:t>
            </a:r>
            <a:endParaRPr lang="he-IL" sz="2800" dirty="0" smtClean="0"/>
          </a:p>
          <a:p>
            <a:pPr algn="ctr" rtl="0"/>
            <a:endParaRPr lang="he-IL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57290" y="5857892"/>
            <a:ext cx="592935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/>
          <a:lstStyle/>
          <a:p>
            <a:r>
              <a:rPr lang="en-US" dirty="0" smtClean="0"/>
              <a:t>Definition: </a:t>
            </a:r>
            <a:r>
              <a:rPr lang="en-US" dirty="0" smtClean="0">
                <a:solidFill>
                  <a:srgbClr val="FF0000"/>
                </a:solidFill>
              </a:rPr>
              <a:t>Non-</a:t>
            </a:r>
            <a:r>
              <a:rPr lang="en-US" dirty="0" smtClean="0"/>
              <a:t>Strict Canonical Rule</a:t>
            </a:r>
            <a:endParaRPr lang="he-I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/>
          <a:lstStyle/>
          <a:p>
            <a:r>
              <a:rPr lang="en-US" dirty="0" smtClean="0"/>
              <a:t>Definition: </a:t>
            </a:r>
            <a:r>
              <a:rPr lang="en-US" dirty="0" smtClean="0">
                <a:solidFill>
                  <a:srgbClr val="FF0000"/>
                </a:solidFill>
              </a:rPr>
              <a:t>Non-</a:t>
            </a:r>
            <a:r>
              <a:rPr lang="en-US" dirty="0" smtClean="0"/>
              <a:t>Strict Canonical Rule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non-</a:t>
            </a:r>
            <a:r>
              <a:rPr lang="en-US" dirty="0" smtClean="0"/>
              <a:t>strict canonical </a:t>
            </a:r>
            <a:r>
              <a:rPr lang="en-US" b="1" dirty="0" smtClean="0"/>
              <a:t>elimination </a:t>
            </a:r>
            <a:r>
              <a:rPr lang="en-US" dirty="0" smtClean="0"/>
              <a:t>rule of ◊ is an expression of the form:</a:t>
            </a:r>
          </a:p>
          <a:p>
            <a:pPr algn="ctr" rtl="0">
              <a:buNone/>
            </a:pPr>
            <a:r>
              <a:rPr lang="he-IL" sz="2800" b="1" dirty="0" smtClean="0">
                <a:solidFill>
                  <a:srgbClr val="FF0000"/>
                </a:solidFill>
                <a:sym typeface="Symbol"/>
              </a:rPr>
              <a:t>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sym typeface="Symbol"/>
              </a:rPr>
              <a:t>{</a:t>
            </a:r>
            <a:r>
              <a:rPr lang="he-IL" sz="35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he-IL" sz="2800" dirty="0" smtClean="0">
                <a:sym typeface="Symbol"/>
              </a:rPr>
              <a:t>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he-IL" sz="2400" baseline="-25000" dirty="0" smtClean="0">
                <a:sym typeface="Symbol"/>
              </a:rPr>
              <a:t> 1</a:t>
            </a:r>
            <a:r>
              <a:rPr lang="en-US" sz="2800" dirty="0" smtClean="0">
                <a:sym typeface="Symbol"/>
              </a:rPr>
              <a:t>, …,</a:t>
            </a:r>
            <a:r>
              <a:rPr lang="he-IL" sz="2800" dirty="0" smtClean="0">
                <a:sym typeface="Symbol"/>
              </a:rPr>
              <a:t> </a:t>
            </a:r>
            <a:r>
              <a:rPr lang="en-US" sz="2400" baseline="-25000" dirty="0" smtClean="0">
                <a:sym typeface="Symbol"/>
              </a:rPr>
              <a:t>m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400" baseline="-25000" dirty="0" err="1" smtClean="0">
                <a:sym typeface="Symbol"/>
              </a:rPr>
              <a:t>m</a:t>
            </a:r>
            <a:r>
              <a:rPr lang="en-US" sz="2400" baseline="-25000" dirty="0" smtClean="0">
                <a:sym typeface="Symbol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sym typeface="Symbol"/>
              </a:rPr>
              <a:t>}</a:t>
            </a:r>
            <a:r>
              <a:rPr lang="en-US" sz="2400" baseline="-25000" dirty="0" smtClean="0">
                <a:sym typeface="Symbol"/>
              </a:rPr>
              <a:t>  </a:t>
            </a:r>
            <a:r>
              <a:rPr lang="en-US" sz="2400" dirty="0" smtClean="0">
                <a:sym typeface="Symbol"/>
              </a:rPr>
              <a:t>,</a:t>
            </a:r>
            <a:r>
              <a:rPr lang="he-IL" sz="2400" dirty="0" smtClean="0">
                <a:sym typeface="Symbol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sym typeface="Symbol"/>
              </a:rPr>
              <a:t>{</a:t>
            </a:r>
            <a:r>
              <a:rPr lang="he-IL" sz="2400" dirty="0" smtClean="0">
                <a:sym typeface="Symbol"/>
              </a:rPr>
              <a:t>  </a:t>
            </a:r>
            <a:r>
              <a:rPr lang="he-IL" sz="2800" dirty="0" smtClean="0">
                <a:sym typeface="Symbol"/>
              </a:rPr>
              <a:t>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smtClean="0">
                <a:sym typeface="Symbol"/>
              </a:rPr>
              <a:t>, …,</a:t>
            </a:r>
            <a:r>
              <a:rPr lang="he-IL" sz="2400" dirty="0" smtClean="0">
                <a:sym typeface="Symbol"/>
              </a:rPr>
              <a:t> </a:t>
            </a:r>
            <a:r>
              <a:rPr lang="he-IL" sz="2800" dirty="0" smtClean="0">
                <a:sym typeface="Symbol"/>
              </a:rPr>
              <a:t></a:t>
            </a:r>
            <a:r>
              <a:rPr lang="en-US" sz="2400" baseline="-25000" dirty="0" smtClean="0">
                <a:sym typeface="Symbol"/>
              </a:rPr>
              <a:t>k</a:t>
            </a:r>
            <a:r>
              <a:rPr lang="he-IL" sz="2400" dirty="0" smtClean="0">
                <a:sym typeface="Symbol"/>
              </a:rPr>
              <a:t> </a:t>
            </a:r>
            <a:r>
              <a:rPr lang="en-US" sz="3000" b="1" dirty="0" smtClean="0">
                <a:solidFill>
                  <a:srgbClr val="FF0000"/>
                </a:solidFill>
                <a:sym typeface="Symbol"/>
              </a:rPr>
              <a:t>}</a:t>
            </a:r>
            <a:r>
              <a:rPr lang="he-IL" sz="2400" dirty="0" smtClean="0">
                <a:sym typeface="Symbol"/>
              </a:rPr>
              <a:t>  </a:t>
            </a:r>
            <a:r>
              <a:rPr lang="he-IL" sz="3100" b="1" dirty="0" smtClean="0">
                <a:solidFill>
                  <a:srgbClr val="FF0000"/>
                </a:solidFill>
                <a:sym typeface="Symbol"/>
              </a:rPr>
              <a:t></a:t>
            </a:r>
            <a:r>
              <a:rPr lang="en-US" sz="2000" baseline="-25000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/ </a:t>
            </a:r>
            <a:r>
              <a:rPr lang="en-US" sz="2800" dirty="0" smtClean="0"/>
              <a:t>◊(p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800" dirty="0" smtClean="0"/>
              <a:t>)</a:t>
            </a:r>
            <a:r>
              <a:rPr lang="he-IL" sz="2800" dirty="0" smtClean="0">
                <a:sym typeface="Symbol"/>
              </a:rPr>
              <a:t></a:t>
            </a:r>
          </a:p>
          <a:p>
            <a:pPr algn="ctr" rtl="0">
              <a:buFont typeface="Symbol" pitchFamily="18" charset="2"/>
              <a:buChar char="á"/>
            </a:pPr>
            <a:endParaRPr lang="en-US" sz="2800" dirty="0" smtClean="0"/>
          </a:p>
          <a:p>
            <a:pPr algn="l" rtl="0">
              <a:buNone/>
            </a:pPr>
            <a:r>
              <a:rPr lang="en-US" sz="2400" dirty="0" smtClean="0">
                <a:sym typeface="Symbol"/>
              </a:rPr>
              <a:t>where </a:t>
            </a:r>
            <a:r>
              <a:rPr lang="he-IL" sz="2400" dirty="0" smtClean="0">
                <a:sym typeface="Symbol"/>
              </a:rPr>
              <a:t>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and </a:t>
            </a:r>
            <a:r>
              <a:rPr lang="he-IL" sz="2400" dirty="0" smtClean="0">
                <a:sym typeface="Symbol"/>
              </a:rPr>
              <a:t>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smtClean="0">
                <a:sym typeface="Symbol"/>
              </a:rPr>
              <a:t> are Horn clauses over </a:t>
            </a:r>
            <a:r>
              <a:rPr lang="en-US" sz="2800" dirty="0" smtClean="0"/>
              <a:t>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.</a:t>
            </a:r>
          </a:p>
          <a:p>
            <a:pPr algn="l" rtl="0"/>
            <a:r>
              <a:rPr lang="en-US" dirty="0" smtClean="0">
                <a:sym typeface="Symbol"/>
              </a:rPr>
              <a:t>To use this rule:</a:t>
            </a:r>
          </a:p>
          <a:p>
            <a:pPr lvl="1" algn="l" rtl="0"/>
            <a:r>
              <a:rPr lang="en-US" dirty="0" smtClean="0">
                <a:sym typeface="Symbol"/>
              </a:rPr>
              <a:t>Choose a substitution .</a:t>
            </a:r>
          </a:p>
          <a:p>
            <a:pPr lvl="1" algn="l" rtl="0"/>
            <a:r>
              <a:rPr lang="en-US" dirty="0" smtClean="0">
                <a:sym typeface="Symbol"/>
              </a:rPr>
              <a:t>Choose left context </a:t>
            </a:r>
            <a:r>
              <a:rPr lang="he-IL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.</a:t>
            </a:r>
          </a:p>
          <a:p>
            <a:pPr lvl="1" algn="l" rtl="0"/>
            <a:r>
              <a:rPr lang="en-US" dirty="0" smtClean="0">
                <a:sym typeface="Symbol"/>
              </a:rPr>
              <a:t>Choose right context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dirty="0" smtClean="0">
                <a:sym typeface="Symbol"/>
              </a:rPr>
              <a:t>.</a:t>
            </a:r>
          </a:p>
          <a:p>
            <a:pPr lvl="1" algn="l" rtl="0"/>
            <a:r>
              <a:rPr lang="en-US" dirty="0" smtClean="0"/>
              <a:t>Apply </a:t>
            </a:r>
            <a:r>
              <a:rPr lang="en-US" dirty="0" smtClean="0">
                <a:sym typeface="Symbol"/>
              </a:rPr>
              <a:t>the rule: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algn="l" rtl="0">
              <a:buNone/>
            </a:pPr>
            <a:r>
              <a:rPr lang="en-US" dirty="0" smtClean="0"/>
              <a:t>	</a:t>
            </a:r>
            <a:endParaRPr lang="en-US" sz="28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286388"/>
            <a:ext cx="914400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sz="2000" dirty="0" smtClean="0">
                <a:sym typeface="Symbol"/>
              </a:rPr>
              <a:t>  </a:t>
            </a:r>
            <a:r>
              <a:rPr lang="he-IL" sz="2000" dirty="0" smtClean="0">
                <a:sym typeface="Symbol"/>
              </a:rPr>
              <a:t></a:t>
            </a:r>
            <a:r>
              <a:rPr lang="en-US" sz="2000" dirty="0" smtClean="0">
                <a:sym typeface="Symbol"/>
              </a:rPr>
              <a:t>, </a:t>
            </a:r>
            <a:r>
              <a:rPr lang="he-IL" sz="2000" dirty="0" smtClean="0">
                <a:sym typeface="Symbol"/>
              </a:rPr>
              <a:t>)</a:t>
            </a:r>
            <a:r>
              <a:rPr lang="he-IL" sz="2400" dirty="0" smtClean="0">
                <a:sym typeface="Symbol"/>
              </a:rPr>
              <a:t></a:t>
            </a:r>
            <a:r>
              <a:rPr lang="he-IL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)</a:t>
            </a:r>
            <a:r>
              <a:rPr lang="he-IL" sz="2000" dirty="0" smtClean="0">
                <a:sym typeface="Symbol"/>
              </a:rPr>
              <a:t></a:t>
            </a:r>
            <a:r>
              <a:rPr lang="en-US" sz="2000" dirty="0" smtClean="0">
                <a:sym typeface="Symbol"/>
              </a:rPr>
              <a:t></a:t>
            </a:r>
            <a:r>
              <a:rPr lang="he-IL" sz="2000" dirty="0" smtClean="0">
                <a:sym typeface="Symbol"/>
              </a:rPr>
              <a:t>)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he-IL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) …</a:t>
            </a:r>
            <a:r>
              <a:rPr lang="he-IL" sz="2000" dirty="0" smtClean="0">
                <a:sym typeface="Symbol"/>
              </a:rPr>
              <a:t>  </a:t>
            </a:r>
            <a:r>
              <a:rPr lang="en-US" sz="2000" dirty="0" smtClean="0">
                <a:sym typeface="Symbol"/>
              </a:rPr>
              <a:t>, </a:t>
            </a:r>
            <a:r>
              <a:rPr lang="he-IL" sz="2000" dirty="0" smtClean="0">
                <a:sym typeface="Symbol"/>
              </a:rPr>
              <a:t>)</a:t>
            </a:r>
            <a:r>
              <a:rPr lang="he-IL" sz="2400" dirty="0" smtClean="0">
                <a:sym typeface="Symbol"/>
              </a:rPr>
              <a:t>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en-US" sz="2000" dirty="0" smtClean="0">
                <a:sym typeface="Symbol"/>
              </a:rPr>
              <a:t>)</a:t>
            </a:r>
            <a:r>
              <a:rPr lang="he-IL" sz="2000" dirty="0" smtClean="0">
                <a:sym typeface="Symbol"/>
              </a:rPr>
              <a:t></a:t>
            </a:r>
            <a:r>
              <a:rPr lang="en-US" sz="2000" dirty="0" smtClean="0">
                <a:sym typeface="Symbol"/>
              </a:rPr>
              <a:t></a:t>
            </a:r>
            <a:r>
              <a:rPr lang="he-IL" sz="2000" dirty="0" smtClean="0">
                <a:sym typeface="Symbol"/>
              </a:rPr>
              <a:t>)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000" baseline="-25000" dirty="0" err="1" smtClean="0">
                <a:sym typeface="Symbol"/>
              </a:rPr>
              <a:t>m</a:t>
            </a:r>
            <a:r>
              <a:rPr lang="en-US" sz="2000" dirty="0" smtClean="0">
                <a:sym typeface="Symbol"/>
              </a:rPr>
              <a:t>)  </a:t>
            </a:r>
            <a:r>
              <a:rPr lang="he-IL" sz="2000" dirty="0" smtClean="0">
                <a:sym typeface="Symbol"/>
              </a:rPr>
              <a:t> </a:t>
            </a:r>
            <a:r>
              <a:rPr lang="en-US" sz="2000" dirty="0" smtClean="0">
                <a:sym typeface="Symbol"/>
              </a:rPr>
              <a:t>,</a:t>
            </a:r>
            <a:r>
              <a:rPr lang="he-IL" sz="2000" dirty="0" smtClean="0">
                <a:sym typeface="Symbol"/>
              </a:rPr>
              <a:t>)</a:t>
            </a:r>
            <a:r>
              <a:rPr lang="he-IL" sz="2400" dirty="0" smtClean="0">
                <a:sym typeface="Symbol"/>
              </a:rPr>
              <a:t></a:t>
            </a:r>
            <a:r>
              <a:rPr lang="he-IL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)</a:t>
            </a:r>
            <a:r>
              <a:rPr lang="he-IL" sz="2000" dirty="0" smtClean="0">
                <a:sym typeface="Symbol"/>
              </a:rPr>
              <a:t>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000" dirty="0" smtClean="0">
                <a:sym typeface="Symbol"/>
              </a:rPr>
              <a:t> … </a:t>
            </a:r>
            <a:r>
              <a:rPr lang="he-IL" sz="2000" dirty="0" smtClean="0">
                <a:sym typeface="Symbol"/>
              </a:rPr>
              <a:t></a:t>
            </a:r>
            <a:r>
              <a:rPr lang="en-US" sz="2000" dirty="0" smtClean="0">
                <a:sym typeface="Symbol"/>
              </a:rPr>
              <a:t>,</a:t>
            </a:r>
            <a:r>
              <a:rPr lang="he-IL" sz="2000" dirty="0" smtClean="0">
                <a:sym typeface="Symbol"/>
              </a:rPr>
              <a:t>)</a:t>
            </a:r>
            <a:r>
              <a:rPr lang="he-IL" sz="2400" dirty="0" smtClean="0">
                <a:sym typeface="Symbol"/>
              </a:rPr>
              <a:t>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)</a:t>
            </a:r>
            <a:r>
              <a:rPr lang="he-IL" sz="2000" dirty="0" smtClean="0">
                <a:sym typeface="Symbol"/>
              </a:rPr>
              <a:t>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E</a:t>
            </a:r>
          </a:p>
          <a:p>
            <a:pPr lvl="0" algn="ctr" rtl="0"/>
            <a:endParaRPr lang="en-US" sz="2000" dirty="0" smtClean="0">
              <a:sym typeface="Symbol"/>
            </a:endParaRPr>
          </a:p>
          <a:p>
            <a:pPr lvl="0" algn="ctr" rtl="0"/>
            <a:r>
              <a:rPr lang="he-IL" sz="2400" dirty="0" smtClean="0">
                <a:sym typeface="Symbol"/>
              </a:rPr>
              <a:t></a:t>
            </a:r>
            <a:r>
              <a:rPr lang="en-US" sz="2400" dirty="0" smtClean="0">
                <a:sym typeface="Symbol"/>
              </a:rPr>
              <a:t>, </a:t>
            </a:r>
            <a:r>
              <a:rPr lang="he-IL" sz="2400" dirty="0" smtClean="0">
                <a:sym typeface="Symbol"/>
              </a:rPr>
              <a:t>)</a:t>
            </a:r>
            <a:r>
              <a:rPr lang="en-US" sz="2400" dirty="0" smtClean="0"/>
              <a:t>◊(p</a:t>
            </a:r>
            <a:r>
              <a:rPr lang="he-IL" sz="2000" baseline="-25000" dirty="0" smtClean="0">
                <a:sym typeface="Symbol"/>
              </a:rPr>
              <a:t>1</a:t>
            </a:r>
            <a:r>
              <a:rPr lang="en-US" sz="2400" dirty="0" smtClean="0"/>
              <a:t>,…, </a:t>
            </a:r>
            <a:r>
              <a:rPr lang="en-US" sz="2400" dirty="0" err="1" smtClean="0"/>
              <a:t>p</a:t>
            </a:r>
            <a:r>
              <a:rPr lang="en-US" sz="2000" baseline="-25000" dirty="0" err="1" smtClean="0">
                <a:sym typeface="Symbol"/>
              </a:rPr>
              <a:t>n</a:t>
            </a:r>
            <a:r>
              <a:rPr lang="en-US" sz="2400" dirty="0" smtClean="0"/>
              <a:t>))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E</a:t>
            </a:r>
            <a:endParaRPr lang="he-IL" sz="2400" dirty="0" smtClean="0">
              <a:solidFill>
                <a:srgbClr val="FF0000"/>
              </a:solidFill>
            </a:endParaRPr>
          </a:p>
          <a:p>
            <a:pPr algn="ctr" rtl="0"/>
            <a:endParaRPr lang="he-IL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4414" y="5857892"/>
            <a:ext cx="76438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428728" y="2643182"/>
            <a:ext cx="2286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Hard Premises</a:t>
            </a:r>
            <a:endParaRPr lang="he-I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2643182"/>
            <a:ext cx="2286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Soft Premises</a:t>
            </a:r>
            <a:endParaRPr lang="he-I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034" y="1857364"/>
          <a:ext cx="7572426" cy="3571900"/>
        </p:xfrm>
        <a:graphic>
          <a:graphicData uri="http://schemas.openxmlformats.org/drawingml/2006/table">
            <a:tbl>
              <a:tblPr rtl="1" firstRow="1" lastCol="1" bandRow="1">
                <a:tableStyleId>{22838BEF-8BB2-4498-84A7-C5851F593DF1}</a:tableStyleId>
              </a:tblPr>
              <a:tblGrid>
                <a:gridCol w="3151212"/>
                <a:gridCol w="2808422"/>
                <a:gridCol w="1612792"/>
              </a:tblGrid>
              <a:tr h="687991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Application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Rule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187492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  /   p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Introduction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696417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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{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} ,  { } </a:t>
                      </a:r>
                      <a:r>
                        <a:rPr lang="en-US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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/  p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Elimination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Example: Non-Strict Canonical Rules for Negation</a:t>
            </a:r>
            <a:endParaRPr lang="he-I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</a:t>
            </a:fld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214818"/>
            <a:ext cx="2071702" cy="72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786058"/>
            <a:ext cx="157163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034" y="1857364"/>
          <a:ext cx="7572426" cy="3847448"/>
        </p:xfrm>
        <a:graphic>
          <a:graphicData uri="http://schemas.openxmlformats.org/drawingml/2006/table">
            <a:tbl>
              <a:tblPr rtl="1" firstRow="1" lastCol="1" bandRow="1">
                <a:tableStyleId>{22838BEF-8BB2-4498-84A7-C5851F593DF1}</a:tableStyleId>
              </a:tblPr>
              <a:tblGrid>
                <a:gridCol w="2792440"/>
                <a:gridCol w="3167194"/>
                <a:gridCol w="1612792"/>
              </a:tblGrid>
              <a:tr h="687991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Application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Rule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187492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</a:t>
                      </a:r>
                      <a:r>
                        <a:rPr lang="en-US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/   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|p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2</a:t>
                      </a:r>
                      <a:endParaRPr lang="en-US" baseline="-25000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sym typeface="Symbo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</a:t>
                      </a:r>
                      <a:r>
                        <a:rPr lang="en-US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/   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|p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2</a:t>
                      </a:r>
                      <a:endParaRPr lang="he-IL" dirty="0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Introduction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696417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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{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, 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} , { } </a:t>
                      </a:r>
                      <a:r>
                        <a:rPr lang="en-US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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/  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|p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2</a:t>
                      </a:r>
                      <a:r>
                        <a:rPr lang="en-US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Elimination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Example: Non-Strict Canonical Rules for Bowen’s “Not-Both”</a:t>
            </a:r>
            <a:endParaRPr lang="he-I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</a:t>
            </a:fld>
            <a:endParaRPr lang="he-I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429132"/>
            <a:ext cx="23700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4722" y="2592382"/>
            <a:ext cx="146207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592" y="3330572"/>
            <a:ext cx="14435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9406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Non-</a:t>
            </a:r>
            <a:r>
              <a:rPr lang="en-US" dirty="0" smtClean="0"/>
              <a:t>Strict Canonical Systems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500702"/>
            <a:ext cx="8719406" cy="747698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642910" y="1643050"/>
          <a:ext cx="8001056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57818" y="3357562"/>
            <a:ext cx="12144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u="heavy" dirty="0" smtClean="0">
                <a:sym typeface="Symbol"/>
              </a:rPr>
              <a:t>  </a:t>
            </a:r>
            <a:r>
              <a:rPr lang="he-IL" u="heavy" dirty="0" smtClean="0">
                <a:sym typeface="Symbol"/>
              </a:rPr>
              <a:t></a:t>
            </a:r>
            <a:r>
              <a:rPr lang="en-US" u="heavy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Symbol"/>
              </a:rPr>
              <a:t>E</a:t>
            </a:r>
            <a:r>
              <a:rPr lang="en-US" u="heavy" dirty="0" smtClean="0">
                <a:sym typeface="Symbol"/>
              </a:rPr>
              <a:t> </a:t>
            </a:r>
            <a:r>
              <a:rPr lang="he-IL" u="heavy" dirty="0" smtClean="0">
                <a:sym typeface="Symbol"/>
              </a:rPr>
              <a:t> </a:t>
            </a:r>
            <a:endParaRPr lang="en-US" u="heavy" dirty="0" smtClean="0">
              <a:sym typeface="Symbol"/>
            </a:endParaRPr>
          </a:p>
          <a:p>
            <a:pPr lvl="0" algn="ctr" rtl="0"/>
            <a:r>
              <a:rPr lang="he-IL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,</a:t>
            </a:r>
            <a:r>
              <a:rPr lang="he-IL" dirty="0" smtClean="0">
                <a:sym typeface="Symbol"/>
              </a:rPr>
              <a:t>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</a:t>
            </a:r>
            <a:endParaRPr lang="he-IL" dirty="0" smtClean="0">
              <a:solidFill>
                <a:srgbClr val="FF0000"/>
              </a:solidFill>
            </a:endParaRPr>
          </a:p>
          <a:p>
            <a:pPr algn="ctr" rtl="0"/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3357562"/>
            <a:ext cx="178595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u="heavy" dirty="0" smtClean="0">
                <a:sym typeface="Symbol"/>
              </a:rPr>
              <a:t>  </a:t>
            </a:r>
            <a:r>
              <a:rPr lang="he-IL" u="heavy" dirty="0" smtClean="0">
                <a:sym typeface="Symbol"/>
              </a:rPr>
              <a:t></a:t>
            </a:r>
            <a:r>
              <a:rPr lang="en-US" u="heavy" dirty="0" smtClean="0">
                <a:sym typeface="Symbol"/>
              </a:rPr>
              <a:t>  </a:t>
            </a:r>
            <a:r>
              <a:rPr lang="he-IL" u="heavy" dirty="0" smtClean="0">
                <a:sym typeface="Symbol"/>
              </a:rPr>
              <a:t></a:t>
            </a:r>
            <a:r>
              <a:rPr lang="en-US" u="heavy" dirty="0" smtClean="0">
                <a:sym typeface="Symbol"/>
              </a:rPr>
              <a:t>,</a:t>
            </a:r>
            <a:r>
              <a:rPr lang="he-IL" u="heavy" dirty="0" smtClean="0">
                <a:sym typeface="Symbol"/>
              </a:rPr>
              <a:t></a:t>
            </a:r>
            <a:r>
              <a:rPr lang="en-US" u="heavy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Symbol"/>
              </a:rPr>
              <a:t>E</a:t>
            </a:r>
            <a:r>
              <a:rPr lang="en-US" u="heavy" dirty="0" smtClean="0">
                <a:sym typeface="Symbol"/>
              </a:rPr>
              <a:t> </a:t>
            </a:r>
            <a:r>
              <a:rPr lang="he-IL" u="heavy" dirty="0" smtClean="0">
                <a:sym typeface="Symbol"/>
              </a:rPr>
              <a:t> </a:t>
            </a:r>
            <a:endParaRPr lang="en-US" u="heavy" dirty="0" smtClean="0">
              <a:sym typeface="Symbol"/>
            </a:endParaRPr>
          </a:p>
          <a:p>
            <a:pPr lvl="0" algn="ctr" rtl="0"/>
            <a:r>
              <a:rPr lang="he-IL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,</a:t>
            </a:r>
            <a:r>
              <a:rPr lang="he-IL" dirty="0" smtClean="0">
                <a:sym typeface="Symbol"/>
              </a:rPr>
              <a:t>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</a:t>
            </a:r>
            <a:endParaRPr lang="he-IL" dirty="0" smtClean="0">
              <a:solidFill>
                <a:srgbClr val="FF0000"/>
              </a:solidFill>
            </a:endParaRPr>
          </a:p>
          <a:p>
            <a:pPr algn="ctr" rtl="0"/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857620" y="1785926"/>
            <a:ext cx="42862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5214942" y="2071678"/>
            <a:ext cx="42862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3571868" y="4357694"/>
            <a:ext cx="35719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</a:t>
            </a:fld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 flipH="1">
            <a:off x="3643306" y="3071810"/>
            <a:ext cx="28575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3357562"/>
            <a:ext cx="12144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u="heavy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he-IL" u="heavy" dirty="0" smtClean="0">
                <a:solidFill>
                  <a:srgbClr val="FF0000"/>
                </a:solidFill>
                <a:sym typeface="Symbol"/>
              </a:rPr>
              <a:t> </a:t>
            </a:r>
            <a:endParaRPr lang="en-US" u="heavy" dirty="0" smtClean="0">
              <a:solidFill>
                <a:srgbClr val="FF0000"/>
              </a:solidFill>
              <a:sym typeface="Symbol"/>
            </a:endParaRPr>
          </a:p>
          <a:p>
            <a:pPr lvl="0" algn="ctr" rtl="0"/>
            <a:r>
              <a:rPr lang="he-IL" dirty="0" smtClean="0">
                <a:solidFill>
                  <a:srgbClr val="FF0000"/>
                </a:solidFill>
                <a:sym typeface="Symbol"/>
              </a:rPr>
              <a:t> </a:t>
            </a:r>
            <a:endParaRPr lang="he-IL" dirty="0" smtClean="0">
              <a:solidFill>
                <a:srgbClr val="FF0000"/>
              </a:solidFill>
            </a:endParaRPr>
          </a:p>
          <a:p>
            <a:pPr algn="ctr" rtl="0"/>
            <a:endParaRPr lang="he-I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653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Semantics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i="1" dirty="0" smtClean="0"/>
              <a:t>	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5720" y="1285860"/>
            <a:ext cx="8800368" cy="51149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000" dirty="0" smtClean="0"/>
              <a:t>Let G</a:t>
            </a:r>
            <a:r>
              <a:rPr lang="en-US" sz="3000" dirty="0" smtClean="0">
                <a:sym typeface="Symbol"/>
              </a:rPr>
              <a:t> be a </a:t>
            </a:r>
            <a:r>
              <a:rPr lang="en-US" sz="3000" dirty="0" smtClean="0">
                <a:solidFill>
                  <a:srgbClr val="FF0000"/>
                </a:solidFill>
                <a:sym typeface="Symbol"/>
              </a:rPr>
              <a:t>non-</a:t>
            </a:r>
            <a:r>
              <a:rPr lang="en-US" sz="3000" dirty="0" smtClean="0">
                <a:sym typeface="Symbol"/>
              </a:rPr>
              <a:t>strict canonical</a:t>
            </a:r>
            <a:r>
              <a:rPr lang="en-US" sz="3000" dirty="0" smtClean="0"/>
              <a:t> </a:t>
            </a:r>
            <a:r>
              <a:rPr lang="en-US" sz="3000" dirty="0" smtClean="0">
                <a:sym typeface="Symbol"/>
              </a:rPr>
              <a:t>constructive system.  </a:t>
            </a:r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000" dirty="0" smtClean="0"/>
              <a:t>A generalized frame is </a:t>
            </a:r>
            <a:r>
              <a:rPr lang="en-US" sz="3000" b="1" i="1" dirty="0" smtClean="0"/>
              <a:t>G-legal</a:t>
            </a:r>
            <a:r>
              <a:rPr lang="en-US" sz="3000" dirty="0" smtClean="0"/>
              <a:t> </a:t>
            </a:r>
            <a:r>
              <a:rPr lang="en-US" sz="3000" dirty="0" err="1" smtClean="0"/>
              <a:t>iff</a:t>
            </a:r>
            <a:r>
              <a:rPr lang="en-US" sz="3000" dirty="0" smtClean="0"/>
              <a:t> it respects its rules: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28596" y="2928934"/>
          <a:ext cx="8358246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</a:t>
            </a:fld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3500430" y="3357562"/>
            <a:ext cx="21431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5000636"/>
            <a:ext cx="21431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/>
        </p:nvGraphicFramePr>
        <p:xfrm>
          <a:off x="5286380" y="1571612"/>
          <a:ext cx="3500462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285720" y="1571612"/>
          <a:ext cx="2357454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285720" y="4714884"/>
            <a:ext cx="4071966" cy="19288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96646" lvl="0" indent="-514350" algn="l" rt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Free in cases like:		</a:t>
            </a:r>
          </a:p>
          <a:p>
            <a:pPr marL="596646" lvl="0" indent="-514350" algn="l" rt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3200" dirty="0" smtClean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Example:  Semantics of “Not-Both”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</a:t>
            </a:fld>
            <a:endParaRPr lang="he-IL"/>
          </a:p>
        </p:txBody>
      </p:sp>
      <p:graphicFrame>
        <p:nvGraphicFramePr>
          <p:cNvPr id="11" name="Diagram 10"/>
          <p:cNvGraphicFramePr/>
          <p:nvPr/>
        </p:nvGraphicFramePr>
        <p:xfrm>
          <a:off x="2786050" y="1571612"/>
          <a:ext cx="2357454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642910" y="5072074"/>
          <a:ext cx="2286016" cy="200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4500562" y="4929198"/>
            <a:ext cx="3286148" cy="19288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96646" lvl="0" indent="-514350" algn="l" rt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>
                <a:sym typeface="Wingdings" pitchFamily="2" charset="2"/>
              </a:rPr>
              <a:t> </a:t>
            </a:r>
            <a:r>
              <a:rPr lang="en-US" sz="3200" dirty="0" smtClean="0"/>
              <a:t>Non-deterministic semantics.</a:t>
            </a:r>
          </a:p>
          <a:p>
            <a:pPr marL="596646" lvl="0" indent="-514350" algn="l" rt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3200" dirty="0" smtClean="0">
              <a:sym typeface="Wingdings" pitchFamily="2" charset="2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2" grpId="0">
        <p:bldAsOne/>
      </p:bldGraphic>
      <p:bldP spid="1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/>
          </a:bodyPr>
          <a:lstStyle/>
          <a:p>
            <a:pPr algn="ctr" rtl="0"/>
            <a:r>
              <a:rPr lang="en-US" dirty="0" smtClean="0"/>
              <a:t>Strict vs. Non-Strict</a:t>
            </a:r>
            <a:endParaRPr lang="he-IL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85750" y="1447800"/>
          <a:ext cx="8648700" cy="19097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4350"/>
                <a:gridCol w="4324350"/>
              </a:tblGrid>
              <a:tr h="55103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Non-strict sequential system</a:t>
                      </a:r>
                      <a:endParaRPr lang="he-I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Strict</a:t>
                      </a:r>
                      <a:r>
                        <a:rPr lang="en-US" baseline="0" dirty="0" smtClean="0"/>
                        <a:t> sequential system</a:t>
                      </a:r>
                      <a:endParaRPr lang="he-IL" dirty="0"/>
                    </a:p>
                  </a:txBody>
                  <a:tcPr anchor="ctr" anchorCtr="1"/>
                </a:tc>
              </a:tr>
              <a:tr h="1358724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Also </a:t>
                      </a:r>
                      <a:r>
                        <a:rPr lang="en-US" i="1" dirty="0" smtClean="0"/>
                        <a:t>negative sequents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 rtl="0"/>
                      <a:r>
                        <a:rPr lang="en-US" dirty="0" smtClean="0"/>
                        <a:t>(sequents of the form </a:t>
                      </a:r>
                      <a:r>
                        <a:rPr lang="he-IL" dirty="0" smtClean="0">
                          <a:sym typeface="Symbol"/>
                        </a:rPr>
                        <a:t> (</a:t>
                      </a:r>
                      <a:r>
                        <a:rPr lang="he-IL" baseline="0" dirty="0" smtClean="0">
                          <a:sym typeface="Symbol"/>
                        </a:rPr>
                        <a:t> </a:t>
                      </a:r>
                      <a:endParaRPr lang="en-US" baseline="0" dirty="0" smtClean="0">
                        <a:sym typeface="Symbol"/>
                      </a:endParaRPr>
                    </a:p>
                    <a:p>
                      <a:pPr algn="ctr" rtl="0"/>
                      <a:r>
                        <a:rPr lang="en-US" baseline="0" dirty="0" smtClean="0">
                          <a:sym typeface="Symbol"/>
                        </a:rPr>
                        <a:t>are used </a:t>
                      </a:r>
                      <a:r>
                        <a:rPr lang="en-US" dirty="0" smtClean="0"/>
                        <a:t>in derivations</a:t>
                      </a:r>
                      <a:r>
                        <a:rPr lang="en-US" baseline="0" dirty="0" smtClean="0">
                          <a:sym typeface="Symbol"/>
                        </a:rPr>
                        <a:t>.</a:t>
                      </a:r>
                      <a:endParaRPr lang="he-I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Only </a:t>
                      </a:r>
                      <a:r>
                        <a:rPr lang="en-US" i="1" dirty="0" smtClean="0"/>
                        <a:t>definite sequents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(sequents of the form </a:t>
                      </a:r>
                      <a:r>
                        <a:rPr lang="he-IL" dirty="0" smtClean="0">
                          <a:sym typeface="Symbol"/>
                        </a:rPr>
                        <a:t></a:t>
                      </a:r>
                      <a:r>
                        <a:rPr lang="en-US" dirty="0" smtClean="0">
                          <a:sym typeface="Symbol"/>
                        </a:rPr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are used </a:t>
                      </a:r>
                      <a:r>
                        <a:rPr lang="en-US" dirty="0" smtClean="0"/>
                        <a:t>in derivations.</a:t>
                      </a:r>
                      <a:endParaRPr lang="he-IL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7158" y="3500438"/>
            <a:ext cx="8576530" cy="3357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The strict version is more natural to induce an </a:t>
            </a:r>
            <a:r>
              <a:rPr lang="en-US" sz="2400" i="1" dirty="0" err="1" smtClean="0"/>
              <a:t>tcr</a:t>
            </a:r>
            <a:r>
              <a:rPr lang="en-US" sz="2400" dirty="0" smtClean="0"/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Gentzen’s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original single-conclusion sequential system (LJ) was non-strict. </a:t>
            </a:r>
          </a:p>
          <a:p>
            <a:pPr marL="365760" lvl="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400" dirty="0" smtClean="0"/>
              <a:t>Previous papers (Bowen 71, </a:t>
            </a:r>
            <a:r>
              <a:rPr lang="en-US" sz="2400" dirty="0" err="1" smtClean="0"/>
              <a:t>Kaminsky</a:t>
            </a:r>
            <a:r>
              <a:rPr lang="en-US" sz="2400" dirty="0" smtClean="0"/>
              <a:t> 88 and </a:t>
            </a:r>
            <a:r>
              <a:rPr lang="en-US" sz="2400" dirty="0" err="1" smtClean="0"/>
              <a:t>Ciabattoni</a:t>
            </a:r>
            <a:r>
              <a:rPr lang="en-US" sz="2400" dirty="0" smtClean="0"/>
              <a:t> and </a:t>
            </a:r>
            <a:r>
              <a:rPr lang="en-US" sz="2400" dirty="0" err="1" smtClean="0"/>
              <a:t>Terui</a:t>
            </a:r>
            <a:r>
              <a:rPr lang="en-US" sz="2400" dirty="0" smtClean="0"/>
              <a:t> 06) consider non-strict systems.</a:t>
            </a:r>
          </a:p>
          <a:p>
            <a:pPr marL="365760" lvl="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sz="2400" dirty="0" smtClean="0"/>
          </a:p>
          <a:p>
            <a:pPr marL="365760" lvl="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/>
              <a:t>We begin this presentation with the strict version, and postpone the non-strict case.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/>
          <a:lstStyle/>
          <a:p>
            <a:r>
              <a:rPr lang="en-US" dirty="0" smtClean="0"/>
              <a:t>Main Results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Strong Soundness and Completeness 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General Strong Cut Elimination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Decidability</a:t>
            </a:r>
          </a:p>
          <a:p>
            <a:pPr algn="l" rtl="0"/>
            <a:endParaRPr lang="en-US" dirty="0" smtClean="0"/>
          </a:p>
          <a:p>
            <a:pPr lvl="0" algn="l" rtl="0"/>
            <a:r>
              <a:rPr lang="en-US" dirty="0" smtClean="0"/>
              <a:t>The previous equivalences ( 	                   )</a:t>
            </a:r>
          </a:p>
          <a:p>
            <a:pPr lvl="0" algn="l" rtl="0">
              <a:buNone/>
            </a:pPr>
            <a:r>
              <a:rPr lang="en-US" dirty="0" smtClean="0"/>
              <a:t>	do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hold.</a:t>
            </a:r>
            <a:endParaRPr lang="he-IL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endParaRPr lang="he-I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</a:t>
            </a:fld>
            <a:endParaRPr lang="he-IL"/>
          </a:p>
        </p:txBody>
      </p:sp>
      <p:graphicFrame>
        <p:nvGraphicFramePr>
          <p:cNvPr id="6" name="Diagram 5"/>
          <p:cNvGraphicFramePr/>
          <p:nvPr/>
        </p:nvGraphicFramePr>
        <p:xfrm>
          <a:off x="5286380" y="3929066"/>
          <a:ext cx="2786082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8596" y="1428736"/>
          <a:ext cx="6500858" cy="3143272"/>
        </p:xfrm>
        <a:graphic>
          <a:graphicData uri="http://schemas.openxmlformats.org/drawingml/2006/table">
            <a:tbl>
              <a:tblPr rtl="1" firstRow="1" lastCol="1" bandRow="1">
                <a:tableStyleId>{22838BEF-8BB2-4498-84A7-C5851F593DF1}</a:tableStyleId>
              </a:tblPr>
              <a:tblGrid>
                <a:gridCol w="2562188"/>
                <a:gridCol w="2554103"/>
                <a:gridCol w="1384567"/>
              </a:tblGrid>
              <a:tr h="60543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Application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Rule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044993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  /   o</a:t>
                      </a:r>
                      <a:r>
                        <a:rPr lang="en-US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Introduction</a:t>
                      </a:r>
                      <a:endParaRPr lang="he-IL" sz="1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492847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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{ } ,  {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 } </a:t>
                      </a:r>
                      <a:r>
                        <a:rPr lang="en-US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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/  </a:t>
                      </a:r>
                      <a:r>
                        <a:rPr lang="en-US" b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o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Elimination</a:t>
                      </a:r>
                      <a:endParaRPr lang="he-IL" sz="1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</a:t>
            </a:fld>
            <a:endParaRPr lang="he-I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203470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214554"/>
            <a:ext cx="1428760" cy="77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14282" y="214290"/>
            <a:ext cx="8715436" cy="11430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The Previous Equivalences Do Not Hold</a:t>
            </a:r>
            <a:endParaRPr kumimoji="0" lang="he-IL" sz="43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85720" y="4714884"/>
            <a:ext cx="8647968" cy="171451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Not coherent</a:t>
            </a:r>
          </a:p>
          <a:p>
            <a:pPr algn="l" rtl="0"/>
            <a:r>
              <a:rPr lang="en-US" dirty="0" smtClean="0"/>
              <a:t>Consistent</a:t>
            </a:r>
          </a:p>
          <a:p>
            <a:pPr algn="l" rtl="0"/>
            <a:r>
              <a:rPr lang="en-US" dirty="0" smtClean="0"/>
              <a:t>Admits cut-elimination</a:t>
            </a:r>
          </a:p>
          <a:p>
            <a:pPr algn="l" rtl="0"/>
            <a:r>
              <a:rPr lang="en-US" dirty="0" smtClean="0"/>
              <a:t>Does not admit strong cut-elimination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Strong Consistency of a Canonical System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496254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 canonical system is called </a:t>
            </a:r>
            <a:r>
              <a:rPr lang="en-US" b="1" i="1" dirty="0" smtClean="0"/>
              <a:t>strongly consistent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we cannot prove the empty sequent (</a:t>
            </a:r>
            <a:r>
              <a:rPr lang="he-IL" dirty="0" smtClean="0"/>
              <a:t> </a:t>
            </a:r>
            <a:r>
              <a:rPr lang="he-IL" dirty="0" smtClean="0">
                <a:sym typeface="Symbol"/>
              </a:rPr>
              <a:t> 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from </a:t>
            </a:r>
            <a:r>
              <a:rPr lang="he-IL" dirty="0" smtClean="0">
                <a:sym typeface="Symbol"/>
              </a:rPr>
              <a:t></a:t>
            </a:r>
            <a:r>
              <a:rPr lang="en-US" dirty="0" smtClean="0"/>
              <a:t>p</a:t>
            </a:r>
            <a:r>
              <a:rPr lang="he-IL" sz="2800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and </a:t>
            </a:r>
            <a:r>
              <a:rPr lang="en-US" dirty="0" smtClean="0"/>
              <a:t>p</a:t>
            </a:r>
            <a:r>
              <a:rPr lang="he-IL" sz="2800" baseline="-25000" dirty="0" smtClean="0">
                <a:sym typeface="Symbol"/>
              </a:rPr>
              <a:t>2</a:t>
            </a:r>
            <a:r>
              <a:rPr lang="he-IL" dirty="0" smtClean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 in it.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32</a:t>
            </a:fld>
            <a:endParaRPr lang="he-IL"/>
          </a:p>
        </p:txBody>
      </p:sp>
      <p:graphicFrame>
        <p:nvGraphicFramePr>
          <p:cNvPr id="7" name="Diagram 6"/>
          <p:cNvGraphicFramePr/>
          <p:nvPr/>
        </p:nvGraphicFramePr>
        <p:xfrm>
          <a:off x="1857356" y="2928934"/>
          <a:ext cx="8286808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28596" y="3429000"/>
            <a:ext cx="4071966" cy="207170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Equivalences for Non-Strict Canonical Systems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/>
          <a:lstStyle/>
          <a:p>
            <a:r>
              <a:rPr lang="en-US" dirty="0" smtClean="0"/>
              <a:t>Finally,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 </a:t>
            </a:r>
            <a:r>
              <a:rPr lang="en-US" b="1" dirty="0" smtClean="0"/>
              <a:t>constructive connective </a:t>
            </a:r>
            <a:r>
              <a:rPr lang="en-US" dirty="0" smtClean="0"/>
              <a:t>is a connective defined by a set of rules in some canonical constructive system.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</a:t>
            </a:r>
            <a:r>
              <a:rPr lang="en-US" b="1" dirty="0" smtClean="0"/>
              <a:t>constructive connective </a:t>
            </a:r>
            <a:r>
              <a:rPr lang="en-US" dirty="0" smtClean="0"/>
              <a:t>is defined by a coherent set of rules. 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33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034" y="1857364"/>
          <a:ext cx="7572426" cy="3571900"/>
        </p:xfrm>
        <a:graphic>
          <a:graphicData uri="http://schemas.openxmlformats.org/drawingml/2006/table">
            <a:tbl>
              <a:tblPr rtl="1" firstRow="1" lastCol="1" bandRow="1">
                <a:tableStyleId>{22838BEF-8BB2-4498-84A7-C5851F593DF1}</a:tableStyleId>
              </a:tblPr>
              <a:tblGrid>
                <a:gridCol w="3657630"/>
                <a:gridCol w="2302004"/>
                <a:gridCol w="1612792"/>
              </a:tblGrid>
              <a:tr h="687991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Application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Rule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187492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2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 /   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p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2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Introduction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696417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 /  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1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p</a:t>
                      </a:r>
                      <a:r>
                        <a:rPr lang="he-IL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2</a:t>
                      </a:r>
                      <a:r>
                        <a:rPr lang="en-US" baseline="-25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 </a:t>
                      </a:r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Symbol"/>
                        </a:rPr>
                        <a:t>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Elimination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Example: Strict Canonical Rules for Implication</a:t>
            </a:r>
            <a:endParaRPr lang="he-I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214818"/>
            <a:ext cx="284859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786058"/>
            <a:ext cx="1500198" cy="70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r>
              <a:rPr lang="en-US" dirty="0" smtClean="0"/>
              <a:t>Definition: Strict Canonical Rule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4800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 strict canonical </a:t>
            </a:r>
            <a:r>
              <a:rPr lang="en-US" b="1" dirty="0" smtClean="0"/>
              <a:t>introduction</a:t>
            </a:r>
            <a:r>
              <a:rPr lang="en-US" dirty="0" smtClean="0"/>
              <a:t> rule of ◊ is an expression of the form:</a:t>
            </a:r>
          </a:p>
          <a:p>
            <a:pPr algn="ctr" rtl="0">
              <a:buNone/>
            </a:pPr>
            <a:r>
              <a:rPr lang="he-IL" sz="2800" dirty="0" smtClean="0">
                <a:sym typeface="Symbol"/>
              </a:rPr>
              <a:t>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smtClean="0">
                <a:sym typeface="Symbol"/>
              </a:rPr>
              <a:t>q</a:t>
            </a:r>
            <a:r>
              <a:rPr lang="he-IL" sz="2400" baseline="-25000" dirty="0" smtClean="0">
                <a:sym typeface="Symbol"/>
              </a:rPr>
              <a:t> 1</a:t>
            </a:r>
            <a:r>
              <a:rPr lang="en-US" sz="2800" dirty="0" smtClean="0">
                <a:sym typeface="Symbol"/>
              </a:rPr>
              <a:t>, …,</a:t>
            </a:r>
            <a:r>
              <a:rPr lang="he-IL" sz="2800" dirty="0" smtClean="0">
                <a:sym typeface="Symbol"/>
              </a:rPr>
              <a:t> </a:t>
            </a:r>
            <a:r>
              <a:rPr lang="en-US" sz="2400" baseline="-25000" dirty="0" smtClean="0">
                <a:sym typeface="Symbol"/>
              </a:rPr>
              <a:t>m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err="1" smtClean="0">
                <a:sym typeface="Symbol"/>
              </a:rPr>
              <a:t>q</a:t>
            </a:r>
            <a:r>
              <a:rPr lang="en-US" sz="2400" baseline="-25000" dirty="0" err="1" smtClean="0">
                <a:sym typeface="Symbol"/>
              </a:rPr>
              <a:t>m</a:t>
            </a:r>
            <a:r>
              <a:rPr lang="en-US" sz="2400" baseline="-25000" dirty="0" smtClean="0">
                <a:sym typeface="Symbol"/>
              </a:rPr>
              <a:t>  </a:t>
            </a:r>
            <a:r>
              <a:rPr lang="en-US" sz="2800" dirty="0" smtClean="0">
                <a:sym typeface="Symbol"/>
              </a:rPr>
              <a:t>/ </a:t>
            </a:r>
            <a:r>
              <a:rPr lang="he-IL" sz="2800" dirty="0" smtClean="0">
                <a:sym typeface="Symbol"/>
              </a:rPr>
              <a:t> </a:t>
            </a:r>
            <a:r>
              <a:rPr lang="en-US" sz="2800" dirty="0" smtClean="0"/>
              <a:t>◊(p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800" dirty="0" smtClean="0"/>
              <a:t>)</a:t>
            </a:r>
          </a:p>
          <a:p>
            <a:pPr algn="l" rtl="0">
              <a:buNone/>
            </a:pPr>
            <a:r>
              <a:rPr lang="en-US" sz="2400" dirty="0" smtClean="0">
                <a:sym typeface="Symbol"/>
              </a:rPr>
              <a:t>where </a:t>
            </a:r>
            <a:r>
              <a:rPr lang="he-IL" sz="2400" dirty="0" smtClean="0">
                <a:sym typeface="Symbol"/>
              </a:rPr>
              <a:t>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err="1" smtClean="0">
                <a:sym typeface="Symbol"/>
              </a:rPr>
              <a:t>q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are definite Horn-clauses over </a:t>
            </a:r>
            <a:r>
              <a:rPr lang="en-US" sz="2800" dirty="0" smtClean="0"/>
              <a:t>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.</a:t>
            </a:r>
          </a:p>
          <a:p>
            <a:pPr algn="l" rtl="0"/>
            <a:r>
              <a:rPr lang="en-US" dirty="0" smtClean="0">
                <a:sym typeface="Symbol"/>
              </a:rPr>
              <a:t>To use this rule:</a:t>
            </a:r>
          </a:p>
          <a:p>
            <a:pPr lvl="1" algn="l" rtl="0"/>
            <a:r>
              <a:rPr lang="en-US" dirty="0" smtClean="0">
                <a:sym typeface="Symbol"/>
              </a:rPr>
              <a:t>Choose a substitution .</a:t>
            </a:r>
          </a:p>
          <a:p>
            <a:pPr lvl="1" algn="l" rtl="0"/>
            <a:r>
              <a:rPr lang="en-US" dirty="0" smtClean="0">
                <a:sym typeface="Symbol"/>
              </a:rPr>
              <a:t>Choose left context </a:t>
            </a:r>
            <a:r>
              <a:rPr lang="he-IL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.</a:t>
            </a:r>
          </a:p>
          <a:p>
            <a:pPr lvl="1" algn="l" rtl="0"/>
            <a:r>
              <a:rPr lang="en-US" dirty="0" smtClean="0"/>
              <a:t>Apply </a:t>
            </a:r>
            <a:r>
              <a:rPr lang="en-US" dirty="0" smtClean="0">
                <a:sym typeface="Symbol"/>
              </a:rPr>
              <a:t>the rule: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algn="l" rtl="0">
              <a:buNone/>
            </a:pPr>
            <a:r>
              <a:rPr lang="en-US" dirty="0" smtClean="0"/>
              <a:t>	</a:t>
            </a:r>
            <a:endParaRPr lang="en-US" sz="28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5143512"/>
            <a:ext cx="6572296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sz="2800" dirty="0" smtClean="0">
                <a:sym typeface="Symbol"/>
              </a:rPr>
              <a:t>  </a:t>
            </a:r>
            <a:r>
              <a:rPr lang="he-IL" sz="2800" dirty="0" smtClean="0">
                <a:sym typeface="Symbol"/>
              </a:rPr>
              <a:t></a:t>
            </a:r>
            <a:r>
              <a:rPr lang="en-US" sz="2800" dirty="0" smtClean="0">
                <a:sym typeface="Symbol"/>
              </a:rPr>
              <a:t>, </a:t>
            </a:r>
            <a:r>
              <a:rPr lang="he-IL" sz="2800" dirty="0" smtClean="0">
                <a:sym typeface="Symbol"/>
              </a:rPr>
              <a:t>)</a:t>
            </a:r>
            <a:r>
              <a:rPr lang="he-IL" sz="3200" dirty="0" smtClean="0">
                <a:sym typeface="Symbol"/>
              </a:rPr>
              <a:t></a:t>
            </a:r>
            <a:r>
              <a:rPr lang="he-IL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)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smtClean="0">
                <a:sym typeface="Symbol"/>
              </a:rPr>
              <a:t></a:t>
            </a:r>
            <a:r>
              <a:rPr lang="he-IL" sz="2800" dirty="0" smtClean="0"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q</a:t>
            </a:r>
            <a:r>
              <a:rPr lang="he-IL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)  …  </a:t>
            </a:r>
            <a:r>
              <a:rPr lang="he-IL" sz="2800" dirty="0" smtClean="0">
                <a:sym typeface="Symbol"/>
              </a:rPr>
              <a:t></a:t>
            </a:r>
            <a:r>
              <a:rPr lang="en-US" sz="2800" dirty="0" smtClean="0">
                <a:sym typeface="Symbol"/>
              </a:rPr>
              <a:t>, </a:t>
            </a:r>
            <a:r>
              <a:rPr lang="he-IL" sz="2800" dirty="0" smtClean="0">
                <a:sym typeface="Symbol"/>
              </a:rPr>
              <a:t>)</a:t>
            </a:r>
            <a:r>
              <a:rPr lang="he-IL" sz="3200" dirty="0" smtClean="0">
                <a:sym typeface="Symbol"/>
              </a:rPr>
              <a:t></a:t>
            </a:r>
            <a:r>
              <a:rPr lang="en-US" sz="2800" baseline="-25000" dirty="0" smtClean="0"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)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smtClean="0">
                <a:sym typeface="Symbol"/>
              </a:rPr>
              <a:t></a:t>
            </a:r>
            <a:r>
              <a:rPr lang="he-IL" sz="2800" dirty="0" smtClean="0">
                <a:sym typeface="Symbol"/>
              </a:rPr>
              <a:t>)</a:t>
            </a:r>
            <a:r>
              <a:rPr lang="en-US" sz="3200" dirty="0" err="1" smtClean="0">
                <a:sym typeface="Symbol"/>
              </a:rPr>
              <a:t>q</a:t>
            </a:r>
            <a:r>
              <a:rPr lang="en-US" sz="2800" baseline="-25000" dirty="0" err="1" smtClean="0"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)</a:t>
            </a:r>
          </a:p>
          <a:p>
            <a:pPr lvl="0" algn="ctr" rtl="0"/>
            <a:endParaRPr lang="en-US" sz="2800" dirty="0" smtClean="0">
              <a:sym typeface="Symbol"/>
            </a:endParaRPr>
          </a:p>
          <a:p>
            <a:pPr lvl="0" algn="ctr" rtl="0"/>
            <a:r>
              <a:rPr lang="he-IL" sz="2800" dirty="0" smtClean="0">
                <a:sym typeface="Symbol"/>
              </a:rPr>
              <a:t></a:t>
            </a:r>
            <a:r>
              <a:rPr lang="en-US" sz="2800" dirty="0" smtClean="0">
                <a:sym typeface="Symbol"/>
              </a:rPr>
              <a:t></a:t>
            </a:r>
            <a:r>
              <a:rPr lang="he-IL" sz="2800" dirty="0" smtClean="0">
                <a:sym typeface="Symbol"/>
              </a:rPr>
              <a:t>)</a:t>
            </a:r>
            <a:r>
              <a:rPr lang="en-US" sz="2800" dirty="0" smtClean="0"/>
              <a:t>◊(p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800" dirty="0" smtClean="0"/>
              <a:t>))</a:t>
            </a:r>
            <a:endParaRPr lang="he-IL" sz="2800" dirty="0" smtClean="0"/>
          </a:p>
          <a:p>
            <a:pPr algn="ctr" rtl="0"/>
            <a:endParaRPr lang="he-IL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57290" y="5857892"/>
            <a:ext cx="592935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/>
          <a:lstStyle/>
          <a:p>
            <a:r>
              <a:rPr lang="en-US" dirty="0" smtClean="0"/>
              <a:t>Definition: Strict Canonical Rule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A strict canonical </a:t>
            </a:r>
            <a:r>
              <a:rPr lang="en-US" b="1" dirty="0" smtClean="0"/>
              <a:t>elimination </a:t>
            </a:r>
            <a:r>
              <a:rPr lang="en-US" dirty="0" smtClean="0"/>
              <a:t>rule of ◊ is an expression of the form:</a:t>
            </a:r>
          </a:p>
          <a:p>
            <a:pPr algn="ctr" rtl="0">
              <a:buNone/>
            </a:pPr>
            <a:r>
              <a:rPr lang="he-IL" sz="2800" dirty="0" smtClean="0">
                <a:sym typeface="Symbol"/>
              </a:rPr>
              <a:t>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smtClean="0">
                <a:sym typeface="Symbol"/>
              </a:rPr>
              <a:t>q</a:t>
            </a:r>
            <a:r>
              <a:rPr lang="he-IL" sz="2400" baseline="-25000" dirty="0" smtClean="0">
                <a:sym typeface="Symbol"/>
              </a:rPr>
              <a:t> 1</a:t>
            </a:r>
            <a:r>
              <a:rPr lang="en-US" sz="2800" dirty="0" smtClean="0">
                <a:sym typeface="Symbol"/>
              </a:rPr>
              <a:t>, …,</a:t>
            </a:r>
            <a:r>
              <a:rPr lang="he-IL" sz="2800" dirty="0" smtClean="0">
                <a:sym typeface="Symbol"/>
              </a:rPr>
              <a:t> </a:t>
            </a:r>
            <a:r>
              <a:rPr lang="en-US" sz="2400" baseline="-25000" dirty="0" smtClean="0">
                <a:sym typeface="Symbol"/>
              </a:rPr>
              <a:t>m</a:t>
            </a:r>
            <a:r>
              <a:rPr lang="he-IL" sz="2800" dirty="0" smtClean="0">
                <a:sym typeface="Symbol"/>
              </a:rPr>
              <a:t></a:t>
            </a:r>
            <a:r>
              <a:rPr lang="en-US" sz="2800" dirty="0" err="1" smtClean="0">
                <a:sym typeface="Symbol"/>
              </a:rPr>
              <a:t>q</a:t>
            </a:r>
            <a:r>
              <a:rPr lang="en-US" sz="2400" baseline="-25000" dirty="0" err="1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,</a:t>
            </a:r>
            <a:r>
              <a:rPr lang="he-IL" sz="2400" dirty="0" smtClean="0">
                <a:sym typeface="Symbol"/>
              </a:rPr>
              <a:t> </a:t>
            </a:r>
            <a:r>
              <a:rPr lang="he-IL" sz="2800" dirty="0" smtClean="0">
                <a:sym typeface="Symbol"/>
              </a:rPr>
              <a:t>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smtClean="0">
                <a:sym typeface="Symbol"/>
              </a:rPr>
              <a:t>, …,</a:t>
            </a:r>
            <a:r>
              <a:rPr lang="he-IL" sz="2400" dirty="0" smtClean="0">
                <a:sym typeface="Symbol"/>
              </a:rPr>
              <a:t> </a:t>
            </a:r>
            <a:r>
              <a:rPr lang="he-IL" sz="2800" dirty="0" smtClean="0">
                <a:sym typeface="Symbol"/>
              </a:rPr>
              <a:t></a:t>
            </a:r>
            <a:r>
              <a:rPr lang="en-US" sz="2400" baseline="-25000" dirty="0" smtClean="0">
                <a:sym typeface="Symbol"/>
              </a:rPr>
              <a:t>k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000" baseline="-25000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/ </a:t>
            </a:r>
            <a:r>
              <a:rPr lang="en-US" sz="2800" dirty="0" smtClean="0"/>
              <a:t>◊(p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800" dirty="0" smtClean="0"/>
              <a:t>)</a:t>
            </a:r>
            <a:r>
              <a:rPr lang="he-IL" sz="2800" dirty="0" smtClean="0">
                <a:sym typeface="Symbol"/>
              </a:rPr>
              <a:t></a:t>
            </a:r>
            <a:endParaRPr lang="en-US" sz="2800" dirty="0" smtClean="0"/>
          </a:p>
          <a:p>
            <a:pPr algn="l" rtl="0">
              <a:buNone/>
            </a:pPr>
            <a:r>
              <a:rPr lang="en-US" sz="2400" dirty="0" smtClean="0">
                <a:sym typeface="Symbol"/>
              </a:rPr>
              <a:t>where </a:t>
            </a:r>
            <a:r>
              <a:rPr lang="he-IL" sz="2400" dirty="0" smtClean="0">
                <a:sym typeface="Symbol"/>
              </a:rPr>
              <a:t>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err="1" smtClean="0">
                <a:sym typeface="Symbol"/>
              </a:rPr>
              <a:t>q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and </a:t>
            </a:r>
            <a:r>
              <a:rPr lang="he-IL" sz="2400" dirty="0" smtClean="0">
                <a:sym typeface="Symbol"/>
              </a:rPr>
              <a:t>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smtClean="0">
                <a:sym typeface="Symbol"/>
              </a:rPr>
              <a:t> are Horn clauses over </a:t>
            </a:r>
            <a:r>
              <a:rPr lang="en-US" sz="2800" dirty="0" smtClean="0"/>
              <a:t>p</a:t>
            </a:r>
            <a:r>
              <a:rPr lang="he-IL" sz="2400" baseline="-25000" dirty="0" smtClean="0">
                <a:sym typeface="Symbol"/>
              </a:rPr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p</a:t>
            </a:r>
            <a:r>
              <a:rPr lang="en-US" sz="2400" baseline="-25000" dirty="0" err="1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.</a:t>
            </a:r>
          </a:p>
          <a:p>
            <a:pPr algn="l" rtl="0"/>
            <a:r>
              <a:rPr lang="en-US" dirty="0" smtClean="0">
                <a:sym typeface="Symbol"/>
              </a:rPr>
              <a:t>To use this rule:</a:t>
            </a:r>
          </a:p>
          <a:p>
            <a:pPr lvl="1" algn="l" rtl="0"/>
            <a:r>
              <a:rPr lang="en-US" dirty="0" smtClean="0">
                <a:sym typeface="Symbol"/>
              </a:rPr>
              <a:t>Choose a substitution .</a:t>
            </a:r>
          </a:p>
          <a:p>
            <a:pPr lvl="1" algn="l" rtl="0"/>
            <a:r>
              <a:rPr lang="en-US" dirty="0" smtClean="0">
                <a:sym typeface="Symbol"/>
              </a:rPr>
              <a:t>Choose left context </a:t>
            </a:r>
            <a:r>
              <a:rPr lang="he-IL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.</a:t>
            </a:r>
          </a:p>
          <a:p>
            <a:pPr lvl="1" algn="l" rtl="0"/>
            <a:r>
              <a:rPr lang="en-US" dirty="0" smtClean="0">
                <a:sym typeface="Symbol"/>
              </a:rPr>
              <a:t>Choose right context .</a:t>
            </a:r>
          </a:p>
          <a:p>
            <a:pPr lvl="1" algn="l" rtl="0"/>
            <a:r>
              <a:rPr lang="en-US" dirty="0" smtClean="0"/>
              <a:t>Apply </a:t>
            </a:r>
            <a:r>
              <a:rPr lang="en-US" dirty="0" smtClean="0">
                <a:sym typeface="Symbol"/>
              </a:rPr>
              <a:t>the rule: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algn="l" rtl="0">
              <a:buNone/>
            </a:pPr>
            <a:r>
              <a:rPr lang="en-US" dirty="0" smtClean="0"/>
              <a:t>	</a:t>
            </a:r>
            <a:endParaRPr lang="en-US" sz="28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286388"/>
            <a:ext cx="914400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sz="2000" dirty="0" smtClean="0">
                <a:sym typeface="Symbol"/>
              </a:rPr>
              <a:t>  </a:t>
            </a:r>
            <a:r>
              <a:rPr lang="he-IL" sz="2000" dirty="0" smtClean="0">
                <a:sym typeface="Symbol"/>
              </a:rPr>
              <a:t></a:t>
            </a:r>
            <a:r>
              <a:rPr lang="en-US" sz="2000" dirty="0" smtClean="0">
                <a:sym typeface="Symbol"/>
              </a:rPr>
              <a:t>, </a:t>
            </a:r>
            <a:r>
              <a:rPr lang="he-IL" sz="2000" dirty="0" smtClean="0">
                <a:sym typeface="Symbol"/>
              </a:rPr>
              <a:t>)</a:t>
            </a:r>
            <a:r>
              <a:rPr lang="he-IL" sz="2400" dirty="0" smtClean="0">
                <a:sym typeface="Symbol"/>
              </a:rPr>
              <a:t></a:t>
            </a:r>
            <a:r>
              <a:rPr lang="he-IL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)</a:t>
            </a:r>
            <a:r>
              <a:rPr lang="he-IL" sz="2000" dirty="0" smtClean="0">
                <a:sym typeface="Symbol"/>
              </a:rPr>
              <a:t></a:t>
            </a:r>
            <a:r>
              <a:rPr lang="en-US" sz="2000" dirty="0" smtClean="0">
                <a:sym typeface="Symbol"/>
              </a:rPr>
              <a:t></a:t>
            </a:r>
            <a:r>
              <a:rPr lang="he-IL" sz="2000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q</a:t>
            </a:r>
            <a:r>
              <a:rPr lang="he-IL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) …</a:t>
            </a:r>
            <a:r>
              <a:rPr lang="he-IL" sz="2000" dirty="0" smtClean="0">
                <a:sym typeface="Symbol"/>
              </a:rPr>
              <a:t>  </a:t>
            </a:r>
            <a:r>
              <a:rPr lang="en-US" sz="2000" dirty="0" smtClean="0">
                <a:sym typeface="Symbol"/>
              </a:rPr>
              <a:t>, </a:t>
            </a:r>
            <a:r>
              <a:rPr lang="he-IL" sz="2000" dirty="0" smtClean="0">
                <a:sym typeface="Symbol"/>
              </a:rPr>
              <a:t>)</a:t>
            </a:r>
            <a:r>
              <a:rPr lang="he-IL" sz="2400" dirty="0" smtClean="0">
                <a:sym typeface="Symbol"/>
              </a:rPr>
              <a:t>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en-US" sz="2000" dirty="0" smtClean="0">
                <a:sym typeface="Symbol"/>
              </a:rPr>
              <a:t>)</a:t>
            </a:r>
            <a:r>
              <a:rPr lang="he-IL" sz="2000" dirty="0" smtClean="0">
                <a:sym typeface="Symbol"/>
              </a:rPr>
              <a:t></a:t>
            </a:r>
            <a:r>
              <a:rPr lang="en-US" sz="2000" dirty="0" smtClean="0">
                <a:sym typeface="Symbol"/>
              </a:rPr>
              <a:t></a:t>
            </a:r>
            <a:r>
              <a:rPr lang="he-IL" sz="2000" dirty="0" smtClean="0">
                <a:sym typeface="Symbol"/>
              </a:rPr>
              <a:t>)</a:t>
            </a:r>
            <a:r>
              <a:rPr lang="en-US" sz="2400" dirty="0" err="1" smtClean="0">
                <a:sym typeface="Symbol"/>
              </a:rPr>
              <a:t>q</a:t>
            </a:r>
            <a:r>
              <a:rPr lang="en-US" sz="2000" baseline="-25000" dirty="0" err="1" smtClean="0">
                <a:sym typeface="Symbol"/>
              </a:rPr>
              <a:t>m</a:t>
            </a:r>
            <a:r>
              <a:rPr lang="en-US" sz="2000" dirty="0" smtClean="0">
                <a:sym typeface="Symbol"/>
              </a:rPr>
              <a:t>)  </a:t>
            </a:r>
            <a:r>
              <a:rPr lang="he-IL" sz="2000" dirty="0" smtClean="0">
                <a:sym typeface="Symbol"/>
              </a:rPr>
              <a:t> </a:t>
            </a:r>
            <a:r>
              <a:rPr lang="en-US" sz="2000" dirty="0" smtClean="0">
                <a:sym typeface="Symbol"/>
              </a:rPr>
              <a:t>,</a:t>
            </a:r>
            <a:r>
              <a:rPr lang="he-IL" sz="2000" dirty="0" smtClean="0">
                <a:sym typeface="Symbol"/>
              </a:rPr>
              <a:t>)</a:t>
            </a:r>
            <a:r>
              <a:rPr lang="he-IL" sz="2400" dirty="0" smtClean="0">
                <a:sym typeface="Symbol"/>
              </a:rPr>
              <a:t></a:t>
            </a:r>
            <a:r>
              <a:rPr lang="he-IL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)</a:t>
            </a:r>
            <a:r>
              <a:rPr lang="he-IL" sz="2000" dirty="0" smtClean="0">
                <a:sym typeface="Symbol"/>
              </a:rPr>
              <a:t></a:t>
            </a:r>
            <a:r>
              <a:rPr lang="en-US" sz="2000" dirty="0" smtClean="0">
                <a:sym typeface="Symbol"/>
              </a:rPr>
              <a:t> … </a:t>
            </a:r>
            <a:r>
              <a:rPr lang="he-IL" sz="2000" dirty="0" smtClean="0">
                <a:sym typeface="Symbol"/>
              </a:rPr>
              <a:t></a:t>
            </a:r>
            <a:r>
              <a:rPr lang="en-US" sz="2000" dirty="0" smtClean="0">
                <a:sym typeface="Symbol"/>
              </a:rPr>
              <a:t>,</a:t>
            </a:r>
            <a:r>
              <a:rPr lang="he-IL" sz="2000" dirty="0" smtClean="0">
                <a:sym typeface="Symbol"/>
              </a:rPr>
              <a:t>)</a:t>
            </a:r>
            <a:r>
              <a:rPr lang="he-IL" sz="2400" dirty="0" smtClean="0">
                <a:sym typeface="Symbol"/>
              </a:rPr>
              <a:t>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)</a:t>
            </a:r>
            <a:r>
              <a:rPr lang="he-IL" sz="2000" dirty="0" smtClean="0">
                <a:sym typeface="Symbol"/>
              </a:rPr>
              <a:t></a:t>
            </a:r>
            <a:r>
              <a:rPr lang="en-US" sz="2000" dirty="0" smtClean="0">
                <a:sym typeface="Symbol"/>
              </a:rPr>
              <a:t></a:t>
            </a:r>
          </a:p>
          <a:p>
            <a:pPr lvl="0" algn="ctr" rtl="0"/>
            <a:endParaRPr lang="en-US" sz="2000" dirty="0" smtClean="0">
              <a:sym typeface="Symbol"/>
            </a:endParaRPr>
          </a:p>
          <a:p>
            <a:pPr lvl="0" algn="ctr" rtl="0"/>
            <a:r>
              <a:rPr lang="he-IL" sz="2400" dirty="0" smtClean="0">
                <a:sym typeface="Symbol"/>
              </a:rPr>
              <a:t></a:t>
            </a:r>
            <a:r>
              <a:rPr lang="en-US" sz="2400" dirty="0" smtClean="0">
                <a:sym typeface="Symbol"/>
              </a:rPr>
              <a:t>, </a:t>
            </a:r>
            <a:r>
              <a:rPr lang="he-IL" sz="2400" dirty="0" smtClean="0">
                <a:sym typeface="Symbol"/>
              </a:rPr>
              <a:t>)</a:t>
            </a:r>
            <a:r>
              <a:rPr lang="en-US" sz="2400" dirty="0" smtClean="0"/>
              <a:t>◊(p</a:t>
            </a:r>
            <a:r>
              <a:rPr lang="he-IL" sz="2000" baseline="-25000" dirty="0" smtClean="0">
                <a:sym typeface="Symbol"/>
              </a:rPr>
              <a:t>1</a:t>
            </a:r>
            <a:r>
              <a:rPr lang="en-US" sz="2400" dirty="0" smtClean="0"/>
              <a:t>,…, </a:t>
            </a:r>
            <a:r>
              <a:rPr lang="en-US" sz="2400" dirty="0" err="1" smtClean="0"/>
              <a:t>p</a:t>
            </a:r>
            <a:r>
              <a:rPr lang="en-US" sz="2000" baseline="-25000" dirty="0" err="1" smtClean="0">
                <a:sym typeface="Symbol"/>
              </a:rPr>
              <a:t>n</a:t>
            </a:r>
            <a:r>
              <a:rPr lang="en-US" sz="2400" dirty="0" smtClean="0"/>
              <a:t>))</a:t>
            </a:r>
            <a:r>
              <a:rPr lang="he-IL" sz="2400" dirty="0" smtClean="0">
                <a:sym typeface="Symbol"/>
              </a:rPr>
              <a:t></a:t>
            </a:r>
            <a:r>
              <a:rPr lang="en-US" sz="2400" dirty="0" smtClean="0">
                <a:sym typeface="Symbol"/>
              </a:rPr>
              <a:t></a:t>
            </a:r>
            <a:endParaRPr lang="he-IL" sz="2400" dirty="0" smtClean="0"/>
          </a:p>
          <a:p>
            <a:pPr algn="ctr" rtl="0"/>
            <a:endParaRPr lang="he-IL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4414" y="5857892"/>
            <a:ext cx="76438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1472" y="1857364"/>
          <a:ext cx="7572426" cy="3571900"/>
        </p:xfrm>
        <a:graphic>
          <a:graphicData uri="http://schemas.openxmlformats.org/drawingml/2006/table">
            <a:tbl>
              <a:tblPr rtl="1" firstRow="1" lastCol="1" bandRow="1">
                <a:tableStyleId>{22838BEF-8BB2-4498-84A7-C5851F593DF1}</a:tableStyleId>
              </a:tblPr>
              <a:tblGrid>
                <a:gridCol w="2717768"/>
                <a:gridCol w="3241866"/>
                <a:gridCol w="1612792"/>
              </a:tblGrid>
              <a:tr h="687991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Application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Rule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187492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2400" dirty="0" smtClean="0">
                          <a:sym typeface="Symbol"/>
                        </a:rPr>
                        <a:t>p</a:t>
                      </a:r>
                      <a:r>
                        <a:rPr lang="he-IL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  /   p</a:t>
                      </a:r>
                      <a:r>
                        <a:rPr lang="he-IL" sz="2400" baseline="-25000" dirty="0" smtClean="0">
                          <a:sym typeface="Symbol"/>
                        </a:rPr>
                        <a:t>1</a:t>
                      </a:r>
                      <a:r>
                        <a:rPr lang="en-US" sz="2400" baseline="-25000" dirty="0" smtClean="0">
                          <a:sym typeface="Symbol"/>
                        </a:rPr>
                        <a:t>     </a:t>
                      </a:r>
                      <a:r>
                        <a:rPr lang="en-US" sz="2400" dirty="0" smtClean="0">
                          <a:sym typeface="Symbol"/>
                        </a:rPr>
                        <a:t>p</a:t>
                      </a:r>
                      <a:r>
                        <a:rPr lang="he-IL" sz="2400" baseline="-25000" dirty="0" smtClean="0">
                          <a:sym typeface="Symbol"/>
                        </a:rPr>
                        <a:t>2</a:t>
                      </a:r>
                      <a:endParaRPr lang="he-IL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Introduction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  <a:tr h="1696417">
                <a:tc>
                  <a:txBody>
                    <a:bodyPr/>
                    <a:lstStyle/>
                    <a:p>
                      <a:pPr algn="l" rtl="0"/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2400" dirty="0" smtClean="0">
                          <a:sym typeface="Symbol"/>
                        </a:rPr>
                        <a:t>p</a:t>
                      </a:r>
                      <a:r>
                        <a:rPr lang="he-IL" sz="2400" baseline="-25000" dirty="0" smtClean="0">
                          <a:sym typeface="Symbol"/>
                        </a:rPr>
                        <a:t>1</a:t>
                      </a:r>
                      <a:r>
                        <a:rPr lang="en-US" sz="2400" dirty="0" smtClean="0">
                          <a:sym typeface="Symbol"/>
                        </a:rPr>
                        <a:t>  </a:t>
                      </a:r>
                      <a:r>
                        <a:rPr lang="en-US" sz="2400" dirty="0" smtClean="0"/>
                        <a:t>p</a:t>
                      </a:r>
                      <a:r>
                        <a:rPr lang="he-IL" sz="2400" baseline="-25000" dirty="0" smtClean="0"/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 /  p</a:t>
                      </a:r>
                      <a:r>
                        <a:rPr lang="he-IL" sz="2400" baseline="-25000" dirty="0" smtClean="0">
                          <a:sym typeface="Symbol"/>
                        </a:rPr>
                        <a:t>1</a:t>
                      </a:r>
                      <a:r>
                        <a:rPr lang="en-US" sz="2400" baseline="-25000" dirty="0" smtClean="0">
                          <a:sym typeface="Symbol"/>
                        </a:rPr>
                        <a:t>     </a:t>
                      </a:r>
                      <a:r>
                        <a:rPr lang="en-US" sz="2400" dirty="0" smtClean="0">
                          <a:sym typeface="Symbol"/>
                        </a:rPr>
                        <a:t>p</a:t>
                      </a:r>
                      <a:r>
                        <a:rPr lang="he-IL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baseline="-25000" dirty="0" smtClean="0">
                          <a:sym typeface="Symbol"/>
                        </a:rPr>
                        <a:t> </a:t>
                      </a:r>
                      <a:r>
                        <a:rPr lang="en-US" sz="2400" dirty="0" smtClean="0">
                          <a:sym typeface="Symbol"/>
                        </a:rPr>
                        <a:t></a:t>
                      </a:r>
                      <a:endParaRPr lang="he-IL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Elimination</a:t>
                      </a:r>
                      <a:endParaRPr lang="he-IL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Example: Strict Canonical Rules for </a:t>
            </a:r>
            <a:br>
              <a:rPr lang="en-US" dirty="0" smtClean="0"/>
            </a:br>
            <a:r>
              <a:rPr lang="en-US" dirty="0" err="1" smtClean="0"/>
              <a:t>Gurevich's</a:t>
            </a:r>
            <a:r>
              <a:rPr lang="en-US" dirty="0" smtClean="0"/>
              <a:t> “Semi-Implication”</a:t>
            </a:r>
            <a:endParaRPr lang="he-I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1630" y="4170362"/>
            <a:ext cx="2571768" cy="81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714620"/>
            <a:ext cx="1714512" cy="82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reeform 13"/>
          <p:cNvSpPr/>
          <p:nvPr/>
        </p:nvSpPr>
        <p:spPr>
          <a:xfrm>
            <a:off x="4353683" y="3166165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5" name="Freeform 14"/>
          <p:cNvSpPr/>
          <p:nvPr/>
        </p:nvSpPr>
        <p:spPr>
          <a:xfrm>
            <a:off x="4312822" y="4559852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9406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Strict Canonical </a:t>
            </a:r>
            <a:br>
              <a:rPr lang="en-US" dirty="0" smtClean="0"/>
            </a:br>
            <a:r>
              <a:rPr lang="en-US" dirty="0" smtClean="0"/>
              <a:t>(Single-Conclusion) Systems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500702"/>
            <a:ext cx="8719406" cy="747698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642910" y="1643050"/>
          <a:ext cx="7643866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57818" y="3357562"/>
            <a:ext cx="121444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u="heavy" dirty="0" smtClean="0">
                <a:sym typeface="Symbol"/>
              </a:rPr>
              <a:t>  </a:t>
            </a:r>
            <a:r>
              <a:rPr lang="he-IL" u="heavy" dirty="0" smtClean="0">
                <a:sym typeface="Symbol"/>
              </a:rPr>
              <a:t></a:t>
            </a:r>
            <a:r>
              <a:rPr lang="en-US" u="heavy" dirty="0" smtClean="0">
                <a:sym typeface="Symbol"/>
              </a:rPr>
              <a:t> </a:t>
            </a:r>
            <a:r>
              <a:rPr lang="he-IL" u="heavy" dirty="0" smtClean="0">
                <a:sym typeface="Symbol"/>
              </a:rPr>
              <a:t> </a:t>
            </a:r>
            <a:endParaRPr lang="en-US" u="heavy" dirty="0" smtClean="0">
              <a:sym typeface="Symbol"/>
            </a:endParaRPr>
          </a:p>
          <a:p>
            <a:pPr lvl="0" algn="ctr" rtl="0"/>
            <a:r>
              <a:rPr lang="he-IL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,</a:t>
            </a:r>
            <a:r>
              <a:rPr lang="he-IL" dirty="0" smtClean="0">
                <a:sym typeface="Symbol"/>
              </a:rPr>
              <a:t></a:t>
            </a:r>
            <a:endParaRPr lang="he-IL" dirty="0" smtClean="0">
              <a:solidFill>
                <a:srgbClr val="FF0000"/>
              </a:solidFill>
            </a:endParaRPr>
          </a:p>
          <a:p>
            <a:pPr algn="ctr" rtl="0"/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3357562"/>
            <a:ext cx="178595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0"/>
            <a:r>
              <a:rPr lang="en-US" u="heavy" dirty="0" smtClean="0">
                <a:sym typeface="Symbol"/>
              </a:rPr>
              <a:t>  </a:t>
            </a:r>
            <a:r>
              <a:rPr lang="he-IL" u="heavy" dirty="0" smtClean="0">
                <a:sym typeface="Symbol"/>
              </a:rPr>
              <a:t></a:t>
            </a:r>
            <a:r>
              <a:rPr lang="en-US" u="heavy" dirty="0" smtClean="0">
                <a:sym typeface="Symbol"/>
              </a:rPr>
              <a:t>  </a:t>
            </a:r>
            <a:r>
              <a:rPr lang="he-IL" u="heavy" dirty="0" smtClean="0">
                <a:sym typeface="Symbol"/>
              </a:rPr>
              <a:t></a:t>
            </a:r>
            <a:r>
              <a:rPr lang="en-US" u="heavy" dirty="0" smtClean="0">
                <a:sym typeface="Symbol"/>
              </a:rPr>
              <a:t>,</a:t>
            </a:r>
            <a:r>
              <a:rPr lang="he-IL" u="heavy" dirty="0" smtClean="0">
                <a:sym typeface="Symbol"/>
              </a:rPr>
              <a:t></a:t>
            </a:r>
            <a:r>
              <a:rPr lang="en-US" u="heavy" dirty="0" smtClean="0">
                <a:sym typeface="Symbol"/>
              </a:rPr>
              <a:t> </a:t>
            </a:r>
            <a:r>
              <a:rPr lang="he-IL" u="heavy" dirty="0" smtClean="0">
                <a:sym typeface="Symbol"/>
              </a:rPr>
              <a:t> </a:t>
            </a:r>
            <a:endParaRPr lang="en-US" u="heavy" dirty="0" smtClean="0">
              <a:sym typeface="Symbol"/>
            </a:endParaRPr>
          </a:p>
          <a:p>
            <a:pPr lvl="0" algn="ctr" rtl="0"/>
            <a:r>
              <a:rPr lang="he-IL" dirty="0" smtClean="0">
                <a:sym typeface="Symbol"/>
              </a:rPr>
              <a:t></a:t>
            </a:r>
            <a:r>
              <a:rPr lang="en-US" dirty="0" smtClean="0">
                <a:sym typeface="Symbol"/>
              </a:rPr>
              <a:t>,</a:t>
            </a:r>
            <a:r>
              <a:rPr lang="he-IL" dirty="0" smtClean="0">
                <a:sym typeface="Symbol"/>
              </a:rPr>
              <a:t></a:t>
            </a:r>
            <a:endParaRPr lang="he-IL" dirty="0" smtClean="0">
              <a:solidFill>
                <a:srgbClr val="FF0000"/>
              </a:solidFill>
            </a:endParaRPr>
          </a:p>
          <a:p>
            <a:pPr algn="ctr" rtl="0"/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857620" y="1785926"/>
            <a:ext cx="42862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2143116"/>
            <a:ext cx="42862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4357694"/>
            <a:ext cx="35719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 flipH="1">
            <a:off x="3643306" y="3071810"/>
            <a:ext cx="28575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endParaRPr lang="he-I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Consistency of a Canonical System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48006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A canonical system is called </a:t>
            </a:r>
            <a:r>
              <a:rPr lang="en-US" b="1" i="1" dirty="0" smtClean="0"/>
              <a:t>consistent</a:t>
            </a:r>
            <a:r>
              <a:rPr lang="en-US" dirty="0" smtClean="0"/>
              <a:t> (or </a:t>
            </a:r>
            <a:r>
              <a:rPr lang="en-US" i="1" dirty="0" smtClean="0"/>
              <a:t>non-trivial</a:t>
            </a:r>
            <a:r>
              <a:rPr lang="en-US" dirty="0" smtClean="0"/>
              <a:t>) </a:t>
            </a:r>
            <a:r>
              <a:rPr lang="en-US" dirty="0" err="1" smtClean="0"/>
              <a:t>iff</a:t>
            </a:r>
            <a:r>
              <a:rPr lang="en-US" dirty="0" smtClean="0"/>
              <a:t> we cannot prove p</a:t>
            </a:r>
            <a:r>
              <a:rPr lang="he-IL" sz="2800" baseline="-25000" dirty="0" smtClean="0">
                <a:sym typeface="Symbol"/>
              </a:rPr>
              <a:t>1</a:t>
            </a:r>
            <a:r>
              <a:rPr lang="he-IL" dirty="0" smtClean="0">
                <a:sym typeface="Symbol"/>
              </a:rPr>
              <a:t></a:t>
            </a:r>
            <a:r>
              <a:rPr lang="en-US" dirty="0" smtClean="0"/>
              <a:t>p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in it.</a:t>
            </a:r>
            <a:endParaRPr lang="en-US" dirty="0" smtClean="0"/>
          </a:p>
          <a:p>
            <a:pPr algn="l" rtl="0"/>
            <a:r>
              <a:rPr lang="en-US" dirty="0" smtClean="0"/>
              <a:t>Example:  “</a:t>
            </a:r>
            <a:r>
              <a:rPr lang="en-US" dirty="0" err="1" smtClean="0"/>
              <a:t>Tonk</a:t>
            </a:r>
            <a:r>
              <a:rPr lang="en-US" dirty="0" smtClean="0"/>
              <a:t>” [Prior]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Question:  Can we find a simple criterion for consistency of strict canonical systems?</a:t>
            </a:r>
          </a:p>
          <a:p>
            <a:pPr algn="l" rtl="0"/>
            <a:r>
              <a:rPr lang="en-US" dirty="0" smtClean="0"/>
              <a:t>An answer to this question in the </a:t>
            </a:r>
            <a:r>
              <a:rPr lang="en-US" b="1" dirty="0" smtClean="0"/>
              <a:t>multiple-</a:t>
            </a:r>
            <a:r>
              <a:rPr lang="en-US" dirty="0" smtClean="0"/>
              <a:t> conclusion framework is that the system should be </a:t>
            </a:r>
            <a:r>
              <a:rPr lang="en-US" b="1" dirty="0" smtClean="0"/>
              <a:t>coherent</a:t>
            </a:r>
            <a:r>
              <a:rPr lang="en-US" dirty="0" smtClean="0"/>
              <a:t> [</a:t>
            </a:r>
            <a:r>
              <a:rPr lang="en-US" dirty="0" err="1" smtClean="0"/>
              <a:t>Avron</a:t>
            </a:r>
            <a:r>
              <a:rPr lang="en-US" dirty="0" smtClean="0"/>
              <a:t> Lev 01,05].</a:t>
            </a:r>
          </a:p>
          <a:p>
            <a:pPr algn="l" rtl="0"/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928934"/>
            <a:ext cx="23907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928934"/>
            <a:ext cx="21431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2|3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11872</TotalTime>
  <Words>1793</Words>
  <Application>Microsoft Office PowerPoint</Application>
  <PresentationFormat>On-screen Show (4:3)</PresentationFormat>
  <Paragraphs>366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Solstice</vt:lpstr>
      <vt:lpstr>Canonical Constructive Systems</vt:lpstr>
      <vt:lpstr>The Problem</vt:lpstr>
      <vt:lpstr>Strict vs. Non-Strict</vt:lpstr>
      <vt:lpstr>Example: Strict Canonical Rules for Implication</vt:lpstr>
      <vt:lpstr>Definition: Strict Canonical Rule</vt:lpstr>
      <vt:lpstr>Definition: Strict Canonical Rule</vt:lpstr>
      <vt:lpstr>Example: Strict Canonical Rules for  Gurevich's “Semi-Implication”</vt:lpstr>
      <vt:lpstr>Strict Canonical  (Single-Conclusion) Systems</vt:lpstr>
      <vt:lpstr>Consistency of a Canonical System</vt:lpstr>
      <vt:lpstr>Coherence of Canonical Systems</vt:lpstr>
      <vt:lpstr>Examples: Coherence</vt:lpstr>
      <vt:lpstr>Examples: Coherence</vt:lpstr>
      <vt:lpstr>Coherence and Consistency</vt:lpstr>
      <vt:lpstr>Cut Elimination in Canonical Systems</vt:lpstr>
      <vt:lpstr>Semantics </vt:lpstr>
      <vt:lpstr>Semantics </vt:lpstr>
      <vt:lpstr>Semantics </vt:lpstr>
      <vt:lpstr>Example:  Semantics of Implication</vt:lpstr>
      <vt:lpstr>Example:  Semantics of “Semi-Implication”</vt:lpstr>
      <vt:lpstr>Main Results</vt:lpstr>
      <vt:lpstr>Main Results</vt:lpstr>
      <vt:lpstr>Corollary</vt:lpstr>
      <vt:lpstr>Definition: Non-Strict Canonical Rule</vt:lpstr>
      <vt:lpstr>Definition: Non-Strict Canonical Rule</vt:lpstr>
      <vt:lpstr>Example: Non-Strict Canonical Rules for Negation</vt:lpstr>
      <vt:lpstr>Example: Non-Strict Canonical Rules for Bowen’s “Not-Both”</vt:lpstr>
      <vt:lpstr>Non-Strict Canonical Systems</vt:lpstr>
      <vt:lpstr>Semantics </vt:lpstr>
      <vt:lpstr>Example:  Semantics of “Not-Both”</vt:lpstr>
      <vt:lpstr>Main Results</vt:lpstr>
      <vt:lpstr>Slide 31</vt:lpstr>
      <vt:lpstr>Strong Consistency of a Canonical System</vt:lpstr>
      <vt:lpstr>Finally,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Canonical Constructive Systems</dc:title>
  <dc:creator>Ori</dc:creator>
  <cp:lastModifiedBy>Ori</cp:lastModifiedBy>
  <cp:revision>192</cp:revision>
  <dcterms:created xsi:type="dcterms:W3CDTF">2009-05-24T06:21:32Z</dcterms:created>
  <dcterms:modified xsi:type="dcterms:W3CDTF">2009-07-27T17:03:15Z</dcterms:modified>
</cp:coreProperties>
</file>