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301" r:id="rId12"/>
    <p:sldId id="267" r:id="rId13"/>
    <p:sldId id="268" r:id="rId14"/>
    <p:sldId id="269" r:id="rId15"/>
    <p:sldId id="270" r:id="rId16"/>
    <p:sldId id="271" r:id="rId17"/>
    <p:sldId id="272" r:id="rId18"/>
    <p:sldId id="30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7" r:id="rId31"/>
    <p:sldId id="298" r:id="rId32"/>
    <p:sldId id="299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02" r:id="rId42"/>
    <p:sldId id="293" r:id="rId43"/>
    <p:sldId id="294" r:id="rId44"/>
    <p:sldId id="295" r:id="rId45"/>
    <p:sldId id="296" r:id="rId46"/>
    <p:sldId id="303" r:id="rId47"/>
    <p:sldId id="304" r:id="rId4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793"/>
    <a:srgbClr val="647A8E"/>
    <a:srgbClr val="5D7895"/>
    <a:srgbClr val="5E7A98"/>
    <a:srgbClr val="617E9D"/>
    <a:srgbClr val="6783A1"/>
    <a:srgbClr val="336699"/>
    <a:srgbClr val="422C16"/>
    <a:srgbClr val="0C788E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87097" autoAdjust="0"/>
  </p:normalViewPr>
  <p:slideViewPr>
    <p:cSldViewPr>
      <p:cViewPr varScale="1">
        <p:scale>
          <a:sx n="63" d="100"/>
          <a:sy n="63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4A3390-F6DC-43CE-BFFD-6EF776E076FA}" type="datetimeFigureOut">
              <a:rPr lang="he-IL" smtClean="0"/>
              <a:pPr/>
              <a:t>ט"ו/כסלו/תשע"ד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929BDF-A6F9-46ED-A11D-CBD3C029C0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9BDF-A6F9-46ED-A11D-CBD3C029C0FE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=קבוצת ה-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שה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b-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שלהם "נכון"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9BDF-A6F9-46ED-A11D-CBD3C029C0FE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נדרוש שלא יכילו מידע נוסף, מעבר למידע איך להגיע לערכי הדומיין, ומה שניתן לגזור מהם.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29BDF-A6F9-46ED-A11D-CBD3C029C0FE}" type="slidenum">
              <a:rPr lang="he-IL" smtClean="0"/>
              <a:pPr/>
              <a:t>46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4369-7E93-4791-AFA0-8144FCB8E72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CDB2-6AA3-40CC-8288-9B30A0BD1B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A23A1-C799-480A-BB3A-84DCD3573D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07D50-DC14-45E9-910D-9A24A92634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E9B6F-8CC6-4C66-B219-085A351A59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B3CC5-40D1-4E1F-88E9-9D6ED18990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BCE29-8017-4AFE-872C-2AFCD9E05B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083A4-9677-4C91-AAFC-51799C3816A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F87AF-39F2-43B3-935A-58BCD92F3F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91D3E-63FC-4AF6-BC48-9845C2B706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4C05F-580A-4A79-BEBC-D51197758D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A79A45-90A1-4CF9-8621-CD433EC66EC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499991" y="3212976"/>
            <a:ext cx="5112569" cy="1871489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</a:rPr>
              <a:t>Abstract State Machines</a:t>
            </a:r>
            <a:endParaRPr lang="es-ES" sz="4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69360"/>
            <a:ext cx="827584" cy="1886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בהמשך השיעור ננסה להבין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למה מכונות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מצבים אבסטרקטיות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הן למעשה יותר אוניברסליות ממודלים חישוביים סטנדרטיים. כמו כן, נ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ספק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סיבות אינטואיטיביות להצלחת מכונות המצבים האבסטרקטיות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נתחיל מהצגת דוגמא.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563888" y="3212976"/>
            <a:ext cx="5112569" cy="1871489"/>
          </a:xfrm>
        </p:spPr>
        <p:txBody>
          <a:bodyPr/>
          <a:lstStyle/>
          <a:p>
            <a:pPr algn="r" rtl="1"/>
            <a:r>
              <a:rPr lang="he-IL" sz="48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דוגמא ל-</a:t>
            </a:r>
            <a:r>
              <a:rPr lang="en-US" sz="48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AST</a:t>
            </a:r>
            <a:endParaRPr lang="es-ES" sz="48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69360"/>
            <a:ext cx="827584" cy="1886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08720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בדוגמא הבאה ננסה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להראות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אלגוריתם שמוגדר ע"י מצבים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שלא יכולים להיות מיוצגים ע"י סמלים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פונק' שמקבלת שני ארגומנטים: הראשון קבוצה כלשהי, והשני אובייקט. לקבוצה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ואובייקט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נגדיר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augment(M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m) =</a:t>
            </a:r>
            <a:r>
              <a:rPr lang="en-US" sz="16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def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M U {m}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נרצה לכתוב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אלגוריתם שמאחד שני אלמנטים לקבוצה אחת, תוך שימוש בפונק'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91269"/>
            <a:ext cx="7704856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נרצה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לבנות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מערכת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(Q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I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F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כך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שכל קבוצה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ביחד עם שני אלמנטים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 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יהוו מצב סופי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M,m,n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רצף חישובי שמתחיל ברצף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M,m,n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צריך להסתיים במצב שמייצג את הקבוצה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 U {m, n}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כעת נבחר משתנים שיתארו את האלגוריתם.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ישתנה עם הקבוצות – במצב התחלתי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M,m,n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הערך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6673"/>
            <a:ext cx="7704856" cy="2736304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את הצעדים של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 </a:t>
            </a:r>
            <a:r>
              <a:rPr lang="he-IL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נתאר ע"י אלגוריתם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en-US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en-US" sz="1100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P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begin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 :=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augment(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X,m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	X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augment(X,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	end.</a:t>
            </a:r>
          </a:p>
          <a:p>
            <a:pPr algn="r">
              <a:buNone/>
            </a:pP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87624" y="3212976"/>
            <a:ext cx="77048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ע"פ האלגוריתם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מצב התחלתי של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שמוביל למצב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שמציב את הקבוצה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 U {m}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ב-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לאחר מצב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מגיע מצב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2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שמציב את       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 U {m, n}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ב-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2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he-IL" sz="32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 סופי 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</a:t>
            </a:r>
            <a:r>
              <a:rPr lang="en-US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sz="3200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3200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847253"/>
            <a:ext cx="7704856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בתיאור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הפונקציה השתמשנו בסימנים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"X", "begin", "end", ";" , ":="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באובייקטים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 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ובפונק'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נעדיף כעת ייצוג שכולו עם סימנים. נשיג זאת ע"י הוספת שני משתנים,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x, y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וסימן אופרטור בינארי,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במצב התחלתי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M,m,n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נניח שהערך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X, x, y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 m ,n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בהתאמה, והערך של האופרטור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הפונקציה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augment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87213"/>
            <a:ext cx="788436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נייצג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זאת כך: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rtl="1"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P1 :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     begin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 :=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g(X,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);</a:t>
            </a:r>
          </a:p>
          <a:p>
            <a:pPr rtl="1"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                 X := g(X, y)</a:t>
            </a:r>
          </a:p>
          <a:p>
            <a:pPr rtl="1"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             end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הייצוג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מצבים עדיין כולל סימנים כמו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M, m, n augment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M U {m, n}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נרצה גם ייצוג בסימנים למצבים. ייצוג כזה יכלול רצף של סימנים מעל אלף-בית סופי כלשהו, Σ. אבל יש רק מספר בן מנייה של מילים מעל Σ,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והרבה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יותר ממספר בן-מנייה של קבוצות.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703237"/>
            <a:ext cx="788436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לכן, זה 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בלתי אפשרי לייצג את כל המצבים הללו באמצעות סימנים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בלתי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אפשרי להגדיר השמה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ערכים למשתנים באמצעות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סימנים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he-IL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?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לסיכום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פונק' המעברים יכולה להיות מיוצגת ע"י סימנים, בעוד המצבים עצמם לא יכולים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563888" y="3212976"/>
            <a:ext cx="5112569" cy="1871489"/>
          </a:xfrm>
        </p:spPr>
        <p:txBody>
          <a:bodyPr/>
          <a:lstStyle/>
          <a:p>
            <a:pPr algn="r" rtl="1"/>
            <a:r>
              <a:rPr lang="en-US" sz="48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AST</a:t>
            </a:r>
            <a:r>
              <a:rPr lang="he-IL" sz="48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סדרתיות</a:t>
            </a:r>
            <a:endParaRPr lang="es-ES" sz="48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69360"/>
            <a:ext cx="827584" cy="1886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427168" cy="452596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הדוגמא הקודמת לא מתאימה להגדרה ה"מוכרת" של מודל חישובי, היא מתאימה למודל חישובי כללי יותר.</a:t>
            </a:r>
            <a:endParaRPr lang="he-IL" dirty="0" smtClean="0">
              <a:solidFill>
                <a:srgbClr val="FF0000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כדי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להדגיש את ההבדל, 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 = (Q, I, 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מערכת מעברים דטרמיניסטית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מאותחלת.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נניח ש-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מערכת מעברים אפקטיבית.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נניח שכל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מיוצג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ע"י רצף סופי של סימנים. המצב העוקב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גם הוא מיוצג ע"י רצף של סימנים, שונה מזה שמייצג את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לסיכום, ארגומנטים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ותוצאות הפעלת פונק' המעברים הם רצף סופי של סימנים,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לכן קיים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ייצוג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סופי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בסימנים של פונק' המעברים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נתחיל בהגדרות</a:t>
            </a:r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196752"/>
            <a:ext cx="7211144" cy="4525963"/>
          </a:xfrm>
        </p:spPr>
        <p:txBody>
          <a:bodyPr/>
          <a:lstStyle/>
          <a:p>
            <a:pPr lvl="0" algn="r" rtl="1">
              <a:buNone/>
            </a:pP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אלגברה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סט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f: U</a:t>
            </a:r>
            <a:r>
              <a:rPr lang="en-US" baseline="30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-&gt; 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במידה ו-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n=0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fϵU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למעשה קבוע בשפה.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תקרא ה-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הפונקציה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יהיו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,….,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לכל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=1,…,k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פונק' מעל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</a:t>
            </a:r>
            <a:r>
              <a:rPr lang="en-US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</a:t>
            </a:r>
            <a:r>
              <a:rPr lang="en-US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 (U, f</a:t>
            </a:r>
            <a:r>
              <a:rPr lang="en-US" b="1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b="1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="1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תקרא אלגברה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הוא התחום שלה (קבוצת הערכים הסמנטיים שלה),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ו-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הם הסוג שלה.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80920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92696"/>
            <a:ext cx="7427168" cy="45259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כעת נניח ש-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מערכת מעברים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ע"פ המודל הכללי יותר.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לא מיוצג ע"י סימנים, אלא הוא אובייקט סמנטי. הוא מכיל קבוצה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(ייתכן אינסופית), מספר סופי של אלמנטים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ומספר סופי של פונקציות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כך שלכל פונק'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ה-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שלה הוא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בכל מצב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משתנה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מסמן אובייקט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לכן נסמן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עבור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נסמן בהתאם ב-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js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את הפונק'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j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91269"/>
            <a:ext cx="7427168" cy="452596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המצבים במערכת מעברים אותם סימני משתנים ופונקציות, שמשמשים כדי לייצג את פונק' המעברים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טכנית, הסימנים הללו מהווים סיגנטורה Σ, כל מצב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Σ-אלגברה. משתנים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בד"כ מסומנים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כקבועים,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או פונק' עם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20688"/>
            <a:ext cx="7427168" cy="45259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נגדיר כעת את פונק' המעברים. נסמן השמה כך: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 :=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סימן ההשמה בעצם אומר שבמצב הבא,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מתקיים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השמות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לא מוגדרות רק לקבועים, אלא לכל סימני היחס בשפה. נסמן השמה כללית לסימן יחס כך: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f(t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:=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– בעצם מעדכנת את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הפונקציה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כך שבמצב העוקב,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יתקיים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נאפשר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שתי השמות על אותה פונק' בו זמנית, רק בהנתן שהן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קונסיסטנטיות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620688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 פורמלית: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Σ סיגנטורה.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יהיו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t,t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ϵ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כאשר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 = 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:=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סיגמא-השמה.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שתי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סיגמא-השמות    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:=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') :=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ייקראו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קונסיסטנטיות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אם"ם              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= 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')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גורר ש: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 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סט של סיגמא-השמות ייקרא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קונסיסטנטי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אם"ם האיברים שלו קונסיסטנטיים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בזוגות.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35285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אנחנו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מתעסקים בסיגנטורות שכוללות את הסימנים: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true, false, undefined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ואת הסימנים הרגילים ל"וגם", "או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 ו-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not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". זו תהיה סיגנטורת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8640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תהי Σ סיגנטורת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הקבוצה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הקבוצה הקטנה ביותר של תנאים כך שלכל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t, t' ϵ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(= שמות עצם)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מתקיים:</a:t>
            </a:r>
          </a:p>
          <a:p>
            <a:pPr lvl="0"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1.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t=t'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</a:p>
          <a:p>
            <a:pPr lvl="0"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2.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לכל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b,b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מתקיים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              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̚ b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וגם  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b˄b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Σ-השמה ותהי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"אם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אז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 היא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sigma- guarded assignment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יהיו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sigma-guarded assignments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אזי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"par q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endpar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סדרתית חסומה מעל Σ.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8640"/>
            <a:ext cx="7632848" cy="4525963"/>
          </a:xfrm>
        </p:spPr>
        <p:txBody>
          <a:bodyPr/>
          <a:lstStyle/>
          <a:p>
            <a:pPr algn="r" rtl="1">
              <a:buNone/>
            </a:pP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תהי Σ סיגנטורה,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סיגמא-אלגברה עם עולם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סט של סיגמא-השמות, קונסיסטנטיות 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עבור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סמל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k-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ary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Σ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 ϵ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30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Z,S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	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en-US" baseline="30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-&gt; U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  (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-&gt;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iff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f(t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:=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ϵ Z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U -&gt;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(u) ,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otherwise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 = 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def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סיגמא-אלגברה עם עולם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מגדירה כל סימן Σ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 ϵ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כך: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30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Z,S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כלומר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המצב הבא אחרי הפעלת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על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631229"/>
            <a:ext cx="7632848" cy="4525963"/>
          </a:xfrm>
        </p:spPr>
        <p:txBody>
          <a:bodyPr/>
          <a:lstStyle/>
          <a:p>
            <a:pPr algn="r" rtl="1">
              <a:buNone/>
            </a:pP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Σ סיגנטורת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guard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true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אם"ם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 = (t = t')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וגם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t'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או אם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 = ̚ b'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וגם לא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b'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true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או אם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 = b' ˄ b''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וגם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b'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b''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true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[זו סמנטיקה שמוכרת לנו משיעורי לוגיקה]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04664"/>
            <a:ext cx="7632848" cy="452596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M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מעל Σ: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Par:   If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then r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….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If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then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endpar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אזי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הפונקציה הסמנטית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-&gt;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מוגדרת כך: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עבור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יהי</a:t>
            </a: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:= {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|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true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 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≤ m}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 :=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{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Z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	if Z is consistent on S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  {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		otherwise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703237"/>
            <a:ext cx="7632848" cy="45259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מעל סיגנטורה Σ יכולה לשמש כפונק' המעברים של מערכת מעברים שמגדירה סיגמות- אלגברות כמצב: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Σ סיגנטורת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מעל Σ ותהי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 = (Q, I, 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מערכת מעברים עם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 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ו-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 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מערכת מעברים </a:t>
            </a:r>
            <a:r>
              <a:rPr lang="en-US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207293"/>
            <a:ext cx="7283152" cy="4525963"/>
          </a:xfrm>
        </p:spPr>
        <p:txBody>
          <a:bodyPr/>
          <a:lstStyle/>
          <a:p>
            <a:pPr lvl="0" algn="r" rtl="1">
              <a:buNone/>
            </a:pP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סיגנטורה</a:t>
            </a: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נותנת שמות לפונק' של האלגברה. יהיו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f</a:t>
            </a:r>
            <a:r>
              <a:rPr lang="en-US" sz="2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sz="2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סמלים ו-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,….,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 N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           Σ 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n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,….,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סיגנטורה. כאשר לכל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sz="2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ה-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sz="2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אם ה-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0, אזי מדובר בסמל קבוע.</a:t>
            </a:r>
            <a:endParaRPr lang="en-US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703237"/>
            <a:ext cx="763284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נזכר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rtl="1"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P1 :   begin X := g(X, x);</a:t>
            </a:r>
          </a:p>
          <a:p>
            <a:pPr rtl="1"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 := g(X, y)	  </a:t>
            </a:r>
          </a:p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	end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היא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לא נראית כמו תכנית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אך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יש טריק שיהפוך אותה לתכנית ב"פורמט" הרצוי.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703237"/>
            <a:ext cx="7632848" cy="4525963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לצורך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כך נגדיר משתנה נוסף,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l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שיאותחל להיות 0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במצב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ההתחלתי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</a:t>
            </a:r>
          </a:p>
          <a:p>
            <a:pPr algn="r" rtl="1">
              <a:buNone/>
            </a:pP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If l=0 then X := g(X, x);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If l=0 then l:=1;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If l=1 then X := g(X, y);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If l=0 then l:=2;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95936" y="3212976"/>
            <a:ext cx="5148065" cy="1871489"/>
          </a:xfrm>
        </p:spPr>
        <p:txBody>
          <a:bodyPr/>
          <a:lstStyle/>
          <a:p>
            <a:pPr algn="r" rtl="1"/>
            <a:r>
              <a:rPr lang="he-IL" sz="48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כוח החישוב של מערכת מעברים </a:t>
            </a:r>
            <a:r>
              <a:rPr lang="en-US" sz="48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sz="48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48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סדרתית</a:t>
            </a:r>
            <a:endParaRPr lang="es-ES" sz="48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69360"/>
            <a:ext cx="827584" cy="1886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04664"/>
            <a:ext cx="7920880" cy="452596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מערכות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הן בעלות כוח חישוב חזק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מאוד.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אינטואיטיבית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כל מערכת מעברים עם פונק' מעברים שמיוצגת ע"י סימנים, יכולה להיות מיוצגת כ-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ראשית נתאר את פונק' המעברים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לכל מצב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ע"י ה"הבדל" בין המצב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למצב העוקב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ההבדל הוא קבוצת עדכונים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(f, u, v)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כאשר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סימן של פונקציה,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n-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tuple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אלמנטים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כאשר       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 =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ו-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v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אלמנט יחיד. בצירוף עם מצב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עדכון שכזה בעצם אומר ש: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(u) = v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631229"/>
            <a:ext cx="7632848" cy="4525963"/>
          </a:xfrm>
        </p:spPr>
        <p:txBody>
          <a:bodyPr/>
          <a:lstStyle/>
          <a:p>
            <a:pPr algn="r" rtl="1"/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Σ סיגנטורה,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סימן פונקציה ב- Σ עם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– 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עולם ויהיו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 ϵ U</a:t>
            </a:r>
            <a:r>
              <a:rPr lang="en-US" baseline="30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v ϵ 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(f, u, v)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Σ-עדכון מעל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U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לדוגמא, העדכון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(X, (), M U {m})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מתאר את המעבר מ-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פונק' המעברים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בד"כ מעדכנת יותר מפונקציה אחת ביותר ממקום אחד בכל צעד.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31229"/>
            <a:ext cx="7848872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הגדרה: 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A=(Q, I, 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מערכת מעברים דטרמיניסטית מאותחלת עם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 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וסיגנטורה Σ. 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אזי: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Σ-עדכון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(f, u, v)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-עדכון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אם"ם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   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(u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 !=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(S)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(u) 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v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נסמן ב-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הסט של כל ה-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-עדכונים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31229"/>
            <a:ext cx="7848872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לכל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הסט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ביחד מהווה את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לכן,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יכולה להיות מאופיינת ע"י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הסט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כלומר ע"י הייצוג שלו בסימנים. ייצוג כזה בסימנים חייב לקיים את התנאים הבאים: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אם לשני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מתקיים			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(F, 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!=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R)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אז לפחות תנאי אחד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 ϵ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מהווה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ההבדל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ביניהם,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כלומר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!=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בנוסף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מכיוון שייצוג בסמלים הוא תמיד סופי, מספר סופי של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כאלה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יספיקו לכל המצבים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נקראת </a:t>
            </a:r>
            <a:r>
              <a:rPr lang="en-US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bounded exploration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במקרה הזה.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7848872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A=(Q, I, 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מערכת מעברים דטרמיניסטית מאותחלת עם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 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וסיגנטורה Σ. יהי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T≤ T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כך שלכל המצבים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R,S ϵ 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: אם לכל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 ϵT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ומתקיים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אזי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S)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∆(F, R)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במקרה כזה,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תקרא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characteristic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היא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bounded exploration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 קיים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characteristic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סופי, סט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תנאים ל-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אינטואיטיבית: ב-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ישנם משתנים שכל המצבים מסכימים על הפירוש הסמנטי שלהם. לכן כאשר התכנית מסתכלת על המשתנים האלה, היא תפעל באופן זהה בכל אחד מהמצבים.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ההגדרה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הזו ל-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bounded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exploration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היא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מאפיין 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הכרחי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על מנת שתוכל להיות מיוצגת ע"י 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דרישה נוספת: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מצבים ומצבים התחלתיים סגורים תחת איזומורפיזם, ופונק' המעברים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אינווריאנטית תחת איזומורפיזם. הדרישות הללו קיימות בגלל האבחנה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שייצוג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תנאי לא יכול להבדיל בין מבנים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איזומורפיים. זאת מכיוון שפונקציית המעברים מתעניינת בייצוג הסינטקטי בלבד.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סיגנטורה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 ותהי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=(Q, I, 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מערכת מעברים דטרמיניסטית מאותחלת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עם     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כך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שלכל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R,S ϵ 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ולכל איזומורפיזם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h: R -&gt; 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אם מתקיים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אם"ם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וגם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R ϵ 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אם"ם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ϵ I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h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 F(R) -&gt; F(S)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הוא גם איזומורפיזם.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אזי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סגורה לאיזומורפיזם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03648" y="908720"/>
            <a:ext cx="7283152" cy="4525963"/>
          </a:xfrm>
        </p:spPr>
        <p:txBody>
          <a:bodyPr/>
          <a:lstStyle/>
          <a:p>
            <a:pPr lvl="0" algn="r" rtl="1">
              <a:buNone/>
            </a:pP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Σ-אלגברה</a:t>
            </a: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סיגנטורה מגדירה אוסף של סיגמות-אלגברות. תהי Σ =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(f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n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,….,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סיגנטורה.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אלגברה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 = (U,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="1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="1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(n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,….,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n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תקרא סיגמא- אלגברה. לעיתים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תקרא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אינטרפרטציה של 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G</a:t>
            </a:r>
            <a:r>
              <a:rPr lang="en-US" b="1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תכתב לעיתים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="1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כדי לסמן שהיא האינטרפרטציה של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en-US" b="1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סימון: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נסמן ב-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את קבוצת כל הסיגמות- אלגברות.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919261"/>
            <a:ext cx="7704856" cy="4958011"/>
          </a:xfrm>
        </p:spPr>
        <p:txBody>
          <a:bodyPr/>
          <a:lstStyle/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הטענה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הבאה מתארת את הכוח החישובי של מערכת 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>
              <a:buNone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טענה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תהי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סיגנטורה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ותהי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=(Q, I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 F)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מערכת מעברים דטרמיניסטית מאותחלת וסגורה לאיזומורפיזם עם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 ≤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alg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ותהי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 bounded exploration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אז קיימת 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עם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F=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sem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M</a:t>
            </a:r>
            <a:r>
              <a:rPr lang="he-IL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283968" y="3212976"/>
            <a:ext cx="6120680" cy="1871489"/>
          </a:xfrm>
        </p:spPr>
        <p:txBody>
          <a:bodyPr/>
          <a:lstStyle/>
          <a:p>
            <a:pPr rtl="1"/>
            <a:r>
              <a:rPr lang="he-IL" sz="48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	היבטים נוספים של </a:t>
            </a:r>
            <a:r>
              <a:rPr lang="en-US" sz="48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endParaRPr lang="en-US" sz="4800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69360"/>
            <a:ext cx="827584" cy="1886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המושג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AST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מתייחס לרעיון המהפכני שמצב הוא מבנה מתמטי. דנו בגרסה הכי אלמנטרית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מזווית סינטקטית. באופן כללי, הסינטקס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אינו יחיד, יש כמה גרסאות שיעבדו.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יש הרחבות מספיקות לגרסה האלמנטרית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כפי שהוצג בנייר הזה: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פונק' המעברים הדטרמיניסטית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יכולה להיות מוחלפת בפונק' לא דטרמיניסטית.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ההתנהגות של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תכנית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יכולה להיות ממודלת ע"י צעדים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i+1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שאינם מבוצעים ע"י אותה התכנית, אלא ע"י העולם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החיצון.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וכן הלאה...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סיגמא- אלגברה היא המבנה המתמטי הטבעי ביותר. לכן היא מהווה את האמצעי הגמיש ביותר למדל מצבים של מערכות. לכן לגישה של ה-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יש היכולת לבנות אלגוריתם שרירותי ברמת האבסטרקציה הטבעית שלה, בלי לממש אותו. למעשה, הדרישה הליברלית ממצבים וצעדים מסתגלת בקלות לכל סוג אלגוריתם, ובמיוחד ל-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high-level system design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19261"/>
            <a:ext cx="7848872" cy="4958011"/>
          </a:xfrm>
        </p:spPr>
        <p:txBody>
          <a:bodyPr/>
          <a:lstStyle/>
          <a:p>
            <a:pPr algn="r" rtl="1"/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מוצלח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במיוחד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לתיאור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הסמנטיקה של שפות תכנות: סמנטיקה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שמתמודדת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עם מגוון עשיר של מבנים מתמטיים שלא דורשים ייצוג סינטקטי.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זה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בדיוק מה ש-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מספק.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הפורמליזם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יושם בהצלחה בכל תחומי התוכנה.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912" y="343197"/>
            <a:ext cx="8229600" cy="45259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אלגוריתם הוא אפקטיבי אם הוא יכול להיות מבוצע בצורה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מכנית. הדרישות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שהצגנו קודם לכן מספיקות על מנת שנוכל לייצג תכנית ע"י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ASM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דורשים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שמצב התחלתי יהיה מלוגיקה מסדר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ראשון, אך הוא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עדיין יכול להכיל פעולות שאינן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computable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למשל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כמו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halting function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ופעולות על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מספרים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ממשיים.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כדי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למנוע מצב כזה, נדרוש שהמצבים ההתחלתיים יהיו ניתנים לייצוג סופי בדרך כלשהי (למשל ע"י תכניות אחרות), מה שאומר שניתן לבצע אותן בצורה מכנית כלשהי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87213"/>
            <a:ext cx="7920880" cy="4525963"/>
          </a:xfrm>
        </p:spPr>
        <p:txBody>
          <a:bodyPr/>
          <a:lstStyle/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יודעים שפונק' המעברים ניתנת לייצוג ע"י תכנית, וכעת הראינו שהמצבים ההתחלתיים גם הם יכולים להיות מיוצגים ע"י רשימה סופית של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זוגות    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&lt;מיקום , ערך&gt; ותכניות כלשהן לפעולות ההתחלתיות.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לכן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אפשר להשתמש באינטרפרטר, שייקח את הייצוג של מצב ויחשב את המצב הבא. את האינטרפרטר ניתן לפתח בכל שפת תכנות.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None/>
            </a:pP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שמות 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עצם 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[</a:t>
            </a:r>
            <a:r>
              <a:rPr lang="en-US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Σ-ground terms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]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מוגדר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רקורסיבית: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 סימן עם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arity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=0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שם עצם.</a:t>
            </a: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פונקציה על שמות עצם היא גם שם עצם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lvl="0"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סימון: נסמן את קבוצת שמות העצם ב-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T</a:t>
            </a:r>
            <a:r>
              <a:rPr lang="en-US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Σ</a:t>
            </a:r>
            <a:r>
              <a:rPr lang="he-IL" baseline="-250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196752"/>
            <a:ext cx="7859216" cy="452596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לרוב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מניחים סימונים כלשהם של מצבים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ופעולות.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לפי המודל של 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יורי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גורביץ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'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מבנה מתמטי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(לוגי מסדר ראשון) יכול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לשמש כמצב.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מודל חישובי זה הוא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חזק יותר ואוניברסלי יותר מהמודלים הסטנדרטיים.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נציג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את מודל מכונות המצבים האבסטרקטיות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כסוג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מערכות מעברים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(transition systems)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525963"/>
          </a:xfrm>
        </p:spPr>
        <p:txBody>
          <a:bodyPr/>
          <a:lstStyle/>
          <a:p>
            <a:pPr algn="r" rtl="1">
              <a:buNone/>
            </a:pP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הגדרה: מערכת 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מעברים דטרמיניסטית 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מאותחלת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השלשה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C=(Q,I,F)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כאשר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endParaRPr lang="en-US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– אוסף של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מצבים</a:t>
            </a:r>
          </a:p>
          <a:p>
            <a:pPr algn="r" rtl="1"/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≤Q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אוסף המצבים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ההתחלתיים</a:t>
            </a:r>
          </a:p>
          <a:p>
            <a:pPr algn="r" rtl="1"/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F:Q-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&gt;Q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פונק'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המעברים</a:t>
            </a: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בנוסף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מניחים קיום קבוצת מצבים "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סופיים"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Ω,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עבורם מתקיים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F(q) = 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לכל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qϵΩ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אלה בעצם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fix-points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F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525963"/>
          </a:xfrm>
        </p:spPr>
        <p:txBody>
          <a:bodyPr/>
          <a:lstStyle/>
          <a:p>
            <a:pPr algn="r" rtl="1"/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הגדרה - רצף </a:t>
            </a:r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חישובי של </a:t>
            </a:r>
            <a:r>
              <a:rPr lang="en-US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u="sng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רצף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2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…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של מצבים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ϵQ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כאשר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0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,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i+1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= F(x</a:t>
            </a:r>
            <a:r>
              <a:rPr lang="en-US" baseline="-25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)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לכל </a:t>
            </a:r>
            <a:r>
              <a:rPr lang="en-US" dirty="0" err="1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i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הרצף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הנ"ל ייקרא "</a:t>
            </a:r>
            <a:r>
              <a:rPr lang="he-IL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סופי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אם Ω </a:t>
            </a:r>
            <a:r>
              <a:rPr lang="en-US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x</a:t>
            </a:r>
            <a:r>
              <a:rPr lang="en-US" baseline="-25000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ϵ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עבור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k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כלשהו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ייקרא </a:t>
            </a:r>
            <a:r>
              <a:rPr lang="he-IL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אלגוריתם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אם כל רצף חישובי של </a:t>
            </a:r>
            <a:r>
              <a:rPr lang="en-US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C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הוא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סופי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525963"/>
          </a:xfrm>
        </p:spPr>
        <p:txBody>
          <a:bodyPr/>
          <a:lstStyle/>
          <a:p>
            <a:pPr algn="r" rtl="1"/>
            <a:r>
              <a:rPr lang="he-IL" u="sng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מתודה אפקטיבית: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מתודה ששווה (בכוח החישוב </a:t>
            </a: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שלה) </a:t>
            </a:r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למכונת טיורינג או לכל מכניזם לפונק' חישוביות. כיום, לזה בד"כ מתכוונים כשאומרים "אלגוריתם".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אנחנו נשתמש במושג "מערכת מעברים" במקום "מתודה חישובית", ו"מערכת מעברים אפקטיבית" במקום "מתודה חישובית אפקטיבית".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r" rtl="1"/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316416" y="6669360"/>
            <a:ext cx="827584" cy="188640"/>
          </a:xfrm>
          <a:prstGeom prst="rect">
            <a:avLst/>
          </a:prstGeom>
          <a:solidFill>
            <a:srgbClr val="5F77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13602</TotalTime>
  <Words>1678</Words>
  <Application>Microsoft Office PowerPoint</Application>
  <PresentationFormat>On-screen Show (4:3)</PresentationFormat>
  <Paragraphs>157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Diseño predeterminado</vt:lpstr>
      <vt:lpstr>Abstract State Machines</vt:lpstr>
      <vt:lpstr>נתחיל בהגדרות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דוגמא ל-AST</vt:lpstr>
      <vt:lpstr>Slide 12</vt:lpstr>
      <vt:lpstr>Slide 13</vt:lpstr>
      <vt:lpstr>Slide 14</vt:lpstr>
      <vt:lpstr>Slide 15</vt:lpstr>
      <vt:lpstr>Slide 16</vt:lpstr>
      <vt:lpstr>Slide 17</vt:lpstr>
      <vt:lpstr>AST סדרתיות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כוח החישוב של מערכת מעברים ASM סדרתית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 היבטים נוספים של ASM</vt:lpstr>
      <vt:lpstr>Slide 42</vt:lpstr>
      <vt:lpstr>Slide 43</vt:lpstr>
      <vt:lpstr>Slide 44</vt:lpstr>
      <vt:lpstr>Slide 45</vt:lpstr>
      <vt:lpstr>Slide 46</vt:lpstr>
      <vt:lpstr>Slide 47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Naama</cp:lastModifiedBy>
  <cp:revision>878</cp:revision>
  <dcterms:created xsi:type="dcterms:W3CDTF">2010-05-23T14:28:12Z</dcterms:created>
  <dcterms:modified xsi:type="dcterms:W3CDTF">2013-11-18T05:58:12Z</dcterms:modified>
</cp:coreProperties>
</file>