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1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5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17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9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2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2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2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7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29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31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33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  <Override PartName="/ppt/diagrams/data22.xml" ContentType="application/vnd.openxmlformats-officedocument.drawingml.diagramData+xml"/>
  <Override PartName="/ppt/diagrams/data24.xml" ContentType="application/vnd.openxmlformats-officedocument.drawingml.diagramData+xml"/>
  <Override PartName="/ppt/diagrams/data26.xml" ContentType="application/vnd.openxmlformats-officedocument.drawingml.diagramData+xml"/>
  <Override PartName="/ppt/diagrams/data28.xml" ContentType="application/vnd.openxmlformats-officedocument.drawingml.diagramData+xml"/>
  <Override PartName="/ppt/diagrams/data30.xml" ContentType="application/vnd.openxmlformats-officedocument.drawingml.diagramData+xml"/>
  <Override PartName="/ppt/diagrams/data32.xml" ContentType="application/vnd.openxmlformats-officedocument.drawingml.diagramData+xml"/>
  <Override PartName="/ppt/diagrams/data3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0" r:id="rId3"/>
    <p:sldId id="262" r:id="rId4"/>
    <p:sldId id="264" r:id="rId5"/>
    <p:sldId id="266" r:id="rId6"/>
    <p:sldId id="267" r:id="rId7"/>
    <p:sldId id="265" r:id="rId8"/>
    <p:sldId id="332" r:id="rId9"/>
    <p:sldId id="268" r:id="rId10"/>
    <p:sldId id="269" r:id="rId11"/>
    <p:sldId id="275" r:id="rId12"/>
    <p:sldId id="301" r:id="rId13"/>
    <p:sldId id="302" r:id="rId14"/>
    <p:sldId id="303" r:id="rId15"/>
    <p:sldId id="305" r:id="rId16"/>
    <p:sldId id="308" r:id="rId17"/>
    <p:sldId id="271" r:id="rId18"/>
    <p:sldId id="274" r:id="rId19"/>
    <p:sldId id="276" r:id="rId20"/>
    <p:sldId id="278" r:id="rId21"/>
    <p:sldId id="279" r:id="rId22"/>
    <p:sldId id="277" r:id="rId23"/>
    <p:sldId id="282" r:id="rId24"/>
    <p:sldId id="300" r:id="rId25"/>
    <p:sldId id="281" r:id="rId26"/>
    <p:sldId id="283" r:id="rId27"/>
    <p:sldId id="284" r:id="rId28"/>
    <p:sldId id="285" r:id="rId29"/>
    <p:sldId id="286" r:id="rId30"/>
    <p:sldId id="287" r:id="rId31"/>
    <p:sldId id="291" r:id="rId32"/>
    <p:sldId id="292" r:id="rId33"/>
    <p:sldId id="296" r:id="rId34"/>
    <p:sldId id="288" r:id="rId35"/>
    <p:sldId id="289" r:id="rId36"/>
    <p:sldId id="290" r:id="rId37"/>
    <p:sldId id="293" r:id="rId38"/>
    <p:sldId id="294" r:id="rId39"/>
    <p:sldId id="295" r:id="rId40"/>
    <p:sldId id="297" r:id="rId41"/>
    <p:sldId id="298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31" r:id="rId50"/>
    <p:sldId id="318" r:id="rId51"/>
    <p:sldId id="319" r:id="rId52"/>
    <p:sldId id="320" r:id="rId53"/>
    <p:sldId id="321" r:id="rId54"/>
    <p:sldId id="323" r:id="rId55"/>
    <p:sldId id="324" r:id="rId56"/>
    <p:sldId id="327" r:id="rId57"/>
    <p:sldId id="328" r:id="rId58"/>
    <p:sldId id="322" r:id="rId59"/>
    <p:sldId id="329" r:id="rId60"/>
    <p:sldId id="330" r:id="rId61"/>
    <p:sldId id="309" r:id="rId6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970.png"/><Relationship Id="rId1" Type="http://schemas.openxmlformats.org/officeDocument/2006/relationships/image" Target="../media/image96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image" Target="../media/image99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image" Target="../media/image78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image" Target="../media/image84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80.png"/><Relationship Id="rId1" Type="http://schemas.openxmlformats.org/officeDocument/2006/relationships/image" Target="../media/image87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2.png"/><Relationship Id="rId1" Type="http://schemas.openxmlformats.org/officeDocument/2006/relationships/image" Target="../media/image782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3402C3E7-8BDF-4FE6-9FA5-2D0316926F5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3402C3E7-8BDF-4FE6-9FA5-2D0316926F52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𝑎</a:t>
              </a:r>
              <a:endParaRPr lang="en-IL" dirty="0"/>
            </a:p>
          </dgm:t>
        </dgm:pt>
      </mc:Fallback>
    </mc:AlternateConten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DFE6CAB-BE8E-41EF-A070-60C34732F83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DFE6CAB-BE8E-41EF-A070-60C34732F830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𝑏</a:t>
              </a:r>
              <a:endParaRPr lang="en-IL" dirty="0"/>
            </a:p>
          </dgm:t>
        </dgm:pt>
      </mc:Fallback>
    </mc:AlternateConten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FE33414C-155A-4621-B6C5-0B6F74F99BF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FE33414C-155A-4621-B6C5-0B6F74F99BFD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𝑐</a:t>
              </a:r>
              <a:endParaRPr lang="en-IL" dirty="0"/>
            </a:p>
          </dgm:t>
        </dgm:pt>
      </mc:Fallback>
    </mc:AlternateConten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 dirty="0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56B7A4F-1464-4CFB-8A6A-572BEDBF397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56B7A4F-1464-4CFB-8A6A-572BEDBF397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𝑒</a:t>
              </a:r>
              <a:endParaRPr lang="en-IL" dirty="0"/>
            </a:p>
          </dgm:t>
        </dgm:pt>
      </mc:Fallback>
    </mc:AlternateConten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6FF22EE4-1787-4F54-ADCF-D91D1B16261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6FF22EE4-1787-4F54-ADCF-D91D1B16261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𝑑</a:t>
              </a:r>
              <a:endParaRPr lang="en-IL" dirty="0"/>
            </a:p>
          </dgm:t>
        </dgm:pt>
      </mc:Fallback>
    </mc:AlternateContent>
    <dgm:pt modelId="{B4B9B32E-486C-49B9-9447-968A689B9327}" type="sibTrans" cxnId="{04766773-8E7D-4132-AFB6-91C874F40CC2}">
      <dgm:prSet/>
      <dgm:spPr/>
      <dgm:t>
        <a:bodyPr/>
        <a:lstStyle/>
        <a:p>
          <a:endParaRPr lang="en-IL" dirty="0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5"/>
      <dgm:spPr/>
    </dgm:pt>
    <dgm:pt modelId="{4872C322-1182-4C25-9EEE-B7F33A8E2B39}" type="pres">
      <dgm:prSet presAssocID="{9C4EA5C5-AFA3-4B9F-AF13-1AE01F9F949F}" presName="connectorText" presStyleLbl="sibTrans2D1" presStyleIdx="0" presStyleCnt="5"/>
      <dgm:spPr/>
    </dgm:pt>
    <dgm:pt modelId="{E6638469-D3F9-430F-8CF9-FFD21285EC7D}" type="pres">
      <dgm:prSet presAssocID="{1DFE6CAB-BE8E-41EF-A070-60C34732F830}" presName="node" presStyleLbl="node1" presStyleIdx="1" presStyleCnt="6">
        <dgm:presLayoutVars>
          <dgm:bulletEnabled val="1"/>
        </dgm:presLayoutVars>
      </dgm:prSet>
      <dgm:spPr/>
    </dgm:pt>
    <dgm:pt modelId="{A02DB098-7B29-42D3-8530-2232BF49D70C}" type="pres">
      <dgm:prSet presAssocID="{00E44238-3A08-4E27-80B5-A0C39AD01C12}" presName="sibTrans" presStyleLbl="sibTrans2D1" presStyleIdx="1" presStyleCnt="5"/>
      <dgm:spPr/>
    </dgm:pt>
    <dgm:pt modelId="{D4FEF97B-BB1A-4500-BA47-C3D83397A821}" type="pres">
      <dgm:prSet presAssocID="{00E44238-3A08-4E27-80B5-A0C39AD01C12}" presName="connectorText" presStyleLbl="sibTrans2D1" presStyleIdx="1" presStyleCnt="5"/>
      <dgm:spPr/>
    </dgm:pt>
    <dgm:pt modelId="{1CDB8275-87AD-4786-AF94-A35116955559}" type="pres">
      <dgm:prSet presAssocID="{FE33414C-155A-4621-B6C5-0B6F74F99BFD}" presName="node" presStyleLbl="node1" presStyleIdx="2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2" presStyleCnt="5"/>
      <dgm:spPr/>
    </dgm:pt>
    <dgm:pt modelId="{49215DF0-C94D-4159-997D-389BB6E14EDA}" type="pres">
      <dgm:prSet presAssocID="{60E10D91-3B87-4D96-B547-12DB0A65BFDC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B6069359-9D68-4C4A-A7CC-22B79A6E51DE}" type="pres">
      <dgm:prSet presAssocID="{6FF22EE4-1787-4F54-ADCF-D91D1B16261B}" presName="node" presStyleLbl="node1" presStyleIdx="4" presStyleCnt="6">
        <dgm:presLayoutVars>
          <dgm:bulletEnabled val="1"/>
        </dgm:presLayoutVars>
      </dgm:prSet>
      <dgm:spPr/>
    </dgm:pt>
    <dgm:pt modelId="{29FE8452-E451-4279-AD7E-3083C01C74E9}" type="pres">
      <dgm:prSet presAssocID="{B4B9B32E-486C-49B9-9447-968A689B9327}" presName="sibTrans" presStyleLbl="sibTrans2D1" presStyleIdx="4" presStyleCnt="5"/>
      <dgm:spPr/>
    </dgm:pt>
    <dgm:pt modelId="{A6ED205F-83E5-4B04-86B8-CF18090FBC04}" type="pres">
      <dgm:prSet presAssocID="{B4B9B32E-486C-49B9-9447-968A689B9327}" presName="connectorText" presStyleLbl="sibTrans2D1" presStyleIdx="4" presStyleCnt="5"/>
      <dgm:spPr/>
    </dgm:pt>
    <dgm:pt modelId="{88E57735-705C-4D7D-98E2-03C0980FADDA}" type="pres">
      <dgm:prSet presAssocID="{156B7A4F-1464-4CFB-8A6A-572BEDBF397B}" presName="node" presStyleLbl="node1" presStyleIdx="5" presStyleCnt="6">
        <dgm:presLayoutVars>
          <dgm:bulletEnabled val="1"/>
        </dgm:presLayoutVars>
      </dgm:prSet>
      <dgm:spPr/>
    </dgm:pt>
  </dgm:ptLst>
  <dgm:cxnLst>
    <dgm:cxn modelId="{9034200F-4307-4BD1-8B4D-4856F4B68F5E}" type="presOf" srcId="{00E44238-3A08-4E27-80B5-A0C39AD01C12}" destId="{D4FEF97B-BB1A-4500-BA47-C3D83397A821}" srcOrd="1" destOrd="0" presId="urn:microsoft.com/office/officeart/2005/8/layout/process1"/>
    <dgm:cxn modelId="{1011971E-CD45-496D-BDED-A07D3C045E60}" type="presOf" srcId="{D92484C3-9CBF-418D-8FA9-E1DB4A2F391C}" destId="{4647D7D1-AF01-4682-960D-4FBF0A0891E4}" srcOrd="0" destOrd="0" presId="urn:microsoft.com/office/officeart/2005/8/layout/process1"/>
    <dgm:cxn modelId="{095DE123-6954-4EA4-B0CA-919427AEC0DB}" type="presOf" srcId="{156B7A4F-1464-4CFB-8A6A-572BEDBF397B}" destId="{88E57735-705C-4D7D-98E2-03C0980FADDA}" srcOrd="0" destOrd="0" presId="urn:microsoft.com/office/officeart/2005/8/layout/process1"/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E9B46633-F9A8-4F89-88DE-F0A91C4D6566}" type="presOf" srcId="{1DFE6CAB-BE8E-41EF-A070-60C34732F830}" destId="{E6638469-D3F9-430F-8CF9-FFD21285EC7D}" srcOrd="0" destOrd="0" presId="urn:microsoft.com/office/officeart/2005/8/layout/process1"/>
    <dgm:cxn modelId="{28726635-ECE1-448E-9F24-99D972F73078}" type="presOf" srcId="{60E10D91-3B87-4D96-B547-12DB0A65BFDC}" destId="{49215DF0-C94D-4159-997D-389BB6E14EDA}" srcOrd="1" destOrd="0" presId="urn:microsoft.com/office/officeart/2005/8/layout/process1"/>
    <dgm:cxn modelId="{1B139C3B-A994-4BFD-B71B-6FFA4E3B7F7F}" type="presOf" srcId="{B4B9B32E-486C-49B9-9447-968A689B9327}" destId="{A6ED205F-83E5-4B04-86B8-CF18090FBC04}" srcOrd="1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4C87B53C-C3A7-4B0E-B141-4A9F48EE47DC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5" destOrd="0" parTransId="{A018CFAC-01BA-4375-BC1F-ECA1BEB6DB8A}" sibTransId="{FA7D2090-AC8F-4C25-8B5A-DFEFAAD73308}"/>
    <dgm:cxn modelId="{04766773-8E7D-4132-AFB6-91C874F40CC2}" srcId="{EEB64352-BBA6-4AD8-8B58-96AD41D31B3E}" destId="{6FF22EE4-1787-4F54-ADCF-D91D1B16261B}" srcOrd="4" destOrd="0" parTransId="{BD6CBC8A-5F14-4F13-8010-8C7D54E5741F}" sibTransId="{B4B9B32E-486C-49B9-9447-968A689B9327}"/>
    <dgm:cxn modelId="{0BB43155-367B-485F-A995-94C8B8173DA1}" type="presOf" srcId="{9C4EA5C5-AFA3-4B9F-AF13-1AE01F9F949F}" destId="{4872C322-1182-4C25-9EEE-B7F33A8E2B39}" srcOrd="1" destOrd="0" presId="urn:microsoft.com/office/officeart/2005/8/layout/process1"/>
    <dgm:cxn modelId="{42B98959-B716-479D-9183-25A1CE07C9EF}" type="presOf" srcId="{00E44238-3A08-4E27-80B5-A0C39AD01C12}" destId="{A02DB098-7B29-42D3-8530-2232BF49D70C}" srcOrd="0" destOrd="0" presId="urn:microsoft.com/office/officeart/2005/8/layout/process1"/>
    <dgm:cxn modelId="{35319F7D-063E-4173-99B4-CCBCAEE68C93}" srcId="{EEB64352-BBA6-4AD8-8B58-96AD41D31B3E}" destId="{1DFE6CAB-BE8E-41EF-A070-60C34732F830}" srcOrd="1" destOrd="0" parTransId="{4BBF6CDD-0EF7-4592-B04A-EB0B29AEF7D7}" sibTransId="{00E44238-3A08-4E27-80B5-A0C39AD01C12}"/>
    <dgm:cxn modelId="{25ECA8A8-ACD9-411E-BD5D-6642DB3992E9}" type="presOf" srcId="{DBAA5AA3-5B7A-498B-BDD1-A4069450BC02}" destId="{686F3227-B913-45A9-B70A-53A123F63095}" srcOrd="0" destOrd="0" presId="urn:microsoft.com/office/officeart/2005/8/layout/process1"/>
    <dgm:cxn modelId="{696013A9-9DCC-4D0D-8323-8C63C588163C}" type="presOf" srcId="{B4B9B32E-486C-49B9-9447-968A689B9327}" destId="{29FE8452-E451-4279-AD7E-3083C01C74E9}" srcOrd="0" destOrd="0" presId="urn:microsoft.com/office/officeart/2005/8/layout/process1"/>
    <dgm:cxn modelId="{0F9ECEBD-3428-4D70-8BFB-217BC55D1FB5}" type="presOf" srcId="{6FF22EE4-1787-4F54-ADCF-D91D1B16261B}" destId="{B6069359-9D68-4C4A-A7CC-22B79A6E51DE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2A9FDBF-2897-45E2-B286-82139A6FDAA1}" type="presOf" srcId="{D92484C3-9CBF-418D-8FA9-E1DB4A2F391C}" destId="{A60C7226-F66E-4532-A603-87E7170192BF}" srcOrd="1" destOrd="0" presId="urn:microsoft.com/office/officeart/2005/8/layout/process1"/>
    <dgm:cxn modelId="{21F216DF-5004-4157-B6F6-18633383EB38}" type="presOf" srcId="{60E10D91-3B87-4D96-B547-12DB0A65BFDC}" destId="{3F62F37F-DB12-474B-B9A3-F9228E5A4993}" srcOrd="0" destOrd="0" presId="urn:microsoft.com/office/officeart/2005/8/layout/process1"/>
    <dgm:cxn modelId="{680BF7E4-EAD7-42F3-9B99-476D98CCBC69}" type="presOf" srcId="{3402C3E7-8BDF-4FE6-9FA5-2D0316926F52}" destId="{3BE51A65-1AC2-41AB-8577-044741C99638}" srcOrd="0" destOrd="0" presId="urn:microsoft.com/office/officeart/2005/8/layout/process1"/>
    <dgm:cxn modelId="{68EC24E8-EFB1-479D-BA33-CD7FEDE10DC1}" type="presOf" srcId="{9C4EA5C5-AFA3-4B9F-AF13-1AE01F9F949F}" destId="{18C9B985-A480-4B8B-9CF9-FE996E7E4071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EB8631FB-D3A9-4A0A-8679-0A9B11DB55E1}" type="presParOf" srcId="{09A90F91-868B-4DE2-98E7-D231013C8A23}" destId="{3BE51A65-1AC2-41AB-8577-044741C99638}" srcOrd="0" destOrd="0" presId="urn:microsoft.com/office/officeart/2005/8/layout/process1"/>
    <dgm:cxn modelId="{9DF1452D-616E-4BA4-81CA-4ECB34DA3E26}" type="presParOf" srcId="{09A90F91-868B-4DE2-98E7-D231013C8A23}" destId="{18C9B985-A480-4B8B-9CF9-FE996E7E4071}" srcOrd="1" destOrd="0" presId="urn:microsoft.com/office/officeart/2005/8/layout/process1"/>
    <dgm:cxn modelId="{DC3FC00B-B331-4273-9645-722BA970FAAD}" type="presParOf" srcId="{18C9B985-A480-4B8B-9CF9-FE996E7E4071}" destId="{4872C322-1182-4C25-9EEE-B7F33A8E2B39}" srcOrd="0" destOrd="0" presId="urn:microsoft.com/office/officeart/2005/8/layout/process1"/>
    <dgm:cxn modelId="{AA6F50E8-08CB-4B5D-BEA4-C923C7E7BBD6}" type="presParOf" srcId="{09A90F91-868B-4DE2-98E7-D231013C8A23}" destId="{E6638469-D3F9-430F-8CF9-FFD21285EC7D}" srcOrd="2" destOrd="0" presId="urn:microsoft.com/office/officeart/2005/8/layout/process1"/>
    <dgm:cxn modelId="{3A50D565-C65F-415E-88AB-3FAB80BA2EF3}" type="presParOf" srcId="{09A90F91-868B-4DE2-98E7-D231013C8A23}" destId="{A02DB098-7B29-42D3-8530-2232BF49D70C}" srcOrd="3" destOrd="0" presId="urn:microsoft.com/office/officeart/2005/8/layout/process1"/>
    <dgm:cxn modelId="{DCEF80E9-E57E-465F-826A-FC9CAA6C56A2}" type="presParOf" srcId="{A02DB098-7B29-42D3-8530-2232BF49D70C}" destId="{D4FEF97B-BB1A-4500-BA47-C3D83397A821}" srcOrd="0" destOrd="0" presId="urn:microsoft.com/office/officeart/2005/8/layout/process1"/>
    <dgm:cxn modelId="{E1EF4A84-46CD-4FA2-BD5E-EEEEBF19DAD5}" type="presParOf" srcId="{09A90F91-868B-4DE2-98E7-D231013C8A23}" destId="{1CDB8275-87AD-4786-AF94-A35116955559}" srcOrd="4" destOrd="0" presId="urn:microsoft.com/office/officeart/2005/8/layout/process1"/>
    <dgm:cxn modelId="{B7BC3466-1FC0-46E0-B738-78CB66711321}" type="presParOf" srcId="{09A90F91-868B-4DE2-98E7-D231013C8A23}" destId="{3F62F37F-DB12-474B-B9A3-F9228E5A4993}" srcOrd="5" destOrd="0" presId="urn:microsoft.com/office/officeart/2005/8/layout/process1"/>
    <dgm:cxn modelId="{F8BDCCF8-13A1-4D14-B8BB-DE74A6EF04B6}" type="presParOf" srcId="{3F62F37F-DB12-474B-B9A3-F9228E5A4993}" destId="{49215DF0-C94D-4159-997D-389BB6E14EDA}" srcOrd="0" destOrd="0" presId="urn:microsoft.com/office/officeart/2005/8/layout/process1"/>
    <dgm:cxn modelId="{A886E8E9-7CA9-4EDA-A1E8-5F4AF104FEF3}" type="presParOf" srcId="{09A90F91-868B-4DE2-98E7-D231013C8A23}" destId="{686F3227-B913-45A9-B70A-53A123F63095}" srcOrd="6" destOrd="0" presId="urn:microsoft.com/office/officeart/2005/8/layout/process1"/>
    <dgm:cxn modelId="{E322D750-4495-4C20-93D4-91FC479413AD}" type="presParOf" srcId="{09A90F91-868B-4DE2-98E7-D231013C8A23}" destId="{4647D7D1-AF01-4682-960D-4FBF0A0891E4}" srcOrd="7" destOrd="0" presId="urn:microsoft.com/office/officeart/2005/8/layout/process1"/>
    <dgm:cxn modelId="{21AC2F5E-C3E2-430C-A629-8B648A6FA415}" type="presParOf" srcId="{4647D7D1-AF01-4682-960D-4FBF0A0891E4}" destId="{A60C7226-F66E-4532-A603-87E7170192BF}" srcOrd="0" destOrd="0" presId="urn:microsoft.com/office/officeart/2005/8/layout/process1"/>
    <dgm:cxn modelId="{F5234E61-596F-448C-8E56-CB07C493F895}" type="presParOf" srcId="{09A90F91-868B-4DE2-98E7-D231013C8A23}" destId="{B6069359-9D68-4C4A-A7CC-22B79A6E51DE}" srcOrd="8" destOrd="0" presId="urn:microsoft.com/office/officeart/2005/8/layout/process1"/>
    <dgm:cxn modelId="{1AB24CBB-9D48-4420-8A32-626EA76CA861}" type="presParOf" srcId="{09A90F91-868B-4DE2-98E7-D231013C8A23}" destId="{29FE8452-E451-4279-AD7E-3083C01C74E9}" srcOrd="9" destOrd="0" presId="urn:microsoft.com/office/officeart/2005/8/layout/process1"/>
    <dgm:cxn modelId="{2EC1F653-24B6-4CF6-BC72-83303F4EE6B0}" type="presParOf" srcId="{29FE8452-E451-4279-AD7E-3083C01C74E9}" destId="{A6ED205F-83E5-4B04-86B8-CF18090FBC04}" srcOrd="0" destOrd="0" presId="urn:microsoft.com/office/officeart/2005/8/layout/process1"/>
    <dgm:cxn modelId="{4737C75B-41A6-4EAB-8C5D-1DDD1E7E706A}" type="presParOf" srcId="{09A90F91-868B-4DE2-98E7-D231013C8A23}" destId="{88E57735-705C-4D7D-98E2-03C0980FADD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02C3E7-8BDF-4FE6-9FA5-2D0316926F5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/>
        </a:p>
      </dgm:t>
    </dgm:pt>
    <dgm:pt modelId="{FE33414C-155A-4621-B6C5-0B6F74F99BFD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dgm:pt modelId="{156B7A4F-1464-4CFB-8A6A-572BEDBF397B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3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2"/>
      <dgm:spPr/>
    </dgm:pt>
    <dgm:pt modelId="{4872C322-1182-4C25-9EEE-B7F33A8E2B39}" type="pres">
      <dgm:prSet presAssocID="{9C4EA5C5-AFA3-4B9F-AF13-1AE01F9F949F}" presName="connectorText" presStyleLbl="sibTrans2D1" presStyleIdx="0" presStyleCnt="2"/>
      <dgm:spPr/>
    </dgm:pt>
    <dgm:pt modelId="{88E57735-705C-4D7D-98E2-03C0980FADDA}" type="pres">
      <dgm:prSet presAssocID="{156B7A4F-1464-4CFB-8A6A-572BEDBF397B}" presName="node" presStyleLbl="node1" presStyleIdx="1" presStyleCnt="3">
        <dgm:presLayoutVars>
          <dgm:bulletEnabled val="1"/>
        </dgm:presLayoutVars>
      </dgm:prSet>
      <dgm:spPr/>
    </dgm:pt>
    <dgm:pt modelId="{4711ACD7-5FE1-49E4-925B-88F98A0055BF}" type="pres">
      <dgm:prSet presAssocID="{FA7D2090-AC8F-4C25-8B5A-DFEFAAD73308}" presName="sibTrans" presStyleLbl="sibTrans2D1" presStyleIdx="1" presStyleCnt="2"/>
      <dgm:spPr/>
    </dgm:pt>
    <dgm:pt modelId="{C6CA4BE7-108F-4285-96CE-BF3F610723C2}" type="pres">
      <dgm:prSet presAssocID="{FA7D2090-AC8F-4C25-8B5A-DFEFAAD73308}" presName="connectorText" presStyleLbl="sibTrans2D1" presStyleIdx="1" presStyleCnt="2"/>
      <dgm:spPr/>
    </dgm:pt>
    <dgm:pt modelId="{1CDB8275-87AD-4786-AF94-A35116955559}" type="pres">
      <dgm:prSet presAssocID="{FE33414C-155A-4621-B6C5-0B6F74F99BFD}" presName="node" presStyleLbl="node1" presStyleIdx="2" presStyleCnt="3">
        <dgm:presLayoutVars>
          <dgm:bulletEnabled val="1"/>
        </dgm:presLayoutVars>
      </dgm:prSet>
      <dgm:spPr/>
    </dgm:pt>
  </dgm:ptLst>
  <dgm:cxnLst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1D29A13F-0342-477D-86E4-417FB5F59770}" type="presOf" srcId="{3402C3E7-8BDF-4FE6-9FA5-2D0316926F52}" destId="{3BE51A65-1AC2-41AB-8577-044741C99638}" srcOrd="0" destOrd="0" presId="urn:microsoft.com/office/officeart/2005/8/layout/process1"/>
    <dgm:cxn modelId="{1967DB67-C552-4C77-8255-09182FAADB5D}" type="presOf" srcId="{FA7D2090-AC8F-4C25-8B5A-DFEFAAD73308}" destId="{4711ACD7-5FE1-49E4-925B-88F98A0055BF}" srcOrd="0" destOrd="0" presId="urn:microsoft.com/office/officeart/2005/8/layout/process1"/>
    <dgm:cxn modelId="{6EF7616C-350A-4B4D-A58B-BDAB7FED0BA3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1" destOrd="0" parTransId="{A018CFAC-01BA-4375-BC1F-ECA1BEB6DB8A}" sibTransId="{FA7D2090-AC8F-4C25-8B5A-DFEFAAD73308}"/>
    <dgm:cxn modelId="{20776986-C17F-4ED4-BCFC-75D86FAB3E48}" type="presOf" srcId="{9C4EA5C5-AFA3-4B9F-AF13-1AE01F9F949F}" destId="{4872C322-1182-4C25-9EEE-B7F33A8E2B39}" srcOrd="1" destOrd="0" presId="urn:microsoft.com/office/officeart/2005/8/layout/process1"/>
    <dgm:cxn modelId="{0438EA97-236A-4FB7-8955-143B4BC1E99A}" type="presOf" srcId="{156B7A4F-1464-4CFB-8A6A-572BEDBF397B}" destId="{88E57735-705C-4D7D-98E2-03C0980FADDA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980BED7-1EDD-44E4-8210-96EAE5459A3C}" type="presOf" srcId="{9C4EA5C5-AFA3-4B9F-AF13-1AE01F9F949F}" destId="{18C9B985-A480-4B8B-9CF9-FE996E7E4071}" srcOrd="0" destOrd="0" presId="urn:microsoft.com/office/officeart/2005/8/layout/process1"/>
    <dgm:cxn modelId="{42F6D0F3-8B2B-476A-B579-7A2C5C6FBEFC}" type="presOf" srcId="{FA7D2090-AC8F-4C25-8B5A-DFEFAAD73308}" destId="{C6CA4BE7-108F-4285-96CE-BF3F610723C2}" srcOrd="1" destOrd="0" presId="urn:microsoft.com/office/officeart/2005/8/layout/process1"/>
    <dgm:cxn modelId="{40EA30B6-D923-48D1-AEFE-1A95978207F9}" type="presParOf" srcId="{09A90F91-868B-4DE2-98E7-D231013C8A23}" destId="{3BE51A65-1AC2-41AB-8577-044741C99638}" srcOrd="0" destOrd="0" presId="urn:microsoft.com/office/officeart/2005/8/layout/process1"/>
    <dgm:cxn modelId="{C72B938D-DC0C-4C8C-BB23-0E1572B3E9D3}" type="presParOf" srcId="{09A90F91-868B-4DE2-98E7-D231013C8A23}" destId="{18C9B985-A480-4B8B-9CF9-FE996E7E4071}" srcOrd="1" destOrd="0" presId="urn:microsoft.com/office/officeart/2005/8/layout/process1"/>
    <dgm:cxn modelId="{8C378B3C-01A0-4186-A0DB-446234028022}" type="presParOf" srcId="{18C9B985-A480-4B8B-9CF9-FE996E7E4071}" destId="{4872C322-1182-4C25-9EEE-B7F33A8E2B39}" srcOrd="0" destOrd="0" presId="urn:microsoft.com/office/officeart/2005/8/layout/process1"/>
    <dgm:cxn modelId="{B3C7DFE0-1C27-4C2F-9F2A-E7E4A826B91F}" type="presParOf" srcId="{09A90F91-868B-4DE2-98E7-D231013C8A23}" destId="{88E57735-705C-4D7D-98E2-03C0980FADDA}" srcOrd="2" destOrd="0" presId="urn:microsoft.com/office/officeart/2005/8/layout/process1"/>
    <dgm:cxn modelId="{6ED20FCE-E9C8-47E0-938F-2B57A15FB2D9}" type="presParOf" srcId="{09A90F91-868B-4DE2-98E7-D231013C8A23}" destId="{4711ACD7-5FE1-49E4-925B-88F98A0055BF}" srcOrd="3" destOrd="0" presId="urn:microsoft.com/office/officeart/2005/8/layout/process1"/>
    <dgm:cxn modelId="{AEBC9490-8411-461A-9653-4A1B54728B48}" type="presParOf" srcId="{4711ACD7-5FE1-49E4-925B-88F98A0055BF}" destId="{C6CA4BE7-108F-4285-96CE-BF3F610723C2}" srcOrd="0" destOrd="0" presId="urn:microsoft.com/office/officeart/2005/8/layout/process1"/>
    <dgm:cxn modelId="{67A96745-DFFD-4BF9-85C4-D074B6BCA891}" type="presParOf" srcId="{09A90F91-868B-4DE2-98E7-D231013C8A23}" destId="{1CDB8275-87AD-4786-AF94-A351169555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3402C3E7-8BDF-4FE6-9FA5-2D0316926F5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3402C3E7-8BDF-4FE6-9FA5-2D0316926F52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𝑐</a:t>
              </a:r>
              <a:endParaRPr lang="en-IL" dirty="0"/>
            </a:p>
          </dgm:t>
        </dgm:pt>
      </mc:Fallback>
    </mc:AlternateConten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FE33414C-155A-4621-B6C5-0B6F74F99BF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FE33414C-155A-4621-B6C5-0B6F74F99BFD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𝑎</a:t>
              </a:r>
              <a:endParaRPr lang="en-IL" dirty="0"/>
            </a:p>
          </dgm:t>
        </dgm:pt>
      </mc:Fallback>
    </mc:AlternateConten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156B7A4F-1464-4CFB-8A6A-572BEDBF397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56B7A4F-1464-4CFB-8A6A-572BEDBF397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𝑏</a:t>
              </a:r>
              <a:endParaRPr lang="en-IL" dirty="0"/>
            </a:p>
          </dgm:t>
        </dgm:pt>
      </mc:Fallback>
    </mc:AlternateConten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 dirty="0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3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2"/>
      <dgm:spPr/>
    </dgm:pt>
    <dgm:pt modelId="{4872C322-1182-4C25-9EEE-B7F33A8E2B39}" type="pres">
      <dgm:prSet presAssocID="{9C4EA5C5-AFA3-4B9F-AF13-1AE01F9F949F}" presName="connectorText" presStyleLbl="sibTrans2D1" presStyleIdx="0" presStyleCnt="2"/>
      <dgm:spPr/>
    </dgm:pt>
    <dgm:pt modelId="{88E57735-705C-4D7D-98E2-03C0980FADDA}" type="pres">
      <dgm:prSet presAssocID="{156B7A4F-1464-4CFB-8A6A-572BEDBF397B}" presName="node" presStyleLbl="node1" presStyleIdx="1" presStyleCnt="3">
        <dgm:presLayoutVars>
          <dgm:bulletEnabled val="1"/>
        </dgm:presLayoutVars>
      </dgm:prSet>
      <dgm:spPr/>
    </dgm:pt>
    <dgm:pt modelId="{4711ACD7-5FE1-49E4-925B-88F98A0055BF}" type="pres">
      <dgm:prSet presAssocID="{FA7D2090-AC8F-4C25-8B5A-DFEFAAD73308}" presName="sibTrans" presStyleLbl="sibTrans2D1" presStyleIdx="1" presStyleCnt="2"/>
      <dgm:spPr/>
    </dgm:pt>
    <dgm:pt modelId="{C6CA4BE7-108F-4285-96CE-BF3F610723C2}" type="pres">
      <dgm:prSet presAssocID="{FA7D2090-AC8F-4C25-8B5A-DFEFAAD73308}" presName="connectorText" presStyleLbl="sibTrans2D1" presStyleIdx="1" presStyleCnt="2"/>
      <dgm:spPr/>
    </dgm:pt>
    <dgm:pt modelId="{1CDB8275-87AD-4786-AF94-A35116955559}" type="pres">
      <dgm:prSet presAssocID="{FE33414C-155A-4621-B6C5-0B6F74F99BFD}" presName="node" presStyleLbl="node1" presStyleIdx="2" presStyleCnt="3">
        <dgm:presLayoutVars>
          <dgm:bulletEnabled val="1"/>
        </dgm:presLayoutVars>
      </dgm:prSet>
      <dgm:spPr/>
    </dgm:pt>
  </dgm:ptLst>
  <dgm:cxnLst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1D29A13F-0342-477D-86E4-417FB5F59770}" type="presOf" srcId="{3402C3E7-8BDF-4FE6-9FA5-2D0316926F52}" destId="{3BE51A65-1AC2-41AB-8577-044741C99638}" srcOrd="0" destOrd="0" presId="urn:microsoft.com/office/officeart/2005/8/layout/process1"/>
    <dgm:cxn modelId="{1967DB67-C552-4C77-8255-09182FAADB5D}" type="presOf" srcId="{FA7D2090-AC8F-4C25-8B5A-DFEFAAD73308}" destId="{4711ACD7-5FE1-49E4-925B-88F98A0055BF}" srcOrd="0" destOrd="0" presId="urn:microsoft.com/office/officeart/2005/8/layout/process1"/>
    <dgm:cxn modelId="{6EF7616C-350A-4B4D-A58B-BDAB7FED0BA3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1" destOrd="0" parTransId="{A018CFAC-01BA-4375-BC1F-ECA1BEB6DB8A}" sibTransId="{FA7D2090-AC8F-4C25-8B5A-DFEFAAD73308}"/>
    <dgm:cxn modelId="{20776986-C17F-4ED4-BCFC-75D86FAB3E48}" type="presOf" srcId="{9C4EA5C5-AFA3-4B9F-AF13-1AE01F9F949F}" destId="{4872C322-1182-4C25-9EEE-B7F33A8E2B39}" srcOrd="1" destOrd="0" presId="urn:microsoft.com/office/officeart/2005/8/layout/process1"/>
    <dgm:cxn modelId="{0438EA97-236A-4FB7-8955-143B4BC1E99A}" type="presOf" srcId="{156B7A4F-1464-4CFB-8A6A-572BEDBF397B}" destId="{88E57735-705C-4D7D-98E2-03C0980FADDA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980BED7-1EDD-44E4-8210-96EAE5459A3C}" type="presOf" srcId="{9C4EA5C5-AFA3-4B9F-AF13-1AE01F9F949F}" destId="{18C9B985-A480-4B8B-9CF9-FE996E7E4071}" srcOrd="0" destOrd="0" presId="urn:microsoft.com/office/officeart/2005/8/layout/process1"/>
    <dgm:cxn modelId="{42F6D0F3-8B2B-476A-B579-7A2C5C6FBEFC}" type="presOf" srcId="{FA7D2090-AC8F-4C25-8B5A-DFEFAAD73308}" destId="{C6CA4BE7-108F-4285-96CE-BF3F610723C2}" srcOrd="1" destOrd="0" presId="urn:microsoft.com/office/officeart/2005/8/layout/process1"/>
    <dgm:cxn modelId="{40EA30B6-D923-48D1-AEFE-1A95978207F9}" type="presParOf" srcId="{09A90F91-868B-4DE2-98E7-D231013C8A23}" destId="{3BE51A65-1AC2-41AB-8577-044741C99638}" srcOrd="0" destOrd="0" presId="urn:microsoft.com/office/officeart/2005/8/layout/process1"/>
    <dgm:cxn modelId="{C72B938D-DC0C-4C8C-BB23-0E1572B3E9D3}" type="presParOf" srcId="{09A90F91-868B-4DE2-98E7-D231013C8A23}" destId="{18C9B985-A480-4B8B-9CF9-FE996E7E4071}" srcOrd="1" destOrd="0" presId="urn:microsoft.com/office/officeart/2005/8/layout/process1"/>
    <dgm:cxn modelId="{8C378B3C-01A0-4186-A0DB-446234028022}" type="presParOf" srcId="{18C9B985-A480-4B8B-9CF9-FE996E7E4071}" destId="{4872C322-1182-4C25-9EEE-B7F33A8E2B39}" srcOrd="0" destOrd="0" presId="urn:microsoft.com/office/officeart/2005/8/layout/process1"/>
    <dgm:cxn modelId="{B3C7DFE0-1C27-4C2F-9F2A-E7E4A826B91F}" type="presParOf" srcId="{09A90F91-868B-4DE2-98E7-D231013C8A23}" destId="{88E57735-705C-4D7D-98E2-03C0980FADDA}" srcOrd="2" destOrd="0" presId="urn:microsoft.com/office/officeart/2005/8/layout/process1"/>
    <dgm:cxn modelId="{6ED20FCE-E9C8-47E0-938F-2B57A15FB2D9}" type="presParOf" srcId="{09A90F91-868B-4DE2-98E7-D231013C8A23}" destId="{4711ACD7-5FE1-49E4-925B-88F98A0055BF}" srcOrd="3" destOrd="0" presId="urn:microsoft.com/office/officeart/2005/8/layout/process1"/>
    <dgm:cxn modelId="{AEBC9490-8411-461A-9653-4A1B54728B48}" type="presParOf" srcId="{4711ACD7-5FE1-49E4-925B-88F98A0055BF}" destId="{C6CA4BE7-108F-4285-96CE-BF3F610723C2}" srcOrd="0" destOrd="0" presId="urn:microsoft.com/office/officeart/2005/8/layout/process1"/>
    <dgm:cxn modelId="{67A96745-DFFD-4BF9-85C4-D074B6BCA891}" type="presParOf" srcId="{09A90F91-868B-4DE2-98E7-D231013C8A23}" destId="{1CDB8275-87AD-4786-AF94-A351169555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02C3E7-8BDF-4FE6-9FA5-2D0316926F5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/>
        </a:p>
      </dgm:t>
    </dgm:pt>
    <dgm:pt modelId="{FE33414C-155A-4621-B6C5-0B6F74F99BFD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dgm:pt modelId="{156B7A4F-1464-4CFB-8A6A-572BEDBF397B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3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2"/>
      <dgm:spPr/>
    </dgm:pt>
    <dgm:pt modelId="{4872C322-1182-4C25-9EEE-B7F33A8E2B39}" type="pres">
      <dgm:prSet presAssocID="{9C4EA5C5-AFA3-4B9F-AF13-1AE01F9F949F}" presName="connectorText" presStyleLbl="sibTrans2D1" presStyleIdx="0" presStyleCnt="2"/>
      <dgm:spPr/>
    </dgm:pt>
    <dgm:pt modelId="{88E57735-705C-4D7D-98E2-03C0980FADDA}" type="pres">
      <dgm:prSet presAssocID="{156B7A4F-1464-4CFB-8A6A-572BEDBF397B}" presName="node" presStyleLbl="node1" presStyleIdx="1" presStyleCnt="3">
        <dgm:presLayoutVars>
          <dgm:bulletEnabled val="1"/>
        </dgm:presLayoutVars>
      </dgm:prSet>
      <dgm:spPr/>
    </dgm:pt>
    <dgm:pt modelId="{4711ACD7-5FE1-49E4-925B-88F98A0055BF}" type="pres">
      <dgm:prSet presAssocID="{FA7D2090-AC8F-4C25-8B5A-DFEFAAD73308}" presName="sibTrans" presStyleLbl="sibTrans2D1" presStyleIdx="1" presStyleCnt="2"/>
      <dgm:spPr/>
    </dgm:pt>
    <dgm:pt modelId="{C6CA4BE7-108F-4285-96CE-BF3F610723C2}" type="pres">
      <dgm:prSet presAssocID="{FA7D2090-AC8F-4C25-8B5A-DFEFAAD73308}" presName="connectorText" presStyleLbl="sibTrans2D1" presStyleIdx="1" presStyleCnt="2"/>
      <dgm:spPr/>
    </dgm:pt>
    <dgm:pt modelId="{1CDB8275-87AD-4786-AF94-A35116955559}" type="pres">
      <dgm:prSet presAssocID="{FE33414C-155A-4621-B6C5-0B6F74F99BFD}" presName="node" presStyleLbl="node1" presStyleIdx="2" presStyleCnt="3">
        <dgm:presLayoutVars>
          <dgm:bulletEnabled val="1"/>
        </dgm:presLayoutVars>
      </dgm:prSet>
      <dgm:spPr/>
    </dgm:pt>
  </dgm:ptLst>
  <dgm:cxnLst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1D29A13F-0342-477D-86E4-417FB5F59770}" type="presOf" srcId="{3402C3E7-8BDF-4FE6-9FA5-2D0316926F52}" destId="{3BE51A65-1AC2-41AB-8577-044741C99638}" srcOrd="0" destOrd="0" presId="urn:microsoft.com/office/officeart/2005/8/layout/process1"/>
    <dgm:cxn modelId="{1967DB67-C552-4C77-8255-09182FAADB5D}" type="presOf" srcId="{FA7D2090-AC8F-4C25-8B5A-DFEFAAD73308}" destId="{4711ACD7-5FE1-49E4-925B-88F98A0055BF}" srcOrd="0" destOrd="0" presId="urn:microsoft.com/office/officeart/2005/8/layout/process1"/>
    <dgm:cxn modelId="{6EF7616C-350A-4B4D-A58B-BDAB7FED0BA3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1" destOrd="0" parTransId="{A018CFAC-01BA-4375-BC1F-ECA1BEB6DB8A}" sibTransId="{FA7D2090-AC8F-4C25-8B5A-DFEFAAD73308}"/>
    <dgm:cxn modelId="{20776986-C17F-4ED4-BCFC-75D86FAB3E48}" type="presOf" srcId="{9C4EA5C5-AFA3-4B9F-AF13-1AE01F9F949F}" destId="{4872C322-1182-4C25-9EEE-B7F33A8E2B39}" srcOrd="1" destOrd="0" presId="urn:microsoft.com/office/officeart/2005/8/layout/process1"/>
    <dgm:cxn modelId="{0438EA97-236A-4FB7-8955-143B4BC1E99A}" type="presOf" srcId="{156B7A4F-1464-4CFB-8A6A-572BEDBF397B}" destId="{88E57735-705C-4D7D-98E2-03C0980FADDA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980BED7-1EDD-44E4-8210-96EAE5459A3C}" type="presOf" srcId="{9C4EA5C5-AFA3-4B9F-AF13-1AE01F9F949F}" destId="{18C9B985-A480-4B8B-9CF9-FE996E7E4071}" srcOrd="0" destOrd="0" presId="urn:microsoft.com/office/officeart/2005/8/layout/process1"/>
    <dgm:cxn modelId="{42F6D0F3-8B2B-476A-B579-7A2C5C6FBEFC}" type="presOf" srcId="{FA7D2090-AC8F-4C25-8B5A-DFEFAAD73308}" destId="{C6CA4BE7-108F-4285-96CE-BF3F610723C2}" srcOrd="1" destOrd="0" presId="urn:microsoft.com/office/officeart/2005/8/layout/process1"/>
    <dgm:cxn modelId="{40EA30B6-D923-48D1-AEFE-1A95978207F9}" type="presParOf" srcId="{09A90F91-868B-4DE2-98E7-D231013C8A23}" destId="{3BE51A65-1AC2-41AB-8577-044741C99638}" srcOrd="0" destOrd="0" presId="urn:microsoft.com/office/officeart/2005/8/layout/process1"/>
    <dgm:cxn modelId="{C72B938D-DC0C-4C8C-BB23-0E1572B3E9D3}" type="presParOf" srcId="{09A90F91-868B-4DE2-98E7-D231013C8A23}" destId="{18C9B985-A480-4B8B-9CF9-FE996E7E4071}" srcOrd="1" destOrd="0" presId="urn:microsoft.com/office/officeart/2005/8/layout/process1"/>
    <dgm:cxn modelId="{8C378B3C-01A0-4186-A0DB-446234028022}" type="presParOf" srcId="{18C9B985-A480-4B8B-9CF9-FE996E7E4071}" destId="{4872C322-1182-4C25-9EEE-B7F33A8E2B39}" srcOrd="0" destOrd="0" presId="urn:microsoft.com/office/officeart/2005/8/layout/process1"/>
    <dgm:cxn modelId="{B3C7DFE0-1C27-4C2F-9F2A-E7E4A826B91F}" type="presParOf" srcId="{09A90F91-868B-4DE2-98E7-D231013C8A23}" destId="{88E57735-705C-4D7D-98E2-03C0980FADDA}" srcOrd="2" destOrd="0" presId="urn:microsoft.com/office/officeart/2005/8/layout/process1"/>
    <dgm:cxn modelId="{6ED20FCE-E9C8-47E0-938F-2B57A15FB2D9}" type="presParOf" srcId="{09A90F91-868B-4DE2-98E7-D231013C8A23}" destId="{4711ACD7-5FE1-49E4-925B-88F98A0055BF}" srcOrd="3" destOrd="0" presId="urn:microsoft.com/office/officeart/2005/8/layout/process1"/>
    <dgm:cxn modelId="{AEBC9490-8411-461A-9653-4A1B54728B48}" type="presParOf" srcId="{4711ACD7-5FE1-49E4-925B-88F98A0055BF}" destId="{C6CA4BE7-108F-4285-96CE-BF3F610723C2}" srcOrd="0" destOrd="0" presId="urn:microsoft.com/office/officeart/2005/8/layout/process1"/>
    <dgm:cxn modelId="{67A96745-DFFD-4BF9-85C4-D074B6BCA891}" type="presParOf" srcId="{09A90F91-868B-4DE2-98E7-D231013C8A23}" destId="{1CDB8275-87AD-4786-AF94-A351169555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C36F8C14-BCD6-4D20-B61B-50042A92035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C36F8C14-BCD6-4D20-B61B-50042A92035D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349F43A1-30A0-4414-8687-AF6560D86E1B}" type="pres">
      <dgm:prSet presAssocID="{3CEC18E3-A447-4438-B5E6-5DDD56BCD7A6}" presName="node" presStyleLbl="node1" presStyleIdx="2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2" presStyleCnt="10"/>
      <dgm:spPr/>
    </dgm:pt>
    <dgm:pt modelId="{B6D15D86-E145-4B3A-8542-3382DE912AF7}" type="pres">
      <dgm:prSet presAssocID="{2ABF9A63-FC28-4E45-9922-62429B99BC61}" presName="connectorText" presStyleLbl="sibTrans2D1" presStyleIdx="2" presStyleCnt="10"/>
      <dgm:spPr/>
    </dgm:pt>
    <dgm:pt modelId="{7D740AC7-FDC2-4146-BBC5-0CBF24E740B9}" type="pres">
      <dgm:prSet presAssocID="{57E21EC3-AC66-417F-B67E-489665380416}" presName="node" presStyleLbl="node1" presStyleIdx="3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3" presStyleCnt="10"/>
      <dgm:spPr/>
    </dgm:pt>
    <dgm:pt modelId="{A983B7B1-2A46-43DF-9108-E1BEFD218215}" type="pres">
      <dgm:prSet presAssocID="{1B4B3EEC-A685-45F2-A126-EBD75027CE63}" presName="connectorText" presStyleLbl="sibTrans2D1" presStyleIdx="3" presStyleCnt="10"/>
      <dgm:spPr/>
    </dgm:pt>
    <dgm:pt modelId="{5A31D21B-28CE-4D8A-9BA5-1CCF6EA3C68B}" type="pres">
      <dgm:prSet presAssocID="{7B226645-7240-44F7-B28D-07608F97906A}" presName="node" presStyleLbl="node1" presStyleIdx="4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4" presStyleCnt="10"/>
      <dgm:spPr/>
    </dgm:pt>
    <dgm:pt modelId="{A6063BC7-2FFD-4D4E-9AC9-ACB1C78A6001}" type="pres">
      <dgm:prSet presAssocID="{73C25AF6-AB3B-4AD4-8231-C3AF9E0F3A3E}" presName="connectorText" presStyleLbl="sibTrans2D1" presStyleIdx="4" presStyleCnt="10"/>
      <dgm:spPr/>
    </dgm:pt>
    <dgm:pt modelId="{C1D91024-71E5-4685-8FF4-FA4F2B8139A0}" type="pres">
      <dgm:prSet presAssocID="{AC535950-E5FE-455A-83D4-FD2387CE79FF}" presName="node" presStyleLbl="node1" presStyleIdx="5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5" presStyleCnt="10"/>
      <dgm:spPr/>
    </dgm:pt>
    <dgm:pt modelId="{7348F6A0-DCE8-4052-A102-C7C098F78840}" type="pres">
      <dgm:prSet presAssocID="{8F8BE0EA-0CD9-4068-8A47-752C199A51F1}" presName="connectorText" presStyleLbl="sibTrans2D1" presStyleIdx="5" presStyleCnt="10"/>
      <dgm:spPr/>
    </dgm:pt>
    <dgm:pt modelId="{E6E9F5F9-ADAA-4843-98E9-EE1A86B01FDE}" type="pres">
      <dgm:prSet presAssocID="{1D1FBFDD-8213-421C-BCE3-5D8A85992FBB}" presName="node" presStyleLbl="node1" presStyleIdx="6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6" presStyleCnt="10"/>
      <dgm:spPr/>
    </dgm:pt>
    <dgm:pt modelId="{4A434CF7-B018-4397-A992-555DFE6B1445}" type="pres">
      <dgm:prSet presAssocID="{CBDB43DC-6290-40BF-95EB-3463E52A3FF8}" presName="connectorText" presStyleLbl="sibTrans2D1" presStyleIdx="6" presStyleCnt="10"/>
      <dgm:spPr/>
    </dgm:pt>
    <dgm:pt modelId="{1B07CA0F-2635-4BA7-92D3-468007E42696}" type="pres">
      <dgm:prSet presAssocID="{C36F8C14-BCD6-4D20-B61B-50042A92035D}" presName="node" presStyleLbl="node1" presStyleIdx="7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7" presStyleCnt="10"/>
      <dgm:spPr/>
    </dgm:pt>
    <dgm:pt modelId="{523AD248-098E-426D-A638-3DA2A79D010E}" type="pres">
      <dgm:prSet presAssocID="{8A5F3820-DEB1-4867-BED0-D41719453737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D6215532-6481-497F-BCD3-DDF48D75C854}" type="presOf" srcId="{8F8BE0EA-0CD9-4068-8A47-752C199A51F1}" destId="{8304368E-968B-4030-B1EB-F4117A4DCEC1}" srcOrd="0" destOrd="0" presId="urn:microsoft.com/office/officeart/2005/8/layout/process1"/>
    <dgm:cxn modelId="{52641633-E838-4287-B1A1-0FEFD6AAE2A0}" type="presOf" srcId="{25DD653B-B80B-49D2-9947-223F709D3CE5}" destId="{6A6A6DDF-D2D4-4CF1-A2C9-E82062C004D6}" srcOrd="0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E368938-077E-435F-A8C0-9726530C4785}" srcId="{FF80C0E9-4BBB-4B30-BC23-66C80CAA4A35}" destId="{AC535950-E5FE-455A-83D4-FD2387CE79FF}" srcOrd="5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4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3" destOrd="0" parTransId="{9B7DEECB-C7E0-48E0-87F1-113ADA43B497}" sibTransId="{1B4B3EEC-A685-45F2-A126-EBD75027CE63}"/>
    <dgm:cxn modelId="{FCE4F447-3E18-4BD2-90A1-988E2F2A2F36}" type="presOf" srcId="{AC535950-E5FE-455A-83D4-FD2387CE79FF}" destId="{C1D91024-71E5-4685-8FF4-FA4F2B8139A0}" srcOrd="0" destOrd="0" presId="urn:microsoft.com/office/officeart/2005/8/layout/process1"/>
    <dgm:cxn modelId="{C5D84B69-F447-405B-87FC-AB70DEFD0637}" type="presOf" srcId="{B8A3D433-4A80-4754-8101-65FA9D9BDBA6}" destId="{EEF4B50D-8043-4731-9DC0-55F058284043}" srcOrd="1" destOrd="0" presId="urn:microsoft.com/office/officeart/2005/8/layout/process1"/>
    <dgm:cxn modelId="{FE849B6A-377B-46D6-BE0F-6BFDE854CEF5}" type="presOf" srcId="{B8A3D433-4A80-4754-8101-65FA9D9BDBA6}" destId="{6CB37738-E363-4902-B76D-EDBE04CE3240}" srcOrd="0" destOrd="0" presId="urn:microsoft.com/office/officeart/2005/8/layout/process1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F1C35F7C-CE9A-4ACE-9CD4-407781D834E8}" type="presOf" srcId="{8F8BE0EA-0CD9-4068-8A47-752C199A51F1}" destId="{7348F6A0-DCE8-4052-A102-C7C098F78840}" srcOrd="1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6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72F43CE8-5D51-4E18-8787-5B91DB67282B}" srcId="{FF80C0E9-4BBB-4B30-BC23-66C80CAA4A35}" destId="{3CEC18E3-A447-4438-B5E6-5DDD56BCD7A6}" srcOrd="2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7" destOrd="0" parTransId="{929FF801-0D34-4DA7-89F5-DA65295A3F19}" sibTransId="{8A5F3820-DEB1-4867-BED0-D41719453737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C8D1DFC2-E85C-44DC-9B07-1DB5360670B9}" type="presParOf" srcId="{B83926D0-0721-4C2A-9779-A217ECDCE13C}" destId="{349F43A1-30A0-4414-8687-AF6560D86E1B}" srcOrd="4" destOrd="0" presId="urn:microsoft.com/office/officeart/2005/8/layout/process1"/>
    <dgm:cxn modelId="{71EB56D0-F2D0-4E3D-B0E2-E13257CD974E}" type="presParOf" srcId="{B83926D0-0721-4C2A-9779-A217ECDCE13C}" destId="{76CBD5D7-D95A-47B6-AFE3-D035EA482C8E}" srcOrd="5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6" destOrd="0" presId="urn:microsoft.com/office/officeart/2005/8/layout/process1"/>
    <dgm:cxn modelId="{F95D3D94-24D5-4EA2-BD00-7B51D12BC124}" type="presParOf" srcId="{B83926D0-0721-4C2A-9779-A217ECDCE13C}" destId="{6F0F4E84-3E01-488D-82B3-A56858A9B369}" srcOrd="7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8" destOrd="0" presId="urn:microsoft.com/office/officeart/2005/8/layout/process1"/>
    <dgm:cxn modelId="{DD03E0AF-0C80-4727-AE6F-6FC8CD8B3D56}" type="presParOf" srcId="{B83926D0-0721-4C2A-9779-A217ECDCE13C}" destId="{B1853EF9-80B0-4757-AA6D-6001C65259C9}" srcOrd="9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E7D808F6-C6EC-43AB-B0A5-C672FAD274A8}" type="presParOf" srcId="{B83926D0-0721-4C2A-9779-A217ECDCE13C}" destId="{C1D91024-71E5-4685-8FF4-FA4F2B8139A0}" srcOrd="10" destOrd="0" presId="urn:microsoft.com/office/officeart/2005/8/layout/process1"/>
    <dgm:cxn modelId="{CA7CFB5B-C372-4E5B-ACEC-BDE63B227305}" type="presParOf" srcId="{B83926D0-0721-4C2A-9779-A217ECDCE13C}" destId="{8304368E-968B-4030-B1EB-F4117A4DCEC1}" srcOrd="11" destOrd="0" presId="urn:microsoft.com/office/officeart/2005/8/layout/process1"/>
    <dgm:cxn modelId="{0B6284F5-E1F8-4804-B824-2C0AA3C3C554}" type="presParOf" srcId="{8304368E-968B-4030-B1EB-F4117A4DCEC1}" destId="{7348F6A0-DCE8-4052-A102-C7C098F78840}" srcOrd="0" destOrd="0" presId="urn:microsoft.com/office/officeart/2005/8/layout/process1"/>
    <dgm:cxn modelId="{B2FCD80E-04C6-4CF1-B416-D957C09D8D3E}" type="presParOf" srcId="{B83926D0-0721-4C2A-9779-A217ECDCE13C}" destId="{E6E9F5F9-ADAA-4843-98E9-EE1A86B01FDE}" srcOrd="12" destOrd="0" presId="urn:microsoft.com/office/officeart/2005/8/layout/process1"/>
    <dgm:cxn modelId="{78484FC9-FD05-4588-8086-DAD229533C5E}" type="presParOf" srcId="{B83926D0-0721-4C2A-9779-A217ECDCE13C}" destId="{BA3FEF9B-014F-4C1B-8881-EA9A0E9A74EE}" srcOrd="13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4" destOrd="0" presId="urn:microsoft.com/office/officeart/2005/8/layout/process1"/>
    <dgm:cxn modelId="{01110CDD-AD08-4604-B3B3-2F2B133DEF1C}" type="presParOf" srcId="{B83926D0-0721-4C2A-9779-A217ECDCE13C}" destId="{DD19E739-479B-4D55-9A4B-8B6F4E99F6E9}" srcOrd="15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6" destOrd="0" presId="urn:microsoft.com/office/officeart/2005/8/layout/process1"/>
    <dgm:cxn modelId="{6CA6F700-4EF0-45C6-9529-80520AC2EADE}" type="presParOf" srcId="{B83926D0-0721-4C2A-9779-A217ECDCE13C}" destId="{10315BFF-250C-4DD9-9BEE-757C730DA685}" srcOrd="17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8F5B63ED-6D4A-4DC3-BC5E-D4E54FB62514}" type="presParOf" srcId="{B83926D0-0721-4C2A-9779-A217ECDCE13C}" destId="{6A6A6DDF-D2D4-4CF1-A2C9-E82062C004D6}" srcOrd="18" destOrd="0" presId="urn:microsoft.com/office/officeart/2005/8/layout/process1"/>
    <dgm:cxn modelId="{36F2E022-9933-4D27-8875-546180D1357F}" type="presParOf" srcId="{B83926D0-0721-4C2A-9779-A217ECDCE13C}" destId="{6CB37738-E363-4902-B76D-EDBE04CE3240}" srcOrd="19" destOrd="0" presId="urn:microsoft.com/office/officeart/2005/8/layout/process1"/>
    <dgm:cxn modelId="{4CC6EF4F-AA8D-445C-B35A-EDDE635FF070}" type="presParOf" srcId="{6CB37738-E363-4902-B76D-EDBE04CE3240}" destId="{EEF4B50D-8043-4731-9DC0-55F05828404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349F43A1-30A0-4414-8687-AF6560D86E1B}" type="pres">
      <dgm:prSet presAssocID="{3CEC18E3-A447-4438-B5E6-5DDD56BCD7A6}" presName="node" presStyleLbl="node1" presStyleIdx="2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2" presStyleCnt="10"/>
      <dgm:spPr/>
    </dgm:pt>
    <dgm:pt modelId="{B6D15D86-E145-4B3A-8542-3382DE912AF7}" type="pres">
      <dgm:prSet presAssocID="{2ABF9A63-FC28-4E45-9922-62429B99BC61}" presName="connectorText" presStyleLbl="sibTrans2D1" presStyleIdx="2" presStyleCnt="10"/>
      <dgm:spPr/>
    </dgm:pt>
    <dgm:pt modelId="{7D740AC7-FDC2-4146-BBC5-0CBF24E740B9}" type="pres">
      <dgm:prSet presAssocID="{57E21EC3-AC66-417F-B67E-489665380416}" presName="node" presStyleLbl="node1" presStyleIdx="3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3" presStyleCnt="10"/>
      <dgm:spPr/>
    </dgm:pt>
    <dgm:pt modelId="{A983B7B1-2A46-43DF-9108-E1BEFD218215}" type="pres">
      <dgm:prSet presAssocID="{1B4B3EEC-A685-45F2-A126-EBD75027CE63}" presName="connectorText" presStyleLbl="sibTrans2D1" presStyleIdx="3" presStyleCnt="10"/>
      <dgm:spPr/>
    </dgm:pt>
    <dgm:pt modelId="{5A31D21B-28CE-4D8A-9BA5-1CCF6EA3C68B}" type="pres">
      <dgm:prSet presAssocID="{7B226645-7240-44F7-B28D-07608F97906A}" presName="node" presStyleLbl="node1" presStyleIdx="4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4" presStyleCnt="10"/>
      <dgm:spPr/>
    </dgm:pt>
    <dgm:pt modelId="{A6063BC7-2FFD-4D4E-9AC9-ACB1C78A6001}" type="pres">
      <dgm:prSet presAssocID="{73C25AF6-AB3B-4AD4-8231-C3AF9E0F3A3E}" presName="connectorText" presStyleLbl="sibTrans2D1" presStyleIdx="4" presStyleCnt="10"/>
      <dgm:spPr/>
    </dgm:pt>
    <dgm:pt modelId="{C1D91024-71E5-4685-8FF4-FA4F2B8139A0}" type="pres">
      <dgm:prSet presAssocID="{AC535950-E5FE-455A-83D4-FD2387CE79FF}" presName="node" presStyleLbl="node1" presStyleIdx="5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5" presStyleCnt="10"/>
      <dgm:spPr/>
    </dgm:pt>
    <dgm:pt modelId="{7348F6A0-DCE8-4052-A102-C7C098F78840}" type="pres">
      <dgm:prSet presAssocID="{8F8BE0EA-0CD9-4068-8A47-752C199A51F1}" presName="connectorText" presStyleLbl="sibTrans2D1" presStyleIdx="5" presStyleCnt="10"/>
      <dgm:spPr/>
    </dgm:pt>
    <dgm:pt modelId="{E6E9F5F9-ADAA-4843-98E9-EE1A86B01FDE}" type="pres">
      <dgm:prSet presAssocID="{1D1FBFDD-8213-421C-BCE3-5D8A85992FBB}" presName="node" presStyleLbl="node1" presStyleIdx="6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6" presStyleCnt="10"/>
      <dgm:spPr/>
    </dgm:pt>
    <dgm:pt modelId="{4A434CF7-B018-4397-A992-555DFE6B1445}" type="pres">
      <dgm:prSet presAssocID="{CBDB43DC-6290-40BF-95EB-3463E52A3FF8}" presName="connectorText" presStyleLbl="sibTrans2D1" presStyleIdx="6" presStyleCnt="10"/>
      <dgm:spPr/>
    </dgm:pt>
    <dgm:pt modelId="{1B07CA0F-2635-4BA7-92D3-468007E42696}" type="pres">
      <dgm:prSet presAssocID="{C36F8C14-BCD6-4D20-B61B-50042A92035D}" presName="node" presStyleLbl="node1" presStyleIdx="7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7" presStyleCnt="10"/>
      <dgm:spPr/>
    </dgm:pt>
    <dgm:pt modelId="{523AD248-098E-426D-A638-3DA2A79D010E}" type="pres">
      <dgm:prSet presAssocID="{8A5F3820-DEB1-4867-BED0-D41719453737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D6215532-6481-497F-BCD3-DDF48D75C854}" type="presOf" srcId="{8F8BE0EA-0CD9-4068-8A47-752C199A51F1}" destId="{8304368E-968B-4030-B1EB-F4117A4DCEC1}" srcOrd="0" destOrd="0" presId="urn:microsoft.com/office/officeart/2005/8/layout/process1"/>
    <dgm:cxn modelId="{52641633-E838-4287-B1A1-0FEFD6AAE2A0}" type="presOf" srcId="{25DD653B-B80B-49D2-9947-223F709D3CE5}" destId="{6A6A6DDF-D2D4-4CF1-A2C9-E82062C004D6}" srcOrd="0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E368938-077E-435F-A8C0-9726530C4785}" srcId="{FF80C0E9-4BBB-4B30-BC23-66C80CAA4A35}" destId="{AC535950-E5FE-455A-83D4-FD2387CE79FF}" srcOrd="5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4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3" destOrd="0" parTransId="{9B7DEECB-C7E0-48E0-87F1-113ADA43B497}" sibTransId="{1B4B3EEC-A685-45F2-A126-EBD75027CE63}"/>
    <dgm:cxn modelId="{FCE4F447-3E18-4BD2-90A1-988E2F2A2F36}" type="presOf" srcId="{AC535950-E5FE-455A-83D4-FD2387CE79FF}" destId="{C1D91024-71E5-4685-8FF4-FA4F2B8139A0}" srcOrd="0" destOrd="0" presId="urn:microsoft.com/office/officeart/2005/8/layout/process1"/>
    <dgm:cxn modelId="{C5D84B69-F447-405B-87FC-AB70DEFD0637}" type="presOf" srcId="{B8A3D433-4A80-4754-8101-65FA9D9BDBA6}" destId="{EEF4B50D-8043-4731-9DC0-55F058284043}" srcOrd="1" destOrd="0" presId="urn:microsoft.com/office/officeart/2005/8/layout/process1"/>
    <dgm:cxn modelId="{FE849B6A-377B-46D6-BE0F-6BFDE854CEF5}" type="presOf" srcId="{B8A3D433-4A80-4754-8101-65FA9D9BDBA6}" destId="{6CB37738-E363-4902-B76D-EDBE04CE3240}" srcOrd="0" destOrd="0" presId="urn:microsoft.com/office/officeart/2005/8/layout/process1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F1C35F7C-CE9A-4ACE-9CD4-407781D834E8}" type="presOf" srcId="{8F8BE0EA-0CD9-4068-8A47-752C199A51F1}" destId="{7348F6A0-DCE8-4052-A102-C7C098F78840}" srcOrd="1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6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72F43CE8-5D51-4E18-8787-5B91DB67282B}" srcId="{FF80C0E9-4BBB-4B30-BC23-66C80CAA4A35}" destId="{3CEC18E3-A447-4438-B5E6-5DDD56BCD7A6}" srcOrd="2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7" destOrd="0" parTransId="{929FF801-0D34-4DA7-89F5-DA65295A3F19}" sibTransId="{8A5F3820-DEB1-4867-BED0-D41719453737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C8D1DFC2-E85C-44DC-9B07-1DB5360670B9}" type="presParOf" srcId="{B83926D0-0721-4C2A-9779-A217ECDCE13C}" destId="{349F43A1-30A0-4414-8687-AF6560D86E1B}" srcOrd="4" destOrd="0" presId="urn:microsoft.com/office/officeart/2005/8/layout/process1"/>
    <dgm:cxn modelId="{71EB56D0-F2D0-4E3D-B0E2-E13257CD974E}" type="presParOf" srcId="{B83926D0-0721-4C2A-9779-A217ECDCE13C}" destId="{76CBD5D7-D95A-47B6-AFE3-D035EA482C8E}" srcOrd="5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6" destOrd="0" presId="urn:microsoft.com/office/officeart/2005/8/layout/process1"/>
    <dgm:cxn modelId="{F95D3D94-24D5-4EA2-BD00-7B51D12BC124}" type="presParOf" srcId="{B83926D0-0721-4C2A-9779-A217ECDCE13C}" destId="{6F0F4E84-3E01-488D-82B3-A56858A9B369}" srcOrd="7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8" destOrd="0" presId="urn:microsoft.com/office/officeart/2005/8/layout/process1"/>
    <dgm:cxn modelId="{DD03E0AF-0C80-4727-AE6F-6FC8CD8B3D56}" type="presParOf" srcId="{B83926D0-0721-4C2A-9779-A217ECDCE13C}" destId="{B1853EF9-80B0-4757-AA6D-6001C65259C9}" srcOrd="9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E7D808F6-C6EC-43AB-B0A5-C672FAD274A8}" type="presParOf" srcId="{B83926D0-0721-4C2A-9779-A217ECDCE13C}" destId="{C1D91024-71E5-4685-8FF4-FA4F2B8139A0}" srcOrd="10" destOrd="0" presId="urn:microsoft.com/office/officeart/2005/8/layout/process1"/>
    <dgm:cxn modelId="{CA7CFB5B-C372-4E5B-ACEC-BDE63B227305}" type="presParOf" srcId="{B83926D0-0721-4C2A-9779-A217ECDCE13C}" destId="{8304368E-968B-4030-B1EB-F4117A4DCEC1}" srcOrd="11" destOrd="0" presId="urn:microsoft.com/office/officeart/2005/8/layout/process1"/>
    <dgm:cxn modelId="{0B6284F5-E1F8-4804-B824-2C0AA3C3C554}" type="presParOf" srcId="{8304368E-968B-4030-B1EB-F4117A4DCEC1}" destId="{7348F6A0-DCE8-4052-A102-C7C098F78840}" srcOrd="0" destOrd="0" presId="urn:microsoft.com/office/officeart/2005/8/layout/process1"/>
    <dgm:cxn modelId="{B2FCD80E-04C6-4CF1-B416-D957C09D8D3E}" type="presParOf" srcId="{B83926D0-0721-4C2A-9779-A217ECDCE13C}" destId="{E6E9F5F9-ADAA-4843-98E9-EE1A86B01FDE}" srcOrd="12" destOrd="0" presId="urn:microsoft.com/office/officeart/2005/8/layout/process1"/>
    <dgm:cxn modelId="{78484FC9-FD05-4588-8086-DAD229533C5E}" type="presParOf" srcId="{B83926D0-0721-4C2A-9779-A217ECDCE13C}" destId="{BA3FEF9B-014F-4C1B-8881-EA9A0E9A74EE}" srcOrd="13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4" destOrd="0" presId="urn:microsoft.com/office/officeart/2005/8/layout/process1"/>
    <dgm:cxn modelId="{01110CDD-AD08-4604-B3B3-2F2B133DEF1C}" type="presParOf" srcId="{B83926D0-0721-4C2A-9779-A217ECDCE13C}" destId="{DD19E739-479B-4D55-9A4B-8B6F4E99F6E9}" srcOrd="15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6" destOrd="0" presId="urn:microsoft.com/office/officeart/2005/8/layout/process1"/>
    <dgm:cxn modelId="{6CA6F700-4EF0-45C6-9529-80520AC2EADE}" type="presParOf" srcId="{B83926D0-0721-4C2A-9779-A217ECDCE13C}" destId="{10315BFF-250C-4DD9-9BEE-757C730DA685}" srcOrd="17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8F5B63ED-6D4A-4DC3-BC5E-D4E54FB62514}" type="presParOf" srcId="{B83926D0-0721-4C2A-9779-A217ECDCE13C}" destId="{6A6A6DDF-D2D4-4CF1-A2C9-E82062C004D6}" srcOrd="18" destOrd="0" presId="urn:microsoft.com/office/officeart/2005/8/layout/process1"/>
    <dgm:cxn modelId="{36F2E022-9933-4D27-8875-546180D1357F}" type="presParOf" srcId="{B83926D0-0721-4C2A-9779-A217ECDCE13C}" destId="{6CB37738-E363-4902-B76D-EDBE04CE3240}" srcOrd="19" destOrd="0" presId="urn:microsoft.com/office/officeart/2005/8/layout/process1"/>
    <dgm:cxn modelId="{4CC6EF4F-AA8D-445C-B35A-EDDE635FF070}" type="presParOf" srcId="{6CB37738-E363-4902-B76D-EDBE04CE3240}" destId="{EEF4B50D-8043-4731-9DC0-55F05828404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57E21EC3-AC66-417F-B67E-48966538041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57E21EC3-AC66-417F-B67E-489665380416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C36F8C14-BCD6-4D20-B61B-50042A92035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C36F8C14-BCD6-4D20-B61B-50042A92035D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349F43A1-30A0-4414-8687-AF6560D86E1B}" type="pres">
      <dgm:prSet presAssocID="{3CEC18E3-A447-4438-B5E6-5DDD56BCD7A6}" presName="node" presStyleLbl="node1" presStyleIdx="2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2" presStyleCnt="10"/>
      <dgm:spPr/>
    </dgm:pt>
    <dgm:pt modelId="{B6D15D86-E145-4B3A-8542-3382DE912AF7}" type="pres">
      <dgm:prSet presAssocID="{2ABF9A63-FC28-4E45-9922-62429B99BC61}" presName="connectorText" presStyleLbl="sibTrans2D1" presStyleIdx="2" presStyleCnt="10"/>
      <dgm:spPr/>
    </dgm:pt>
    <dgm:pt modelId="{7D740AC7-FDC2-4146-BBC5-0CBF24E740B9}" type="pres">
      <dgm:prSet presAssocID="{57E21EC3-AC66-417F-B67E-489665380416}" presName="node" presStyleLbl="node1" presStyleIdx="3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3" presStyleCnt="10"/>
      <dgm:spPr/>
    </dgm:pt>
    <dgm:pt modelId="{A983B7B1-2A46-43DF-9108-E1BEFD218215}" type="pres">
      <dgm:prSet presAssocID="{1B4B3EEC-A685-45F2-A126-EBD75027CE63}" presName="connectorText" presStyleLbl="sibTrans2D1" presStyleIdx="3" presStyleCnt="10"/>
      <dgm:spPr/>
    </dgm:pt>
    <dgm:pt modelId="{5A31D21B-28CE-4D8A-9BA5-1CCF6EA3C68B}" type="pres">
      <dgm:prSet presAssocID="{7B226645-7240-44F7-B28D-07608F97906A}" presName="node" presStyleLbl="node1" presStyleIdx="4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4" presStyleCnt="10"/>
      <dgm:spPr/>
    </dgm:pt>
    <dgm:pt modelId="{A6063BC7-2FFD-4D4E-9AC9-ACB1C78A6001}" type="pres">
      <dgm:prSet presAssocID="{73C25AF6-AB3B-4AD4-8231-C3AF9E0F3A3E}" presName="connectorText" presStyleLbl="sibTrans2D1" presStyleIdx="4" presStyleCnt="10"/>
      <dgm:spPr/>
    </dgm:pt>
    <dgm:pt modelId="{C1D91024-71E5-4685-8FF4-FA4F2B8139A0}" type="pres">
      <dgm:prSet presAssocID="{AC535950-E5FE-455A-83D4-FD2387CE79FF}" presName="node" presStyleLbl="node1" presStyleIdx="5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5" presStyleCnt="10"/>
      <dgm:spPr/>
    </dgm:pt>
    <dgm:pt modelId="{7348F6A0-DCE8-4052-A102-C7C098F78840}" type="pres">
      <dgm:prSet presAssocID="{8F8BE0EA-0CD9-4068-8A47-752C199A51F1}" presName="connectorText" presStyleLbl="sibTrans2D1" presStyleIdx="5" presStyleCnt="10"/>
      <dgm:spPr/>
    </dgm:pt>
    <dgm:pt modelId="{E6E9F5F9-ADAA-4843-98E9-EE1A86B01FDE}" type="pres">
      <dgm:prSet presAssocID="{1D1FBFDD-8213-421C-BCE3-5D8A85992FBB}" presName="node" presStyleLbl="node1" presStyleIdx="6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6" presStyleCnt="10"/>
      <dgm:spPr/>
    </dgm:pt>
    <dgm:pt modelId="{4A434CF7-B018-4397-A992-555DFE6B1445}" type="pres">
      <dgm:prSet presAssocID="{CBDB43DC-6290-40BF-95EB-3463E52A3FF8}" presName="connectorText" presStyleLbl="sibTrans2D1" presStyleIdx="6" presStyleCnt="10"/>
      <dgm:spPr/>
    </dgm:pt>
    <dgm:pt modelId="{1B07CA0F-2635-4BA7-92D3-468007E42696}" type="pres">
      <dgm:prSet presAssocID="{C36F8C14-BCD6-4D20-B61B-50042A92035D}" presName="node" presStyleLbl="node1" presStyleIdx="7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7" presStyleCnt="10"/>
      <dgm:spPr/>
    </dgm:pt>
    <dgm:pt modelId="{523AD248-098E-426D-A638-3DA2A79D010E}" type="pres">
      <dgm:prSet presAssocID="{8A5F3820-DEB1-4867-BED0-D41719453737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D6215532-6481-497F-BCD3-DDF48D75C854}" type="presOf" srcId="{8F8BE0EA-0CD9-4068-8A47-752C199A51F1}" destId="{8304368E-968B-4030-B1EB-F4117A4DCEC1}" srcOrd="0" destOrd="0" presId="urn:microsoft.com/office/officeart/2005/8/layout/process1"/>
    <dgm:cxn modelId="{52641633-E838-4287-B1A1-0FEFD6AAE2A0}" type="presOf" srcId="{25DD653B-B80B-49D2-9947-223F709D3CE5}" destId="{6A6A6DDF-D2D4-4CF1-A2C9-E82062C004D6}" srcOrd="0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E368938-077E-435F-A8C0-9726530C4785}" srcId="{FF80C0E9-4BBB-4B30-BC23-66C80CAA4A35}" destId="{AC535950-E5FE-455A-83D4-FD2387CE79FF}" srcOrd="5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4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3" destOrd="0" parTransId="{9B7DEECB-C7E0-48E0-87F1-113ADA43B497}" sibTransId="{1B4B3EEC-A685-45F2-A126-EBD75027CE63}"/>
    <dgm:cxn modelId="{FCE4F447-3E18-4BD2-90A1-988E2F2A2F36}" type="presOf" srcId="{AC535950-E5FE-455A-83D4-FD2387CE79FF}" destId="{C1D91024-71E5-4685-8FF4-FA4F2B8139A0}" srcOrd="0" destOrd="0" presId="urn:microsoft.com/office/officeart/2005/8/layout/process1"/>
    <dgm:cxn modelId="{C5D84B69-F447-405B-87FC-AB70DEFD0637}" type="presOf" srcId="{B8A3D433-4A80-4754-8101-65FA9D9BDBA6}" destId="{EEF4B50D-8043-4731-9DC0-55F058284043}" srcOrd="1" destOrd="0" presId="urn:microsoft.com/office/officeart/2005/8/layout/process1"/>
    <dgm:cxn modelId="{FE849B6A-377B-46D6-BE0F-6BFDE854CEF5}" type="presOf" srcId="{B8A3D433-4A80-4754-8101-65FA9D9BDBA6}" destId="{6CB37738-E363-4902-B76D-EDBE04CE3240}" srcOrd="0" destOrd="0" presId="urn:microsoft.com/office/officeart/2005/8/layout/process1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F1C35F7C-CE9A-4ACE-9CD4-407781D834E8}" type="presOf" srcId="{8F8BE0EA-0CD9-4068-8A47-752C199A51F1}" destId="{7348F6A0-DCE8-4052-A102-C7C098F78840}" srcOrd="1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6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72F43CE8-5D51-4E18-8787-5B91DB67282B}" srcId="{FF80C0E9-4BBB-4B30-BC23-66C80CAA4A35}" destId="{3CEC18E3-A447-4438-B5E6-5DDD56BCD7A6}" srcOrd="2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7" destOrd="0" parTransId="{929FF801-0D34-4DA7-89F5-DA65295A3F19}" sibTransId="{8A5F3820-DEB1-4867-BED0-D41719453737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C8D1DFC2-E85C-44DC-9B07-1DB5360670B9}" type="presParOf" srcId="{B83926D0-0721-4C2A-9779-A217ECDCE13C}" destId="{349F43A1-30A0-4414-8687-AF6560D86E1B}" srcOrd="4" destOrd="0" presId="urn:microsoft.com/office/officeart/2005/8/layout/process1"/>
    <dgm:cxn modelId="{71EB56D0-F2D0-4E3D-B0E2-E13257CD974E}" type="presParOf" srcId="{B83926D0-0721-4C2A-9779-A217ECDCE13C}" destId="{76CBD5D7-D95A-47B6-AFE3-D035EA482C8E}" srcOrd="5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6" destOrd="0" presId="urn:microsoft.com/office/officeart/2005/8/layout/process1"/>
    <dgm:cxn modelId="{F95D3D94-24D5-4EA2-BD00-7B51D12BC124}" type="presParOf" srcId="{B83926D0-0721-4C2A-9779-A217ECDCE13C}" destId="{6F0F4E84-3E01-488D-82B3-A56858A9B369}" srcOrd="7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8" destOrd="0" presId="urn:microsoft.com/office/officeart/2005/8/layout/process1"/>
    <dgm:cxn modelId="{DD03E0AF-0C80-4727-AE6F-6FC8CD8B3D56}" type="presParOf" srcId="{B83926D0-0721-4C2A-9779-A217ECDCE13C}" destId="{B1853EF9-80B0-4757-AA6D-6001C65259C9}" srcOrd="9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E7D808F6-C6EC-43AB-B0A5-C672FAD274A8}" type="presParOf" srcId="{B83926D0-0721-4C2A-9779-A217ECDCE13C}" destId="{C1D91024-71E5-4685-8FF4-FA4F2B8139A0}" srcOrd="10" destOrd="0" presId="urn:microsoft.com/office/officeart/2005/8/layout/process1"/>
    <dgm:cxn modelId="{CA7CFB5B-C372-4E5B-ACEC-BDE63B227305}" type="presParOf" srcId="{B83926D0-0721-4C2A-9779-A217ECDCE13C}" destId="{8304368E-968B-4030-B1EB-F4117A4DCEC1}" srcOrd="11" destOrd="0" presId="urn:microsoft.com/office/officeart/2005/8/layout/process1"/>
    <dgm:cxn modelId="{0B6284F5-E1F8-4804-B824-2C0AA3C3C554}" type="presParOf" srcId="{8304368E-968B-4030-B1EB-F4117A4DCEC1}" destId="{7348F6A0-DCE8-4052-A102-C7C098F78840}" srcOrd="0" destOrd="0" presId="urn:microsoft.com/office/officeart/2005/8/layout/process1"/>
    <dgm:cxn modelId="{B2FCD80E-04C6-4CF1-B416-D957C09D8D3E}" type="presParOf" srcId="{B83926D0-0721-4C2A-9779-A217ECDCE13C}" destId="{E6E9F5F9-ADAA-4843-98E9-EE1A86B01FDE}" srcOrd="12" destOrd="0" presId="urn:microsoft.com/office/officeart/2005/8/layout/process1"/>
    <dgm:cxn modelId="{78484FC9-FD05-4588-8086-DAD229533C5E}" type="presParOf" srcId="{B83926D0-0721-4C2A-9779-A217ECDCE13C}" destId="{BA3FEF9B-014F-4C1B-8881-EA9A0E9A74EE}" srcOrd="13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4" destOrd="0" presId="urn:microsoft.com/office/officeart/2005/8/layout/process1"/>
    <dgm:cxn modelId="{01110CDD-AD08-4604-B3B3-2F2B133DEF1C}" type="presParOf" srcId="{B83926D0-0721-4C2A-9779-A217ECDCE13C}" destId="{DD19E739-479B-4D55-9A4B-8B6F4E99F6E9}" srcOrd="15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6" destOrd="0" presId="urn:microsoft.com/office/officeart/2005/8/layout/process1"/>
    <dgm:cxn modelId="{6CA6F700-4EF0-45C6-9529-80520AC2EADE}" type="presParOf" srcId="{B83926D0-0721-4C2A-9779-A217ECDCE13C}" destId="{10315BFF-250C-4DD9-9BEE-757C730DA685}" srcOrd="17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8F5B63ED-6D4A-4DC3-BC5E-D4E54FB62514}" type="presParOf" srcId="{B83926D0-0721-4C2A-9779-A217ECDCE13C}" destId="{6A6A6DDF-D2D4-4CF1-A2C9-E82062C004D6}" srcOrd="18" destOrd="0" presId="urn:microsoft.com/office/officeart/2005/8/layout/process1"/>
    <dgm:cxn modelId="{36F2E022-9933-4D27-8875-546180D1357F}" type="presParOf" srcId="{B83926D0-0721-4C2A-9779-A217ECDCE13C}" destId="{6CB37738-E363-4902-B76D-EDBE04CE3240}" srcOrd="19" destOrd="0" presId="urn:microsoft.com/office/officeart/2005/8/layout/process1"/>
    <dgm:cxn modelId="{4CC6EF4F-AA8D-445C-B35A-EDDE635FF070}" type="presParOf" srcId="{6CB37738-E363-4902-B76D-EDBE04CE3240}" destId="{EEF4B50D-8043-4731-9DC0-55F05828404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349F43A1-30A0-4414-8687-AF6560D86E1B}" type="pres">
      <dgm:prSet presAssocID="{3CEC18E3-A447-4438-B5E6-5DDD56BCD7A6}" presName="node" presStyleLbl="node1" presStyleIdx="2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2" presStyleCnt="10"/>
      <dgm:spPr/>
    </dgm:pt>
    <dgm:pt modelId="{B6D15D86-E145-4B3A-8542-3382DE912AF7}" type="pres">
      <dgm:prSet presAssocID="{2ABF9A63-FC28-4E45-9922-62429B99BC61}" presName="connectorText" presStyleLbl="sibTrans2D1" presStyleIdx="2" presStyleCnt="10"/>
      <dgm:spPr/>
    </dgm:pt>
    <dgm:pt modelId="{7D740AC7-FDC2-4146-BBC5-0CBF24E740B9}" type="pres">
      <dgm:prSet presAssocID="{57E21EC3-AC66-417F-B67E-489665380416}" presName="node" presStyleLbl="node1" presStyleIdx="3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3" presStyleCnt="10"/>
      <dgm:spPr/>
    </dgm:pt>
    <dgm:pt modelId="{A983B7B1-2A46-43DF-9108-E1BEFD218215}" type="pres">
      <dgm:prSet presAssocID="{1B4B3EEC-A685-45F2-A126-EBD75027CE63}" presName="connectorText" presStyleLbl="sibTrans2D1" presStyleIdx="3" presStyleCnt="10"/>
      <dgm:spPr/>
    </dgm:pt>
    <dgm:pt modelId="{5A31D21B-28CE-4D8A-9BA5-1CCF6EA3C68B}" type="pres">
      <dgm:prSet presAssocID="{7B226645-7240-44F7-B28D-07608F97906A}" presName="node" presStyleLbl="node1" presStyleIdx="4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4" presStyleCnt="10"/>
      <dgm:spPr/>
    </dgm:pt>
    <dgm:pt modelId="{A6063BC7-2FFD-4D4E-9AC9-ACB1C78A6001}" type="pres">
      <dgm:prSet presAssocID="{73C25AF6-AB3B-4AD4-8231-C3AF9E0F3A3E}" presName="connectorText" presStyleLbl="sibTrans2D1" presStyleIdx="4" presStyleCnt="10"/>
      <dgm:spPr/>
    </dgm:pt>
    <dgm:pt modelId="{C1D91024-71E5-4685-8FF4-FA4F2B8139A0}" type="pres">
      <dgm:prSet presAssocID="{AC535950-E5FE-455A-83D4-FD2387CE79FF}" presName="node" presStyleLbl="node1" presStyleIdx="5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5" presStyleCnt="10"/>
      <dgm:spPr/>
    </dgm:pt>
    <dgm:pt modelId="{7348F6A0-DCE8-4052-A102-C7C098F78840}" type="pres">
      <dgm:prSet presAssocID="{8F8BE0EA-0CD9-4068-8A47-752C199A51F1}" presName="connectorText" presStyleLbl="sibTrans2D1" presStyleIdx="5" presStyleCnt="10"/>
      <dgm:spPr/>
    </dgm:pt>
    <dgm:pt modelId="{E6E9F5F9-ADAA-4843-98E9-EE1A86B01FDE}" type="pres">
      <dgm:prSet presAssocID="{1D1FBFDD-8213-421C-BCE3-5D8A85992FBB}" presName="node" presStyleLbl="node1" presStyleIdx="6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6" presStyleCnt="10"/>
      <dgm:spPr/>
    </dgm:pt>
    <dgm:pt modelId="{4A434CF7-B018-4397-A992-555DFE6B1445}" type="pres">
      <dgm:prSet presAssocID="{CBDB43DC-6290-40BF-95EB-3463E52A3FF8}" presName="connectorText" presStyleLbl="sibTrans2D1" presStyleIdx="6" presStyleCnt="10"/>
      <dgm:spPr/>
    </dgm:pt>
    <dgm:pt modelId="{1B07CA0F-2635-4BA7-92D3-468007E42696}" type="pres">
      <dgm:prSet presAssocID="{C36F8C14-BCD6-4D20-B61B-50042A92035D}" presName="node" presStyleLbl="node1" presStyleIdx="7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7" presStyleCnt="10"/>
      <dgm:spPr/>
    </dgm:pt>
    <dgm:pt modelId="{523AD248-098E-426D-A638-3DA2A79D010E}" type="pres">
      <dgm:prSet presAssocID="{8A5F3820-DEB1-4867-BED0-D41719453737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D6215532-6481-497F-BCD3-DDF48D75C854}" type="presOf" srcId="{8F8BE0EA-0CD9-4068-8A47-752C199A51F1}" destId="{8304368E-968B-4030-B1EB-F4117A4DCEC1}" srcOrd="0" destOrd="0" presId="urn:microsoft.com/office/officeart/2005/8/layout/process1"/>
    <dgm:cxn modelId="{52641633-E838-4287-B1A1-0FEFD6AAE2A0}" type="presOf" srcId="{25DD653B-B80B-49D2-9947-223F709D3CE5}" destId="{6A6A6DDF-D2D4-4CF1-A2C9-E82062C004D6}" srcOrd="0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E368938-077E-435F-A8C0-9726530C4785}" srcId="{FF80C0E9-4BBB-4B30-BC23-66C80CAA4A35}" destId="{AC535950-E5FE-455A-83D4-FD2387CE79FF}" srcOrd="5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4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3" destOrd="0" parTransId="{9B7DEECB-C7E0-48E0-87F1-113ADA43B497}" sibTransId="{1B4B3EEC-A685-45F2-A126-EBD75027CE63}"/>
    <dgm:cxn modelId="{FCE4F447-3E18-4BD2-90A1-988E2F2A2F36}" type="presOf" srcId="{AC535950-E5FE-455A-83D4-FD2387CE79FF}" destId="{C1D91024-71E5-4685-8FF4-FA4F2B8139A0}" srcOrd="0" destOrd="0" presId="urn:microsoft.com/office/officeart/2005/8/layout/process1"/>
    <dgm:cxn modelId="{C5D84B69-F447-405B-87FC-AB70DEFD0637}" type="presOf" srcId="{B8A3D433-4A80-4754-8101-65FA9D9BDBA6}" destId="{EEF4B50D-8043-4731-9DC0-55F058284043}" srcOrd="1" destOrd="0" presId="urn:microsoft.com/office/officeart/2005/8/layout/process1"/>
    <dgm:cxn modelId="{FE849B6A-377B-46D6-BE0F-6BFDE854CEF5}" type="presOf" srcId="{B8A3D433-4A80-4754-8101-65FA9D9BDBA6}" destId="{6CB37738-E363-4902-B76D-EDBE04CE3240}" srcOrd="0" destOrd="0" presId="urn:microsoft.com/office/officeart/2005/8/layout/process1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F1C35F7C-CE9A-4ACE-9CD4-407781D834E8}" type="presOf" srcId="{8F8BE0EA-0CD9-4068-8A47-752C199A51F1}" destId="{7348F6A0-DCE8-4052-A102-C7C098F78840}" srcOrd="1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6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72F43CE8-5D51-4E18-8787-5B91DB67282B}" srcId="{FF80C0E9-4BBB-4B30-BC23-66C80CAA4A35}" destId="{3CEC18E3-A447-4438-B5E6-5DDD56BCD7A6}" srcOrd="2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7" destOrd="0" parTransId="{929FF801-0D34-4DA7-89F5-DA65295A3F19}" sibTransId="{8A5F3820-DEB1-4867-BED0-D41719453737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C8D1DFC2-E85C-44DC-9B07-1DB5360670B9}" type="presParOf" srcId="{B83926D0-0721-4C2A-9779-A217ECDCE13C}" destId="{349F43A1-30A0-4414-8687-AF6560D86E1B}" srcOrd="4" destOrd="0" presId="urn:microsoft.com/office/officeart/2005/8/layout/process1"/>
    <dgm:cxn modelId="{71EB56D0-F2D0-4E3D-B0E2-E13257CD974E}" type="presParOf" srcId="{B83926D0-0721-4C2A-9779-A217ECDCE13C}" destId="{76CBD5D7-D95A-47B6-AFE3-D035EA482C8E}" srcOrd="5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6" destOrd="0" presId="urn:microsoft.com/office/officeart/2005/8/layout/process1"/>
    <dgm:cxn modelId="{F95D3D94-24D5-4EA2-BD00-7B51D12BC124}" type="presParOf" srcId="{B83926D0-0721-4C2A-9779-A217ECDCE13C}" destId="{6F0F4E84-3E01-488D-82B3-A56858A9B369}" srcOrd="7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8" destOrd="0" presId="urn:microsoft.com/office/officeart/2005/8/layout/process1"/>
    <dgm:cxn modelId="{DD03E0AF-0C80-4727-AE6F-6FC8CD8B3D56}" type="presParOf" srcId="{B83926D0-0721-4C2A-9779-A217ECDCE13C}" destId="{B1853EF9-80B0-4757-AA6D-6001C65259C9}" srcOrd="9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E7D808F6-C6EC-43AB-B0A5-C672FAD274A8}" type="presParOf" srcId="{B83926D0-0721-4C2A-9779-A217ECDCE13C}" destId="{C1D91024-71E5-4685-8FF4-FA4F2B8139A0}" srcOrd="10" destOrd="0" presId="urn:microsoft.com/office/officeart/2005/8/layout/process1"/>
    <dgm:cxn modelId="{CA7CFB5B-C372-4E5B-ACEC-BDE63B227305}" type="presParOf" srcId="{B83926D0-0721-4C2A-9779-A217ECDCE13C}" destId="{8304368E-968B-4030-B1EB-F4117A4DCEC1}" srcOrd="11" destOrd="0" presId="urn:microsoft.com/office/officeart/2005/8/layout/process1"/>
    <dgm:cxn modelId="{0B6284F5-E1F8-4804-B824-2C0AA3C3C554}" type="presParOf" srcId="{8304368E-968B-4030-B1EB-F4117A4DCEC1}" destId="{7348F6A0-DCE8-4052-A102-C7C098F78840}" srcOrd="0" destOrd="0" presId="urn:microsoft.com/office/officeart/2005/8/layout/process1"/>
    <dgm:cxn modelId="{B2FCD80E-04C6-4CF1-B416-D957C09D8D3E}" type="presParOf" srcId="{B83926D0-0721-4C2A-9779-A217ECDCE13C}" destId="{E6E9F5F9-ADAA-4843-98E9-EE1A86B01FDE}" srcOrd="12" destOrd="0" presId="urn:microsoft.com/office/officeart/2005/8/layout/process1"/>
    <dgm:cxn modelId="{78484FC9-FD05-4588-8086-DAD229533C5E}" type="presParOf" srcId="{B83926D0-0721-4C2A-9779-A217ECDCE13C}" destId="{BA3FEF9B-014F-4C1B-8881-EA9A0E9A74EE}" srcOrd="13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4" destOrd="0" presId="urn:microsoft.com/office/officeart/2005/8/layout/process1"/>
    <dgm:cxn modelId="{01110CDD-AD08-4604-B3B3-2F2B133DEF1C}" type="presParOf" srcId="{B83926D0-0721-4C2A-9779-A217ECDCE13C}" destId="{DD19E739-479B-4D55-9A4B-8B6F4E99F6E9}" srcOrd="15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6" destOrd="0" presId="urn:microsoft.com/office/officeart/2005/8/layout/process1"/>
    <dgm:cxn modelId="{6CA6F700-4EF0-45C6-9529-80520AC2EADE}" type="presParOf" srcId="{B83926D0-0721-4C2A-9779-A217ECDCE13C}" destId="{10315BFF-250C-4DD9-9BEE-757C730DA685}" srcOrd="17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8F5B63ED-6D4A-4DC3-BC5E-D4E54FB62514}" type="presParOf" srcId="{B83926D0-0721-4C2A-9779-A217ECDCE13C}" destId="{6A6A6DDF-D2D4-4CF1-A2C9-E82062C004D6}" srcOrd="18" destOrd="0" presId="urn:microsoft.com/office/officeart/2005/8/layout/process1"/>
    <dgm:cxn modelId="{36F2E022-9933-4D27-8875-546180D1357F}" type="presParOf" srcId="{B83926D0-0721-4C2A-9779-A217ECDCE13C}" destId="{6CB37738-E363-4902-B76D-EDBE04CE3240}" srcOrd="19" destOrd="0" presId="urn:microsoft.com/office/officeart/2005/8/layout/process1"/>
    <dgm:cxn modelId="{4CC6EF4F-AA8D-445C-B35A-EDDE635FF070}" type="presParOf" srcId="{6CB37738-E363-4902-B76D-EDBE04CE3240}" destId="{EEF4B50D-8043-4731-9DC0-55F05828404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57E21EC3-AC66-417F-B67E-48966538041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57E21EC3-AC66-417F-B67E-489665380416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02C3E7-8BDF-4FE6-9FA5-2D0316926F5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/>
        </a:p>
      </dgm:t>
    </dgm:pt>
    <dgm:pt modelId="{1DFE6CAB-BE8E-41EF-A070-60C34732F830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/>
        </a:p>
      </dgm:t>
    </dgm:pt>
    <dgm:pt modelId="{FE33414C-155A-4621-B6C5-0B6F74F99BFD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/>
        </a:p>
      </dgm:t>
    </dgm:pt>
    <dgm:pt modelId="{156B7A4F-1464-4CFB-8A6A-572BEDBF397B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dgm:pt modelId="{6FF22EE4-1787-4F54-ADCF-D91D1B16261B}">
      <dgm:prSet phldrT="[Text]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B4B9B32E-486C-49B9-9447-968A689B9327}" type="sibTrans" cxnId="{04766773-8E7D-4132-AFB6-91C874F40CC2}">
      <dgm:prSet/>
      <dgm:spPr/>
      <dgm:t>
        <a:bodyPr/>
        <a:lstStyle/>
        <a:p>
          <a:endParaRPr lang="en-IL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5"/>
      <dgm:spPr/>
    </dgm:pt>
    <dgm:pt modelId="{4872C322-1182-4C25-9EEE-B7F33A8E2B39}" type="pres">
      <dgm:prSet presAssocID="{9C4EA5C5-AFA3-4B9F-AF13-1AE01F9F949F}" presName="connectorText" presStyleLbl="sibTrans2D1" presStyleIdx="0" presStyleCnt="5"/>
      <dgm:spPr/>
    </dgm:pt>
    <dgm:pt modelId="{E6638469-D3F9-430F-8CF9-FFD21285EC7D}" type="pres">
      <dgm:prSet presAssocID="{1DFE6CAB-BE8E-41EF-A070-60C34732F830}" presName="node" presStyleLbl="node1" presStyleIdx="1" presStyleCnt="6">
        <dgm:presLayoutVars>
          <dgm:bulletEnabled val="1"/>
        </dgm:presLayoutVars>
      </dgm:prSet>
      <dgm:spPr/>
    </dgm:pt>
    <dgm:pt modelId="{A02DB098-7B29-42D3-8530-2232BF49D70C}" type="pres">
      <dgm:prSet presAssocID="{00E44238-3A08-4E27-80B5-A0C39AD01C12}" presName="sibTrans" presStyleLbl="sibTrans2D1" presStyleIdx="1" presStyleCnt="5"/>
      <dgm:spPr/>
    </dgm:pt>
    <dgm:pt modelId="{D4FEF97B-BB1A-4500-BA47-C3D83397A821}" type="pres">
      <dgm:prSet presAssocID="{00E44238-3A08-4E27-80B5-A0C39AD01C12}" presName="connectorText" presStyleLbl="sibTrans2D1" presStyleIdx="1" presStyleCnt="5"/>
      <dgm:spPr/>
    </dgm:pt>
    <dgm:pt modelId="{1CDB8275-87AD-4786-AF94-A35116955559}" type="pres">
      <dgm:prSet presAssocID="{FE33414C-155A-4621-B6C5-0B6F74F99BFD}" presName="node" presStyleLbl="node1" presStyleIdx="2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2" presStyleCnt="5"/>
      <dgm:spPr/>
    </dgm:pt>
    <dgm:pt modelId="{49215DF0-C94D-4159-997D-389BB6E14EDA}" type="pres">
      <dgm:prSet presAssocID="{60E10D91-3B87-4D96-B547-12DB0A65BFDC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B6069359-9D68-4C4A-A7CC-22B79A6E51DE}" type="pres">
      <dgm:prSet presAssocID="{6FF22EE4-1787-4F54-ADCF-D91D1B16261B}" presName="node" presStyleLbl="node1" presStyleIdx="4" presStyleCnt="6">
        <dgm:presLayoutVars>
          <dgm:bulletEnabled val="1"/>
        </dgm:presLayoutVars>
      </dgm:prSet>
      <dgm:spPr/>
    </dgm:pt>
    <dgm:pt modelId="{29FE8452-E451-4279-AD7E-3083C01C74E9}" type="pres">
      <dgm:prSet presAssocID="{B4B9B32E-486C-49B9-9447-968A689B9327}" presName="sibTrans" presStyleLbl="sibTrans2D1" presStyleIdx="4" presStyleCnt="5"/>
      <dgm:spPr/>
    </dgm:pt>
    <dgm:pt modelId="{A6ED205F-83E5-4B04-86B8-CF18090FBC04}" type="pres">
      <dgm:prSet presAssocID="{B4B9B32E-486C-49B9-9447-968A689B9327}" presName="connectorText" presStyleLbl="sibTrans2D1" presStyleIdx="4" presStyleCnt="5"/>
      <dgm:spPr/>
    </dgm:pt>
    <dgm:pt modelId="{88E57735-705C-4D7D-98E2-03C0980FADDA}" type="pres">
      <dgm:prSet presAssocID="{156B7A4F-1464-4CFB-8A6A-572BEDBF397B}" presName="node" presStyleLbl="node1" presStyleIdx="5" presStyleCnt="6">
        <dgm:presLayoutVars>
          <dgm:bulletEnabled val="1"/>
        </dgm:presLayoutVars>
      </dgm:prSet>
      <dgm:spPr/>
    </dgm:pt>
  </dgm:ptLst>
  <dgm:cxnLst>
    <dgm:cxn modelId="{9034200F-4307-4BD1-8B4D-4856F4B68F5E}" type="presOf" srcId="{00E44238-3A08-4E27-80B5-A0C39AD01C12}" destId="{D4FEF97B-BB1A-4500-BA47-C3D83397A821}" srcOrd="1" destOrd="0" presId="urn:microsoft.com/office/officeart/2005/8/layout/process1"/>
    <dgm:cxn modelId="{1011971E-CD45-496D-BDED-A07D3C045E60}" type="presOf" srcId="{D92484C3-9CBF-418D-8FA9-E1DB4A2F391C}" destId="{4647D7D1-AF01-4682-960D-4FBF0A0891E4}" srcOrd="0" destOrd="0" presId="urn:microsoft.com/office/officeart/2005/8/layout/process1"/>
    <dgm:cxn modelId="{095DE123-6954-4EA4-B0CA-919427AEC0DB}" type="presOf" srcId="{156B7A4F-1464-4CFB-8A6A-572BEDBF397B}" destId="{88E57735-705C-4D7D-98E2-03C0980FADDA}" srcOrd="0" destOrd="0" presId="urn:microsoft.com/office/officeart/2005/8/layout/process1"/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E9B46633-F9A8-4F89-88DE-F0A91C4D6566}" type="presOf" srcId="{1DFE6CAB-BE8E-41EF-A070-60C34732F830}" destId="{E6638469-D3F9-430F-8CF9-FFD21285EC7D}" srcOrd="0" destOrd="0" presId="urn:microsoft.com/office/officeart/2005/8/layout/process1"/>
    <dgm:cxn modelId="{28726635-ECE1-448E-9F24-99D972F73078}" type="presOf" srcId="{60E10D91-3B87-4D96-B547-12DB0A65BFDC}" destId="{49215DF0-C94D-4159-997D-389BB6E14EDA}" srcOrd="1" destOrd="0" presId="urn:microsoft.com/office/officeart/2005/8/layout/process1"/>
    <dgm:cxn modelId="{1B139C3B-A994-4BFD-B71B-6FFA4E3B7F7F}" type="presOf" srcId="{B4B9B32E-486C-49B9-9447-968A689B9327}" destId="{A6ED205F-83E5-4B04-86B8-CF18090FBC04}" srcOrd="1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4C87B53C-C3A7-4B0E-B141-4A9F48EE47DC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5" destOrd="0" parTransId="{A018CFAC-01BA-4375-BC1F-ECA1BEB6DB8A}" sibTransId="{FA7D2090-AC8F-4C25-8B5A-DFEFAAD73308}"/>
    <dgm:cxn modelId="{04766773-8E7D-4132-AFB6-91C874F40CC2}" srcId="{EEB64352-BBA6-4AD8-8B58-96AD41D31B3E}" destId="{6FF22EE4-1787-4F54-ADCF-D91D1B16261B}" srcOrd="4" destOrd="0" parTransId="{BD6CBC8A-5F14-4F13-8010-8C7D54E5741F}" sibTransId="{B4B9B32E-486C-49B9-9447-968A689B9327}"/>
    <dgm:cxn modelId="{0BB43155-367B-485F-A995-94C8B8173DA1}" type="presOf" srcId="{9C4EA5C5-AFA3-4B9F-AF13-1AE01F9F949F}" destId="{4872C322-1182-4C25-9EEE-B7F33A8E2B39}" srcOrd="1" destOrd="0" presId="urn:microsoft.com/office/officeart/2005/8/layout/process1"/>
    <dgm:cxn modelId="{42B98959-B716-479D-9183-25A1CE07C9EF}" type="presOf" srcId="{00E44238-3A08-4E27-80B5-A0C39AD01C12}" destId="{A02DB098-7B29-42D3-8530-2232BF49D70C}" srcOrd="0" destOrd="0" presId="urn:microsoft.com/office/officeart/2005/8/layout/process1"/>
    <dgm:cxn modelId="{35319F7D-063E-4173-99B4-CCBCAEE68C93}" srcId="{EEB64352-BBA6-4AD8-8B58-96AD41D31B3E}" destId="{1DFE6CAB-BE8E-41EF-A070-60C34732F830}" srcOrd="1" destOrd="0" parTransId="{4BBF6CDD-0EF7-4592-B04A-EB0B29AEF7D7}" sibTransId="{00E44238-3A08-4E27-80B5-A0C39AD01C12}"/>
    <dgm:cxn modelId="{25ECA8A8-ACD9-411E-BD5D-6642DB3992E9}" type="presOf" srcId="{DBAA5AA3-5B7A-498B-BDD1-A4069450BC02}" destId="{686F3227-B913-45A9-B70A-53A123F63095}" srcOrd="0" destOrd="0" presId="urn:microsoft.com/office/officeart/2005/8/layout/process1"/>
    <dgm:cxn modelId="{696013A9-9DCC-4D0D-8323-8C63C588163C}" type="presOf" srcId="{B4B9B32E-486C-49B9-9447-968A689B9327}" destId="{29FE8452-E451-4279-AD7E-3083C01C74E9}" srcOrd="0" destOrd="0" presId="urn:microsoft.com/office/officeart/2005/8/layout/process1"/>
    <dgm:cxn modelId="{0F9ECEBD-3428-4D70-8BFB-217BC55D1FB5}" type="presOf" srcId="{6FF22EE4-1787-4F54-ADCF-D91D1B16261B}" destId="{B6069359-9D68-4C4A-A7CC-22B79A6E51DE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2A9FDBF-2897-45E2-B286-82139A6FDAA1}" type="presOf" srcId="{D92484C3-9CBF-418D-8FA9-E1DB4A2F391C}" destId="{A60C7226-F66E-4532-A603-87E7170192BF}" srcOrd="1" destOrd="0" presId="urn:microsoft.com/office/officeart/2005/8/layout/process1"/>
    <dgm:cxn modelId="{21F216DF-5004-4157-B6F6-18633383EB38}" type="presOf" srcId="{60E10D91-3B87-4D96-B547-12DB0A65BFDC}" destId="{3F62F37F-DB12-474B-B9A3-F9228E5A4993}" srcOrd="0" destOrd="0" presId="urn:microsoft.com/office/officeart/2005/8/layout/process1"/>
    <dgm:cxn modelId="{680BF7E4-EAD7-42F3-9B99-476D98CCBC69}" type="presOf" srcId="{3402C3E7-8BDF-4FE6-9FA5-2D0316926F52}" destId="{3BE51A65-1AC2-41AB-8577-044741C99638}" srcOrd="0" destOrd="0" presId="urn:microsoft.com/office/officeart/2005/8/layout/process1"/>
    <dgm:cxn modelId="{68EC24E8-EFB1-479D-BA33-CD7FEDE10DC1}" type="presOf" srcId="{9C4EA5C5-AFA3-4B9F-AF13-1AE01F9F949F}" destId="{18C9B985-A480-4B8B-9CF9-FE996E7E4071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EB8631FB-D3A9-4A0A-8679-0A9B11DB55E1}" type="presParOf" srcId="{09A90F91-868B-4DE2-98E7-D231013C8A23}" destId="{3BE51A65-1AC2-41AB-8577-044741C99638}" srcOrd="0" destOrd="0" presId="urn:microsoft.com/office/officeart/2005/8/layout/process1"/>
    <dgm:cxn modelId="{9DF1452D-616E-4BA4-81CA-4ECB34DA3E26}" type="presParOf" srcId="{09A90F91-868B-4DE2-98E7-D231013C8A23}" destId="{18C9B985-A480-4B8B-9CF9-FE996E7E4071}" srcOrd="1" destOrd="0" presId="urn:microsoft.com/office/officeart/2005/8/layout/process1"/>
    <dgm:cxn modelId="{DC3FC00B-B331-4273-9645-722BA970FAAD}" type="presParOf" srcId="{18C9B985-A480-4B8B-9CF9-FE996E7E4071}" destId="{4872C322-1182-4C25-9EEE-B7F33A8E2B39}" srcOrd="0" destOrd="0" presId="urn:microsoft.com/office/officeart/2005/8/layout/process1"/>
    <dgm:cxn modelId="{AA6F50E8-08CB-4B5D-BEA4-C923C7E7BBD6}" type="presParOf" srcId="{09A90F91-868B-4DE2-98E7-D231013C8A23}" destId="{E6638469-D3F9-430F-8CF9-FFD21285EC7D}" srcOrd="2" destOrd="0" presId="urn:microsoft.com/office/officeart/2005/8/layout/process1"/>
    <dgm:cxn modelId="{3A50D565-C65F-415E-88AB-3FAB80BA2EF3}" type="presParOf" srcId="{09A90F91-868B-4DE2-98E7-D231013C8A23}" destId="{A02DB098-7B29-42D3-8530-2232BF49D70C}" srcOrd="3" destOrd="0" presId="urn:microsoft.com/office/officeart/2005/8/layout/process1"/>
    <dgm:cxn modelId="{DCEF80E9-E57E-465F-826A-FC9CAA6C56A2}" type="presParOf" srcId="{A02DB098-7B29-42D3-8530-2232BF49D70C}" destId="{D4FEF97B-BB1A-4500-BA47-C3D83397A821}" srcOrd="0" destOrd="0" presId="urn:microsoft.com/office/officeart/2005/8/layout/process1"/>
    <dgm:cxn modelId="{E1EF4A84-46CD-4FA2-BD5E-EEEEBF19DAD5}" type="presParOf" srcId="{09A90F91-868B-4DE2-98E7-D231013C8A23}" destId="{1CDB8275-87AD-4786-AF94-A35116955559}" srcOrd="4" destOrd="0" presId="urn:microsoft.com/office/officeart/2005/8/layout/process1"/>
    <dgm:cxn modelId="{B7BC3466-1FC0-46E0-B738-78CB66711321}" type="presParOf" srcId="{09A90F91-868B-4DE2-98E7-D231013C8A23}" destId="{3F62F37F-DB12-474B-B9A3-F9228E5A4993}" srcOrd="5" destOrd="0" presId="urn:microsoft.com/office/officeart/2005/8/layout/process1"/>
    <dgm:cxn modelId="{F8BDCCF8-13A1-4D14-B8BB-DE74A6EF04B6}" type="presParOf" srcId="{3F62F37F-DB12-474B-B9A3-F9228E5A4993}" destId="{49215DF0-C94D-4159-997D-389BB6E14EDA}" srcOrd="0" destOrd="0" presId="urn:microsoft.com/office/officeart/2005/8/layout/process1"/>
    <dgm:cxn modelId="{A886E8E9-7CA9-4EDA-A1E8-5F4AF104FEF3}" type="presParOf" srcId="{09A90F91-868B-4DE2-98E7-D231013C8A23}" destId="{686F3227-B913-45A9-B70A-53A123F63095}" srcOrd="6" destOrd="0" presId="urn:microsoft.com/office/officeart/2005/8/layout/process1"/>
    <dgm:cxn modelId="{E322D750-4495-4C20-93D4-91FC479413AD}" type="presParOf" srcId="{09A90F91-868B-4DE2-98E7-D231013C8A23}" destId="{4647D7D1-AF01-4682-960D-4FBF0A0891E4}" srcOrd="7" destOrd="0" presId="urn:microsoft.com/office/officeart/2005/8/layout/process1"/>
    <dgm:cxn modelId="{21AC2F5E-C3E2-430C-A629-8B648A6FA415}" type="presParOf" srcId="{4647D7D1-AF01-4682-960D-4FBF0A0891E4}" destId="{A60C7226-F66E-4532-A603-87E7170192BF}" srcOrd="0" destOrd="0" presId="urn:microsoft.com/office/officeart/2005/8/layout/process1"/>
    <dgm:cxn modelId="{F5234E61-596F-448C-8E56-CB07C493F895}" type="presParOf" srcId="{09A90F91-868B-4DE2-98E7-D231013C8A23}" destId="{B6069359-9D68-4C4A-A7CC-22B79A6E51DE}" srcOrd="8" destOrd="0" presId="urn:microsoft.com/office/officeart/2005/8/layout/process1"/>
    <dgm:cxn modelId="{1AB24CBB-9D48-4420-8A32-626EA76CA861}" type="presParOf" srcId="{09A90F91-868B-4DE2-98E7-D231013C8A23}" destId="{29FE8452-E451-4279-AD7E-3083C01C74E9}" srcOrd="9" destOrd="0" presId="urn:microsoft.com/office/officeart/2005/8/layout/process1"/>
    <dgm:cxn modelId="{2EC1F653-24B6-4CF6-BC72-83303F4EE6B0}" type="presParOf" srcId="{29FE8452-E451-4279-AD7E-3083C01C74E9}" destId="{A6ED205F-83E5-4B04-86B8-CF18090FBC04}" srcOrd="0" destOrd="0" presId="urn:microsoft.com/office/officeart/2005/8/layout/process1"/>
    <dgm:cxn modelId="{4737C75B-41A6-4EAB-8C5D-1DDD1E7E706A}" type="presParOf" srcId="{09A90F91-868B-4DE2-98E7-D231013C8A23}" destId="{88E57735-705C-4D7D-98E2-03C0980FADD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C36F8C14-BCD6-4D20-B61B-50042A92035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C36F8C14-BCD6-4D20-B61B-50042A92035D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1B07CA0F-2635-4BA7-92D3-468007E42696}" type="pres">
      <dgm:prSet presAssocID="{C36F8C14-BCD6-4D20-B61B-50042A92035D}" presName="node" presStyleLbl="node1" presStyleIdx="0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0" presStyleCnt="10"/>
      <dgm:spPr/>
    </dgm:pt>
    <dgm:pt modelId="{523AD248-098E-426D-A638-3DA2A79D010E}" type="pres">
      <dgm:prSet presAssocID="{8A5F3820-DEB1-4867-BED0-D41719453737}" presName="connectorText" presStyleLbl="sibTrans2D1" presStyleIdx="0" presStyleCnt="10"/>
      <dgm:spPr/>
    </dgm:pt>
    <dgm:pt modelId="{A3ADA21B-3B55-4F0A-9557-7B3E0029CE14}" type="pres">
      <dgm:prSet presAssocID="{40AFBEB8-F159-4D5A-A457-33753BBE3D66}" presName="node" presStyleLbl="node1" presStyleIdx="1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1" presStyleCnt="10"/>
      <dgm:spPr/>
    </dgm:pt>
    <dgm:pt modelId="{93D996DA-93DC-4EF9-9261-E4D0E3508B98}" type="pres">
      <dgm:prSet presAssocID="{BB6EBFE8-BAF5-46E9-9F0F-756D37DA6C85}" presName="connectorText" presStyleLbl="sibTrans2D1" presStyleIdx="1" presStyleCnt="10"/>
      <dgm:spPr/>
    </dgm:pt>
    <dgm:pt modelId="{73AF0682-4B88-4EDF-B2F7-F969EB6F3CDF}" type="pres">
      <dgm:prSet presAssocID="{E735FAB4-0B54-4673-9E5F-00FF5C80EFE4}" presName="node" presStyleLbl="node1" presStyleIdx="2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2" presStyleCnt="10"/>
      <dgm:spPr/>
    </dgm:pt>
    <dgm:pt modelId="{2A085F31-09A2-4D58-99B7-D9E730A76D41}" type="pres">
      <dgm:prSet presAssocID="{016F8C28-9D67-4882-9B60-E49E6ECBE439}" presName="connectorText" presStyleLbl="sibTrans2D1" presStyleIdx="2" presStyleCnt="10"/>
      <dgm:spPr/>
    </dgm:pt>
    <dgm:pt modelId="{349F43A1-30A0-4414-8687-AF6560D86E1B}" type="pres">
      <dgm:prSet presAssocID="{3CEC18E3-A447-4438-B5E6-5DDD56BCD7A6}" presName="node" presStyleLbl="node1" presStyleIdx="3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3" presStyleCnt="10"/>
      <dgm:spPr/>
    </dgm:pt>
    <dgm:pt modelId="{B6D15D86-E145-4B3A-8542-3382DE912AF7}" type="pres">
      <dgm:prSet presAssocID="{2ABF9A63-FC28-4E45-9922-62429B99BC61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5A31D21B-28CE-4D8A-9BA5-1CCF6EA3C68B}" type="pres">
      <dgm:prSet presAssocID="{7B226645-7240-44F7-B28D-07608F97906A}" presName="node" presStyleLbl="node1" presStyleIdx="5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5" presStyleCnt="10"/>
      <dgm:spPr/>
    </dgm:pt>
    <dgm:pt modelId="{A6063BC7-2FFD-4D4E-9AC9-ACB1C78A6001}" type="pres">
      <dgm:prSet presAssocID="{73C25AF6-AB3B-4AD4-8231-C3AF9E0F3A3E}" presName="connectorText" presStyleLbl="sibTrans2D1" presStyleIdx="5" presStyleCnt="10"/>
      <dgm:spPr/>
    </dgm:pt>
    <dgm:pt modelId="{C1D91024-71E5-4685-8FF4-FA4F2B8139A0}" type="pres">
      <dgm:prSet presAssocID="{AC535950-E5FE-455A-83D4-FD2387CE79FF}" presName="node" presStyleLbl="node1" presStyleIdx="6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6" presStyleCnt="10"/>
      <dgm:spPr/>
    </dgm:pt>
    <dgm:pt modelId="{7348F6A0-DCE8-4052-A102-C7C098F78840}" type="pres">
      <dgm:prSet presAssocID="{8F8BE0EA-0CD9-4068-8A47-752C199A51F1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0D65F03-6984-4938-8B0B-5E288B7BF7EC}" type="presOf" srcId="{BB6EBFE8-BAF5-46E9-9F0F-756D37DA6C85}" destId="{93D996DA-93DC-4EF9-9261-E4D0E3508B98}" srcOrd="1" destOrd="0" presId="urn:microsoft.com/office/officeart/2005/8/layout/process1"/>
    <dgm:cxn modelId="{64754004-94DD-4BB2-BC48-0F7694F11173}" type="presOf" srcId="{40AFBEB8-F159-4D5A-A457-33753BBE3D66}" destId="{A3ADA21B-3B55-4F0A-9557-7B3E0029CE14}" srcOrd="0" destOrd="0" presId="urn:microsoft.com/office/officeart/2005/8/layout/process1"/>
    <dgm:cxn modelId="{A4FC4004-2A4F-45BC-881F-DD9EE9C39897}" type="presOf" srcId="{8F8BE0EA-0CD9-4068-8A47-752C199A51F1}" destId="{8304368E-968B-4030-B1EB-F4117A4DCEC1}" srcOrd="0" destOrd="0" presId="urn:microsoft.com/office/officeart/2005/8/layout/process1"/>
    <dgm:cxn modelId="{E337AC08-EAB4-4141-B7CA-B50EF0882DF7}" type="presOf" srcId="{B8A3D433-4A80-4754-8101-65FA9D9BDBA6}" destId="{EEF4B50D-8043-4731-9DC0-55F058284043}" srcOrd="1" destOrd="0" presId="urn:microsoft.com/office/officeart/2005/8/layout/process1"/>
    <dgm:cxn modelId="{521E640A-A386-478A-9874-A5D877516956}" type="presOf" srcId="{09733721-9E89-427C-AFB7-B256D0AC4F2C}" destId="{BEA2B7A9-3896-4E63-AEA3-C3C281CCE72E}" srcOrd="0" destOrd="0" presId="urn:microsoft.com/office/officeart/2005/8/layout/process1"/>
    <dgm:cxn modelId="{F4C1010C-7EBC-423F-81BD-B2D53448B4A7}" type="presOf" srcId="{CBDB43DC-6290-40BF-95EB-3463E52A3FF8}" destId="{4A434CF7-B018-4397-A992-555DFE6B1445}" srcOrd="1" destOrd="0" presId="urn:microsoft.com/office/officeart/2005/8/layout/process1"/>
    <dgm:cxn modelId="{8C7A7718-0983-4305-B113-788F8E853C7E}" type="presOf" srcId="{57E21EC3-AC66-417F-B67E-489665380416}" destId="{7D740AC7-FDC2-4146-BBC5-0CBF24E740B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336D211C-7936-4C39-8A89-58B6D52F4ED5}" type="presOf" srcId="{3CEC18E3-A447-4438-B5E6-5DDD56BCD7A6}" destId="{349F43A1-30A0-4414-8687-AF6560D86E1B}" srcOrd="0" destOrd="0" presId="urn:microsoft.com/office/officeart/2005/8/layout/process1"/>
    <dgm:cxn modelId="{9CD48E1D-5795-4DBE-B059-B50C6DBFC08E}" type="presOf" srcId="{8A5F3820-DEB1-4867-BED0-D41719453737}" destId="{523AD248-098E-426D-A638-3DA2A79D010E}" srcOrd="1" destOrd="0" presId="urn:microsoft.com/office/officeart/2005/8/layout/process1"/>
    <dgm:cxn modelId="{36424822-9B6C-4A4C-9E0E-56DC306F81CF}" type="presOf" srcId="{1B4B3EEC-A685-45F2-A126-EBD75027CE63}" destId="{6F0F4E84-3E01-488D-82B3-A56858A9B369}" srcOrd="0" destOrd="0" presId="urn:microsoft.com/office/officeart/2005/8/layout/process1"/>
    <dgm:cxn modelId="{7D0AA022-05C7-41AF-9E8C-C89AEFD58D9C}" type="presOf" srcId="{1B4B3EEC-A685-45F2-A126-EBD75027CE63}" destId="{A983B7B1-2A46-43DF-9108-E1BEFD218215}" srcOrd="1" destOrd="0" presId="urn:microsoft.com/office/officeart/2005/8/layout/process1"/>
    <dgm:cxn modelId="{D8C89623-8D69-4E51-A7B7-019D495F1A27}" type="presOf" srcId="{BB6EBFE8-BAF5-46E9-9F0F-756D37DA6C85}" destId="{EEC09AAC-FBFE-44C8-942A-716D5B339BF7}" srcOrd="0" destOrd="0" presId="urn:microsoft.com/office/officeart/2005/8/layout/process1"/>
    <dgm:cxn modelId="{3F51D033-88B0-49CC-8AE8-80085302797A}" type="presOf" srcId="{2ABF9A63-FC28-4E45-9922-62429B99BC61}" destId="{B6D15D86-E145-4B3A-8542-3382DE912AF7}" srcOrd="1" destOrd="0" presId="urn:microsoft.com/office/officeart/2005/8/layout/process1"/>
    <dgm:cxn modelId="{FAC2A435-AF2C-40EE-B25E-7C9D9D7520F6}" type="presOf" srcId="{8A5F3820-DEB1-4867-BED0-D41719453737}" destId="{DD19E739-479B-4D55-9A4B-8B6F4E99F6E9}" srcOrd="0" destOrd="0" presId="urn:microsoft.com/office/officeart/2005/8/layout/process1"/>
    <dgm:cxn modelId="{9905FD35-8222-459E-981E-7F23D3925C23}" type="presOf" srcId="{B8A3D433-4A80-4754-8101-65FA9D9BDBA6}" destId="{6CB37738-E363-4902-B76D-EDBE04CE3240}" srcOrd="0" destOrd="0" presId="urn:microsoft.com/office/officeart/2005/8/layout/process1"/>
    <dgm:cxn modelId="{5E368938-077E-435F-A8C0-9726530C4785}" srcId="{FF80C0E9-4BBB-4B30-BC23-66C80CAA4A35}" destId="{AC535950-E5FE-455A-83D4-FD2387CE79FF}" srcOrd="6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5" destOrd="0" parTransId="{AD639B18-3683-4852-9ECB-10A66CBFB27E}" sibTransId="{73C25AF6-AB3B-4AD4-8231-C3AF9E0F3A3E}"/>
    <dgm:cxn modelId="{41B5363B-BED4-4206-ABBC-7531553D2B9D}" type="presOf" srcId="{E735FAB4-0B54-4673-9E5F-00FF5C80EFE4}" destId="{73AF0682-4B88-4EDF-B2F7-F969EB6F3CDF}" srcOrd="0" destOrd="0" presId="urn:microsoft.com/office/officeart/2005/8/layout/process1"/>
    <dgm:cxn modelId="{4DCFBC5E-0EDE-47EB-B179-3F8034E72921}" type="presOf" srcId="{73C25AF6-AB3B-4AD4-8231-C3AF9E0F3A3E}" destId="{B1853EF9-80B0-4757-AA6D-6001C65259C9}" srcOrd="0" destOrd="0" presId="urn:microsoft.com/office/officeart/2005/8/layout/process1"/>
    <dgm:cxn modelId="{D8DB5C44-E9E9-475A-88F9-82008A1D2899}" srcId="{FF80C0E9-4BBB-4B30-BC23-66C80CAA4A35}" destId="{40AFBEB8-F159-4D5A-A457-33753BBE3D66}" srcOrd="1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3407FC4A-E25D-4C7A-90D4-434BF71C0B55}" type="presOf" srcId="{8F8BE0EA-0CD9-4068-8A47-752C199A51F1}" destId="{7348F6A0-DCE8-4052-A102-C7C098F78840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719D952-AD99-4014-BF74-FF308FD05D88}" type="presOf" srcId="{25DD653B-B80B-49D2-9947-223F709D3CE5}" destId="{6A6A6DDF-D2D4-4CF1-A2C9-E82062C004D6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C8BD7D59-BA3C-4E9E-9553-B58475039FD4}" type="presOf" srcId="{73C25AF6-AB3B-4AD4-8231-C3AF9E0F3A3E}" destId="{A6063BC7-2FFD-4D4E-9AC9-ACB1C78A6001}" srcOrd="1" destOrd="0" presId="urn:microsoft.com/office/officeart/2005/8/layout/process1"/>
    <dgm:cxn modelId="{BA8B1F7B-FDDB-4176-B905-D307A27CF1F8}" type="presOf" srcId="{4E8A1D03-0F41-44A1-9806-EA6B3B0C35CD}" destId="{10315BFF-250C-4DD9-9BEE-757C730DA685}" srcOrd="0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0B5EF983-F4FA-4190-87D0-35234C47B17A}" type="presOf" srcId="{7B226645-7240-44F7-B28D-07608F97906A}" destId="{5A31D21B-28CE-4D8A-9BA5-1CCF6EA3C68B}" srcOrd="0" destOrd="0" presId="urn:microsoft.com/office/officeart/2005/8/layout/process1"/>
    <dgm:cxn modelId="{4A55B58C-D5A6-48D9-A678-1B79A1400655}" type="presOf" srcId="{C36F8C14-BCD6-4D20-B61B-50042A92035D}" destId="{1B07CA0F-2635-4BA7-92D3-468007E42696}" srcOrd="0" destOrd="0" presId="urn:microsoft.com/office/officeart/2005/8/layout/process1"/>
    <dgm:cxn modelId="{CCF6C399-5645-4754-B2CD-55FBA1A3B6F8}" type="presOf" srcId="{016F8C28-9D67-4882-9B60-E49E6ECBE439}" destId="{D587B307-3A11-4CEC-A314-AC0CCA1BE7F3}" srcOrd="0" destOrd="0" presId="urn:microsoft.com/office/officeart/2005/8/layout/process1"/>
    <dgm:cxn modelId="{AA855F9D-6E4A-4412-94D5-F4D88A15DFA2}" type="presOf" srcId="{016F8C28-9D67-4882-9B60-E49E6ECBE439}" destId="{2A085F31-09A2-4D58-99B7-D9E730A76D41}" srcOrd="1" destOrd="0" presId="urn:microsoft.com/office/officeart/2005/8/layout/process1"/>
    <dgm:cxn modelId="{EBD996A9-3378-491D-A6F2-43E46F319365}" srcId="{FF80C0E9-4BBB-4B30-BC23-66C80CAA4A35}" destId="{E735FAB4-0B54-4673-9E5F-00FF5C80EFE4}" srcOrd="2" destOrd="0" parTransId="{D21B94E8-A229-4FC0-958F-6943B205833D}" sibTransId="{016F8C28-9D67-4882-9B60-E49E6ECBE439}"/>
    <dgm:cxn modelId="{2A50B4AA-74A6-40A5-B859-A4AB3F745F74}" type="presOf" srcId="{4E8A1D03-0F41-44A1-9806-EA6B3B0C35CD}" destId="{8F1B64DD-4D2E-4D51-883A-0122BB78F0A3}" srcOrd="1" destOrd="0" presId="urn:microsoft.com/office/officeart/2005/8/layout/process1"/>
    <dgm:cxn modelId="{3861A7B4-A520-4307-8852-349B0B9D2120}" type="presOf" srcId="{CE17BAE2-A62F-490F-942A-636667838EBD}" destId="{218BAEC8-ED67-4306-AF11-832AD641D73C}" srcOrd="0" destOrd="0" presId="urn:microsoft.com/office/officeart/2005/8/layout/process1"/>
    <dgm:cxn modelId="{380460CD-4558-4B63-B83F-C1F6A9463F44}" type="presOf" srcId="{CBDB43DC-6290-40BF-95EB-3463E52A3FF8}" destId="{BA3FEF9B-014F-4C1B-8881-EA9A0E9A74E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72F43CE8-5D51-4E18-8787-5B91DB67282B}" srcId="{FF80C0E9-4BBB-4B30-BC23-66C80CAA4A35}" destId="{3CEC18E3-A447-4438-B5E6-5DDD56BCD7A6}" srcOrd="3" destOrd="0" parTransId="{4E9CFA4A-24F4-4E12-BC2C-785EBCE146B7}" sibTransId="{2ABF9A63-FC28-4E45-9922-62429B99BC61}"/>
    <dgm:cxn modelId="{C24531ED-2D0D-4DB1-9A63-DB45C49BD47C}" srcId="{FF80C0E9-4BBB-4B30-BC23-66C80CAA4A35}" destId="{C36F8C14-BCD6-4D20-B61B-50042A92035D}" srcOrd="0" destOrd="0" parTransId="{929FF801-0D34-4DA7-89F5-DA65295A3F19}" sibTransId="{8A5F3820-DEB1-4867-BED0-D41719453737}"/>
    <dgm:cxn modelId="{754DCBED-1846-4AA3-8979-EC213B23208D}" type="presOf" srcId="{1D1FBFDD-8213-421C-BCE3-5D8A85992FBB}" destId="{E6E9F5F9-ADAA-4843-98E9-EE1A86B01FDE}" srcOrd="0" destOrd="0" presId="urn:microsoft.com/office/officeart/2005/8/layout/process1"/>
    <dgm:cxn modelId="{F7AE78F6-1FE4-49F0-BA4F-58F553E24A83}" type="presOf" srcId="{AC535950-E5FE-455A-83D4-FD2387CE79FF}" destId="{C1D91024-71E5-4685-8FF4-FA4F2B8139A0}" srcOrd="0" destOrd="0" presId="urn:microsoft.com/office/officeart/2005/8/layout/process1"/>
    <dgm:cxn modelId="{0EFB0FF7-C875-4063-B84B-9AC270FFF7DB}" type="presOf" srcId="{2ABF9A63-FC28-4E45-9922-62429B99BC61}" destId="{76CBD5D7-D95A-47B6-AFE3-D035EA482C8E}" srcOrd="0" destOrd="0" presId="urn:microsoft.com/office/officeart/2005/8/layout/process1"/>
    <dgm:cxn modelId="{A96121B5-2046-443D-A8A7-D920741D093C}" type="presParOf" srcId="{B83926D0-0721-4C2A-9779-A217ECDCE13C}" destId="{1B07CA0F-2635-4BA7-92D3-468007E42696}" srcOrd="0" destOrd="0" presId="urn:microsoft.com/office/officeart/2005/8/layout/process1"/>
    <dgm:cxn modelId="{25C959E6-E1EA-4AED-908A-716595412E9D}" type="presParOf" srcId="{B83926D0-0721-4C2A-9779-A217ECDCE13C}" destId="{DD19E739-479B-4D55-9A4B-8B6F4E99F6E9}" srcOrd="1" destOrd="0" presId="urn:microsoft.com/office/officeart/2005/8/layout/process1"/>
    <dgm:cxn modelId="{A92BADAD-BCB4-4135-B431-48615E5E23D2}" type="presParOf" srcId="{DD19E739-479B-4D55-9A4B-8B6F4E99F6E9}" destId="{523AD248-098E-426D-A638-3DA2A79D010E}" srcOrd="0" destOrd="0" presId="urn:microsoft.com/office/officeart/2005/8/layout/process1"/>
    <dgm:cxn modelId="{7F5F3BB0-BD1B-4E1E-B23C-363BDEF54BD3}" type="presParOf" srcId="{B83926D0-0721-4C2A-9779-A217ECDCE13C}" destId="{A3ADA21B-3B55-4F0A-9557-7B3E0029CE14}" srcOrd="2" destOrd="0" presId="urn:microsoft.com/office/officeart/2005/8/layout/process1"/>
    <dgm:cxn modelId="{2C5307BE-7F1E-4F2D-B978-4E09C85CADBD}" type="presParOf" srcId="{B83926D0-0721-4C2A-9779-A217ECDCE13C}" destId="{EEC09AAC-FBFE-44C8-942A-716D5B339BF7}" srcOrd="3" destOrd="0" presId="urn:microsoft.com/office/officeart/2005/8/layout/process1"/>
    <dgm:cxn modelId="{E05764F9-8292-4900-BA3E-F93BBB69F59D}" type="presParOf" srcId="{EEC09AAC-FBFE-44C8-942A-716D5B339BF7}" destId="{93D996DA-93DC-4EF9-9261-E4D0E3508B98}" srcOrd="0" destOrd="0" presId="urn:microsoft.com/office/officeart/2005/8/layout/process1"/>
    <dgm:cxn modelId="{4EF889BB-48C0-4427-B356-F1481166C3FD}" type="presParOf" srcId="{B83926D0-0721-4C2A-9779-A217ECDCE13C}" destId="{73AF0682-4B88-4EDF-B2F7-F969EB6F3CDF}" srcOrd="4" destOrd="0" presId="urn:microsoft.com/office/officeart/2005/8/layout/process1"/>
    <dgm:cxn modelId="{9D68757F-053A-483B-81A0-477F95312A32}" type="presParOf" srcId="{B83926D0-0721-4C2A-9779-A217ECDCE13C}" destId="{D587B307-3A11-4CEC-A314-AC0CCA1BE7F3}" srcOrd="5" destOrd="0" presId="urn:microsoft.com/office/officeart/2005/8/layout/process1"/>
    <dgm:cxn modelId="{225C698E-45D0-4B72-A46C-F8F531B8FDE4}" type="presParOf" srcId="{D587B307-3A11-4CEC-A314-AC0CCA1BE7F3}" destId="{2A085F31-09A2-4D58-99B7-D9E730A76D41}" srcOrd="0" destOrd="0" presId="urn:microsoft.com/office/officeart/2005/8/layout/process1"/>
    <dgm:cxn modelId="{B1E16404-AD4A-402A-954A-EE483C6EB6FB}" type="presParOf" srcId="{B83926D0-0721-4C2A-9779-A217ECDCE13C}" destId="{349F43A1-30A0-4414-8687-AF6560D86E1B}" srcOrd="6" destOrd="0" presId="urn:microsoft.com/office/officeart/2005/8/layout/process1"/>
    <dgm:cxn modelId="{A6439895-93BB-47FC-9FBD-EBA26A250F23}" type="presParOf" srcId="{B83926D0-0721-4C2A-9779-A217ECDCE13C}" destId="{76CBD5D7-D95A-47B6-AFE3-D035EA482C8E}" srcOrd="7" destOrd="0" presId="urn:microsoft.com/office/officeart/2005/8/layout/process1"/>
    <dgm:cxn modelId="{C26052CF-311C-42C4-AC6C-87ECB30A9982}" type="presParOf" srcId="{76CBD5D7-D95A-47B6-AFE3-D035EA482C8E}" destId="{B6D15D86-E145-4B3A-8542-3382DE912AF7}" srcOrd="0" destOrd="0" presId="urn:microsoft.com/office/officeart/2005/8/layout/process1"/>
    <dgm:cxn modelId="{B8C78AD5-774C-4C28-A427-581E987AAA0F}" type="presParOf" srcId="{B83926D0-0721-4C2A-9779-A217ECDCE13C}" destId="{7D740AC7-FDC2-4146-BBC5-0CBF24E740B9}" srcOrd="8" destOrd="0" presId="urn:microsoft.com/office/officeart/2005/8/layout/process1"/>
    <dgm:cxn modelId="{D950386C-A0BB-4766-B3C5-7584FDA5AD79}" type="presParOf" srcId="{B83926D0-0721-4C2A-9779-A217ECDCE13C}" destId="{6F0F4E84-3E01-488D-82B3-A56858A9B369}" srcOrd="9" destOrd="0" presId="urn:microsoft.com/office/officeart/2005/8/layout/process1"/>
    <dgm:cxn modelId="{F76523D8-702F-48DD-9A79-531E2847855D}" type="presParOf" srcId="{6F0F4E84-3E01-488D-82B3-A56858A9B369}" destId="{A983B7B1-2A46-43DF-9108-E1BEFD218215}" srcOrd="0" destOrd="0" presId="urn:microsoft.com/office/officeart/2005/8/layout/process1"/>
    <dgm:cxn modelId="{EB1ADA76-E8AE-48C2-BB82-DED05C6F97D2}" type="presParOf" srcId="{B83926D0-0721-4C2A-9779-A217ECDCE13C}" destId="{5A31D21B-28CE-4D8A-9BA5-1CCF6EA3C68B}" srcOrd="10" destOrd="0" presId="urn:microsoft.com/office/officeart/2005/8/layout/process1"/>
    <dgm:cxn modelId="{128B4916-5E06-4DE5-8004-9F029897D297}" type="presParOf" srcId="{B83926D0-0721-4C2A-9779-A217ECDCE13C}" destId="{B1853EF9-80B0-4757-AA6D-6001C65259C9}" srcOrd="11" destOrd="0" presId="urn:microsoft.com/office/officeart/2005/8/layout/process1"/>
    <dgm:cxn modelId="{24AD85A3-A732-4FBB-A336-62756726AFB9}" type="presParOf" srcId="{B1853EF9-80B0-4757-AA6D-6001C65259C9}" destId="{A6063BC7-2FFD-4D4E-9AC9-ACB1C78A6001}" srcOrd="0" destOrd="0" presId="urn:microsoft.com/office/officeart/2005/8/layout/process1"/>
    <dgm:cxn modelId="{56945976-7DC7-4921-B793-34E2575E28D3}" type="presParOf" srcId="{B83926D0-0721-4C2A-9779-A217ECDCE13C}" destId="{C1D91024-71E5-4685-8FF4-FA4F2B8139A0}" srcOrd="12" destOrd="0" presId="urn:microsoft.com/office/officeart/2005/8/layout/process1"/>
    <dgm:cxn modelId="{C691B1AD-D2E5-4478-ABEC-6BD296A397D9}" type="presParOf" srcId="{B83926D0-0721-4C2A-9779-A217ECDCE13C}" destId="{8304368E-968B-4030-B1EB-F4117A4DCEC1}" srcOrd="13" destOrd="0" presId="urn:microsoft.com/office/officeart/2005/8/layout/process1"/>
    <dgm:cxn modelId="{0859C4B3-775B-4321-AB55-1350B4433D30}" type="presParOf" srcId="{8304368E-968B-4030-B1EB-F4117A4DCEC1}" destId="{7348F6A0-DCE8-4052-A102-C7C098F78840}" srcOrd="0" destOrd="0" presId="urn:microsoft.com/office/officeart/2005/8/layout/process1"/>
    <dgm:cxn modelId="{5C5F4FF6-19C3-4AAD-A614-B8C950CFC47B}" type="presParOf" srcId="{B83926D0-0721-4C2A-9779-A217ECDCE13C}" destId="{E6E9F5F9-ADAA-4843-98E9-EE1A86B01FDE}" srcOrd="14" destOrd="0" presId="urn:microsoft.com/office/officeart/2005/8/layout/process1"/>
    <dgm:cxn modelId="{A9BE620D-383E-4D78-B892-430A434C49B4}" type="presParOf" srcId="{B83926D0-0721-4C2A-9779-A217ECDCE13C}" destId="{BA3FEF9B-014F-4C1B-8881-EA9A0E9A74EE}" srcOrd="15" destOrd="0" presId="urn:microsoft.com/office/officeart/2005/8/layout/process1"/>
    <dgm:cxn modelId="{DEF99BD4-1828-4661-B4FF-8493EA88BCA5}" type="presParOf" srcId="{BA3FEF9B-014F-4C1B-8881-EA9A0E9A74EE}" destId="{4A434CF7-B018-4397-A992-555DFE6B1445}" srcOrd="0" destOrd="0" presId="urn:microsoft.com/office/officeart/2005/8/layout/process1"/>
    <dgm:cxn modelId="{5C33561B-A169-4A6F-8DFC-79F54261DD26}" type="presParOf" srcId="{B83926D0-0721-4C2A-9779-A217ECDCE13C}" destId="{BEA2B7A9-3896-4E63-AEA3-C3C281CCE72E}" srcOrd="16" destOrd="0" presId="urn:microsoft.com/office/officeart/2005/8/layout/process1"/>
    <dgm:cxn modelId="{16B147BC-968A-48BA-BC8D-9C368CB0D8C3}" type="presParOf" srcId="{B83926D0-0721-4C2A-9779-A217ECDCE13C}" destId="{10315BFF-250C-4DD9-9BEE-757C730DA685}" srcOrd="17" destOrd="0" presId="urn:microsoft.com/office/officeart/2005/8/layout/process1"/>
    <dgm:cxn modelId="{52228E04-1538-49A5-AE8E-6EFF5ADA5DF1}" type="presParOf" srcId="{10315BFF-250C-4DD9-9BEE-757C730DA685}" destId="{8F1B64DD-4D2E-4D51-883A-0122BB78F0A3}" srcOrd="0" destOrd="0" presId="urn:microsoft.com/office/officeart/2005/8/layout/process1"/>
    <dgm:cxn modelId="{E7FEEBCA-E094-4A43-82D3-E44A428FC56C}" type="presParOf" srcId="{B83926D0-0721-4C2A-9779-A217ECDCE13C}" destId="{6A6A6DDF-D2D4-4CF1-A2C9-E82062C004D6}" srcOrd="18" destOrd="0" presId="urn:microsoft.com/office/officeart/2005/8/layout/process1"/>
    <dgm:cxn modelId="{93D4F3D7-7E40-4A6B-8C36-3898823E36FF}" type="presParOf" srcId="{B83926D0-0721-4C2A-9779-A217ECDCE13C}" destId="{6CB37738-E363-4902-B76D-EDBE04CE3240}" srcOrd="19" destOrd="0" presId="urn:microsoft.com/office/officeart/2005/8/layout/process1"/>
    <dgm:cxn modelId="{50450E9D-53C5-411C-8C92-80CCAC8588C0}" type="presParOf" srcId="{6CB37738-E363-4902-B76D-EDBE04CE3240}" destId="{EEF4B50D-8043-4731-9DC0-55F058284043}" srcOrd="0" destOrd="0" presId="urn:microsoft.com/office/officeart/2005/8/layout/process1"/>
    <dgm:cxn modelId="{1B18C16F-4C39-49BB-88D4-7684B8F0ACEC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1B07CA0F-2635-4BA7-92D3-468007E42696}" type="pres">
      <dgm:prSet presAssocID="{C36F8C14-BCD6-4D20-B61B-50042A92035D}" presName="node" presStyleLbl="node1" presStyleIdx="0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0" presStyleCnt="10"/>
      <dgm:spPr/>
    </dgm:pt>
    <dgm:pt modelId="{523AD248-098E-426D-A638-3DA2A79D010E}" type="pres">
      <dgm:prSet presAssocID="{8A5F3820-DEB1-4867-BED0-D41719453737}" presName="connectorText" presStyleLbl="sibTrans2D1" presStyleIdx="0" presStyleCnt="10"/>
      <dgm:spPr/>
    </dgm:pt>
    <dgm:pt modelId="{A3ADA21B-3B55-4F0A-9557-7B3E0029CE14}" type="pres">
      <dgm:prSet presAssocID="{40AFBEB8-F159-4D5A-A457-33753BBE3D66}" presName="node" presStyleLbl="node1" presStyleIdx="1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1" presStyleCnt="10"/>
      <dgm:spPr/>
    </dgm:pt>
    <dgm:pt modelId="{93D996DA-93DC-4EF9-9261-E4D0E3508B98}" type="pres">
      <dgm:prSet presAssocID="{BB6EBFE8-BAF5-46E9-9F0F-756D37DA6C85}" presName="connectorText" presStyleLbl="sibTrans2D1" presStyleIdx="1" presStyleCnt="10"/>
      <dgm:spPr/>
    </dgm:pt>
    <dgm:pt modelId="{73AF0682-4B88-4EDF-B2F7-F969EB6F3CDF}" type="pres">
      <dgm:prSet presAssocID="{E735FAB4-0B54-4673-9E5F-00FF5C80EFE4}" presName="node" presStyleLbl="node1" presStyleIdx="2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2" presStyleCnt="10"/>
      <dgm:spPr/>
    </dgm:pt>
    <dgm:pt modelId="{2A085F31-09A2-4D58-99B7-D9E730A76D41}" type="pres">
      <dgm:prSet presAssocID="{016F8C28-9D67-4882-9B60-E49E6ECBE439}" presName="connectorText" presStyleLbl="sibTrans2D1" presStyleIdx="2" presStyleCnt="10"/>
      <dgm:spPr/>
    </dgm:pt>
    <dgm:pt modelId="{349F43A1-30A0-4414-8687-AF6560D86E1B}" type="pres">
      <dgm:prSet presAssocID="{3CEC18E3-A447-4438-B5E6-5DDD56BCD7A6}" presName="node" presStyleLbl="node1" presStyleIdx="3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3" presStyleCnt="10"/>
      <dgm:spPr/>
    </dgm:pt>
    <dgm:pt modelId="{B6D15D86-E145-4B3A-8542-3382DE912AF7}" type="pres">
      <dgm:prSet presAssocID="{2ABF9A63-FC28-4E45-9922-62429B99BC61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5A31D21B-28CE-4D8A-9BA5-1CCF6EA3C68B}" type="pres">
      <dgm:prSet presAssocID="{7B226645-7240-44F7-B28D-07608F97906A}" presName="node" presStyleLbl="node1" presStyleIdx="5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5" presStyleCnt="10"/>
      <dgm:spPr/>
    </dgm:pt>
    <dgm:pt modelId="{A6063BC7-2FFD-4D4E-9AC9-ACB1C78A6001}" type="pres">
      <dgm:prSet presAssocID="{73C25AF6-AB3B-4AD4-8231-C3AF9E0F3A3E}" presName="connectorText" presStyleLbl="sibTrans2D1" presStyleIdx="5" presStyleCnt="10"/>
      <dgm:spPr/>
    </dgm:pt>
    <dgm:pt modelId="{C1D91024-71E5-4685-8FF4-FA4F2B8139A0}" type="pres">
      <dgm:prSet presAssocID="{AC535950-E5FE-455A-83D4-FD2387CE79FF}" presName="node" presStyleLbl="node1" presStyleIdx="6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6" presStyleCnt="10"/>
      <dgm:spPr/>
    </dgm:pt>
    <dgm:pt modelId="{7348F6A0-DCE8-4052-A102-C7C098F78840}" type="pres">
      <dgm:prSet presAssocID="{8F8BE0EA-0CD9-4068-8A47-752C199A51F1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0D65F03-6984-4938-8B0B-5E288B7BF7EC}" type="presOf" srcId="{BB6EBFE8-BAF5-46E9-9F0F-756D37DA6C85}" destId="{93D996DA-93DC-4EF9-9261-E4D0E3508B98}" srcOrd="1" destOrd="0" presId="urn:microsoft.com/office/officeart/2005/8/layout/process1"/>
    <dgm:cxn modelId="{64754004-94DD-4BB2-BC48-0F7694F11173}" type="presOf" srcId="{40AFBEB8-F159-4D5A-A457-33753BBE3D66}" destId="{A3ADA21B-3B55-4F0A-9557-7B3E0029CE14}" srcOrd="0" destOrd="0" presId="urn:microsoft.com/office/officeart/2005/8/layout/process1"/>
    <dgm:cxn modelId="{A4FC4004-2A4F-45BC-881F-DD9EE9C39897}" type="presOf" srcId="{8F8BE0EA-0CD9-4068-8A47-752C199A51F1}" destId="{8304368E-968B-4030-B1EB-F4117A4DCEC1}" srcOrd="0" destOrd="0" presId="urn:microsoft.com/office/officeart/2005/8/layout/process1"/>
    <dgm:cxn modelId="{E337AC08-EAB4-4141-B7CA-B50EF0882DF7}" type="presOf" srcId="{B8A3D433-4A80-4754-8101-65FA9D9BDBA6}" destId="{EEF4B50D-8043-4731-9DC0-55F058284043}" srcOrd="1" destOrd="0" presId="urn:microsoft.com/office/officeart/2005/8/layout/process1"/>
    <dgm:cxn modelId="{521E640A-A386-478A-9874-A5D877516956}" type="presOf" srcId="{09733721-9E89-427C-AFB7-B256D0AC4F2C}" destId="{BEA2B7A9-3896-4E63-AEA3-C3C281CCE72E}" srcOrd="0" destOrd="0" presId="urn:microsoft.com/office/officeart/2005/8/layout/process1"/>
    <dgm:cxn modelId="{F4C1010C-7EBC-423F-81BD-B2D53448B4A7}" type="presOf" srcId="{CBDB43DC-6290-40BF-95EB-3463E52A3FF8}" destId="{4A434CF7-B018-4397-A992-555DFE6B1445}" srcOrd="1" destOrd="0" presId="urn:microsoft.com/office/officeart/2005/8/layout/process1"/>
    <dgm:cxn modelId="{8C7A7718-0983-4305-B113-788F8E853C7E}" type="presOf" srcId="{57E21EC3-AC66-417F-B67E-489665380416}" destId="{7D740AC7-FDC2-4146-BBC5-0CBF24E740B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336D211C-7936-4C39-8A89-58B6D52F4ED5}" type="presOf" srcId="{3CEC18E3-A447-4438-B5E6-5DDD56BCD7A6}" destId="{349F43A1-30A0-4414-8687-AF6560D86E1B}" srcOrd="0" destOrd="0" presId="urn:microsoft.com/office/officeart/2005/8/layout/process1"/>
    <dgm:cxn modelId="{9CD48E1D-5795-4DBE-B059-B50C6DBFC08E}" type="presOf" srcId="{8A5F3820-DEB1-4867-BED0-D41719453737}" destId="{523AD248-098E-426D-A638-3DA2A79D010E}" srcOrd="1" destOrd="0" presId="urn:microsoft.com/office/officeart/2005/8/layout/process1"/>
    <dgm:cxn modelId="{36424822-9B6C-4A4C-9E0E-56DC306F81CF}" type="presOf" srcId="{1B4B3EEC-A685-45F2-A126-EBD75027CE63}" destId="{6F0F4E84-3E01-488D-82B3-A56858A9B369}" srcOrd="0" destOrd="0" presId="urn:microsoft.com/office/officeart/2005/8/layout/process1"/>
    <dgm:cxn modelId="{7D0AA022-05C7-41AF-9E8C-C89AEFD58D9C}" type="presOf" srcId="{1B4B3EEC-A685-45F2-A126-EBD75027CE63}" destId="{A983B7B1-2A46-43DF-9108-E1BEFD218215}" srcOrd="1" destOrd="0" presId="urn:microsoft.com/office/officeart/2005/8/layout/process1"/>
    <dgm:cxn modelId="{D8C89623-8D69-4E51-A7B7-019D495F1A27}" type="presOf" srcId="{BB6EBFE8-BAF5-46E9-9F0F-756D37DA6C85}" destId="{EEC09AAC-FBFE-44C8-942A-716D5B339BF7}" srcOrd="0" destOrd="0" presId="urn:microsoft.com/office/officeart/2005/8/layout/process1"/>
    <dgm:cxn modelId="{3F51D033-88B0-49CC-8AE8-80085302797A}" type="presOf" srcId="{2ABF9A63-FC28-4E45-9922-62429B99BC61}" destId="{B6D15D86-E145-4B3A-8542-3382DE912AF7}" srcOrd="1" destOrd="0" presId="urn:microsoft.com/office/officeart/2005/8/layout/process1"/>
    <dgm:cxn modelId="{FAC2A435-AF2C-40EE-B25E-7C9D9D7520F6}" type="presOf" srcId="{8A5F3820-DEB1-4867-BED0-D41719453737}" destId="{DD19E739-479B-4D55-9A4B-8B6F4E99F6E9}" srcOrd="0" destOrd="0" presId="urn:microsoft.com/office/officeart/2005/8/layout/process1"/>
    <dgm:cxn modelId="{9905FD35-8222-459E-981E-7F23D3925C23}" type="presOf" srcId="{B8A3D433-4A80-4754-8101-65FA9D9BDBA6}" destId="{6CB37738-E363-4902-B76D-EDBE04CE3240}" srcOrd="0" destOrd="0" presId="urn:microsoft.com/office/officeart/2005/8/layout/process1"/>
    <dgm:cxn modelId="{5E368938-077E-435F-A8C0-9726530C4785}" srcId="{FF80C0E9-4BBB-4B30-BC23-66C80CAA4A35}" destId="{AC535950-E5FE-455A-83D4-FD2387CE79FF}" srcOrd="6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5" destOrd="0" parTransId="{AD639B18-3683-4852-9ECB-10A66CBFB27E}" sibTransId="{73C25AF6-AB3B-4AD4-8231-C3AF9E0F3A3E}"/>
    <dgm:cxn modelId="{41B5363B-BED4-4206-ABBC-7531553D2B9D}" type="presOf" srcId="{E735FAB4-0B54-4673-9E5F-00FF5C80EFE4}" destId="{73AF0682-4B88-4EDF-B2F7-F969EB6F3CDF}" srcOrd="0" destOrd="0" presId="urn:microsoft.com/office/officeart/2005/8/layout/process1"/>
    <dgm:cxn modelId="{4DCFBC5E-0EDE-47EB-B179-3F8034E72921}" type="presOf" srcId="{73C25AF6-AB3B-4AD4-8231-C3AF9E0F3A3E}" destId="{B1853EF9-80B0-4757-AA6D-6001C65259C9}" srcOrd="0" destOrd="0" presId="urn:microsoft.com/office/officeart/2005/8/layout/process1"/>
    <dgm:cxn modelId="{D8DB5C44-E9E9-475A-88F9-82008A1D2899}" srcId="{FF80C0E9-4BBB-4B30-BC23-66C80CAA4A35}" destId="{40AFBEB8-F159-4D5A-A457-33753BBE3D66}" srcOrd="1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3407FC4A-E25D-4C7A-90D4-434BF71C0B55}" type="presOf" srcId="{8F8BE0EA-0CD9-4068-8A47-752C199A51F1}" destId="{7348F6A0-DCE8-4052-A102-C7C098F78840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719D952-AD99-4014-BF74-FF308FD05D88}" type="presOf" srcId="{25DD653B-B80B-49D2-9947-223F709D3CE5}" destId="{6A6A6DDF-D2D4-4CF1-A2C9-E82062C004D6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C8BD7D59-BA3C-4E9E-9553-B58475039FD4}" type="presOf" srcId="{73C25AF6-AB3B-4AD4-8231-C3AF9E0F3A3E}" destId="{A6063BC7-2FFD-4D4E-9AC9-ACB1C78A6001}" srcOrd="1" destOrd="0" presId="urn:microsoft.com/office/officeart/2005/8/layout/process1"/>
    <dgm:cxn modelId="{BA8B1F7B-FDDB-4176-B905-D307A27CF1F8}" type="presOf" srcId="{4E8A1D03-0F41-44A1-9806-EA6B3B0C35CD}" destId="{10315BFF-250C-4DD9-9BEE-757C730DA685}" srcOrd="0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0B5EF983-F4FA-4190-87D0-35234C47B17A}" type="presOf" srcId="{7B226645-7240-44F7-B28D-07608F97906A}" destId="{5A31D21B-28CE-4D8A-9BA5-1CCF6EA3C68B}" srcOrd="0" destOrd="0" presId="urn:microsoft.com/office/officeart/2005/8/layout/process1"/>
    <dgm:cxn modelId="{4A55B58C-D5A6-48D9-A678-1B79A1400655}" type="presOf" srcId="{C36F8C14-BCD6-4D20-B61B-50042A92035D}" destId="{1B07CA0F-2635-4BA7-92D3-468007E42696}" srcOrd="0" destOrd="0" presId="urn:microsoft.com/office/officeart/2005/8/layout/process1"/>
    <dgm:cxn modelId="{CCF6C399-5645-4754-B2CD-55FBA1A3B6F8}" type="presOf" srcId="{016F8C28-9D67-4882-9B60-E49E6ECBE439}" destId="{D587B307-3A11-4CEC-A314-AC0CCA1BE7F3}" srcOrd="0" destOrd="0" presId="urn:microsoft.com/office/officeart/2005/8/layout/process1"/>
    <dgm:cxn modelId="{AA855F9D-6E4A-4412-94D5-F4D88A15DFA2}" type="presOf" srcId="{016F8C28-9D67-4882-9B60-E49E6ECBE439}" destId="{2A085F31-09A2-4D58-99B7-D9E730A76D41}" srcOrd="1" destOrd="0" presId="urn:microsoft.com/office/officeart/2005/8/layout/process1"/>
    <dgm:cxn modelId="{EBD996A9-3378-491D-A6F2-43E46F319365}" srcId="{FF80C0E9-4BBB-4B30-BC23-66C80CAA4A35}" destId="{E735FAB4-0B54-4673-9E5F-00FF5C80EFE4}" srcOrd="2" destOrd="0" parTransId="{D21B94E8-A229-4FC0-958F-6943B205833D}" sibTransId="{016F8C28-9D67-4882-9B60-E49E6ECBE439}"/>
    <dgm:cxn modelId="{2A50B4AA-74A6-40A5-B859-A4AB3F745F74}" type="presOf" srcId="{4E8A1D03-0F41-44A1-9806-EA6B3B0C35CD}" destId="{8F1B64DD-4D2E-4D51-883A-0122BB78F0A3}" srcOrd="1" destOrd="0" presId="urn:microsoft.com/office/officeart/2005/8/layout/process1"/>
    <dgm:cxn modelId="{3861A7B4-A520-4307-8852-349B0B9D2120}" type="presOf" srcId="{CE17BAE2-A62F-490F-942A-636667838EBD}" destId="{218BAEC8-ED67-4306-AF11-832AD641D73C}" srcOrd="0" destOrd="0" presId="urn:microsoft.com/office/officeart/2005/8/layout/process1"/>
    <dgm:cxn modelId="{380460CD-4558-4B63-B83F-C1F6A9463F44}" type="presOf" srcId="{CBDB43DC-6290-40BF-95EB-3463E52A3FF8}" destId="{BA3FEF9B-014F-4C1B-8881-EA9A0E9A74E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72F43CE8-5D51-4E18-8787-5B91DB67282B}" srcId="{FF80C0E9-4BBB-4B30-BC23-66C80CAA4A35}" destId="{3CEC18E3-A447-4438-B5E6-5DDD56BCD7A6}" srcOrd="3" destOrd="0" parTransId="{4E9CFA4A-24F4-4E12-BC2C-785EBCE146B7}" sibTransId="{2ABF9A63-FC28-4E45-9922-62429B99BC61}"/>
    <dgm:cxn modelId="{C24531ED-2D0D-4DB1-9A63-DB45C49BD47C}" srcId="{FF80C0E9-4BBB-4B30-BC23-66C80CAA4A35}" destId="{C36F8C14-BCD6-4D20-B61B-50042A92035D}" srcOrd="0" destOrd="0" parTransId="{929FF801-0D34-4DA7-89F5-DA65295A3F19}" sibTransId="{8A5F3820-DEB1-4867-BED0-D41719453737}"/>
    <dgm:cxn modelId="{754DCBED-1846-4AA3-8979-EC213B23208D}" type="presOf" srcId="{1D1FBFDD-8213-421C-BCE3-5D8A85992FBB}" destId="{E6E9F5F9-ADAA-4843-98E9-EE1A86B01FDE}" srcOrd="0" destOrd="0" presId="urn:microsoft.com/office/officeart/2005/8/layout/process1"/>
    <dgm:cxn modelId="{F7AE78F6-1FE4-49F0-BA4F-58F553E24A83}" type="presOf" srcId="{AC535950-E5FE-455A-83D4-FD2387CE79FF}" destId="{C1D91024-71E5-4685-8FF4-FA4F2B8139A0}" srcOrd="0" destOrd="0" presId="urn:microsoft.com/office/officeart/2005/8/layout/process1"/>
    <dgm:cxn modelId="{0EFB0FF7-C875-4063-B84B-9AC270FFF7DB}" type="presOf" srcId="{2ABF9A63-FC28-4E45-9922-62429B99BC61}" destId="{76CBD5D7-D95A-47B6-AFE3-D035EA482C8E}" srcOrd="0" destOrd="0" presId="urn:microsoft.com/office/officeart/2005/8/layout/process1"/>
    <dgm:cxn modelId="{A96121B5-2046-443D-A8A7-D920741D093C}" type="presParOf" srcId="{B83926D0-0721-4C2A-9779-A217ECDCE13C}" destId="{1B07CA0F-2635-4BA7-92D3-468007E42696}" srcOrd="0" destOrd="0" presId="urn:microsoft.com/office/officeart/2005/8/layout/process1"/>
    <dgm:cxn modelId="{25C959E6-E1EA-4AED-908A-716595412E9D}" type="presParOf" srcId="{B83926D0-0721-4C2A-9779-A217ECDCE13C}" destId="{DD19E739-479B-4D55-9A4B-8B6F4E99F6E9}" srcOrd="1" destOrd="0" presId="urn:microsoft.com/office/officeart/2005/8/layout/process1"/>
    <dgm:cxn modelId="{A92BADAD-BCB4-4135-B431-48615E5E23D2}" type="presParOf" srcId="{DD19E739-479B-4D55-9A4B-8B6F4E99F6E9}" destId="{523AD248-098E-426D-A638-3DA2A79D010E}" srcOrd="0" destOrd="0" presId="urn:microsoft.com/office/officeart/2005/8/layout/process1"/>
    <dgm:cxn modelId="{7F5F3BB0-BD1B-4E1E-B23C-363BDEF54BD3}" type="presParOf" srcId="{B83926D0-0721-4C2A-9779-A217ECDCE13C}" destId="{A3ADA21B-3B55-4F0A-9557-7B3E0029CE14}" srcOrd="2" destOrd="0" presId="urn:microsoft.com/office/officeart/2005/8/layout/process1"/>
    <dgm:cxn modelId="{2C5307BE-7F1E-4F2D-B978-4E09C85CADBD}" type="presParOf" srcId="{B83926D0-0721-4C2A-9779-A217ECDCE13C}" destId="{EEC09AAC-FBFE-44C8-942A-716D5B339BF7}" srcOrd="3" destOrd="0" presId="urn:microsoft.com/office/officeart/2005/8/layout/process1"/>
    <dgm:cxn modelId="{E05764F9-8292-4900-BA3E-F93BBB69F59D}" type="presParOf" srcId="{EEC09AAC-FBFE-44C8-942A-716D5B339BF7}" destId="{93D996DA-93DC-4EF9-9261-E4D0E3508B98}" srcOrd="0" destOrd="0" presId="urn:microsoft.com/office/officeart/2005/8/layout/process1"/>
    <dgm:cxn modelId="{4EF889BB-48C0-4427-B356-F1481166C3FD}" type="presParOf" srcId="{B83926D0-0721-4C2A-9779-A217ECDCE13C}" destId="{73AF0682-4B88-4EDF-B2F7-F969EB6F3CDF}" srcOrd="4" destOrd="0" presId="urn:microsoft.com/office/officeart/2005/8/layout/process1"/>
    <dgm:cxn modelId="{9D68757F-053A-483B-81A0-477F95312A32}" type="presParOf" srcId="{B83926D0-0721-4C2A-9779-A217ECDCE13C}" destId="{D587B307-3A11-4CEC-A314-AC0CCA1BE7F3}" srcOrd="5" destOrd="0" presId="urn:microsoft.com/office/officeart/2005/8/layout/process1"/>
    <dgm:cxn modelId="{225C698E-45D0-4B72-A46C-F8F531B8FDE4}" type="presParOf" srcId="{D587B307-3A11-4CEC-A314-AC0CCA1BE7F3}" destId="{2A085F31-09A2-4D58-99B7-D9E730A76D41}" srcOrd="0" destOrd="0" presId="urn:microsoft.com/office/officeart/2005/8/layout/process1"/>
    <dgm:cxn modelId="{B1E16404-AD4A-402A-954A-EE483C6EB6FB}" type="presParOf" srcId="{B83926D0-0721-4C2A-9779-A217ECDCE13C}" destId="{349F43A1-30A0-4414-8687-AF6560D86E1B}" srcOrd="6" destOrd="0" presId="urn:microsoft.com/office/officeart/2005/8/layout/process1"/>
    <dgm:cxn modelId="{A6439895-93BB-47FC-9FBD-EBA26A250F23}" type="presParOf" srcId="{B83926D0-0721-4C2A-9779-A217ECDCE13C}" destId="{76CBD5D7-D95A-47B6-AFE3-D035EA482C8E}" srcOrd="7" destOrd="0" presId="urn:microsoft.com/office/officeart/2005/8/layout/process1"/>
    <dgm:cxn modelId="{C26052CF-311C-42C4-AC6C-87ECB30A9982}" type="presParOf" srcId="{76CBD5D7-D95A-47B6-AFE3-D035EA482C8E}" destId="{B6D15D86-E145-4B3A-8542-3382DE912AF7}" srcOrd="0" destOrd="0" presId="urn:microsoft.com/office/officeart/2005/8/layout/process1"/>
    <dgm:cxn modelId="{B8C78AD5-774C-4C28-A427-581E987AAA0F}" type="presParOf" srcId="{B83926D0-0721-4C2A-9779-A217ECDCE13C}" destId="{7D740AC7-FDC2-4146-BBC5-0CBF24E740B9}" srcOrd="8" destOrd="0" presId="urn:microsoft.com/office/officeart/2005/8/layout/process1"/>
    <dgm:cxn modelId="{D950386C-A0BB-4766-B3C5-7584FDA5AD79}" type="presParOf" srcId="{B83926D0-0721-4C2A-9779-A217ECDCE13C}" destId="{6F0F4E84-3E01-488D-82B3-A56858A9B369}" srcOrd="9" destOrd="0" presId="urn:microsoft.com/office/officeart/2005/8/layout/process1"/>
    <dgm:cxn modelId="{F76523D8-702F-48DD-9A79-531E2847855D}" type="presParOf" srcId="{6F0F4E84-3E01-488D-82B3-A56858A9B369}" destId="{A983B7B1-2A46-43DF-9108-E1BEFD218215}" srcOrd="0" destOrd="0" presId="urn:microsoft.com/office/officeart/2005/8/layout/process1"/>
    <dgm:cxn modelId="{EB1ADA76-E8AE-48C2-BB82-DED05C6F97D2}" type="presParOf" srcId="{B83926D0-0721-4C2A-9779-A217ECDCE13C}" destId="{5A31D21B-28CE-4D8A-9BA5-1CCF6EA3C68B}" srcOrd="10" destOrd="0" presId="urn:microsoft.com/office/officeart/2005/8/layout/process1"/>
    <dgm:cxn modelId="{128B4916-5E06-4DE5-8004-9F029897D297}" type="presParOf" srcId="{B83926D0-0721-4C2A-9779-A217ECDCE13C}" destId="{B1853EF9-80B0-4757-AA6D-6001C65259C9}" srcOrd="11" destOrd="0" presId="urn:microsoft.com/office/officeart/2005/8/layout/process1"/>
    <dgm:cxn modelId="{24AD85A3-A732-4FBB-A336-62756726AFB9}" type="presParOf" srcId="{B1853EF9-80B0-4757-AA6D-6001C65259C9}" destId="{A6063BC7-2FFD-4D4E-9AC9-ACB1C78A6001}" srcOrd="0" destOrd="0" presId="urn:microsoft.com/office/officeart/2005/8/layout/process1"/>
    <dgm:cxn modelId="{56945976-7DC7-4921-B793-34E2575E28D3}" type="presParOf" srcId="{B83926D0-0721-4C2A-9779-A217ECDCE13C}" destId="{C1D91024-71E5-4685-8FF4-FA4F2B8139A0}" srcOrd="12" destOrd="0" presId="urn:microsoft.com/office/officeart/2005/8/layout/process1"/>
    <dgm:cxn modelId="{C691B1AD-D2E5-4478-ABEC-6BD296A397D9}" type="presParOf" srcId="{B83926D0-0721-4C2A-9779-A217ECDCE13C}" destId="{8304368E-968B-4030-B1EB-F4117A4DCEC1}" srcOrd="13" destOrd="0" presId="urn:microsoft.com/office/officeart/2005/8/layout/process1"/>
    <dgm:cxn modelId="{0859C4B3-775B-4321-AB55-1350B4433D30}" type="presParOf" srcId="{8304368E-968B-4030-B1EB-F4117A4DCEC1}" destId="{7348F6A0-DCE8-4052-A102-C7C098F78840}" srcOrd="0" destOrd="0" presId="urn:microsoft.com/office/officeart/2005/8/layout/process1"/>
    <dgm:cxn modelId="{5C5F4FF6-19C3-4AAD-A614-B8C950CFC47B}" type="presParOf" srcId="{B83926D0-0721-4C2A-9779-A217ECDCE13C}" destId="{E6E9F5F9-ADAA-4843-98E9-EE1A86B01FDE}" srcOrd="14" destOrd="0" presId="urn:microsoft.com/office/officeart/2005/8/layout/process1"/>
    <dgm:cxn modelId="{A9BE620D-383E-4D78-B892-430A434C49B4}" type="presParOf" srcId="{B83926D0-0721-4C2A-9779-A217ECDCE13C}" destId="{BA3FEF9B-014F-4C1B-8881-EA9A0E9A74EE}" srcOrd="15" destOrd="0" presId="urn:microsoft.com/office/officeart/2005/8/layout/process1"/>
    <dgm:cxn modelId="{DEF99BD4-1828-4661-B4FF-8493EA88BCA5}" type="presParOf" srcId="{BA3FEF9B-014F-4C1B-8881-EA9A0E9A74EE}" destId="{4A434CF7-B018-4397-A992-555DFE6B1445}" srcOrd="0" destOrd="0" presId="urn:microsoft.com/office/officeart/2005/8/layout/process1"/>
    <dgm:cxn modelId="{5C33561B-A169-4A6F-8DFC-79F54261DD26}" type="presParOf" srcId="{B83926D0-0721-4C2A-9779-A217ECDCE13C}" destId="{BEA2B7A9-3896-4E63-AEA3-C3C281CCE72E}" srcOrd="16" destOrd="0" presId="urn:microsoft.com/office/officeart/2005/8/layout/process1"/>
    <dgm:cxn modelId="{16B147BC-968A-48BA-BC8D-9C368CB0D8C3}" type="presParOf" srcId="{B83926D0-0721-4C2A-9779-A217ECDCE13C}" destId="{10315BFF-250C-4DD9-9BEE-757C730DA685}" srcOrd="17" destOrd="0" presId="urn:microsoft.com/office/officeart/2005/8/layout/process1"/>
    <dgm:cxn modelId="{52228E04-1538-49A5-AE8E-6EFF5ADA5DF1}" type="presParOf" srcId="{10315BFF-250C-4DD9-9BEE-757C730DA685}" destId="{8F1B64DD-4D2E-4D51-883A-0122BB78F0A3}" srcOrd="0" destOrd="0" presId="urn:microsoft.com/office/officeart/2005/8/layout/process1"/>
    <dgm:cxn modelId="{E7FEEBCA-E094-4A43-82D3-E44A428FC56C}" type="presParOf" srcId="{B83926D0-0721-4C2A-9779-A217ECDCE13C}" destId="{6A6A6DDF-D2D4-4CF1-A2C9-E82062C004D6}" srcOrd="18" destOrd="0" presId="urn:microsoft.com/office/officeart/2005/8/layout/process1"/>
    <dgm:cxn modelId="{93D4F3D7-7E40-4A6B-8C36-3898823E36FF}" type="presParOf" srcId="{B83926D0-0721-4C2A-9779-A217ECDCE13C}" destId="{6CB37738-E363-4902-B76D-EDBE04CE3240}" srcOrd="19" destOrd="0" presId="urn:microsoft.com/office/officeart/2005/8/layout/process1"/>
    <dgm:cxn modelId="{50450E9D-53C5-411C-8C92-80CCAC8588C0}" type="presParOf" srcId="{6CB37738-E363-4902-B76D-EDBE04CE3240}" destId="{EEF4B50D-8043-4731-9DC0-55F058284043}" srcOrd="0" destOrd="0" presId="urn:microsoft.com/office/officeart/2005/8/layout/process1"/>
    <dgm:cxn modelId="{1B18C16F-4C39-49BB-88D4-7684B8F0ACEC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57E21EC3-AC66-417F-B67E-48966538041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57E21EC3-AC66-417F-B67E-489665380416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/>
      <dgm:t>
        <a:bodyPr/>
        <a:lstStyle/>
        <a:p>
          <a:endParaRPr lang="en-IL" dirty="0"/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/>
      <dgm:t>
        <a:bodyPr/>
        <a:lstStyle/>
        <a:p>
          <a:endParaRPr lang="en-IL" dirty="0"/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C36F8C14-BCD6-4D20-B61B-50042A92035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C36F8C14-BCD6-4D20-B61B-50042A92035D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1B07CA0F-2635-4BA7-92D3-468007E42696}" type="pres">
      <dgm:prSet presAssocID="{C36F8C14-BCD6-4D20-B61B-50042A92035D}" presName="node" presStyleLbl="node1" presStyleIdx="0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0" presStyleCnt="10"/>
      <dgm:spPr/>
    </dgm:pt>
    <dgm:pt modelId="{523AD248-098E-426D-A638-3DA2A79D010E}" type="pres">
      <dgm:prSet presAssocID="{8A5F3820-DEB1-4867-BED0-D41719453737}" presName="connectorText" presStyleLbl="sibTrans2D1" presStyleIdx="0" presStyleCnt="10"/>
      <dgm:spPr/>
    </dgm:pt>
    <dgm:pt modelId="{A3ADA21B-3B55-4F0A-9557-7B3E0029CE14}" type="pres">
      <dgm:prSet presAssocID="{40AFBEB8-F159-4D5A-A457-33753BBE3D66}" presName="node" presStyleLbl="node1" presStyleIdx="1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1" presStyleCnt="10"/>
      <dgm:spPr/>
    </dgm:pt>
    <dgm:pt modelId="{93D996DA-93DC-4EF9-9261-E4D0E3508B98}" type="pres">
      <dgm:prSet presAssocID="{BB6EBFE8-BAF5-46E9-9F0F-756D37DA6C85}" presName="connectorText" presStyleLbl="sibTrans2D1" presStyleIdx="1" presStyleCnt="10"/>
      <dgm:spPr/>
    </dgm:pt>
    <dgm:pt modelId="{73AF0682-4B88-4EDF-B2F7-F969EB6F3CDF}" type="pres">
      <dgm:prSet presAssocID="{E735FAB4-0B54-4673-9E5F-00FF5C80EFE4}" presName="node" presStyleLbl="node1" presStyleIdx="2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2" presStyleCnt="10"/>
      <dgm:spPr/>
    </dgm:pt>
    <dgm:pt modelId="{2A085F31-09A2-4D58-99B7-D9E730A76D41}" type="pres">
      <dgm:prSet presAssocID="{016F8C28-9D67-4882-9B60-E49E6ECBE439}" presName="connectorText" presStyleLbl="sibTrans2D1" presStyleIdx="2" presStyleCnt="10"/>
      <dgm:spPr/>
    </dgm:pt>
    <dgm:pt modelId="{349F43A1-30A0-4414-8687-AF6560D86E1B}" type="pres">
      <dgm:prSet presAssocID="{3CEC18E3-A447-4438-B5E6-5DDD56BCD7A6}" presName="node" presStyleLbl="node1" presStyleIdx="3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3" presStyleCnt="10"/>
      <dgm:spPr/>
    </dgm:pt>
    <dgm:pt modelId="{B6D15D86-E145-4B3A-8542-3382DE912AF7}" type="pres">
      <dgm:prSet presAssocID="{2ABF9A63-FC28-4E45-9922-62429B99BC61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5A31D21B-28CE-4D8A-9BA5-1CCF6EA3C68B}" type="pres">
      <dgm:prSet presAssocID="{7B226645-7240-44F7-B28D-07608F97906A}" presName="node" presStyleLbl="node1" presStyleIdx="5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5" presStyleCnt="10"/>
      <dgm:spPr/>
    </dgm:pt>
    <dgm:pt modelId="{A6063BC7-2FFD-4D4E-9AC9-ACB1C78A6001}" type="pres">
      <dgm:prSet presAssocID="{73C25AF6-AB3B-4AD4-8231-C3AF9E0F3A3E}" presName="connectorText" presStyleLbl="sibTrans2D1" presStyleIdx="5" presStyleCnt="10"/>
      <dgm:spPr/>
    </dgm:pt>
    <dgm:pt modelId="{C1D91024-71E5-4685-8FF4-FA4F2B8139A0}" type="pres">
      <dgm:prSet presAssocID="{AC535950-E5FE-455A-83D4-FD2387CE79FF}" presName="node" presStyleLbl="node1" presStyleIdx="6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6" presStyleCnt="10"/>
      <dgm:spPr/>
    </dgm:pt>
    <dgm:pt modelId="{7348F6A0-DCE8-4052-A102-C7C098F78840}" type="pres">
      <dgm:prSet presAssocID="{8F8BE0EA-0CD9-4068-8A47-752C199A51F1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4754004-94DD-4BB2-BC48-0F7694F11173}" type="presOf" srcId="{40AFBEB8-F159-4D5A-A457-33753BBE3D66}" destId="{A3ADA21B-3B55-4F0A-9557-7B3E0029CE14}" srcOrd="0" destOrd="0" presId="urn:microsoft.com/office/officeart/2005/8/layout/process1"/>
    <dgm:cxn modelId="{A4FC4004-2A4F-45BC-881F-DD9EE9C39897}" type="presOf" srcId="{8F8BE0EA-0CD9-4068-8A47-752C199A51F1}" destId="{8304368E-968B-4030-B1EB-F4117A4DCEC1}" srcOrd="0" destOrd="0" presId="urn:microsoft.com/office/officeart/2005/8/layout/process1"/>
    <dgm:cxn modelId="{521E640A-A386-478A-9874-A5D877516956}" type="presOf" srcId="{09733721-9E89-427C-AFB7-B256D0AC4F2C}" destId="{BEA2B7A9-3896-4E63-AEA3-C3C281CCE72E}" srcOrd="0" destOrd="0" presId="urn:microsoft.com/office/officeart/2005/8/layout/process1"/>
    <dgm:cxn modelId="{8C7A7718-0983-4305-B113-788F8E853C7E}" type="presOf" srcId="{57E21EC3-AC66-417F-B67E-489665380416}" destId="{7D740AC7-FDC2-4146-BBC5-0CBF24E740B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336D211C-7936-4C39-8A89-58B6D52F4ED5}" type="presOf" srcId="{3CEC18E3-A447-4438-B5E6-5DDD56BCD7A6}" destId="{349F43A1-30A0-4414-8687-AF6560D86E1B}" srcOrd="0" destOrd="0" presId="urn:microsoft.com/office/officeart/2005/8/layout/process1"/>
    <dgm:cxn modelId="{36424822-9B6C-4A4C-9E0E-56DC306F81CF}" type="presOf" srcId="{1B4B3EEC-A685-45F2-A126-EBD75027CE63}" destId="{6F0F4E84-3E01-488D-82B3-A56858A9B369}" srcOrd="0" destOrd="0" presId="urn:microsoft.com/office/officeart/2005/8/layout/process1"/>
    <dgm:cxn modelId="{D8C89623-8D69-4E51-A7B7-019D495F1A27}" type="presOf" srcId="{BB6EBFE8-BAF5-46E9-9F0F-756D37DA6C85}" destId="{EEC09AAC-FBFE-44C8-942A-716D5B339BF7}" srcOrd="0" destOrd="0" presId="urn:microsoft.com/office/officeart/2005/8/layout/process1"/>
    <dgm:cxn modelId="{FAC2A435-AF2C-40EE-B25E-7C9D9D7520F6}" type="presOf" srcId="{8A5F3820-DEB1-4867-BED0-D41719453737}" destId="{DD19E739-479B-4D55-9A4B-8B6F4E99F6E9}" srcOrd="0" destOrd="0" presId="urn:microsoft.com/office/officeart/2005/8/layout/process1"/>
    <dgm:cxn modelId="{9905FD35-8222-459E-981E-7F23D3925C23}" type="presOf" srcId="{B8A3D433-4A80-4754-8101-65FA9D9BDBA6}" destId="{6CB37738-E363-4902-B76D-EDBE04CE3240}" srcOrd="0" destOrd="0" presId="urn:microsoft.com/office/officeart/2005/8/layout/process1"/>
    <dgm:cxn modelId="{5E368938-077E-435F-A8C0-9726530C4785}" srcId="{FF80C0E9-4BBB-4B30-BC23-66C80CAA4A35}" destId="{AC535950-E5FE-455A-83D4-FD2387CE79FF}" srcOrd="6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5" destOrd="0" parTransId="{AD639B18-3683-4852-9ECB-10A66CBFB27E}" sibTransId="{73C25AF6-AB3B-4AD4-8231-C3AF9E0F3A3E}"/>
    <dgm:cxn modelId="{41B5363B-BED4-4206-ABBC-7531553D2B9D}" type="presOf" srcId="{E735FAB4-0B54-4673-9E5F-00FF5C80EFE4}" destId="{73AF0682-4B88-4EDF-B2F7-F969EB6F3CDF}" srcOrd="0" destOrd="0" presId="urn:microsoft.com/office/officeart/2005/8/layout/process1"/>
    <dgm:cxn modelId="{4DCFBC5E-0EDE-47EB-B179-3F8034E72921}" type="presOf" srcId="{73C25AF6-AB3B-4AD4-8231-C3AF9E0F3A3E}" destId="{B1853EF9-80B0-4757-AA6D-6001C65259C9}" srcOrd="0" destOrd="0" presId="urn:microsoft.com/office/officeart/2005/8/layout/process1"/>
    <dgm:cxn modelId="{A5642D5F-8F9E-40CC-9A30-93931C38C31C}" type="presOf" srcId="{BB6EBFE8-BAF5-46E9-9F0F-756D37DA6C85}" destId="{93D996DA-93DC-4EF9-9261-E4D0E3508B98}" srcOrd="1" destOrd="0" presId="urn:microsoft.com/office/officeart/2005/8/layout/process1"/>
    <dgm:cxn modelId="{D8DB5C44-E9E9-475A-88F9-82008A1D2899}" srcId="{FF80C0E9-4BBB-4B30-BC23-66C80CAA4A35}" destId="{40AFBEB8-F159-4D5A-A457-33753BBE3D66}" srcOrd="1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EC0E264F-1040-491B-A807-04AAC0BE3595}" type="presOf" srcId="{016F8C28-9D67-4882-9B60-E49E6ECBE439}" destId="{2A085F31-09A2-4D58-99B7-D9E730A76D41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719D952-AD99-4014-BF74-FF308FD05D88}" type="presOf" srcId="{25DD653B-B80B-49D2-9947-223F709D3CE5}" destId="{6A6A6DDF-D2D4-4CF1-A2C9-E82062C004D6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76B7D079-6C49-4B2E-9984-896F023093E4}" type="presOf" srcId="{B8A3D433-4A80-4754-8101-65FA9D9BDBA6}" destId="{EEF4B50D-8043-4731-9DC0-55F058284043}" srcOrd="1" destOrd="0" presId="urn:microsoft.com/office/officeart/2005/8/layout/process1"/>
    <dgm:cxn modelId="{3F5F977A-A970-4194-9BB3-48153B5B8751}" type="presOf" srcId="{8F8BE0EA-0CD9-4068-8A47-752C199A51F1}" destId="{7348F6A0-DCE8-4052-A102-C7C098F78840}" srcOrd="1" destOrd="0" presId="urn:microsoft.com/office/officeart/2005/8/layout/process1"/>
    <dgm:cxn modelId="{BA8B1F7B-FDDB-4176-B905-D307A27CF1F8}" type="presOf" srcId="{4E8A1D03-0F41-44A1-9806-EA6B3B0C35CD}" destId="{10315BFF-250C-4DD9-9BEE-757C730DA685}" srcOrd="0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0B5EF983-F4FA-4190-87D0-35234C47B17A}" type="presOf" srcId="{7B226645-7240-44F7-B28D-07608F97906A}" destId="{5A31D21B-28CE-4D8A-9BA5-1CCF6EA3C68B}" srcOrd="0" destOrd="0" presId="urn:microsoft.com/office/officeart/2005/8/layout/process1"/>
    <dgm:cxn modelId="{4A55B58C-D5A6-48D9-A678-1B79A1400655}" type="presOf" srcId="{C36F8C14-BCD6-4D20-B61B-50042A92035D}" destId="{1B07CA0F-2635-4BA7-92D3-468007E42696}" srcOrd="0" destOrd="0" presId="urn:microsoft.com/office/officeart/2005/8/layout/process1"/>
    <dgm:cxn modelId="{5438F196-7173-4E88-BB20-650FB366A762}" type="presOf" srcId="{1B4B3EEC-A685-45F2-A126-EBD75027CE63}" destId="{A983B7B1-2A46-43DF-9108-E1BEFD218215}" srcOrd="1" destOrd="0" presId="urn:microsoft.com/office/officeart/2005/8/layout/process1"/>
    <dgm:cxn modelId="{CCF6C399-5645-4754-B2CD-55FBA1A3B6F8}" type="presOf" srcId="{016F8C28-9D67-4882-9B60-E49E6ECBE439}" destId="{D587B307-3A11-4CEC-A314-AC0CCA1BE7F3}" srcOrd="0" destOrd="0" presId="urn:microsoft.com/office/officeart/2005/8/layout/process1"/>
    <dgm:cxn modelId="{920196A9-BD98-44E3-8DAC-F0C7EF05D3A8}" type="presOf" srcId="{2ABF9A63-FC28-4E45-9922-62429B99BC61}" destId="{B6D15D86-E145-4B3A-8542-3382DE912AF7}" srcOrd="1" destOrd="0" presId="urn:microsoft.com/office/officeart/2005/8/layout/process1"/>
    <dgm:cxn modelId="{EBD996A9-3378-491D-A6F2-43E46F319365}" srcId="{FF80C0E9-4BBB-4B30-BC23-66C80CAA4A35}" destId="{E735FAB4-0B54-4673-9E5F-00FF5C80EFE4}" srcOrd="2" destOrd="0" parTransId="{D21B94E8-A229-4FC0-958F-6943B205833D}" sibTransId="{016F8C28-9D67-4882-9B60-E49E6ECBE439}"/>
    <dgm:cxn modelId="{3861A7B4-A520-4307-8852-349B0B9D2120}" type="presOf" srcId="{CE17BAE2-A62F-490F-942A-636667838EBD}" destId="{218BAEC8-ED67-4306-AF11-832AD641D73C}" srcOrd="0" destOrd="0" presId="urn:microsoft.com/office/officeart/2005/8/layout/process1"/>
    <dgm:cxn modelId="{380460CD-4558-4B63-B83F-C1F6A9463F44}" type="presOf" srcId="{CBDB43DC-6290-40BF-95EB-3463E52A3FF8}" destId="{BA3FEF9B-014F-4C1B-8881-EA9A0E9A74E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D26599E5-269B-4F67-A425-62446E88CCB9}" type="presOf" srcId="{CBDB43DC-6290-40BF-95EB-3463E52A3FF8}" destId="{4A434CF7-B018-4397-A992-555DFE6B1445}" srcOrd="1" destOrd="0" presId="urn:microsoft.com/office/officeart/2005/8/layout/process1"/>
    <dgm:cxn modelId="{72F43CE8-5D51-4E18-8787-5B91DB67282B}" srcId="{FF80C0E9-4BBB-4B30-BC23-66C80CAA4A35}" destId="{3CEC18E3-A447-4438-B5E6-5DDD56BCD7A6}" srcOrd="3" destOrd="0" parTransId="{4E9CFA4A-24F4-4E12-BC2C-785EBCE146B7}" sibTransId="{2ABF9A63-FC28-4E45-9922-62429B99BC61}"/>
    <dgm:cxn modelId="{F98CC1EA-BAE4-4C7B-9BBE-9567C7AB0AA7}" type="presOf" srcId="{8A5F3820-DEB1-4867-BED0-D41719453737}" destId="{523AD248-098E-426D-A638-3DA2A79D010E}" srcOrd="1" destOrd="0" presId="urn:microsoft.com/office/officeart/2005/8/layout/process1"/>
    <dgm:cxn modelId="{C24531ED-2D0D-4DB1-9A63-DB45C49BD47C}" srcId="{FF80C0E9-4BBB-4B30-BC23-66C80CAA4A35}" destId="{C36F8C14-BCD6-4D20-B61B-50042A92035D}" srcOrd="0" destOrd="0" parTransId="{929FF801-0D34-4DA7-89F5-DA65295A3F19}" sibTransId="{8A5F3820-DEB1-4867-BED0-D41719453737}"/>
    <dgm:cxn modelId="{754DCBED-1846-4AA3-8979-EC213B23208D}" type="presOf" srcId="{1D1FBFDD-8213-421C-BCE3-5D8A85992FBB}" destId="{E6E9F5F9-ADAA-4843-98E9-EE1A86B01FDE}" srcOrd="0" destOrd="0" presId="urn:microsoft.com/office/officeart/2005/8/layout/process1"/>
    <dgm:cxn modelId="{799CB5F4-F5F0-47C6-B227-7B2029E43EFA}" type="presOf" srcId="{4E8A1D03-0F41-44A1-9806-EA6B3B0C35CD}" destId="{8F1B64DD-4D2E-4D51-883A-0122BB78F0A3}" srcOrd="1" destOrd="0" presId="urn:microsoft.com/office/officeart/2005/8/layout/process1"/>
    <dgm:cxn modelId="{F7AE78F6-1FE4-49F0-BA4F-58F553E24A83}" type="presOf" srcId="{AC535950-E5FE-455A-83D4-FD2387CE79FF}" destId="{C1D91024-71E5-4685-8FF4-FA4F2B8139A0}" srcOrd="0" destOrd="0" presId="urn:microsoft.com/office/officeart/2005/8/layout/process1"/>
    <dgm:cxn modelId="{0EFB0FF7-C875-4063-B84B-9AC270FFF7DB}" type="presOf" srcId="{2ABF9A63-FC28-4E45-9922-62429B99BC61}" destId="{76CBD5D7-D95A-47B6-AFE3-D035EA482C8E}" srcOrd="0" destOrd="0" presId="urn:microsoft.com/office/officeart/2005/8/layout/process1"/>
    <dgm:cxn modelId="{266A83FB-4944-42EF-B2CB-87AA86EB0D15}" type="presOf" srcId="{73C25AF6-AB3B-4AD4-8231-C3AF9E0F3A3E}" destId="{A6063BC7-2FFD-4D4E-9AC9-ACB1C78A6001}" srcOrd="1" destOrd="0" presId="urn:microsoft.com/office/officeart/2005/8/layout/process1"/>
    <dgm:cxn modelId="{A96121B5-2046-443D-A8A7-D920741D093C}" type="presParOf" srcId="{B83926D0-0721-4C2A-9779-A217ECDCE13C}" destId="{1B07CA0F-2635-4BA7-92D3-468007E42696}" srcOrd="0" destOrd="0" presId="urn:microsoft.com/office/officeart/2005/8/layout/process1"/>
    <dgm:cxn modelId="{25C959E6-E1EA-4AED-908A-716595412E9D}" type="presParOf" srcId="{B83926D0-0721-4C2A-9779-A217ECDCE13C}" destId="{DD19E739-479B-4D55-9A4B-8B6F4E99F6E9}" srcOrd="1" destOrd="0" presId="urn:microsoft.com/office/officeart/2005/8/layout/process1"/>
    <dgm:cxn modelId="{841F6FF6-4EE8-4A01-A0E4-9174025CB420}" type="presParOf" srcId="{DD19E739-479B-4D55-9A4B-8B6F4E99F6E9}" destId="{523AD248-098E-426D-A638-3DA2A79D010E}" srcOrd="0" destOrd="0" presId="urn:microsoft.com/office/officeart/2005/8/layout/process1"/>
    <dgm:cxn modelId="{7F5F3BB0-BD1B-4E1E-B23C-363BDEF54BD3}" type="presParOf" srcId="{B83926D0-0721-4C2A-9779-A217ECDCE13C}" destId="{A3ADA21B-3B55-4F0A-9557-7B3E0029CE14}" srcOrd="2" destOrd="0" presId="urn:microsoft.com/office/officeart/2005/8/layout/process1"/>
    <dgm:cxn modelId="{2C5307BE-7F1E-4F2D-B978-4E09C85CADBD}" type="presParOf" srcId="{B83926D0-0721-4C2A-9779-A217ECDCE13C}" destId="{EEC09AAC-FBFE-44C8-942A-716D5B339BF7}" srcOrd="3" destOrd="0" presId="urn:microsoft.com/office/officeart/2005/8/layout/process1"/>
    <dgm:cxn modelId="{A4E5E61C-0E9A-4F26-9811-D67B3FC79E99}" type="presParOf" srcId="{EEC09AAC-FBFE-44C8-942A-716D5B339BF7}" destId="{93D996DA-93DC-4EF9-9261-E4D0E3508B98}" srcOrd="0" destOrd="0" presId="urn:microsoft.com/office/officeart/2005/8/layout/process1"/>
    <dgm:cxn modelId="{4EF889BB-48C0-4427-B356-F1481166C3FD}" type="presParOf" srcId="{B83926D0-0721-4C2A-9779-A217ECDCE13C}" destId="{73AF0682-4B88-4EDF-B2F7-F969EB6F3CDF}" srcOrd="4" destOrd="0" presId="urn:microsoft.com/office/officeart/2005/8/layout/process1"/>
    <dgm:cxn modelId="{9D68757F-053A-483B-81A0-477F95312A32}" type="presParOf" srcId="{B83926D0-0721-4C2A-9779-A217ECDCE13C}" destId="{D587B307-3A11-4CEC-A314-AC0CCA1BE7F3}" srcOrd="5" destOrd="0" presId="urn:microsoft.com/office/officeart/2005/8/layout/process1"/>
    <dgm:cxn modelId="{8ACDD6C2-F3C2-418E-BD5B-4127F9943657}" type="presParOf" srcId="{D587B307-3A11-4CEC-A314-AC0CCA1BE7F3}" destId="{2A085F31-09A2-4D58-99B7-D9E730A76D41}" srcOrd="0" destOrd="0" presId="urn:microsoft.com/office/officeart/2005/8/layout/process1"/>
    <dgm:cxn modelId="{B1E16404-AD4A-402A-954A-EE483C6EB6FB}" type="presParOf" srcId="{B83926D0-0721-4C2A-9779-A217ECDCE13C}" destId="{349F43A1-30A0-4414-8687-AF6560D86E1B}" srcOrd="6" destOrd="0" presId="urn:microsoft.com/office/officeart/2005/8/layout/process1"/>
    <dgm:cxn modelId="{A6439895-93BB-47FC-9FBD-EBA26A250F23}" type="presParOf" srcId="{B83926D0-0721-4C2A-9779-A217ECDCE13C}" destId="{76CBD5D7-D95A-47B6-AFE3-D035EA482C8E}" srcOrd="7" destOrd="0" presId="urn:microsoft.com/office/officeart/2005/8/layout/process1"/>
    <dgm:cxn modelId="{31E53F09-4561-45AC-AEB9-5B6B14C8072C}" type="presParOf" srcId="{76CBD5D7-D95A-47B6-AFE3-D035EA482C8E}" destId="{B6D15D86-E145-4B3A-8542-3382DE912AF7}" srcOrd="0" destOrd="0" presId="urn:microsoft.com/office/officeart/2005/8/layout/process1"/>
    <dgm:cxn modelId="{B8C78AD5-774C-4C28-A427-581E987AAA0F}" type="presParOf" srcId="{B83926D0-0721-4C2A-9779-A217ECDCE13C}" destId="{7D740AC7-FDC2-4146-BBC5-0CBF24E740B9}" srcOrd="8" destOrd="0" presId="urn:microsoft.com/office/officeart/2005/8/layout/process1"/>
    <dgm:cxn modelId="{D950386C-A0BB-4766-B3C5-7584FDA5AD79}" type="presParOf" srcId="{B83926D0-0721-4C2A-9779-A217ECDCE13C}" destId="{6F0F4E84-3E01-488D-82B3-A56858A9B369}" srcOrd="9" destOrd="0" presId="urn:microsoft.com/office/officeart/2005/8/layout/process1"/>
    <dgm:cxn modelId="{1D930EE1-B946-4EC7-B1F2-8E8DA9FFC50A}" type="presParOf" srcId="{6F0F4E84-3E01-488D-82B3-A56858A9B369}" destId="{A983B7B1-2A46-43DF-9108-E1BEFD218215}" srcOrd="0" destOrd="0" presId="urn:microsoft.com/office/officeart/2005/8/layout/process1"/>
    <dgm:cxn modelId="{EB1ADA76-E8AE-48C2-BB82-DED05C6F97D2}" type="presParOf" srcId="{B83926D0-0721-4C2A-9779-A217ECDCE13C}" destId="{5A31D21B-28CE-4D8A-9BA5-1CCF6EA3C68B}" srcOrd="10" destOrd="0" presId="urn:microsoft.com/office/officeart/2005/8/layout/process1"/>
    <dgm:cxn modelId="{128B4916-5E06-4DE5-8004-9F029897D297}" type="presParOf" srcId="{B83926D0-0721-4C2A-9779-A217ECDCE13C}" destId="{B1853EF9-80B0-4757-AA6D-6001C65259C9}" srcOrd="11" destOrd="0" presId="urn:microsoft.com/office/officeart/2005/8/layout/process1"/>
    <dgm:cxn modelId="{B90BA999-81DC-4BEA-870A-F0BBD949D4C4}" type="presParOf" srcId="{B1853EF9-80B0-4757-AA6D-6001C65259C9}" destId="{A6063BC7-2FFD-4D4E-9AC9-ACB1C78A6001}" srcOrd="0" destOrd="0" presId="urn:microsoft.com/office/officeart/2005/8/layout/process1"/>
    <dgm:cxn modelId="{56945976-7DC7-4921-B793-34E2575E28D3}" type="presParOf" srcId="{B83926D0-0721-4C2A-9779-A217ECDCE13C}" destId="{C1D91024-71E5-4685-8FF4-FA4F2B8139A0}" srcOrd="12" destOrd="0" presId="urn:microsoft.com/office/officeart/2005/8/layout/process1"/>
    <dgm:cxn modelId="{C691B1AD-D2E5-4478-ABEC-6BD296A397D9}" type="presParOf" srcId="{B83926D0-0721-4C2A-9779-A217ECDCE13C}" destId="{8304368E-968B-4030-B1EB-F4117A4DCEC1}" srcOrd="13" destOrd="0" presId="urn:microsoft.com/office/officeart/2005/8/layout/process1"/>
    <dgm:cxn modelId="{3800658E-94FF-4726-A8C7-D6B23AA8F24E}" type="presParOf" srcId="{8304368E-968B-4030-B1EB-F4117A4DCEC1}" destId="{7348F6A0-DCE8-4052-A102-C7C098F78840}" srcOrd="0" destOrd="0" presId="urn:microsoft.com/office/officeart/2005/8/layout/process1"/>
    <dgm:cxn modelId="{5C5F4FF6-19C3-4AAD-A614-B8C950CFC47B}" type="presParOf" srcId="{B83926D0-0721-4C2A-9779-A217ECDCE13C}" destId="{E6E9F5F9-ADAA-4843-98E9-EE1A86B01FDE}" srcOrd="14" destOrd="0" presId="urn:microsoft.com/office/officeart/2005/8/layout/process1"/>
    <dgm:cxn modelId="{A9BE620D-383E-4D78-B892-430A434C49B4}" type="presParOf" srcId="{B83926D0-0721-4C2A-9779-A217ECDCE13C}" destId="{BA3FEF9B-014F-4C1B-8881-EA9A0E9A74EE}" srcOrd="15" destOrd="0" presId="urn:microsoft.com/office/officeart/2005/8/layout/process1"/>
    <dgm:cxn modelId="{CF30C3B0-625A-4581-81C5-F5B57138B0C3}" type="presParOf" srcId="{BA3FEF9B-014F-4C1B-8881-EA9A0E9A74EE}" destId="{4A434CF7-B018-4397-A992-555DFE6B1445}" srcOrd="0" destOrd="0" presId="urn:microsoft.com/office/officeart/2005/8/layout/process1"/>
    <dgm:cxn modelId="{5C33561B-A169-4A6F-8DFC-79F54261DD26}" type="presParOf" srcId="{B83926D0-0721-4C2A-9779-A217ECDCE13C}" destId="{BEA2B7A9-3896-4E63-AEA3-C3C281CCE72E}" srcOrd="16" destOrd="0" presId="urn:microsoft.com/office/officeart/2005/8/layout/process1"/>
    <dgm:cxn modelId="{16B147BC-968A-48BA-BC8D-9C368CB0D8C3}" type="presParOf" srcId="{B83926D0-0721-4C2A-9779-A217ECDCE13C}" destId="{10315BFF-250C-4DD9-9BEE-757C730DA685}" srcOrd="17" destOrd="0" presId="urn:microsoft.com/office/officeart/2005/8/layout/process1"/>
    <dgm:cxn modelId="{B7487276-63BC-4471-9411-5CE7E5EACA32}" type="presParOf" srcId="{10315BFF-250C-4DD9-9BEE-757C730DA685}" destId="{8F1B64DD-4D2E-4D51-883A-0122BB78F0A3}" srcOrd="0" destOrd="0" presId="urn:microsoft.com/office/officeart/2005/8/layout/process1"/>
    <dgm:cxn modelId="{E7FEEBCA-E094-4A43-82D3-E44A428FC56C}" type="presParOf" srcId="{B83926D0-0721-4C2A-9779-A217ECDCE13C}" destId="{6A6A6DDF-D2D4-4CF1-A2C9-E82062C004D6}" srcOrd="18" destOrd="0" presId="urn:microsoft.com/office/officeart/2005/8/layout/process1"/>
    <dgm:cxn modelId="{93D4F3D7-7E40-4A6B-8C36-3898823E36FF}" type="presParOf" srcId="{B83926D0-0721-4C2A-9779-A217ECDCE13C}" destId="{6CB37738-E363-4902-B76D-EDBE04CE3240}" srcOrd="19" destOrd="0" presId="urn:microsoft.com/office/officeart/2005/8/layout/process1"/>
    <dgm:cxn modelId="{8767F617-BE12-411E-83F4-B42DF4C4DCCD}" type="presParOf" srcId="{6CB37738-E363-4902-B76D-EDBE04CE3240}" destId="{EEF4B50D-8043-4731-9DC0-55F058284043}" srcOrd="0" destOrd="0" presId="urn:microsoft.com/office/officeart/2005/8/layout/process1"/>
    <dgm:cxn modelId="{1B18C16F-4C39-49BB-88D4-7684B8F0ACEC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/>
      <dgm:t>
        <a:bodyPr/>
        <a:lstStyle/>
        <a:p>
          <a:endParaRPr lang="en-IL" dirty="0"/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/>
      <dgm:t>
        <a:bodyPr/>
        <a:lstStyle/>
        <a:p>
          <a:endParaRPr lang="en-IL" dirty="0"/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1B07CA0F-2635-4BA7-92D3-468007E42696}" type="pres">
      <dgm:prSet presAssocID="{C36F8C14-BCD6-4D20-B61B-50042A92035D}" presName="node" presStyleLbl="node1" presStyleIdx="0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0" presStyleCnt="10"/>
      <dgm:spPr/>
    </dgm:pt>
    <dgm:pt modelId="{523AD248-098E-426D-A638-3DA2A79D010E}" type="pres">
      <dgm:prSet presAssocID="{8A5F3820-DEB1-4867-BED0-D41719453737}" presName="connectorText" presStyleLbl="sibTrans2D1" presStyleIdx="0" presStyleCnt="10"/>
      <dgm:spPr/>
    </dgm:pt>
    <dgm:pt modelId="{A3ADA21B-3B55-4F0A-9557-7B3E0029CE14}" type="pres">
      <dgm:prSet presAssocID="{40AFBEB8-F159-4D5A-A457-33753BBE3D66}" presName="node" presStyleLbl="node1" presStyleIdx="1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1" presStyleCnt="10"/>
      <dgm:spPr/>
    </dgm:pt>
    <dgm:pt modelId="{93D996DA-93DC-4EF9-9261-E4D0E3508B98}" type="pres">
      <dgm:prSet presAssocID="{BB6EBFE8-BAF5-46E9-9F0F-756D37DA6C85}" presName="connectorText" presStyleLbl="sibTrans2D1" presStyleIdx="1" presStyleCnt="10"/>
      <dgm:spPr/>
    </dgm:pt>
    <dgm:pt modelId="{73AF0682-4B88-4EDF-B2F7-F969EB6F3CDF}" type="pres">
      <dgm:prSet presAssocID="{E735FAB4-0B54-4673-9E5F-00FF5C80EFE4}" presName="node" presStyleLbl="node1" presStyleIdx="2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2" presStyleCnt="10"/>
      <dgm:spPr/>
    </dgm:pt>
    <dgm:pt modelId="{2A085F31-09A2-4D58-99B7-D9E730A76D41}" type="pres">
      <dgm:prSet presAssocID="{016F8C28-9D67-4882-9B60-E49E6ECBE439}" presName="connectorText" presStyleLbl="sibTrans2D1" presStyleIdx="2" presStyleCnt="10"/>
      <dgm:spPr/>
    </dgm:pt>
    <dgm:pt modelId="{349F43A1-30A0-4414-8687-AF6560D86E1B}" type="pres">
      <dgm:prSet presAssocID="{3CEC18E3-A447-4438-B5E6-5DDD56BCD7A6}" presName="node" presStyleLbl="node1" presStyleIdx="3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3" presStyleCnt="10"/>
      <dgm:spPr/>
    </dgm:pt>
    <dgm:pt modelId="{B6D15D86-E145-4B3A-8542-3382DE912AF7}" type="pres">
      <dgm:prSet presAssocID="{2ABF9A63-FC28-4E45-9922-62429B99BC61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5A31D21B-28CE-4D8A-9BA5-1CCF6EA3C68B}" type="pres">
      <dgm:prSet presAssocID="{7B226645-7240-44F7-B28D-07608F97906A}" presName="node" presStyleLbl="node1" presStyleIdx="5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5" presStyleCnt="10"/>
      <dgm:spPr/>
    </dgm:pt>
    <dgm:pt modelId="{A6063BC7-2FFD-4D4E-9AC9-ACB1C78A6001}" type="pres">
      <dgm:prSet presAssocID="{73C25AF6-AB3B-4AD4-8231-C3AF9E0F3A3E}" presName="connectorText" presStyleLbl="sibTrans2D1" presStyleIdx="5" presStyleCnt="10"/>
      <dgm:spPr/>
    </dgm:pt>
    <dgm:pt modelId="{C1D91024-71E5-4685-8FF4-FA4F2B8139A0}" type="pres">
      <dgm:prSet presAssocID="{AC535950-E5FE-455A-83D4-FD2387CE79FF}" presName="node" presStyleLbl="node1" presStyleIdx="6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6" presStyleCnt="10"/>
      <dgm:spPr/>
    </dgm:pt>
    <dgm:pt modelId="{7348F6A0-DCE8-4052-A102-C7C098F78840}" type="pres">
      <dgm:prSet presAssocID="{8F8BE0EA-0CD9-4068-8A47-752C199A51F1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4754004-94DD-4BB2-BC48-0F7694F11173}" type="presOf" srcId="{40AFBEB8-F159-4D5A-A457-33753BBE3D66}" destId="{A3ADA21B-3B55-4F0A-9557-7B3E0029CE14}" srcOrd="0" destOrd="0" presId="urn:microsoft.com/office/officeart/2005/8/layout/process1"/>
    <dgm:cxn modelId="{A4FC4004-2A4F-45BC-881F-DD9EE9C39897}" type="presOf" srcId="{8F8BE0EA-0CD9-4068-8A47-752C199A51F1}" destId="{8304368E-968B-4030-B1EB-F4117A4DCEC1}" srcOrd="0" destOrd="0" presId="urn:microsoft.com/office/officeart/2005/8/layout/process1"/>
    <dgm:cxn modelId="{521E640A-A386-478A-9874-A5D877516956}" type="presOf" srcId="{09733721-9E89-427C-AFB7-B256D0AC4F2C}" destId="{BEA2B7A9-3896-4E63-AEA3-C3C281CCE72E}" srcOrd="0" destOrd="0" presId="urn:microsoft.com/office/officeart/2005/8/layout/process1"/>
    <dgm:cxn modelId="{8C7A7718-0983-4305-B113-788F8E853C7E}" type="presOf" srcId="{57E21EC3-AC66-417F-B67E-489665380416}" destId="{7D740AC7-FDC2-4146-BBC5-0CBF24E740B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336D211C-7936-4C39-8A89-58B6D52F4ED5}" type="presOf" srcId="{3CEC18E3-A447-4438-B5E6-5DDD56BCD7A6}" destId="{349F43A1-30A0-4414-8687-AF6560D86E1B}" srcOrd="0" destOrd="0" presId="urn:microsoft.com/office/officeart/2005/8/layout/process1"/>
    <dgm:cxn modelId="{36424822-9B6C-4A4C-9E0E-56DC306F81CF}" type="presOf" srcId="{1B4B3EEC-A685-45F2-A126-EBD75027CE63}" destId="{6F0F4E84-3E01-488D-82B3-A56858A9B369}" srcOrd="0" destOrd="0" presId="urn:microsoft.com/office/officeart/2005/8/layout/process1"/>
    <dgm:cxn modelId="{D8C89623-8D69-4E51-A7B7-019D495F1A27}" type="presOf" srcId="{BB6EBFE8-BAF5-46E9-9F0F-756D37DA6C85}" destId="{EEC09AAC-FBFE-44C8-942A-716D5B339BF7}" srcOrd="0" destOrd="0" presId="urn:microsoft.com/office/officeart/2005/8/layout/process1"/>
    <dgm:cxn modelId="{FAC2A435-AF2C-40EE-B25E-7C9D9D7520F6}" type="presOf" srcId="{8A5F3820-DEB1-4867-BED0-D41719453737}" destId="{DD19E739-479B-4D55-9A4B-8B6F4E99F6E9}" srcOrd="0" destOrd="0" presId="urn:microsoft.com/office/officeart/2005/8/layout/process1"/>
    <dgm:cxn modelId="{9905FD35-8222-459E-981E-7F23D3925C23}" type="presOf" srcId="{B8A3D433-4A80-4754-8101-65FA9D9BDBA6}" destId="{6CB37738-E363-4902-B76D-EDBE04CE3240}" srcOrd="0" destOrd="0" presId="urn:microsoft.com/office/officeart/2005/8/layout/process1"/>
    <dgm:cxn modelId="{5E368938-077E-435F-A8C0-9726530C4785}" srcId="{FF80C0E9-4BBB-4B30-BC23-66C80CAA4A35}" destId="{AC535950-E5FE-455A-83D4-FD2387CE79FF}" srcOrd="6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5" destOrd="0" parTransId="{AD639B18-3683-4852-9ECB-10A66CBFB27E}" sibTransId="{73C25AF6-AB3B-4AD4-8231-C3AF9E0F3A3E}"/>
    <dgm:cxn modelId="{41B5363B-BED4-4206-ABBC-7531553D2B9D}" type="presOf" srcId="{E735FAB4-0B54-4673-9E5F-00FF5C80EFE4}" destId="{73AF0682-4B88-4EDF-B2F7-F969EB6F3CDF}" srcOrd="0" destOrd="0" presId="urn:microsoft.com/office/officeart/2005/8/layout/process1"/>
    <dgm:cxn modelId="{4DCFBC5E-0EDE-47EB-B179-3F8034E72921}" type="presOf" srcId="{73C25AF6-AB3B-4AD4-8231-C3AF9E0F3A3E}" destId="{B1853EF9-80B0-4757-AA6D-6001C65259C9}" srcOrd="0" destOrd="0" presId="urn:microsoft.com/office/officeart/2005/8/layout/process1"/>
    <dgm:cxn modelId="{A5642D5F-8F9E-40CC-9A30-93931C38C31C}" type="presOf" srcId="{BB6EBFE8-BAF5-46E9-9F0F-756D37DA6C85}" destId="{93D996DA-93DC-4EF9-9261-E4D0E3508B98}" srcOrd="1" destOrd="0" presId="urn:microsoft.com/office/officeart/2005/8/layout/process1"/>
    <dgm:cxn modelId="{D8DB5C44-E9E9-475A-88F9-82008A1D2899}" srcId="{FF80C0E9-4BBB-4B30-BC23-66C80CAA4A35}" destId="{40AFBEB8-F159-4D5A-A457-33753BBE3D66}" srcOrd="1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EC0E264F-1040-491B-A807-04AAC0BE3595}" type="presOf" srcId="{016F8C28-9D67-4882-9B60-E49E6ECBE439}" destId="{2A085F31-09A2-4D58-99B7-D9E730A76D41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719D952-AD99-4014-BF74-FF308FD05D88}" type="presOf" srcId="{25DD653B-B80B-49D2-9947-223F709D3CE5}" destId="{6A6A6DDF-D2D4-4CF1-A2C9-E82062C004D6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76B7D079-6C49-4B2E-9984-896F023093E4}" type="presOf" srcId="{B8A3D433-4A80-4754-8101-65FA9D9BDBA6}" destId="{EEF4B50D-8043-4731-9DC0-55F058284043}" srcOrd="1" destOrd="0" presId="urn:microsoft.com/office/officeart/2005/8/layout/process1"/>
    <dgm:cxn modelId="{3F5F977A-A970-4194-9BB3-48153B5B8751}" type="presOf" srcId="{8F8BE0EA-0CD9-4068-8A47-752C199A51F1}" destId="{7348F6A0-DCE8-4052-A102-C7C098F78840}" srcOrd="1" destOrd="0" presId="urn:microsoft.com/office/officeart/2005/8/layout/process1"/>
    <dgm:cxn modelId="{BA8B1F7B-FDDB-4176-B905-D307A27CF1F8}" type="presOf" srcId="{4E8A1D03-0F41-44A1-9806-EA6B3B0C35CD}" destId="{10315BFF-250C-4DD9-9BEE-757C730DA685}" srcOrd="0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0B5EF983-F4FA-4190-87D0-35234C47B17A}" type="presOf" srcId="{7B226645-7240-44F7-B28D-07608F97906A}" destId="{5A31D21B-28CE-4D8A-9BA5-1CCF6EA3C68B}" srcOrd="0" destOrd="0" presId="urn:microsoft.com/office/officeart/2005/8/layout/process1"/>
    <dgm:cxn modelId="{4A55B58C-D5A6-48D9-A678-1B79A1400655}" type="presOf" srcId="{C36F8C14-BCD6-4D20-B61B-50042A92035D}" destId="{1B07CA0F-2635-4BA7-92D3-468007E42696}" srcOrd="0" destOrd="0" presId="urn:microsoft.com/office/officeart/2005/8/layout/process1"/>
    <dgm:cxn modelId="{5438F196-7173-4E88-BB20-650FB366A762}" type="presOf" srcId="{1B4B3EEC-A685-45F2-A126-EBD75027CE63}" destId="{A983B7B1-2A46-43DF-9108-E1BEFD218215}" srcOrd="1" destOrd="0" presId="urn:microsoft.com/office/officeart/2005/8/layout/process1"/>
    <dgm:cxn modelId="{CCF6C399-5645-4754-B2CD-55FBA1A3B6F8}" type="presOf" srcId="{016F8C28-9D67-4882-9B60-E49E6ECBE439}" destId="{D587B307-3A11-4CEC-A314-AC0CCA1BE7F3}" srcOrd="0" destOrd="0" presId="urn:microsoft.com/office/officeart/2005/8/layout/process1"/>
    <dgm:cxn modelId="{920196A9-BD98-44E3-8DAC-F0C7EF05D3A8}" type="presOf" srcId="{2ABF9A63-FC28-4E45-9922-62429B99BC61}" destId="{B6D15D86-E145-4B3A-8542-3382DE912AF7}" srcOrd="1" destOrd="0" presId="urn:microsoft.com/office/officeart/2005/8/layout/process1"/>
    <dgm:cxn modelId="{EBD996A9-3378-491D-A6F2-43E46F319365}" srcId="{FF80C0E9-4BBB-4B30-BC23-66C80CAA4A35}" destId="{E735FAB4-0B54-4673-9E5F-00FF5C80EFE4}" srcOrd="2" destOrd="0" parTransId="{D21B94E8-A229-4FC0-958F-6943B205833D}" sibTransId="{016F8C28-9D67-4882-9B60-E49E6ECBE439}"/>
    <dgm:cxn modelId="{3861A7B4-A520-4307-8852-349B0B9D2120}" type="presOf" srcId="{CE17BAE2-A62F-490F-942A-636667838EBD}" destId="{218BAEC8-ED67-4306-AF11-832AD641D73C}" srcOrd="0" destOrd="0" presId="urn:microsoft.com/office/officeart/2005/8/layout/process1"/>
    <dgm:cxn modelId="{380460CD-4558-4B63-B83F-C1F6A9463F44}" type="presOf" srcId="{CBDB43DC-6290-40BF-95EB-3463E52A3FF8}" destId="{BA3FEF9B-014F-4C1B-8881-EA9A0E9A74E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D26599E5-269B-4F67-A425-62446E88CCB9}" type="presOf" srcId="{CBDB43DC-6290-40BF-95EB-3463E52A3FF8}" destId="{4A434CF7-B018-4397-A992-555DFE6B1445}" srcOrd="1" destOrd="0" presId="urn:microsoft.com/office/officeart/2005/8/layout/process1"/>
    <dgm:cxn modelId="{72F43CE8-5D51-4E18-8787-5B91DB67282B}" srcId="{FF80C0E9-4BBB-4B30-BC23-66C80CAA4A35}" destId="{3CEC18E3-A447-4438-B5E6-5DDD56BCD7A6}" srcOrd="3" destOrd="0" parTransId="{4E9CFA4A-24F4-4E12-BC2C-785EBCE146B7}" sibTransId="{2ABF9A63-FC28-4E45-9922-62429B99BC61}"/>
    <dgm:cxn modelId="{F98CC1EA-BAE4-4C7B-9BBE-9567C7AB0AA7}" type="presOf" srcId="{8A5F3820-DEB1-4867-BED0-D41719453737}" destId="{523AD248-098E-426D-A638-3DA2A79D010E}" srcOrd="1" destOrd="0" presId="urn:microsoft.com/office/officeart/2005/8/layout/process1"/>
    <dgm:cxn modelId="{C24531ED-2D0D-4DB1-9A63-DB45C49BD47C}" srcId="{FF80C0E9-4BBB-4B30-BC23-66C80CAA4A35}" destId="{C36F8C14-BCD6-4D20-B61B-50042A92035D}" srcOrd="0" destOrd="0" parTransId="{929FF801-0D34-4DA7-89F5-DA65295A3F19}" sibTransId="{8A5F3820-DEB1-4867-BED0-D41719453737}"/>
    <dgm:cxn modelId="{754DCBED-1846-4AA3-8979-EC213B23208D}" type="presOf" srcId="{1D1FBFDD-8213-421C-BCE3-5D8A85992FBB}" destId="{E6E9F5F9-ADAA-4843-98E9-EE1A86B01FDE}" srcOrd="0" destOrd="0" presId="urn:microsoft.com/office/officeart/2005/8/layout/process1"/>
    <dgm:cxn modelId="{799CB5F4-F5F0-47C6-B227-7B2029E43EFA}" type="presOf" srcId="{4E8A1D03-0F41-44A1-9806-EA6B3B0C35CD}" destId="{8F1B64DD-4D2E-4D51-883A-0122BB78F0A3}" srcOrd="1" destOrd="0" presId="urn:microsoft.com/office/officeart/2005/8/layout/process1"/>
    <dgm:cxn modelId="{F7AE78F6-1FE4-49F0-BA4F-58F553E24A83}" type="presOf" srcId="{AC535950-E5FE-455A-83D4-FD2387CE79FF}" destId="{C1D91024-71E5-4685-8FF4-FA4F2B8139A0}" srcOrd="0" destOrd="0" presId="urn:microsoft.com/office/officeart/2005/8/layout/process1"/>
    <dgm:cxn modelId="{0EFB0FF7-C875-4063-B84B-9AC270FFF7DB}" type="presOf" srcId="{2ABF9A63-FC28-4E45-9922-62429B99BC61}" destId="{76CBD5D7-D95A-47B6-AFE3-D035EA482C8E}" srcOrd="0" destOrd="0" presId="urn:microsoft.com/office/officeart/2005/8/layout/process1"/>
    <dgm:cxn modelId="{266A83FB-4944-42EF-B2CB-87AA86EB0D15}" type="presOf" srcId="{73C25AF6-AB3B-4AD4-8231-C3AF9E0F3A3E}" destId="{A6063BC7-2FFD-4D4E-9AC9-ACB1C78A6001}" srcOrd="1" destOrd="0" presId="urn:microsoft.com/office/officeart/2005/8/layout/process1"/>
    <dgm:cxn modelId="{A96121B5-2046-443D-A8A7-D920741D093C}" type="presParOf" srcId="{B83926D0-0721-4C2A-9779-A217ECDCE13C}" destId="{1B07CA0F-2635-4BA7-92D3-468007E42696}" srcOrd="0" destOrd="0" presId="urn:microsoft.com/office/officeart/2005/8/layout/process1"/>
    <dgm:cxn modelId="{25C959E6-E1EA-4AED-908A-716595412E9D}" type="presParOf" srcId="{B83926D0-0721-4C2A-9779-A217ECDCE13C}" destId="{DD19E739-479B-4D55-9A4B-8B6F4E99F6E9}" srcOrd="1" destOrd="0" presId="urn:microsoft.com/office/officeart/2005/8/layout/process1"/>
    <dgm:cxn modelId="{841F6FF6-4EE8-4A01-A0E4-9174025CB420}" type="presParOf" srcId="{DD19E739-479B-4D55-9A4B-8B6F4E99F6E9}" destId="{523AD248-098E-426D-A638-3DA2A79D010E}" srcOrd="0" destOrd="0" presId="urn:microsoft.com/office/officeart/2005/8/layout/process1"/>
    <dgm:cxn modelId="{7F5F3BB0-BD1B-4E1E-B23C-363BDEF54BD3}" type="presParOf" srcId="{B83926D0-0721-4C2A-9779-A217ECDCE13C}" destId="{A3ADA21B-3B55-4F0A-9557-7B3E0029CE14}" srcOrd="2" destOrd="0" presId="urn:microsoft.com/office/officeart/2005/8/layout/process1"/>
    <dgm:cxn modelId="{2C5307BE-7F1E-4F2D-B978-4E09C85CADBD}" type="presParOf" srcId="{B83926D0-0721-4C2A-9779-A217ECDCE13C}" destId="{EEC09AAC-FBFE-44C8-942A-716D5B339BF7}" srcOrd="3" destOrd="0" presId="urn:microsoft.com/office/officeart/2005/8/layout/process1"/>
    <dgm:cxn modelId="{A4E5E61C-0E9A-4F26-9811-D67B3FC79E99}" type="presParOf" srcId="{EEC09AAC-FBFE-44C8-942A-716D5B339BF7}" destId="{93D996DA-93DC-4EF9-9261-E4D0E3508B98}" srcOrd="0" destOrd="0" presId="urn:microsoft.com/office/officeart/2005/8/layout/process1"/>
    <dgm:cxn modelId="{4EF889BB-48C0-4427-B356-F1481166C3FD}" type="presParOf" srcId="{B83926D0-0721-4C2A-9779-A217ECDCE13C}" destId="{73AF0682-4B88-4EDF-B2F7-F969EB6F3CDF}" srcOrd="4" destOrd="0" presId="urn:microsoft.com/office/officeart/2005/8/layout/process1"/>
    <dgm:cxn modelId="{9D68757F-053A-483B-81A0-477F95312A32}" type="presParOf" srcId="{B83926D0-0721-4C2A-9779-A217ECDCE13C}" destId="{D587B307-3A11-4CEC-A314-AC0CCA1BE7F3}" srcOrd="5" destOrd="0" presId="urn:microsoft.com/office/officeart/2005/8/layout/process1"/>
    <dgm:cxn modelId="{8ACDD6C2-F3C2-418E-BD5B-4127F9943657}" type="presParOf" srcId="{D587B307-3A11-4CEC-A314-AC0CCA1BE7F3}" destId="{2A085F31-09A2-4D58-99B7-D9E730A76D41}" srcOrd="0" destOrd="0" presId="urn:microsoft.com/office/officeart/2005/8/layout/process1"/>
    <dgm:cxn modelId="{B1E16404-AD4A-402A-954A-EE483C6EB6FB}" type="presParOf" srcId="{B83926D0-0721-4C2A-9779-A217ECDCE13C}" destId="{349F43A1-30A0-4414-8687-AF6560D86E1B}" srcOrd="6" destOrd="0" presId="urn:microsoft.com/office/officeart/2005/8/layout/process1"/>
    <dgm:cxn modelId="{A6439895-93BB-47FC-9FBD-EBA26A250F23}" type="presParOf" srcId="{B83926D0-0721-4C2A-9779-A217ECDCE13C}" destId="{76CBD5D7-D95A-47B6-AFE3-D035EA482C8E}" srcOrd="7" destOrd="0" presId="urn:microsoft.com/office/officeart/2005/8/layout/process1"/>
    <dgm:cxn modelId="{31E53F09-4561-45AC-AEB9-5B6B14C8072C}" type="presParOf" srcId="{76CBD5D7-D95A-47B6-AFE3-D035EA482C8E}" destId="{B6D15D86-E145-4B3A-8542-3382DE912AF7}" srcOrd="0" destOrd="0" presId="urn:microsoft.com/office/officeart/2005/8/layout/process1"/>
    <dgm:cxn modelId="{B8C78AD5-774C-4C28-A427-581E987AAA0F}" type="presParOf" srcId="{B83926D0-0721-4C2A-9779-A217ECDCE13C}" destId="{7D740AC7-FDC2-4146-BBC5-0CBF24E740B9}" srcOrd="8" destOrd="0" presId="urn:microsoft.com/office/officeart/2005/8/layout/process1"/>
    <dgm:cxn modelId="{D950386C-A0BB-4766-B3C5-7584FDA5AD79}" type="presParOf" srcId="{B83926D0-0721-4C2A-9779-A217ECDCE13C}" destId="{6F0F4E84-3E01-488D-82B3-A56858A9B369}" srcOrd="9" destOrd="0" presId="urn:microsoft.com/office/officeart/2005/8/layout/process1"/>
    <dgm:cxn modelId="{1D930EE1-B946-4EC7-B1F2-8E8DA9FFC50A}" type="presParOf" srcId="{6F0F4E84-3E01-488D-82B3-A56858A9B369}" destId="{A983B7B1-2A46-43DF-9108-E1BEFD218215}" srcOrd="0" destOrd="0" presId="urn:microsoft.com/office/officeart/2005/8/layout/process1"/>
    <dgm:cxn modelId="{EB1ADA76-E8AE-48C2-BB82-DED05C6F97D2}" type="presParOf" srcId="{B83926D0-0721-4C2A-9779-A217ECDCE13C}" destId="{5A31D21B-28CE-4D8A-9BA5-1CCF6EA3C68B}" srcOrd="10" destOrd="0" presId="urn:microsoft.com/office/officeart/2005/8/layout/process1"/>
    <dgm:cxn modelId="{128B4916-5E06-4DE5-8004-9F029897D297}" type="presParOf" srcId="{B83926D0-0721-4C2A-9779-A217ECDCE13C}" destId="{B1853EF9-80B0-4757-AA6D-6001C65259C9}" srcOrd="11" destOrd="0" presId="urn:microsoft.com/office/officeart/2005/8/layout/process1"/>
    <dgm:cxn modelId="{B90BA999-81DC-4BEA-870A-F0BBD949D4C4}" type="presParOf" srcId="{B1853EF9-80B0-4757-AA6D-6001C65259C9}" destId="{A6063BC7-2FFD-4D4E-9AC9-ACB1C78A6001}" srcOrd="0" destOrd="0" presId="urn:microsoft.com/office/officeart/2005/8/layout/process1"/>
    <dgm:cxn modelId="{56945976-7DC7-4921-B793-34E2575E28D3}" type="presParOf" srcId="{B83926D0-0721-4C2A-9779-A217ECDCE13C}" destId="{C1D91024-71E5-4685-8FF4-FA4F2B8139A0}" srcOrd="12" destOrd="0" presId="urn:microsoft.com/office/officeart/2005/8/layout/process1"/>
    <dgm:cxn modelId="{C691B1AD-D2E5-4478-ABEC-6BD296A397D9}" type="presParOf" srcId="{B83926D0-0721-4C2A-9779-A217ECDCE13C}" destId="{8304368E-968B-4030-B1EB-F4117A4DCEC1}" srcOrd="13" destOrd="0" presId="urn:microsoft.com/office/officeart/2005/8/layout/process1"/>
    <dgm:cxn modelId="{3800658E-94FF-4726-A8C7-D6B23AA8F24E}" type="presParOf" srcId="{8304368E-968B-4030-B1EB-F4117A4DCEC1}" destId="{7348F6A0-DCE8-4052-A102-C7C098F78840}" srcOrd="0" destOrd="0" presId="urn:microsoft.com/office/officeart/2005/8/layout/process1"/>
    <dgm:cxn modelId="{5C5F4FF6-19C3-4AAD-A614-B8C950CFC47B}" type="presParOf" srcId="{B83926D0-0721-4C2A-9779-A217ECDCE13C}" destId="{E6E9F5F9-ADAA-4843-98E9-EE1A86B01FDE}" srcOrd="14" destOrd="0" presId="urn:microsoft.com/office/officeart/2005/8/layout/process1"/>
    <dgm:cxn modelId="{A9BE620D-383E-4D78-B892-430A434C49B4}" type="presParOf" srcId="{B83926D0-0721-4C2A-9779-A217ECDCE13C}" destId="{BA3FEF9B-014F-4C1B-8881-EA9A0E9A74EE}" srcOrd="15" destOrd="0" presId="urn:microsoft.com/office/officeart/2005/8/layout/process1"/>
    <dgm:cxn modelId="{CF30C3B0-625A-4581-81C5-F5B57138B0C3}" type="presParOf" srcId="{BA3FEF9B-014F-4C1B-8881-EA9A0E9A74EE}" destId="{4A434CF7-B018-4397-A992-555DFE6B1445}" srcOrd="0" destOrd="0" presId="urn:microsoft.com/office/officeart/2005/8/layout/process1"/>
    <dgm:cxn modelId="{5C33561B-A169-4A6F-8DFC-79F54261DD26}" type="presParOf" srcId="{B83926D0-0721-4C2A-9779-A217ECDCE13C}" destId="{BEA2B7A9-3896-4E63-AEA3-C3C281CCE72E}" srcOrd="16" destOrd="0" presId="urn:microsoft.com/office/officeart/2005/8/layout/process1"/>
    <dgm:cxn modelId="{16B147BC-968A-48BA-BC8D-9C368CB0D8C3}" type="presParOf" srcId="{B83926D0-0721-4C2A-9779-A217ECDCE13C}" destId="{10315BFF-250C-4DD9-9BEE-757C730DA685}" srcOrd="17" destOrd="0" presId="urn:microsoft.com/office/officeart/2005/8/layout/process1"/>
    <dgm:cxn modelId="{B7487276-63BC-4471-9411-5CE7E5EACA32}" type="presParOf" srcId="{10315BFF-250C-4DD9-9BEE-757C730DA685}" destId="{8F1B64DD-4D2E-4D51-883A-0122BB78F0A3}" srcOrd="0" destOrd="0" presId="urn:microsoft.com/office/officeart/2005/8/layout/process1"/>
    <dgm:cxn modelId="{E7FEEBCA-E094-4A43-82D3-E44A428FC56C}" type="presParOf" srcId="{B83926D0-0721-4C2A-9779-A217ECDCE13C}" destId="{6A6A6DDF-D2D4-4CF1-A2C9-E82062C004D6}" srcOrd="18" destOrd="0" presId="urn:microsoft.com/office/officeart/2005/8/layout/process1"/>
    <dgm:cxn modelId="{93D4F3D7-7E40-4A6B-8C36-3898823E36FF}" type="presParOf" srcId="{B83926D0-0721-4C2A-9779-A217ECDCE13C}" destId="{6CB37738-E363-4902-B76D-EDBE04CE3240}" srcOrd="19" destOrd="0" presId="urn:microsoft.com/office/officeart/2005/8/layout/process1"/>
    <dgm:cxn modelId="{8767F617-BE12-411E-83F4-B42DF4C4DCCD}" type="presParOf" srcId="{6CB37738-E363-4902-B76D-EDBE04CE3240}" destId="{EEF4B50D-8043-4731-9DC0-55F058284043}" srcOrd="0" destOrd="0" presId="urn:microsoft.com/office/officeart/2005/8/layout/process1"/>
    <dgm:cxn modelId="{1B18C16F-4C39-49BB-88D4-7684B8F0ACEC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57E21EC3-AC66-417F-B67E-48966538041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57E21EC3-AC66-417F-B67E-489665380416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r>
            <a:rPr lang="en-US" dirty="0"/>
            <a:t>*</a:t>
          </a:r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/>
      <dgm:t>
        <a:bodyPr/>
        <a:lstStyle/>
        <a:p>
          <a:endParaRPr lang="en-IL" dirty="0"/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349F43A1-30A0-4414-8687-AF6560D86E1B}" type="pres">
      <dgm:prSet presAssocID="{3CEC18E3-A447-4438-B5E6-5DDD56BCD7A6}" presName="node" presStyleLbl="node1" presStyleIdx="5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5" presStyleCnt="10"/>
      <dgm:spPr/>
    </dgm:pt>
    <dgm:pt modelId="{B6D15D86-E145-4B3A-8542-3382DE912AF7}" type="pres">
      <dgm:prSet presAssocID="{2ABF9A63-FC28-4E45-9922-62429B99BC61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1347805-55EA-42AE-AFE6-DC541B00AD60}" type="presOf" srcId="{280F9C02-8D98-4253-81EA-CEFCAC794240}" destId="{D3188C3A-99D0-42AA-AA06-3AB150D6D808}" srcOrd="0" destOrd="0" presId="urn:microsoft.com/office/officeart/2005/8/layout/process1"/>
    <dgm:cxn modelId="{230B780A-11D5-40D2-9992-FA1A76E1CE0F}" type="presOf" srcId="{1B4B3EEC-A685-45F2-A126-EBD75027CE63}" destId="{A983B7B1-2A46-43DF-9108-E1BEFD218215}" srcOrd="1" destOrd="0" presId="urn:microsoft.com/office/officeart/2005/8/layout/process1"/>
    <dgm:cxn modelId="{4A1C8F10-5688-4EE7-9AAD-836833F9C33F}" type="presOf" srcId="{CBDB43DC-6290-40BF-95EB-3463E52A3FF8}" destId="{BA3FEF9B-014F-4C1B-8881-EA9A0E9A74E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73715522-2B66-4816-9BA3-9537987BC61C}" type="presOf" srcId="{016F8C28-9D67-4882-9B60-E49E6ECBE439}" destId="{2A085F31-09A2-4D58-99B7-D9E730A76D41}" srcOrd="1" destOrd="0" presId="urn:microsoft.com/office/officeart/2005/8/layout/process1"/>
    <dgm:cxn modelId="{42DA0E26-9ABE-4E54-9966-1E40787DEC2D}" type="presOf" srcId="{73C25AF6-AB3B-4AD4-8231-C3AF9E0F3A3E}" destId="{A6063BC7-2FFD-4D4E-9AC9-ACB1C78A6001}" srcOrd="1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B924744-9376-433F-BFDF-CD9900FB14F3}" type="presOf" srcId="{09733721-9E89-427C-AFB7-B256D0AC4F2C}" destId="{BEA2B7A9-3896-4E63-AEA3-C3C281CCE72E}" srcOrd="0" destOrd="0" presId="urn:microsoft.com/office/officeart/2005/8/layout/process1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D794A149-4C17-4A25-8284-3878199E6B15}" type="presOf" srcId="{514AAF9E-48AA-4FA8-8DFA-BB9E1B7759B3}" destId="{A2B44B4C-8D3A-4D58-BCE7-D47EDDB91E01}" srcOrd="0" destOrd="0" presId="urn:microsoft.com/office/officeart/2005/8/layout/process1"/>
    <dgm:cxn modelId="{2FA2456B-D0AE-410A-90DC-5BEE225AEBF2}" type="presOf" srcId="{40AFBEB8-F159-4D5A-A457-33753BBE3D66}" destId="{A3ADA21B-3B55-4F0A-9557-7B3E0029CE14}" srcOrd="0" destOrd="0" presId="urn:microsoft.com/office/officeart/2005/8/layout/process1"/>
    <dgm:cxn modelId="{46EB414E-BB9F-4012-B058-BE402028C431}" type="presOf" srcId="{016F8C28-9D67-4882-9B60-E49E6ECBE439}" destId="{D587B307-3A11-4CEC-A314-AC0CCA1BE7F3}" srcOrd="0" destOrd="0" presId="urn:microsoft.com/office/officeart/2005/8/layout/process1"/>
    <dgm:cxn modelId="{8C13016F-06D2-4F7F-AC4C-E795A546D9D1}" type="presOf" srcId="{2ABF9A63-FC28-4E45-9922-62429B99BC61}" destId="{76CBD5D7-D95A-47B6-AFE3-D035EA482C8E}" srcOrd="0" destOrd="0" presId="urn:microsoft.com/office/officeart/2005/8/layout/process1"/>
    <dgm:cxn modelId="{E53EBE51-9917-4DC1-88F4-47A283FA4C64}" type="presOf" srcId="{57E21EC3-AC66-417F-B67E-489665380416}" destId="{7D740AC7-FDC2-4146-BBC5-0CBF24E740B9}" srcOrd="0" destOrd="0" presId="urn:microsoft.com/office/officeart/2005/8/layout/process1"/>
    <dgm:cxn modelId="{F7CB0652-1D23-4F4D-A8F4-FB3CF49F7EA0}" type="presOf" srcId="{4E8A1D03-0F41-44A1-9806-EA6B3B0C35CD}" destId="{10315BFF-250C-4DD9-9BEE-757C730DA685}" srcOrd="0" destOrd="0" presId="urn:microsoft.com/office/officeart/2005/8/layout/process1"/>
    <dgm:cxn modelId="{2D10BC72-2D88-4E01-BA9E-381CCB443B70}" type="presOf" srcId="{C36F8C14-BCD6-4D20-B61B-50042A92035D}" destId="{1B07CA0F-2635-4BA7-92D3-468007E42696}" srcOrd="0" destOrd="0" presId="urn:microsoft.com/office/officeart/2005/8/layout/process1"/>
    <dgm:cxn modelId="{E0CF3153-D47D-44E9-92B0-CAFE4A516714}" type="presOf" srcId="{BB6EBFE8-BAF5-46E9-9F0F-756D37DA6C85}" destId="{93D996DA-93DC-4EF9-9261-E4D0E3508B98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8414FE7E-AF30-4DF4-B2A9-667B7607CAB7}" type="presOf" srcId="{14D3425F-5975-4FE4-9F40-89462DE3E42B}" destId="{FA2DEEC2-A8D0-4B68-B11E-5DAA251C15DB}" srcOrd="1" destOrd="0" presId="urn:microsoft.com/office/officeart/2005/8/layout/process1"/>
    <dgm:cxn modelId="{3CE7FF7E-0A21-4B7F-B98D-0C9694CFFB65}" type="presOf" srcId="{14D3425F-5975-4FE4-9F40-89462DE3E42B}" destId="{AB8A2635-6565-4F69-B799-B30660DBAA23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C8B00982-29FC-4AA4-BED7-2EFBBC90F35C}" type="presOf" srcId="{8A5F3820-DEB1-4867-BED0-D41719453737}" destId="{DD19E739-479B-4D55-9A4B-8B6F4E99F6E9}" srcOrd="0" destOrd="0" presId="urn:microsoft.com/office/officeart/2005/8/layout/process1"/>
    <dgm:cxn modelId="{7CF21183-4845-4506-B437-CC818441773F}" type="presOf" srcId="{8A5F3820-DEB1-4867-BED0-D41719453737}" destId="{523AD248-098E-426D-A638-3DA2A79D010E}" srcOrd="1" destOrd="0" presId="urn:microsoft.com/office/officeart/2005/8/layout/process1"/>
    <dgm:cxn modelId="{91E49987-C745-4A9B-8803-2AF69E927A2F}" type="presOf" srcId="{1D1FBFDD-8213-421C-BCE3-5D8A85992FBB}" destId="{E6E9F5F9-ADAA-4843-98E9-EE1A86B01FDE}" srcOrd="0" destOrd="0" presId="urn:microsoft.com/office/officeart/2005/8/layout/process1"/>
    <dgm:cxn modelId="{32065488-25CF-4AFF-AAAF-D2A36BABF94A}" type="presOf" srcId="{73C25AF6-AB3B-4AD4-8231-C3AF9E0F3A3E}" destId="{B1853EF9-80B0-4757-AA6D-6001C65259C9}" srcOrd="0" destOrd="0" presId="urn:microsoft.com/office/officeart/2005/8/layout/process1"/>
    <dgm:cxn modelId="{BCB51994-2F95-4561-83FD-744CA27B4726}" type="presOf" srcId="{E735FAB4-0B54-4673-9E5F-00FF5C80EFE4}" destId="{73AF0682-4B88-4EDF-B2F7-F969EB6F3CDF}" srcOrd="0" destOrd="0" presId="urn:microsoft.com/office/officeart/2005/8/layout/process1"/>
    <dgm:cxn modelId="{B8A8EE98-EEFA-4865-967C-FCCB740E293D}" type="presOf" srcId="{BB6EBFE8-BAF5-46E9-9F0F-756D37DA6C85}" destId="{EEC09AAC-FBFE-44C8-942A-716D5B339BF7}" srcOrd="0" destOrd="0" presId="urn:microsoft.com/office/officeart/2005/8/layout/process1"/>
    <dgm:cxn modelId="{34E42B99-52FE-4CD1-846E-344568F4A495}" type="presOf" srcId="{7B226645-7240-44F7-B28D-07608F97906A}" destId="{5A31D21B-28CE-4D8A-9BA5-1CCF6EA3C68B}" srcOrd="0" destOrd="0" presId="urn:microsoft.com/office/officeart/2005/8/layout/process1"/>
    <dgm:cxn modelId="{7516EE9F-A74C-44B5-8FD7-34C95616E35E}" type="presOf" srcId="{514AAF9E-48AA-4FA8-8DFA-BB9E1B7759B3}" destId="{87871793-B51D-4C64-86E7-ED4D316B3B09}" srcOrd="1" destOrd="0" presId="urn:microsoft.com/office/officeart/2005/8/layout/process1"/>
    <dgm:cxn modelId="{A99E0EA0-DF30-41EF-97CF-0922D29AC669}" type="presOf" srcId="{1B4B3EEC-A685-45F2-A126-EBD75027CE63}" destId="{6F0F4E84-3E01-488D-82B3-A56858A9B369}" srcOrd="0" destOrd="0" presId="urn:microsoft.com/office/officeart/2005/8/layout/process1"/>
    <dgm:cxn modelId="{A379EDA1-7EB3-4232-A09E-9486212168F9}" type="presOf" srcId="{CBDB43DC-6290-40BF-95EB-3463E52A3FF8}" destId="{4A434CF7-B018-4397-A992-555DFE6B1445}" srcOrd="1" destOrd="0" presId="urn:microsoft.com/office/officeart/2005/8/layout/process1"/>
    <dgm:cxn modelId="{D4ED24A5-F3E6-45C0-AB14-A38C05EF0E7E}" type="presOf" srcId="{3CEC18E3-A447-4438-B5E6-5DDD56BCD7A6}" destId="{349F43A1-30A0-4414-8687-AF6560D86E1B}" srcOrd="0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6AFAA0BA-A971-42E7-9365-D7B59B140996}" type="presOf" srcId="{C245200E-BCC7-40F5-A377-4B6CE823EB34}" destId="{66E68C95-8320-4A00-8531-893850D6745F}" srcOrd="0" destOrd="0" presId="urn:microsoft.com/office/officeart/2005/8/layout/process1"/>
    <dgm:cxn modelId="{186365CB-3F82-4208-ACB8-8138AB3AD508}" type="presOf" srcId="{CE17BAE2-A62F-490F-942A-636667838EBD}" destId="{218BAEC8-ED67-4306-AF11-832AD641D73C}" srcOrd="0" destOrd="0" presId="urn:microsoft.com/office/officeart/2005/8/layout/process1"/>
    <dgm:cxn modelId="{5FBAB2D3-E764-45AD-AB08-9D1BEDF322F3}" type="presOf" srcId="{2ABF9A63-FC28-4E45-9922-62429B99BC61}" destId="{B6D15D86-E145-4B3A-8542-3382DE912AF7}" srcOrd="1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72F43CE8-5D51-4E18-8787-5B91DB67282B}" srcId="{FF80C0E9-4BBB-4B30-BC23-66C80CAA4A35}" destId="{3CEC18E3-A447-4438-B5E6-5DDD56BCD7A6}" srcOrd="5" destOrd="0" parTransId="{4E9CFA4A-24F4-4E12-BC2C-785EBCE146B7}" sibTransId="{2ABF9A63-FC28-4E45-9922-62429B99BC61}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C671E8FD-DA22-4E28-98A7-7B0393719B82}" type="presOf" srcId="{4E8A1D03-0F41-44A1-9806-EA6B3B0C35CD}" destId="{8F1B64DD-4D2E-4D51-883A-0122BB78F0A3}" srcOrd="1" destOrd="0" presId="urn:microsoft.com/office/officeart/2005/8/layout/process1"/>
    <dgm:cxn modelId="{16E50A6D-EE1D-4BC6-B64E-16CA39D3CB35}" type="presParOf" srcId="{B83926D0-0721-4C2A-9779-A217ECDCE13C}" destId="{A3ADA21B-3B55-4F0A-9557-7B3E0029CE14}" srcOrd="0" destOrd="0" presId="urn:microsoft.com/office/officeart/2005/8/layout/process1"/>
    <dgm:cxn modelId="{A31D9BFC-D966-413F-A4C3-A3EAB96594F7}" type="presParOf" srcId="{B83926D0-0721-4C2A-9779-A217ECDCE13C}" destId="{EEC09AAC-FBFE-44C8-942A-716D5B339BF7}" srcOrd="1" destOrd="0" presId="urn:microsoft.com/office/officeart/2005/8/layout/process1"/>
    <dgm:cxn modelId="{74FAA18C-286D-44D1-B902-19FE7DEA12BF}" type="presParOf" srcId="{EEC09AAC-FBFE-44C8-942A-716D5B339BF7}" destId="{93D996DA-93DC-4EF9-9261-E4D0E3508B98}" srcOrd="0" destOrd="0" presId="urn:microsoft.com/office/officeart/2005/8/layout/process1"/>
    <dgm:cxn modelId="{D1500448-9F05-4EAC-A921-09C5DE6C73F5}" type="presParOf" srcId="{B83926D0-0721-4C2A-9779-A217ECDCE13C}" destId="{73AF0682-4B88-4EDF-B2F7-F969EB6F3CDF}" srcOrd="2" destOrd="0" presId="urn:microsoft.com/office/officeart/2005/8/layout/process1"/>
    <dgm:cxn modelId="{EAB59CFC-6EC7-4DBB-BA28-8A5FA2F2988B}" type="presParOf" srcId="{B83926D0-0721-4C2A-9779-A217ECDCE13C}" destId="{D587B307-3A11-4CEC-A314-AC0CCA1BE7F3}" srcOrd="3" destOrd="0" presId="urn:microsoft.com/office/officeart/2005/8/layout/process1"/>
    <dgm:cxn modelId="{C23D0004-8AF6-41E1-9900-18C9992C7DEA}" type="presParOf" srcId="{D587B307-3A11-4CEC-A314-AC0CCA1BE7F3}" destId="{2A085F31-09A2-4D58-99B7-D9E730A76D41}" srcOrd="0" destOrd="0" presId="urn:microsoft.com/office/officeart/2005/8/layout/process1"/>
    <dgm:cxn modelId="{33DC582D-E346-43D0-A494-0BC1819E6B69}" type="presParOf" srcId="{B83926D0-0721-4C2A-9779-A217ECDCE13C}" destId="{D3188C3A-99D0-42AA-AA06-3AB150D6D808}" srcOrd="4" destOrd="0" presId="urn:microsoft.com/office/officeart/2005/8/layout/process1"/>
    <dgm:cxn modelId="{EA3B1DE8-892F-4201-A8E6-A9E65D5973CE}" type="presParOf" srcId="{B83926D0-0721-4C2A-9779-A217ECDCE13C}" destId="{AB8A2635-6565-4F69-B799-B30660DBAA23}" srcOrd="5" destOrd="0" presId="urn:microsoft.com/office/officeart/2005/8/layout/process1"/>
    <dgm:cxn modelId="{8A13ACE0-80A9-45E9-A070-B7DDC482533F}" type="presParOf" srcId="{AB8A2635-6565-4F69-B799-B30660DBAA23}" destId="{FA2DEEC2-A8D0-4B68-B11E-5DAA251C15DB}" srcOrd="0" destOrd="0" presId="urn:microsoft.com/office/officeart/2005/8/layout/process1"/>
    <dgm:cxn modelId="{2EB5F531-518F-4594-8483-90C24FEA78AC}" type="presParOf" srcId="{B83926D0-0721-4C2A-9779-A217ECDCE13C}" destId="{66E68C95-8320-4A00-8531-893850D6745F}" srcOrd="6" destOrd="0" presId="urn:microsoft.com/office/officeart/2005/8/layout/process1"/>
    <dgm:cxn modelId="{05432690-A622-48AE-A066-16DB0F56024F}" type="presParOf" srcId="{B83926D0-0721-4C2A-9779-A217ECDCE13C}" destId="{A2B44B4C-8D3A-4D58-BCE7-D47EDDB91E01}" srcOrd="7" destOrd="0" presId="urn:microsoft.com/office/officeart/2005/8/layout/process1"/>
    <dgm:cxn modelId="{428AF5FB-1BC9-47E9-90D6-77E3F48C3FB5}" type="presParOf" srcId="{A2B44B4C-8D3A-4D58-BCE7-D47EDDB91E01}" destId="{87871793-B51D-4C64-86E7-ED4D316B3B09}" srcOrd="0" destOrd="0" presId="urn:microsoft.com/office/officeart/2005/8/layout/process1"/>
    <dgm:cxn modelId="{A4C00CD3-8EA8-437F-96C6-935DD91FDEF0}" type="presParOf" srcId="{B83926D0-0721-4C2A-9779-A217ECDCE13C}" destId="{7D740AC7-FDC2-4146-BBC5-0CBF24E740B9}" srcOrd="8" destOrd="0" presId="urn:microsoft.com/office/officeart/2005/8/layout/process1"/>
    <dgm:cxn modelId="{91E4F21D-4AAC-4AE8-BFDD-AC6FCFAA6C24}" type="presParOf" srcId="{B83926D0-0721-4C2A-9779-A217ECDCE13C}" destId="{6F0F4E84-3E01-488D-82B3-A56858A9B369}" srcOrd="9" destOrd="0" presId="urn:microsoft.com/office/officeart/2005/8/layout/process1"/>
    <dgm:cxn modelId="{0FB7A298-A5D9-4195-A2B6-F4537DE709B2}" type="presParOf" srcId="{6F0F4E84-3E01-488D-82B3-A56858A9B369}" destId="{A983B7B1-2A46-43DF-9108-E1BEFD218215}" srcOrd="0" destOrd="0" presId="urn:microsoft.com/office/officeart/2005/8/layout/process1"/>
    <dgm:cxn modelId="{63F0E379-364C-4F94-9403-BF9539B40B5B}" type="presParOf" srcId="{B83926D0-0721-4C2A-9779-A217ECDCE13C}" destId="{349F43A1-30A0-4414-8687-AF6560D86E1B}" srcOrd="10" destOrd="0" presId="urn:microsoft.com/office/officeart/2005/8/layout/process1"/>
    <dgm:cxn modelId="{BFAF3094-9D06-49B0-81CF-6A9DFEBC7324}" type="presParOf" srcId="{B83926D0-0721-4C2A-9779-A217ECDCE13C}" destId="{76CBD5D7-D95A-47B6-AFE3-D035EA482C8E}" srcOrd="11" destOrd="0" presId="urn:microsoft.com/office/officeart/2005/8/layout/process1"/>
    <dgm:cxn modelId="{AB493B92-C046-469C-92E6-4C6BD61EA443}" type="presParOf" srcId="{76CBD5D7-D95A-47B6-AFE3-D035EA482C8E}" destId="{B6D15D86-E145-4B3A-8542-3382DE912AF7}" srcOrd="0" destOrd="0" presId="urn:microsoft.com/office/officeart/2005/8/layout/process1"/>
    <dgm:cxn modelId="{9976791B-001F-4547-9DD6-27657D366CD4}" type="presParOf" srcId="{B83926D0-0721-4C2A-9779-A217ECDCE13C}" destId="{5A31D21B-28CE-4D8A-9BA5-1CCF6EA3C68B}" srcOrd="12" destOrd="0" presId="urn:microsoft.com/office/officeart/2005/8/layout/process1"/>
    <dgm:cxn modelId="{00C9FF71-51F5-40F9-9AF3-81AA45FF45A8}" type="presParOf" srcId="{B83926D0-0721-4C2A-9779-A217ECDCE13C}" destId="{B1853EF9-80B0-4757-AA6D-6001C65259C9}" srcOrd="13" destOrd="0" presId="urn:microsoft.com/office/officeart/2005/8/layout/process1"/>
    <dgm:cxn modelId="{8E1C1B20-23B4-49FA-80A3-F969BCB01AC2}" type="presParOf" srcId="{B1853EF9-80B0-4757-AA6D-6001C65259C9}" destId="{A6063BC7-2FFD-4D4E-9AC9-ACB1C78A6001}" srcOrd="0" destOrd="0" presId="urn:microsoft.com/office/officeart/2005/8/layout/process1"/>
    <dgm:cxn modelId="{DB7CF40D-C776-442C-8F60-4306DCB035EB}" type="presParOf" srcId="{B83926D0-0721-4C2A-9779-A217ECDCE13C}" destId="{E6E9F5F9-ADAA-4843-98E9-EE1A86B01FDE}" srcOrd="14" destOrd="0" presId="urn:microsoft.com/office/officeart/2005/8/layout/process1"/>
    <dgm:cxn modelId="{DD5A19C4-FBC8-4905-9487-E4B9487CD2FC}" type="presParOf" srcId="{B83926D0-0721-4C2A-9779-A217ECDCE13C}" destId="{BA3FEF9B-014F-4C1B-8881-EA9A0E9A74EE}" srcOrd="15" destOrd="0" presId="urn:microsoft.com/office/officeart/2005/8/layout/process1"/>
    <dgm:cxn modelId="{B9EF3726-8C06-48DF-BEB5-A308A02B6345}" type="presParOf" srcId="{BA3FEF9B-014F-4C1B-8881-EA9A0E9A74EE}" destId="{4A434CF7-B018-4397-A992-555DFE6B1445}" srcOrd="0" destOrd="0" presId="urn:microsoft.com/office/officeart/2005/8/layout/process1"/>
    <dgm:cxn modelId="{F98FC44B-867A-450B-B543-C774625DD466}" type="presParOf" srcId="{B83926D0-0721-4C2A-9779-A217ECDCE13C}" destId="{1B07CA0F-2635-4BA7-92D3-468007E42696}" srcOrd="16" destOrd="0" presId="urn:microsoft.com/office/officeart/2005/8/layout/process1"/>
    <dgm:cxn modelId="{2DFE7EEA-81E0-448A-B4AC-D9B756502015}" type="presParOf" srcId="{B83926D0-0721-4C2A-9779-A217ECDCE13C}" destId="{DD19E739-479B-4D55-9A4B-8B6F4E99F6E9}" srcOrd="17" destOrd="0" presId="urn:microsoft.com/office/officeart/2005/8/layout/process1"/>
    <dgm:cxn modelId="{95116ACA-D59B-4171-909E-F47BF2E8FFEC}" type="presParOf" srcId="{DD19E739-479B-4D55-9A4B-8B6F4E99F6E9}" destId="{523AD248-098E-426D-A638-3DA2A79D010E}" srcOrd="0" destOrd="0" presId="urn:microsoft.com/office/officeart/2005/8/layout/process1"/>
    <dgm:cxn modelId="{72C37B8B-17E8-415D-81D2-605992D2A9D7}" type="presParOf" srcId="{B83926D0-0721-4C2A-9779-A217ECDCE13C}" destId="{BEA2B7A9-3896-4E63-AEA3-C3C281CCE72E}" srcOrd="18" destOrd="0" presId="urn:microsoft.com/office/officeart/2005/8/layout/process1"/>
    <dgm:cxn modelId="{4661CE8D-52E9-4009-8D55-B4BF8B858EE4}" type="presParOf" srcId="{B83926D0-0721-4C2A-9779-A217ECDCE13C}" destId="{10315BFF-250C-4DD9-9BEE-757C730DA685}" srcOrd="19" destOrd="0" presId="urn:microsoft.com/office/officeart/2005/8/layout/process1"/>
    <dgm:cxn modelId="{BD4F27D8-7DD4-49CF-AFDC-2889184D6C48}" type="presParOf" srcId="{10315BFF-250C-4DD9-9BEE-757C730DA685}" destId="{8F1B64DD-4D2E-4D51-883A-0122BB78F0A3}" srcOrd="0" destOrd="0" presId="urn:microsoft.com/office/officeart/2005/8/layout/process1"/>
    <dgm:cxn modelId="{8306DE1F-F323-4A67-81D4-27DBDE8CC383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r>
            <a:rPr lang="en-US" dirty="0"/>
            <a:t>*</a:t>
          </a:r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/>
      <dgm:t>
        <a:bodyPr/>
        <a:lstStyle/>
        <a:p>
          <a:endParaRPr lang="en-IL" dirty="0"/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349F43A1-30A0-4414-8687-AF6560D86E1B}" type="pres">
      <dgm:prSet presAssocID="{3CEC18E3-A447-4438-B5E6-5DDD56BCD7A6}" presName="node" presStyleLbl="node1" presStyleIdx="5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5" presStyleCnt="10"/>
      <dgm:spPr/>
    </dgm:pt>
    <dgm:pt modelId="{B6D15D86-E145-4B3A-8542-3382DE912AF7}" type="pres">
      <dgm:prSet presAssocID="{2ABF9A63-FC28-4E45-9922-62429B99BC61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1347805-55EA-42AE-AFE6-DC541B00AD60}" type="presOf" srcId="{280F9C02-8D98-4253-81EA-CEFCAC794240}" destId="{D3188C3A-99D0-42AA-AA06-3AB150D6D808}" srcOrd="0" destOrd="0" presId="urn:microsoft.com/office/officeart/2005/8/layout/process1"/>
    <dgm:cxn modelId="{230B780A-11D5-40D2-9992-FA1A76E1CE0F}" type="presOf" srcId="{1B4B3EEC-A685-45F2-A126-EBD75027CE63}" destId="{A983B7B1-2A46-43DF-9108-E1BEFD218215}" srcOrd="1" destOrd="0" presId="urn:microsoft.com/office/officeart/2005/8/layout/process1"/>
    <dgm:cxn modelId="{4A1C8F10-5688-4EE7-9AAD-836833F9C33F}" type="presOf" srcId="{CBDB43DC-6290-40BF-95EB-3463E52A3FF8}" destId="{BA3FEF9B-014F-4C1B-8881-EA9A0E9A74E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73715522-2B66-4816-9BA3-9537987BC61C}" type="presOf" srcId="{016F8C28-9D67-4882-9B60-E49E6ECBE439}" destId="{2A085F31-09A2-4D58-99B7-D9E730A76D41}" srcOrd="1" destOrd="0" presId="urn:microsoft.com/office/officeart/2005/8/layout/process1"/>
    <dgm:cxn modelId="{42DA0E26-9ABE-4E54-9966-1E40787DEC2D}" type="presOf" srcId="{73C25AF6-AB3B-4AD4-8231-C3AF9E0F3A3E}" destId="{A6063BC7-2FFD-4D4E-9AC9-ACB1C78A6001}" srcOrd="1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B924744-9376-433F-BFDF-CD9900FB14F3}" type="presOf" srcId="{09733721-9E89-427C-AFB7-B256D0AC4F2C}" destId="{BEA2B7A9-3896-4E63-AEA3-C3C281CCE72E}" srcOrd="0" destOrd="0" presId="urn:microsoft.com/office/officeart/2005/8/layout/process1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D794A149-4C17-4A25-8284-3878199E6B15}" type="presOf" srcId="{514AAF9E-48AA-4FA8-8DFA-BB9E1B7759B3}" destId="{A2B44B4C-8D3A-4D58-BCE7-D47EDDB91E01}" srcOrd="0" destOrd="0" presId="urn:microsoft.com/office/officeart/2005/8/layout/process1"/>
    <dgm:cxn modelId="{2FA2456B-D0AE-410A-90DC-5BEE225AEBF2}" type="presOf" srcId="{40AFBEB8-F159-4D5A-A457-33753BBE3D66}" destId="{A3ADA21B-3B55-4F0A-9557-7B3E0029CE14}" srcOrd="0" destOrd="0" presId="urn:microsoft.com/office/officeart/2005/8/layout/process1"/>
    <dgm:cxn modelId="{46EB414E-BB9F-4012-B058-BE402028C431}" type="presOf" srcId="{016F8C28-9D67-4882-9B60-E49E6ECBE439}" destId="{D587B307-3A11-4CEC-A314-AC0CCA1BE7F3}" srcOrd="0" destOrd="0" presId="urn:microsoft.com/office/officeart/2005/8/layout/process1"/>
    <dgm:cxn modelId="{8C13016F-06D2-4F7F-AC4C-E795A546D9D1}" type="presOf" srcId="{2ABF9A63-FC28-4E45-9922-62429B99BC61}" destId="{76CBD5D7-D95A-47B6-AFE3-D035EA482C8E}" srcOrd="0" destOrd="0" presId="urn:microsoft.com/office/officeart/2005/8/layout/process1"/>
    <dgm:cxn modelId="{E53EBE51-9917-4DC1-88F4-47A283FA4C64}" type="presOf" srcId="{57E21EC3-AC66-417F-B67E-489665380416}" destId="{7D740AC7-FDC2-4146-BBC5-0CBF24E740B9}" srcOrd="0" destOrd="0" presId="urn:microsoft.com/office/officeart/2005/8/layout/process1"/>
    <dgm:cxn modelId="{F7CB0652-1D23-4F4D-A8F4-FB3CF49F7EA0}" type="presOf" srcId="{4E8A1D03-0F41-44A1-9806-EA6B3B0C35CD}" destId="{10315BFF-250C-4DD9-9BEE-757C730DA685}" srcOrd="0" destOrd="0" presId="urn:microsoft.com/office/officeart/2005/8/layout/process1"/>
    <dgm:cxn modelId="{2D10BC72-2D88-4E01-BA9E-381CCB443B70}" type="presOf" srcId="{C36F8C14-BCD6-4D20-B61B-50042A92035D}" destId="{1B07CA0F-2635-4BA7-92D3-468007E42696}" srcOrd="0" destOrd="0" presId="urn:microsoft.com/office/officeart/2005/8/layout/process1"/>
    <dgm:cxn modelId="{E0CF3153-D47D-44E9-92B0-CAFE4A516714}" type="presOf" srcId="{BB6EBFE8-BAF5-46E9-9F0F-756D37DA6C85}" destId="{93D996DA-93DC-4EF9-9261-E4D0E3508B98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8414FE7E-AF30-4DF4-B2A9-667B7607CAB7}" type="presOf" srcId="{14D3425F-5975-4FE4-9F40-89462DE3E42B}" destId="{FA2DEEC2-A8D0-4B68-B11E-5DAA251C15DB}" srcOrd="1" destOrd="0" presId="urn:microsoft.com/office/officeart/2005/8/layout/process1"/>
    <dgm:cxn modelId="{3CE7FF7E-0A21-4B7F-B98D-0C9694CFFB65}" type="presOf" srcId="{14D3425F-5975-4FE4-9F40-89462DE3E42B}" destId="{AB8A2635-6565-4F69-B799-B30660DBAA23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C8B00982-29FC-4AA4-BED7-2EFBBC90F35C}" type="presOf" srcId="{8A5F3820-DEB1-4867-BED0-D41719453737}" destId="{DD19E739-479B-4D55-9A4B-8B6F4E99F6E9}" srcOrd="0" destOrd="0" presId="urn:microsoft.com/office/officeart/2005/8/layout/process1"/>
    <dgm:cxn modelId="{7CF21183-4845-4506-B437-CC818441773F}" type="presOf" srcId="{8A5F3820-DEB1-4867-BED0-D41719453737}" destId="{523AD248-098E-426D-A638-3DA2A79D010E}" srcOrd="1" destOrd="0" presId="urn:microsoft.com/office/officeart/2005/8/layout/process1"/>
    <dgm:cxn modelId="{91E49987-C745-4A9B-8803-2AF69E927A2F}" type="presOf" srcId="{1D1FBFDD-8213-421C-BCE3-5D8A85992FBB}" destId="{E6E9F5F9-ADAA-4843-98E9-EE1A86B01FDE}" srcOrd="0" destOrd="0" presId="urn:microsoft.com/office/officeart/2005/8/layout/process1"/>
    <dgm:cxn modelId="{32065488-25CF-4AFF-AAAF-D2A36BABF94A}" type="presOf" srcId="{73C25AF6-AB3B-4AD4-8231-C3AF9E0F3A3E}" destId="{B1853EF9-80B0-4757-AA6D-6001C65259C9}" srcOrd="0" destOrd="0" presId="urn:microsoft.com/office/officeart/2005/8/layout/process1"/>
    <dgm:cxn modelId="{BCB51994-2F95-4561-83FD-744CA27B4726}" type="presOf" srcId="{E735FAB4-0B54-4673-9E5F-00FF5C80EFE4}" destId="{73AF0682-4B88-4EDF-B2F7-F969EB6F3CDF}" srcOrd="0" destOrd="0" presId="urn:microsoft.com/office/officeart/2005/8/layout/process1"/>
    <dgm:cxn modelId="{B8A8EE98-EEFA-4865-967C-FCCB740E293D}" type="presOf" srcId="{BB6EBFE8-BAF5-46E9-9F0F-756D37DA6C85}" destId="{EEC09AAC-FBFE-44C8-942A-716D5B339BF7}" srcOrd="0" destOrd="0" presId="urn:microsoft.com/office/officeart/2005/8/layout/process1"/>
    <dgm:cxn modelId="{34E42B99-52FE-4CD1-846E-344568F4A495}" type="presOf" srcId="{7B226645-7240-44F7-B28D-07608F97906A}" destId="{5A31D21B-28CE-4D8A-9BA5-1CCF6EA3C68B}" srcOrd="0" destOrd="0" presId="urn:microsoft.com/office/officeart/2005/8/layout/process1"/>
    <dgm:cxn modelId="{7516EE9F-A74C-44B5-8FD7-34C95616E35E}" type="presOf" srcId="{514AAF9E-48AA-4FA8-8DFA-BB9E1B7759B3}" destId="{87871793-B51D-4C64-86E7-ED4D316B3B09}" srcOrd="1" destOrd="0" presId="urn:microsoft.com/office/officeart/2005/8/layout/process1"/>
    <dgm:cxn modelId="{A99E0EA0-DF30-41EF-97CF-0922D29AC669}" type="presOf" srcId="{1B4B3EEC-A685-45F2-A126-EBD75027CE63}" destId="{6F0F4E84-3E01-488D-82B3-A56858A9B369}" srcOrd="0" destOrd="0" presId="urn:microsoft.com/office/officeart/2005/8/layout/process1"/>
    <dgm:cxn modelId="{A379EDA1-7EB3-4232-A09E-9486212168F9}" type="presOf" srcId="{CBDB43DC-6290-40BF-95EB-3463E52A3FF8}" destId="{4A434CF7-B018-4397-A992-555DFE6B1445}" srcOrd="1" destOrd="0" presId="urn:microsoft.com/office/officeart/2005/8/layout/process1"/>
    <dgm:cxn modelId="{D4ED24A5-F3E6-45C0-AB14-A38C05EF0E7E}" type="presOf" srcId="{3CEC18E3-A447-4438-B5E6-5DDD56BCD7A6}" destId="{349F43A1-30A0-4414-8687-AF6560D86E1B}" srcOrd="0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6AFAA0BA-A971-42E7-9365-D7B59B140996}" type="presOf" srcId="{C245200E-BCC7-40F5-A377-4B6CE823EB34}" destId="{66E68C95-8320-4A00-8531-893850D6745F}" srcOrd="0" destOrd="0" presId="urn:microsoft.com/office/officeart/2005/8/layout/process1"/>
    <dgm:cxn modelId="{186365CB-3F82-4208-ACB8-8138AB3AD508}" type="presOf" srcId="{CE17BAE2-A62F-490F-942A-636667838EBD}" destId="{218BAEC8-ED67-4306-AF11-832AD641D73C}" srcOrd="0" destOrd="0" presId="urn:microsoft.com/office/officeart/2005/8/layout/process1"/>
    <dgm:cxn modelId="{5FBAB2D3-E764-45AD-AB08-9D1BEDF322F3}" type="presOf" srcId="{2ABF9A63-FC28-4E45-9922-62429B99BC61}" destId="{B6D15D86-E145-4B3A-8542-3382DE912AF7}" srcOrd="1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72F43CE8-5D51-4E18-8787-5B91DB67282B}" srcId="{FF80C0E9-4BBB-4B30-BC23-66C80CAA4A35}" destId="{3CEC18E3-A447-4438-B5E6-5DDD56BCD7A6}" srcOrd="5" destOrd="0" parTransId="{4E9CFA4A-24F4-4E12-BC2C-785EBCE146B7}" sibTransId="{2ABF9A63-FC28-4E45-9922-62429B99BC61}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C671E8FD-DA22-4E28-98A7-7B0393719B82}" type="presOf" srcId="{4E8A1D03-0F41-44A1-9806-EA6B3B0C35CD}" destId="{8F1B64DD-4D2E-4D51-883A-0122BB78F0A3}" srcOrd="1" destOrd="0" presId="urn:microsoft.com/office/officeart/2005/8/layout/process1"/>
    <dgm:cxn modelId="{16E50A6D-EE1D-4BC6-B64E-16CA39D3CB35}" type="presParOf" srcId="{B83926D0-0721-4C2A-9779-A217ECDCE13C}" destId="{A3ADA21B-3B55-4F0A-9557-7B3E0029CE14}" srcOrd="0" destOrd="0" presId="urn:microsoft.com/office/officeart/2005/8/layout/process1"/>
    <dgm:cxn modelId="{A31D9BFC-D966-413F-A4C3-A3EAB96594F7}" type="presParOf" srcId="{B83926D0-0721-4C2A-9779-A217ECDCE13C}" destId="{EEC09AAC-FBFE-44C8-942A-716D5B339BF7}" srcOrd="1" destOrd="0" presId="urn:microsoft.com/office/officeart/2005/8/layout/process1"/>
    <dgm:cxn modelId="{74FAA18C-286D-44D1-B902-19FE7DEA12BF}" type="presParOf" srcId="{EEC09AAC-FBFE-44C8-942A-716D5B339BF7}" destId="{93D996DA-93DC-4EF9-9261-E4D0E3508B98}" srcOrd="0" destOrd="0" presId="urn:microsoft.com/office/officeart/2005/8/layout/process1"/>
    <dgm:cxn modelId="{D1500448-9F05-4EAC-A921-09C5DE6C73F5}" type="presParOf" srcId="{B83926D0-0721-4C2A-9779-A217ECDCE13C}" destId="{73AF0682-4B88-4EDF-B2F7-F969EB6F3CDF}" srcOrd="2" destOrd="0" presId="urn:microsoft.com/office/officeart/2005/8/layout/process1"/>
    <dgm:cxn modelId="{EAB59CFC-6EC7-4DBB-BA28-8A5FA2F2988B}" type="presParOf" srcId="{B83926D0-0721-4C2A-9779-A217ECDCE13C}" destId="{D587B307-3A11-4CEC-A314-AC0CCA1BE7F3}" srcOrd="3" destOrd="0" presId="urn:microsoft.com/office/officeart/2005/8/layout/process1"/>
    <dgm:cxn modelId="{C23D0004-8AF6-41E1-9900-18C9992C7DEA}" type="presParOf" srcId="{D587B307-3A11-4CEC-A314-AC0CCA1BE7F3}" destId="{2A085F31-09A2-4D58-99B7-D9E730A76D41}" srcOrd="0" destOrd="0" presId="urn:microsoft.com/office/officeart/2005/8/layout/process1"/>
    <dgm:cxn modelId="{33DC582D-E346-43D0-A494-0BC1819E6B69}" type="presParOf" srcId="{B83926D0-0721-4C2A-9779-A217ECDCE13C}" destId="{D3188C3A-99D0-42AA-AA06-3AB150D6D808}" srcOrd="4" destOrd="0" presId="urn:microsoft.com/office/officeart/2005/8/layout/process1"/>
    <dgm:cxn modelId="{EA3B1DE8-892F-4201-A8E6-A9E65D5973CE}" type="presParOf" srcId="{B83926D0-0721-4C2A-9779-A217ECDCE13C}" destId="{AB8A2635-6565-4F69-B799-B30660DBAA23}" srcOrd="5" destOrd="0" presId="urn:microsoft.com/office/officeart/2005/8/layout/process1"/>
    <dgm:cxn modelId="{8A13ACE0-80A9-45E9-A070-B7DDC482533F}" type="presParOf" srcId="{AB8A2635-6565-4F69-B799-B30660DBAA23}" destId="{FA2DEEC2-A8D0-4B68-B11E-5DAA251C15DB}" srcOrd="0" destOrd="0" presId="urn:microsoft.com/office/officeart/2005/8/layout/process1"/>
    <dgm:cxn modelId="{2EB5F531-518F-4594-8483-90C24FEA78AC}" type="presParOf" srcId="{B83926D0-0721-4C2A-9779-A217ECDCE13C}" destId="{66E68C95-8320-4A00-8531-893850D6745F}" srcOrd="6" destOrd="0" presId="urn:microsoft.com/office/officeart/2005/8/layout/process1"/>
    <dgm:cxn modelId="{05432690-A622-48AE-A066-16DB0F56024F}" type="presParOf" srcId="{B83926D0-0721-4C2A-9779-A217ECDCE13C}" destId="{A2B44B4C-8D3A-4D58-BCE7-D47EDDB91E01}" srcOrd="7" destOrd="0" presId="urn:microsoft.com/office/officeart/2005/8/layout/process1"/>
    <dgm:cxn modelId="{428AF5FB-1BC9-47E9-90D6-77E3F48C3FB5}" type="presParOf" srcId="{A2B44B4C-8D3A-4D58-BCE7-D47EDDB91E01}" destId="{87871793-B51D-4C64-86E7-ED4D316B3B09}" srcOrd="0" destOrd="0" presId="urn:microsoft.com/office/officeart/2005/8/layout/process1"/>
    <dgm:cxn modelId="{A4C00CD3-8EA8-437F-96C6-935DD91FDEF0}" type="presParOf" srcId="{B83926D0-0721-4C2A-9779-A217ECDCE13C}" destId="{7D740AC7-FDC2-4146-BBC5-0CBF24E740B9}" srcOrd="8" destOrd="0" presId="urn:microsoft.com/office/officeart/2005/8/layout/process1"/>
    <dgm:cxn modelId="{91E4F21D-4AAC-4AE8-BFDD-AC6FCFAA6C24}" type="presParOf" srcId="{B83926D0-0721-4C2A-9779-A217ECDCE13C}" destId="{6F0F4E84-3E01-488D-82B3-A56858A9B369}" srcOrd="9" destOrd="0" presId="urn:microsoft.com/office/officeart/2005/8/layout/process1"/>
    <dgm:cxn modelId="{0FB7A298-A5D9-4195-A2B6-F4537DE709B2}" type="presParOf" srcId="{6F0F4E84-3E01-488D-82B3-A56858A9B369}" destId="{A983B7B1-2A46-43DF-9108-E1BEFD218215}" srcOrd="0" destOrd="0" presId="urn:microsoft.com/office/officeart/2005/8/layout/process1"/>
    <dgm:cxn modelId="{63F0E379-364C-4F94-9403-BF9539B40B5B}" type="presParOf" srcId="{B83926D0-0721-4C2A-9779-A217ECDCE13C}" destId="{349F43A1-30A0-4414-8687-AF6560D86E1B}" srcOrd="10" destOrd="0" presId="urn:microsoft.com/office/officeart/2005/8/layout/process1"/>
    <dgm:cxn modelId="{BFAF3094-9D06-49B0-81CF-6A9DFEBC7324}" type="presParOf" srcId="{B83926D0-0721-4C2A-9779-A217ECDCE13C}" destId="{76CBD5D7-D95A-47B6-AFE3-D035EA482C8E}" srcOrd="11" destOrd="0" presId="urn:microsoft.com/office/officeart/2005/8/layout/process1"/>
    <dgm:cxn modelId="{AB493B92-C046-469C-92E6-4C6BD61EA443}" type="presParOf" srcId="{76CBD5D7-D95A-47B6-AFE3-D035EA482C8E}" destId="{B6D15D86-E145-4B3A-8542-3382DE912AF7}" srcOrd="0" destOrd="0" presId="urn:microsoft.com/office/officeart/2005/8/layout/process1"/>
    <dgm:cxn modelId="{9976791B-001F-4547-9DD6-27657D366CD4}" type="presParOf" srcId="{B83926D0-0721-4C2A-9779-A217ECDCE13C}" destId="{5A31D21B-28CE-4D8A-9BA5-1CCF6EA3C68B}" srcOrd="12" destOrd="0" presId="urn:microsoft.com/office/officeart/2005/8/layout/process1"/>
    <dgm:cxn modelId="{00C9FF71-51F5-40F9-9AF3-81AA45FF45A8}" type="presParOf" srcId="{B83926D0-0721-4C2A-9779-A217ECDCE13C}" destId="{B1853EF9-80B0-4757-AA6D-6001C65259C9}" srcOrd="13" destOrd="0" presId="urn:microsoft.com/office/officeart/2005/8/layout/process1"/>
    <dgm:cxn modelId="{8E1C1B20-23B4-49FA-80A3-F969BCB01AC2}" type="presParOf" srcId="{B1853EF9-80B0-4757-AA6D-6001C65259C9}" destId="{A6063BC7-2FFD-4D4E-9AC9-ACB1C78A6001}" srcOrd="0" destOrd="0" presId="urn:microsoft.com/office/officeart/2005/8/layout/process1"/>
    <dgm:cxn modelId="{DB7CF40D-C776-442C-8F60-4306DCB035EB}" type="presParOf" srcId="{B83926D0-0721-4C2A-9779-A217ECDCE13C}" destId="{E6E9F5F9-ADAA-4843-98E9-EE1A86B01FDE}" srcOrd="14" destOrd="0" presId="urn:microsoft.com/office/officeart/2005/8/layout/process1"/>
    <dgm:cxn modelId="{DD5A19C4-FBC8-4905-9487-E4B9487CD2FC}" type="presParOf" srcId="{B83926D0-0721-4C2A-9779-A217ECDCE13C}" destId="{BA3FEF9B-014F-4C1B-8881-EA9A0E9A74EE}" srcOrd="15" destOrd="0" presId="urn:microsoft.com/office/officeart/2005/8/layout/process1"/>
    <dgm:cxn modelId="{B9EF3726-8C06-48DF-BEB5-A308A02B6345}" type="presParOf" srcId="{BA3FEF9B-014F-4C1B-8881-EA9A0E9A74EE}" destId="{4A434CF7-B018-4397-A992-555DFE6B1445}" srcOrd="0" destOrd="0" presId="urn:microsoft.com/office/officeart/2005/8/layout/process1"/>
    <dgm:cxn modelId="{F98FC44B-867A-450B-B543-C774625DD466}" type="presParOf" srcId="{B83926D0-0721-4C2A-9779-A217ECDCE13C}" destId="{1B07CA0F-2635-4BA7-92D3-468007E42696}" srcOrd="16" destOrd="0" presId="urn:microsoft.com/office/officeart/2005/8/layout/process1"/>
    <dgm:cxn modelId="{2DFE7EEA-81E0-448A-B4AC-D9B756502015}" type="presParOf" srcId="{B83926D0-0721-4C2A-9779-A217ECDCE13C}" destId="{DD19E739-479B-4D55-9A4B-8B6F4E99F6E9}" srcOrd="17" destOrd="0" presId="urn:microsoft.com/office/officeart/2005/8/layout/process1"/>
    <dgm:cxn modelId="{95116ACA-D59B-4171-909E-F47BF2E8FFEC}" type="presParOf" srcId="{DD19E739-479B-4D55-9A4B-8B6F4E99F6E9}" destId="{523AD248-098E-426D-A638-3DA2A79D010E}" srcOrd="0" destOrd="0" presId="urn:microsoft.com/office/officeart/2005/8/layout/process1"/>
    <dgm:cxn modelId="{72C37B8B-17E8-415D-81D2-605992D2A9D7}" type="presParOf" srcId="{B83926D0-0721-4C2A-9779-A217ECDCE13C}" destId="{BEA2B7A9-3896-4E63-AEA3-C3C281CCE72E}" srcOrd="18" destOrd="0" presId="urn:microsoft.com/office/officeart/2005/8/layout/process1"/>
    <dgm:cxn modelId="{4661CE8D-52E9-4009-8D55-B4BF8B858EE4}" type="presParOf" srcId="{B83926D0-0721-4C2A-9779-A217ECDCE13C}" destId="{10315BFF-250C-4DD9-9BEE-757C730DA685}" srcOrd="19" destOrd="0" presId="urn:microsoft.com/office/officeart/2005/8/layout/process1"/>
    <dgm:cxn modelId="{BD4F27D8-7DD4-49CF-AFDC-2889184D6C48}" type="presParOf" srcId="{10315BFF-250C-4DD9-9BEE-757C730DA685}" destId="{8F1B64DD-4D2E-4D51-883A-0122BB78F0A3}" srcOrd="0" destOrd="0" presId="urn:microsoft.com/office/officeart/2005/8/layout/process1"/>
    <dgm:cxn modelId="{8306DE1F-F323-4A67-81D4-27DBDE8CC383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/>
      <dgm:t>
        <a:bodyPr/>
        <a:lstStyle/>
        <a:p>
          <a:endParaRPr lang="en-IL" dirty="0"/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/>
      <dgm:t>
        <a:bodyPr/>
        <a:lstStyle/>
        <a:p>
          <a:endParaRPr lang="en-IL" dirty="0"/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C36F8C14-BCD6-4D20-B61B-50042A92035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C36F8C14-BCD6-4D20-B61B-50042A92035D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1B07CA0F-2635-4BA7-92D3-468007E42696}" type="pres">
      <dgm:prSet presAssocID="{C36F8C14-BCD6-4D20-B61B-50042A92035D}" presName="node" presStyleLbl="node1" presStyleIdx="0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0" presStyleCnt="10"/>
      <dgm:spPr/>
    </dgm:pt>
    <dgm:pt modelId="{523AD248-098E-426D-A638-3DA2A79D010E}" type="pres">
      <dgm:prSet presAssocID="{8A5F3820-DEB1-4867-BED0-D41719453737}" presName="connectorText" presStyleLbl="sibTrans2D1" presStyleIdx="0" presStyleCnt="10"/>
      <dgm:spPr/>
    </dgm:pt>
    <dgm:pt modelId="{A3ADA21B-3B55-4F0A-9557-7B3E0029CE14}" type="pres">
      <dgm:prSet presAssocID="{40AFBEB8-F159-4D5A-A457-33753BBE3D66}" presName="node" presStyleLbl="node1" presStyleIdx="1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1" presStyleCnt="10"/>
      <dgm:spPr/>
    </dgm:pt>
    <dgm:pt modelId="{93D996DA-93DC-4EF9-9261-E4D0E3508B98}" type="pres">
      <dgm:prSet presAssocID="{BB6EBFE8-BAF5-46E9-9F0F-756D37DA6C85}" presName="connectorText" presStyleLbl="sibTrans2D1" presStyleIdx="1" presStyleCnt="10"/>
      <dgm:spPr/>
    </dgm:pt>
    <dgm:pt modelId="{73AF0682-4B88-4EDF-B2F7-F969EB6F3CDF}" type="pres">
      <dgm:prSet presAssocID="{E735FAB4-0B54-4673-9E5F-00FF5C80EFE4}" presName="node" presStyleLbl="node1" presStyleIdx="2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2" presStyleCnt="10"/>
      <dgm:spPr/>
    </dgm:pt>
    <dgm:pt modelId="{2A085F31-09A2-4D58-99B7-D9E730A76D41}" type="pres">
      <dgm:prSet presAssocID="{016F8C28-9D67-4882-9B60-E49E6ECBE439}" presName="connectorText" presStyleLbl="sibTrans2D1" presStyleIdx="2" presStyleCnt="10"/>
      <dgm:spPr/>
    </dgm:pt>
    <dgm:pt modelId="{349F43A1-30A0-4414-8687-AF6560D86E1B}" type="pres">
      <dgm:prSet presAssocID="{3CEC18E3-A447-4438-B5E6-5DDD56BCD7A6}" presName="node" presStyleLbl="node1" presStyleIdx="3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3" presStyleCnt="10"/>
      <dgm:spPr/>
    </dgm:pt>
    <dgm:pt modelId="{B6D15D86-E145-4B3A-8542-3382DE912AF7}" type="pres">
      <dgm:prSet presAssocID="{2ABF9A63-FC28-4E45-9922-62429B99BC61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5A31D21B-28CE-4D8A-9BA5-1CCF6EA3C68B}" type="pres">
      <dgm:prSet presAssocID="{7B226645-7240-44F7-B28D-07608F97906A}" presName="node" presStyleLbl="node1" presStyleIdx="5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5" presStyleCnt="10"/>
      <dgm:spPr/>
    </dgm:pt>
    <dgm:pt modelId="{A6063BC7-2FFD-4D4E-9AC9-ACB1C78A6001}" type="pres">
      <dgm:prSet presAssocID="{73C25AF6-AB3B-4AD4-8231-C3AF9E0F3A3E}" presName="connectorText" presStyleLbl="sibTrans2D1" presStyleIdx="5" presStyleCnt="10"/>
      <dgm:spPr/>
    </dgm:pt>
    <dgm:pt modelId="{C1D91024-71E5-4685-8FF4-FA4F2B8139A0}" type="pres">
      <dgm:prSet presAssocID="{AC535950-E5FE-455A-83D4-FD2387CE79FF}" presName="node" presStyleLbl="node1" presStyleIdx="6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6" presStyleCnt="10"/>
      <dgm:spPr/>
    </dgm:pt>
    <dgm:pt modelId="{7348F6A0-DCE8-4052-A102-C7C098F78840}" type="pres">
      <dgm:prSet presAssocID="{8F8BE0EA-0CD9-4068-8A47-752C199A51F1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4754004-94DD-4BB2-BC48-0F7694F11173}" type="presOf" srcId="{40AFBEB8-F159-4D5A-A457-33753BBE3D66}" destId="{A3ADA21B-3B55-4F0A-9557-7B3E0029CE14}" srcOrd="0" destOrd="0" presId="urn:microsoft.com/office/officeart/2005/8/layout/process1"/>
    <dgm:cxn modelId="{A4FC4004-2A4F-45BC-881F-DD9EE9C39897}" type="presOf" srcId="{8F8BE0EA-0CD9-4068-8A47-752C199A51F1}" destId="{8304368E-968B-4030-B1EB-F4117A4DCEC1}" srcOrd="0" destOrd="0" presId="urn:microsoft.com/office/officeart/2005/8/layout/process1"/>
    <dgm:cxn modelId="{521E640A-A386-478A-9874-A5D877516956}" type="presOf" srcId="{09733721-9E89-427C-AFB7-B256D0AC4F2C}" destId="{BEA2B7A9-3896-4E63-AEA3-C3C281CCE72E}" srcOrd="0" destOrd="0" presId="urn:microsoft.com/office/officeart/2005/8/layout/process1"/>
    <dgm:cxn modelId="{8C7A7718-0983-4305-B113-788F8E853C7E}" type="presOf" srcId="{57E21EC3-AC66-417F-B67E-489665380416}" destId="{7D740AC7-FDC2-4146-BBC5-0CBF24E740B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336D211C-7936-4C39-8A89-58B6D52F4ED5}" type="presOf" srcId="{3CEC18E3-A447-4438-B5E6-5DDD56BCD7A6}" destId="{349F43A1-30A0-4414-8687-AF6560D86E1B}" srcOrd="0" destOrd="0" presId="urn:microsoft.com/office/officeart/2005/8/layout/process1"/>
    <dgm:cxn modelId="{36424822-9B6C-4A4C-9E0E-56DC306F81CF}" type="presOf" srcId="{1B4B3EEC-A685-45F2-A126-EBD75027CE63}" destId="{6F0F4E84-3E01-488D-82B3-A56858A9B369}" srcOrd="0" destOrd="0" presId="urn:microsoft.com/office/officeart/2005/8/layout/process1"/>
    <dgm:cxn modelId="{D8C89623-8D69-4E51-A7B7-019D495F1A27}" type="presOf" srcId="{BB6EBFE8-BAF5-46E9-9F0F-756D37DA6C85}" destId="{EEC09AAC-FBFE-44C8-942A-716D5B339BF7}" srcOrd="0" destOrd="0" presId="urn:microsoft.com/office/officeart/2005/8/layout/process1"/>
    <dgm:cxn modelId="{FAC2A435-AF2C-40EE-B25E-7C9D9D7520F6}" type="presOf" srcId="{8A5F3820-DEB1-4867-BED0-D41719453737}" destId="{DD19E739-479B-4D55-9A4B-8B6F4E99F6E9}" srcOrd="0" destOrd="0" presId="urn:microsoft.com/office/officeart/2005/8/layout/process1"/>
    <dgm:cxn modelId="{9905FD35-8222-459E-981E-7F23D3925C23}" type="presOf" srcId="{B8A3D433-4A80-4754-8101-65FA9D9BDBA6}" destId="{6CB37738-E363-4902-B76D-EDBE04CE3240}" srcOrd="0" destOrd="0" presId="urn:microsoft.com/office/officeart/2005/8/layout/process1"/>
    <dgm:cxn modelId="{5E368938-077E-435F-A8C0-9726530C4785}" srcId="{FF80C0E9-4BBB-4B30-BC23-66C80CAA4A35}" destId="{AC535950-E5FE-455A-83D4-FD2387CE79FF}" srcOrd="6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5" destOrd="0" parTransId="{AD639B18-3683-4852-9ECB-10A66CBFB27E}" sibTransId="{73C25AF6-AB3B-4AD4-8231-C3AF9E0F3A3E}"/>
    <dgm:cxn modelId="{41B5363B-BED4-4206-ABBC-7531553D2B9D}" type="presOf" srcId="{E735FAB4-0B54-4673-9E5F-00FF5C80EFE4}" destId="{73AF0682-4B88-4EDF-B2F7-F969EB6F3CDF}" srcOrd="0" destOrd="0" presId="urn:microsoft.com/office/officeart/2005/8/layout/process1"/>
    <dgm:cxn modelId="{4DCFBC5E-0EDE-47EB-B179-3F8034E72921}" type="presOf" srcId="{73C25AF6-AB3B-4AD4-8231-C3AF9E0F3A3E}" destId="{B1853EF9-80B0-4757-AA6D-6001C65259C9}" srcOrd="0" destOrd="0" presId="urn:microsoft.com/office/officeart/2005/8/layout/process1"/>
    <dgm:cxn modelId="{A5642D5F-8F9E-40CC-9A30-93931C38C31C}" type="presOf" srcId="{BB6EBFE8-BAF5-46E9-9F0F-756D37DA6C85}" destId="{93D996DA-93DC-4EF9-9261-E4D0E3508B98}" srcOrd="1" destOrd="0" presId="urn:microsoft.com/office/officeart/2005/8/layout/process1"/>
    <dgm:cxn modelId="{D8DB5C44-E9E9-475A-88F9-82008A1D2899}" srcId="{FF80C0E9-4BBB-4B30-BC23-66C80CAA4A35}" destId="{40AFBEB8-F159-4D5A-A457-33753BBE3D66}" srcOrd="1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EC0E264F-1040-491B-A807-04AAC0BE3595}" type="presOf" srcId="{016F8C28-9D67-4882-9B60-E49E6ECBE439}" destId="{2A085F31-09A2-4D58-99B7-D9E730A76D41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719D952-AD99-4014-BF74-FF308FD05D88}" type="presOf" srcId="{25DD653B-B80B-49D2-9947-223F709D3CE5}" destId="{6A6A6DDF-D2D4-4CF1-A2C9-E82062C004D6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76B7D079-6C49-4B2E-9984-896F023093E4}" type="presOf" srcId="{B8A3D433-4A80-4754-8101-65FA9D9BDBA6}" destId="{EEF4B50D-8043-4731-9DC0-55F058284043}" srcOrd="1" destOrd="0" presId="urn:microsoft.com/office/officeart/2005/8/layout/process1"/>
    <dgm:cxn modelId="{3F5F977A-A970-4194-9BB3-48153B5B8751}" type="presOf" srcId="{8F8BE0EA-0CD9-4068-8A47-752C199A51F1}" destId="{7348F6A0-DCE8-4052-A102-C7C098F78840}" srcOrd="1" destOrd="0" presId="urn:microsoft.com/office/officeart/2005/8/layout/process1"/>
    <dgm:cxn modelId="{BA8B1F7B-FDDB-4176-B905-D307A27CF1F8}" type="presOf" srcId="{4E8A1D03-0F41-44A1-9806-EA6B3B0C35CD}" destId="{10315BFF-250C-4DD9-9BEE-757C730DA685}" srcOrd="0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0B5EF983-F4FA-4190-87D0-35234C47B17A}" type="presOf" srcId="{7B226645-7240-44F7-B28D-07608F97906A}" destId="{5A31D21B-28CE-4D8A-9BA5-1CCF6EA3C68B}" srcOrd="0" destOrd="0" presId="urn:microsoft.com/office/officeart/2005/8/layout/process1"/>
    <dgm:cxn modelId="{4A55B58C-D5A6-48D9-A678-1B79A1400655}" type="presOf" srcId="{C36F8C14-BCD6-4D20-B61B-50042A92035D}" destId="{1B07CA0F-2635-4BA7-92D3-468007E42696}" srcOrd="0" destOrd="0" presId="urn:microsoft.com/office/officeart/2005/8/layout/process1"/>
    <dgm:cxn modelId="{5438F196-7173-4E88-BB20-650FB366A762}" type="presOf" srcId="{1B4B3EEC-A685-45F2-A126-EBD75027CE63}" destId="{A983B7B1-2A46-43DF-9108-E1BEFD218215}" srcOrd="1" destOrd="0" presId="urn:microsoft.com/office/officeart/2005/8/layout/process1"/>
    <dgm:cxn modelId="{CCF6C399-5645-4754-B2CD-55FBA1A3B6F8}" type="presOf" srcId="{016F8C28-9D67-4882-9B60-E49E6ECBE439}" destId="{D587B307-3A11-4CEC-A314-AC0CCA1BE7F3}" srcOrd="0" destOrd="0" presId="urn:microsoft.com/office/officeart/2005/8/layout/process1"/>
    <dgm:cxn modelId="{920196A9-BD98-44E3-8DAC-F0C7EF05D3A8}" type="presOf" srcId="{2ABF9A63-FC28-4E45-9922-62429B99BC61}" destId="{B6D15D86-E145-4B3A-8542-3382DE912AF7}" srcOrd="1" destOrd="0" presId="urn:microsoft.com/office/officeart/2005/8/layout/process1"/>
    <dgm:cxn modelId="{EBD996A9-3378-491D-A6F2-43E46F319365}" srcId="{FF80C0E9-4BBB-4B30-BC23-66C80CAA4A35}" destId="{E735FAB4-0B54-4673-9E5F-00FF5C80EFE4}" srcOrd="2" destOrd="0" parTransId="{D21B94E8-A229-4FC0-958F-6943B205833D}" sibTransId="{016F8C28-9D67-4882-9B60-E49E6ECBE439}"/>
    <dgm:cxn modelId="{3861A7B4-A520-4307-8852-349B0B9D2120}" type="presOf" srcId="{CE17BAE2-A62F-490F-942A-636667838EBD}" destId="{218BAEC8-ED67-4306-AF11-832AD641D73C}" srcOrd="0" destOrd="0" presId="urn:microsoft.com/office/officeart/2005/8/layout/process1"/>
    <dgm:cxn modelId="{380460CD-4558-4B63-B83F-C1F6A9463F44}" type="presOf" srcId="{CBDB43DC-6290-40BF-95EB-3463E52A3FF8}" destId="{BA3FEF9B-014F-4C1B-8881-EA9A0E9A74E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D26599E5-269B-4F67-A425-62446E88CCB9}" type="presOf" srcId="{CBDB43DC-6290-40BF-95EB-3463E52A3FF8}" destId="{4A434CF7-B018-4397-A992-555DFE6B1445}" srcOrd="1" destOrd="0" presId="urn:microsoft.com/office/officeart/2005/8/layout/process1"/>
    <dgm:cxn modelId="{72F43CE8-5D51-4E18-8787-5B91DB67282B}" srcId="{FF80C0E9-4BBB-4B30-BC23-66C80CAA4A35}" destId="{3CEC18E3-A447-4438-B5E6-5DDD56BCD7A6}" srcOrd="3" destOrd="0" parTransId="{4E9CFA4A-24F4-4E12-BC2C-785EBCE146B7}" sibTransId="{2ABF9A63-FC28-4E45-9922-62429B99BC61}"/>
    <dgm:cxn modelId="{F98CC1EA-BAE4-4C7B-9BBE-9567C7AB0AA7}" type="presOf" srcId="{8A5F3820-DEB1-4867-BED0-D41719453737}" destId="{523AD248-098E-426D-A638-3DA2A79D010E}" srcOrd="1" destOrd="0" presId="urn:microsoft.com/office/officeart/2005/8/layout/process1"/>
    <dgm:cxn modelId="{C24531ED-2D0D-4DB1-9A63-DB45C49BD47C}" srcId="{FF80C0E9-4BBB-4B30-BC23-66C80CAA4A35}" destId="{C36F8C14-BCD6-4D20-B61B-50042A92035D}" srcOrd="0" destOrd="0" parTransId="{929FF801-0D34-4DA7-89F5-DA65295A3F19}" sibTransId="{8A5F3820-DEB1-4867-BED0-D41719453737}"/>
    <dgm:cxn modelId="{754DCBED-1846-4AA3-8979-EC213B23208D}" type="presOf" srcId="{1D1FBFDD-8213-421C-BCE3-5D8A85992FBB}" destId="{E6E9F5F9-ADAA-4843-98E9-EE1A86B01FDE}" srcOrd="0" destOrd="0" presId="urn:microsoft.com/office/officeart/2005/8/layout/process1"/>
    <dgm:cxn modelId="{799CB5F4-F5F0-47C6-B227-7B2029E43EFA}" type="presOf" srcId="{4E8A1D03-0F41-44A1-9806-EA6B3B0C35CD}" destId="{8F1B64DD-4D2E-4D51-883A-0122BB78F0A3}" srcOrd="1" destOrd="0" presId="urn:microsoft.com/office/officeart/2005/8/layout/process1"/>
    <dgm:cxn modelId="{F7AE78F6-1FE4-49F0-BA4F-58F553E24A83}" type="presOf" srcId="{AC535950-E5FE-455A-83D4-FD2387CE79FF}" destId="{C1D91024-71E5-4685-8FF4-FA4F2B8139A0}" srcOrd="0" destOrd="0" presId="urn:microsoft.com/office/officeart/2005/8/layout/process1"/>
    <dgm:cxn modelId="{0EFB0FF7-C875-4063-B84B-9AC270FFF7DB}" type="presOf" srcId="{2ABF9A63-FC28-4E45-9922-62429B99BC61}" destId="{76CBD5D7-D95A-47B6-AFE3-D035EA482C8E}" srcOrd="0" destOrd="0" presId="urn:microsoft.com/office/officeart/2005/8/layout/process1"/>
    <dgm:cxn modelId="{266A83FB-4944-42EF-B2CB-87AA86EB0D15}" type="presOf" srcId="{73C25AF6-AB3B-4AD4-8231-C3AF9E0F3A3E}" destId="{A6063BC7-2FFD-4D4E-9AC9-ACB1C78A6001}" srcOrd="1" destOrd="0" presId="urn:microsoft.com/office/officeart/2005/8/layout/process1"/>
    <dgm:cxn modelId="{A96121B5-2046-443D-A8A7-D920741D093C}" type="presParOf" srcId="{B83926D0-0721-4C2A-9779-A217ECDCE13C}" destId="{1B07CA0F-2635-4BA7-92D3-468007E42696}" srcOrd="0" destOrd="0" presId="urn:microsoft.com/office/officeart/2005/8/layout/process1"/>
    <dgm:cxn modelId="{25C959E6-E1EA-4AED-908A-716595412E9D}" type="presParOf" srcId="{B83926D0-0721-4C2A-9779-A217ECDCE13C}" destId="{DD19E739-479B-4D55-9A4B-8B6F4E99F6E9}" srcOrd="1" destOrd="0" presId="urn:microsoft.com/office/officeart/2005/8/layout/process1"/>
    <dgm:cxn modelId="{841F6FF6-4EE8-4A01-A0E4-9174025CB420}" type="presParOf" srcId="{DD19E739-479B-4D55-9A4B-8B6F4E99F6E9}" destId="{523AD248-098E-426D-A638-3DA2A79D010E}" srcOrd="0" destOrd="0" presId="urn:microsoft.com/office/officeart/2005/8/layout/process1"/>
    <dgm:cxn modelId="{7F5F3BB0-BD1B-4E1E-B23C-363BDEF54BD3}" type="presParOf" srcId="{B83926D0-0721-4C2A-9779-A217ECDCE13C}" destId="{A3ADA21B-3B55-4F0A-9557-7B3E0029CE14}" srcOrd="2" destOrd="0" presId="urn:microsoft.com/office/officeart/2005/8/layout/process1"/>
    <dgm:cxn modelId="{2C5307BE-7F1E-4F2D-B978-4E09C85CADBD}" type="presParOf" srcId="{B83926D0-0721-4C2A-9779-A217ECDCE13C}" destId="{EEC09AAC-FBFE-44C8-942A-716D5B339BF7}" srcOrd="3" destOrd="0" presId="urn:microsoft.com/office/officeart/2005/8/layout/process1"/>
    <dgm:cxn modelId="{A4E5E61C-0E9A-4F26-9811-D67B3FC79E99}" type="presParOf" srcId="{EEC09AAC-FBFE-44C8-942A-716D5B339BF7}" destId="{93D996DA-93DC-4EF9-9261-E4D0E3508B98}" srcOrd="0" destOrd="0" presId="urn:microsoft.com/office/officeart/2005/8/layout/process1"/>
    <dgm:cxn modelId="{4EF889BB-48C0-4427-B356-F1481166C3FD}" type="presParOf" srcId="{B83926D0-0721-4C2A-9779-A217ECDCE13C}" destId="{73AF0682-4B88-4EDF-B2F7-F969EB6F3CDF}" srcOrd="4" destOrd="0" presId="urn:microsoft.com/office/officeart/2005/8/layout/process1"/>
    <dgm:cxn modelId="{9D68757F-053A-483B-81A0-477F95312A32}" type="presParOf" srcId="{B83926D0-0721-4C2A-9779-A217ECDCE13C}" destId="{D587B307-3A11-4CEC-A314-AC0CCA1BE7F3}" srcOrd="5" destOrd="0" presId="urn:microsoft.com/office/officeart/2005/8/layout/process1"/>
    <dgm:cxn modelId="{8ACDD6C2-F3C2-418E-BD5B-4127F9943657}" type="presParOf" srcId="{D587B307-3A11-4CEC-A314-AC0CCA1BE7F3}" destId="{2A085F31-09A2-4D58-99B7-D9E730A76D41}" srcOrd="0" destOrd="0" presId="urn:microsoft.com/office/officeart/2005/8/layout/process1"/>
    <dgm:cxn modelId="{B1E16404-AD4A-402A-954A-EE483C6EB6FB}" type="presParOf" srcId="{B83926D0-0721-4C2A-9779-A217ECDCE13C}" destId="{349F43A1-30A0-4414-8687-AF6560D86E1B}" srcOrd="6" destOrd="0" presId="urn:microsoft.com/office/officeart/2005/8/layout/process1"/>
    <dgm:cxn modelId="{A6439895-93BB-47FC-9FBD-EBA26A250F23}" type="presParOf" srcId="{B83926D0-0721-4C2A-9779-A217ECDCE13C}" destId="{76CBD5D7-D95A-47B6-AFE3-D035EA482C8E}" srcOrd="7" destOrd="0" presId="urn:microsoft.com/office/officeart/2005/8/layout/process1"/>
    <dgm:cxn modelId="{31E53F09-4561-45AC-AEB9-5B6B14C8072C}" type="presParOf" srcId="{76CBD5D7-D95A-47B6-AFE3-D035EA482C8E}" destId="{B6D15D86-E145-4B3A-8542-3382DE912AF7}" srcOrd="0" destOrd="0" presId="urn:microsoft.com/office/officeart/2005/8/layout/process1"/>
    <dgm:cxn modelId="{B8C78AD5-774C-4C28-A427-581E987AAA0F}" type="presParOf" srcId="{B83926D0-0721-4C2A-9779-A217ECDCE13C}" destId="{7D740AC7-FDC2-4146-BBC5-0CBF24E740B9}" srcOrd="8" destOrd="0" presId="urn:microsoft.com/office/officeart/2005/8/layout/process1"/>
    <dgm:cxn modelId="{D950386C-A0BB-4766-B3C5-7584FDA5AD79}" type="presParOf" srcId="{B83926D0-0721-4C2A-9779-A217ECDCE13C}" destId="{6F0F4E84-3E01-488D-82B3-A56858A9B369}" srcOrd="9" destOrd="0" presId="urn:microsoft.com/office/officeart/2005/8/layout/process1"/>
    <dgm:cxn modelId="{1D930EE1-B946-4EC7-B1F2-8E8DA9FFC50A}" type="presParOf" srcId="{6F0F4E84-3E01-488D-82B3-A56858A9B369}" destId="{A983B7B1-2A46-43DF-9108-E1BEFD218215}" srcOrd="0" destOrd="0" presId="urn:microsoft.com/office/officeart/2005/8/layout/process1"/>
    <dgm:cxn modelId="{EB1ADA76-E8AE-48C2-BB82-DED05C6F97D2}" type="presParOf" srcId="{B83926D0-0721-4C2A-9779-A217ECDCE13C}" destId="{5A31D21B-28CE-4D8A-9BA5-1CCF6EA3C68B}" srcOrd="10" destOrd="0" presId="urn:microsoft.com/office/officeart/2005/8/layout/process1"/>
    <dgm:cxn modelId="{128B4916-5E06-4DE5-8004-9F029897D297}" type="presParOf" srcId="{B83926D0-0721-4C2A-9779-A217ECDCE13C}" destId="{B1853EF9-80B0-4757-AA6D-6001C65259C9}" srcOrd="11" destOrd="0" presId="urn:microsoft.com/office/officeart/2005/8/layout/process1"/>
    <dgm:cxn modelId="{B90BA999-81DC-4BEA-870A-F0BBD949D4C4}" type="presParOf" srcId="{B1853EF9-80B0-4757-AA6D-6001C65259C9}" destId="{A6063BC7-2FFD-4D4E-9AC9-ACB1C78A6001}" srcOrd="0" destOrd="0" presId="urn:microsoft.com/office/officeart/2005/8/layout/process1"/>
    <dgm:cxn modelId="{56945976-7DC7-4921-B793-34E2575E28D3}" type="presParOf" srcId="{B83926D0-0721-4C2A-9779-A217ECDCE13C}" destId="{C1D91024-71E5-4685-8FF4-FA4F2B8139A0}" srcOrd="12" destOrd="0" presId="urn:microsoft.com/office/officeart/2005/8/layout/process1"/>
    <dgm:cxn modelId="{C691B1AD-D2E5-4478-ABEC-6BD296A397D9}" type="presParOf" srcId="{B83926D0-0721-4C2A-9779-A217ECDCE13C}" destId="{8304368E-968B-4030-B1EB-F4117A4DCEC1}" srcOrd="13" destOrd="0" presId="urn:microsoft.com/office/officeart/2005/8/layout/process1"/>
    <dgm:cxn modelId="{3800658E-94FF-4726-A8C7-D6B23AA8F24E}" type="presParOf" srcId="{8304368E-968B-4030-B1EB-F4117A4DCEC1}" destId="{7348F6A0-DCE8-4052-A102-C7C098F78840}" srcOrd="0" destOrd="0" presId="urn:microsoft.com/office/officeart/2005/8/layout/process1"/>
    <dgm:cxn modelId="{5C5F4FF6-19C3-4AAD-A614-B8C950CFC47B}" type="presParOf" srcId="{B83926D0-0721-4C2A-9779-A217ECDCE13C}" destId="{E6E9F5F9-ADAA-4843-98E9-EE1A86B01FDE}" srcOrd="14" destOrd="0" presId="urn:microsoft.com/office/officeart/2005/8/layout/process1"/>
    <dgm:cxn modelId="{A9BE620D-383E-4D78-B892-430A434C49B4}" type="presParOf" srcId="{B83926D0-0721-4C2A-9779-A217ECDCE13C}" destId="{BA3FEF9B-014F-4C1B-8881-EA9A0E9A74EE}" srcOrd="15" destOrd="0" presId="urn:microsoft.com/office/officeart/2005/8/layout/process1"/>
    <dgm:cxn modelId="{CF30C3B0-625A-4581-81C5-F5B57138B0C3}" type="presParOf" srcId="{BA3FEF9B-014F-4C1B-8881-EA9A0E9A74EE}" destId="{4A434CF7-B018-4397-A992-555DFE6B1445}" srcOrd="0" destOrd="0" presId="urn:microsoft.com/office/officeart/2005/8/layout/process1"/>
    <dgm:cxn modelId="{5C33561B-A169-4A6F-8DFC-79F54261DD26}" type="presParOf" srcId="{B83926D0-0721-4C2A-9779-A217ECDCE13C}" destId="{BEA2B7A9-3896-4E63-AEA3-C3C281CCE72E}" srcOrd="16" destOrd="0" presId="urn:microsoft.com/office/officeart/2005/8/layout/process1"/>
    <dgm:cxn modelId="{16B147BC-968A-48BA-BC8D-9C368CB0D8C3}" type="presParOf" srcId="{B83926D0-0721-4C2A-9779-A217ECDCE13C}" destId="{10315BFF-250C-4DD9-9BEE-757C730DA685}" srcOrd="17" destOrd="0" presId="urn:microsoft.com/office/officeart/2005/8/layout/process1"/>
    <dgm:cxn modelId="{B7487276-63BC-4471-9411-5CE7E5EACA32}" type="presParOf" srcId="{10315BFF-250C-4DD9-9BEE-757C730DA685}" destId="{8F1B64DD-4D2E-4D51-883A-0122BB78F0A3}" srcOrd="0" destOrd="0" presId="urn:microsoft.com/office/officeart/2005/8/layout/process1"/>
    <dgm:cxn modelId="{E7FEEBCA-E094-4A43-82D3-E44A428FC56C}" type="presParOf" srcId="{B83926D0-0721-4C2A-9779-A217ECDCE13C}" destId="{6A6A6DDF-D2D4-4CF1-A2C9-E82062C004D6}" srcOrd="18" destOrd="0" presId="urn:microsoft.com/office/officeart/2005/8/layout/process1"/>
    <dgm:cxn modelId="{93D4F3D7-7E40-4A6B-8C36-3898823E36FF}" type="presParOf" srcId="{B83926D0-0721-4C2A-9779-A217ECDCE13C}" destId="{6CB37738-E363-4902-B76D-EDBE04CE3240}" srcOrd="19" destOrd="0" presId="urn:microsoft.com/office/officeart/2005/8/layout/process1"/>
    <dgm:cxn modelId="{8767F617-BE12-411E-83F4-B42DF4C4DCCD}" type="presParOf" srcId="{6CB37738-E363-4902-B76D-EDBE04CE3240}" destId="{EEF4B50D-8043-4731-9DC0-55F058284043}" srcOrd="0" destOrd="0" presId="urn:microsoft.com/office/officeart/2005/8/layout/process1"/>
    <dgm:cxn modelId="{1B18C16F-4C39-49BB-88D4-7684B8F0ACEC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3402C3E7-8BDF-4FE6-9FA5-2D0316926F5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3402C3E7-8BDF-4FE6-9FA5-2D0316926F52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𝑎</a:t>
              </a:r>
              <a:endParaRPr lang="en-IL" dirty="0"/>
            </a:p>
          </dgm:t>
        </dgm:pt>
      </mc:Fallback>
    </mc:AlternateConten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DFE6CAB-BE8E-41EF-A070-60C34732F83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DFE6CAB-BE8E-41EF-A070-60C34732F830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𝑏</a:t>
              </a:r>
              <a:endParaRPr lang="en-IL" dirty="0"/>
            </a:p>
          </dgm:t>
        </dgm:pt>
      </mc:Fallback>
    </mc:AlternateConten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FE33414C-155A-4621-B6C5-0B6F74F99BF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FE33414C-155A-4621-B6C5-0B6F74F99BFD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𝑐</a:t>
              </a:r>
              <a:endParaRPr lang="en-IL" dirty="0"/>
            </a:p>
          </dgm:t>
        </dgm:pt>
      </mc:Fallback>
    </mc:AlternateConten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 dirty="0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56B7A4F-1464-4CFB-8A6A-572BEDBF397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56B7A4F-1464-4CFB-8A6A-572BEDBF397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𝑒</a:t>
              </a:r>
              <a:endParaRPr lang="en-IL" dirty="0"/>
            </a:p>
          </dgm:t>
        </dgm:pt>
      </mc:Fallback>
    </mc:AlternateConten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6FF22EE4-1787-4F54-ADCF-D91D1B16261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6FF22EE4-1787-4F54-ADCF-D91D1B16261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𝑑</a:t>
              </a:r>
              <a:endParaRPr lang="en-IL" dirty="0"/>
            </a:p>
          </dgm:t>
        </dgm:pt>
      </mc:Fallback>
    </mc:AlternateContent>
    <dgm:pt modelId="{B4B9B32E-486C-49B9-9447-968A689B9327}" type="sibTrans" cxnId="{04766773-8E7D-4132-AFB6-91C874F40CC2}">
      <dgm:prSet/>
      <dgm:spPr/>
      <dgm:t>
        <a:bodyPr/>
        <a:lstStyle/>
        <a:p>
          <a:endParaRPr lang="en-IL" dirty="0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1CDB8275-87AD-4786-AF94-A35116955559}" type="pres">
      <dgm:prSet presAssocID="{FE33414C-155A-4621-B6C5-0B6F74F99BFD}" presName="node" presStyleLbl="node1" presStyleIdx="0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0" presStyleCnt="5"/>
      <dgm:spPr/>
    </dgm:pt>
    <dgm:pt modelId="{49215DF0-C94D-4159-997D-389BB6E14EDA}" type="pres">
      <dgm:prSet presAssocID="{60E10D91-3B87-4D96-B547-12DB0A65BFDC}" presName="connectorText" presStyleLbl="sibTrans2D1" presStyleIdx="0" presStyleCnt="5"/>
      <dgm:spPr/>
    </dgm:pt>
    <dgm:pt modelId="{3BE51A65-1AC2-41AB-8577-044741C99638}" type="pres">
      <dgm:prSet presAssocID="{3402C3E7-8BDF-4FE6-9FA5-2D0316926F52}" presName="node" presStyleLbl="node1" presStyleIdx="1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1" presStyleCnt="5"/>
      <dgm:spPr/>
    </dgm:pt>
    <dgm:pt modelId="{4872C322-1182-4C25-9EEE-B7F33A8E2B39}" type="pres">
      <dgm:prSet presAssocID="{9C4EA5C5-AFA3-4B9F-AF13-1AE01F9F949F}" presName="connectorText" presStyleLbl="sibTrans2D1" presStyleIdx="1" presStyleCnt="5"/>
      <dgm:spPr/>
    </dgm:pt>
    <dgm:pt modelId="{E6638469-D3F9-430F-8CF9-FFD21285EC7D}" type="pres">
      <dgm:prSet presAssocID="{1DFE6CAB-BE8E-41EF-A070-60C34732F830}" presName="node" presStyleLbl="node1" presStyleIdx="2" presStyleCnt="6">
        <dgm:presLayoutVars>
          <dgm:bulletEnabled val="1"/>
        </dgm:presLayoutVars>
      </dgm:prSet>
      <dgm:spPr/>
    </dgm:pt>
    <dgm:pt modelId="{A02DB098-7B29-42D3-8530-2232BF49D70C}" type="pres">
      <dgm:prSet presAssocID="{00E44238-3A08-4E27-80B5-A0C39AD01C12}" presName="sibTrans" presStyleLbl="sibTrans2D1" presStyleIdx="2" presStyleCnt="5"/>
      <dgm:spPr/>
    </dgm:pt>
    <dgm:pt modelId="{D4FEF97B-BB1A-4500-BA47-C3D83397A821}" type="pres">
      <dgm:prSet presAssocID="{00E44238-3A08-4E27-80B5-A0C39AD01C12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B6069359-9D68-4C4A-A7CC-22B79A6E51DE}" type="pres">
      <dgm:prSet presAssocID="{6FF22EE4-1787-4F54-ADCF-D91D1B16261B}" presName="node" presStyleLbl="node1" presStyleIdx="4" presStyleCnt="6">
        <dgm:presLayoutVars>
          <dgm:bulletEnabled val="1"/>
        </dgm:presLayoutVars>
      </dgm:prSet>
      <dgm:spPr/>
    </dgm:pt>
    <dgm:pt modelId="{29FE8452-E451-4279-AD7E-3083C01C74E9}" type="pres">
      <dgm:prSet presAssocID="{B4B9B32E-486C-49B9-9447-968A689B9327}" presName="sibTrans" presStyleLbl="sibTrans2D1" presStyleIdx="4" presStyleCnt="5"/>
      <dgm:spPr/>
    </dgm:pt>
    <dgm:pt modelId="{A6ED205F-83E5-4B04-86B8-CF18090FBC04}" type="pres">
      <dgm:prSet presAssocID="{B4B9B32E-486C-49B9-9447-968A689B9327}" presName="connectorText" presStyleLbl="sibTrans2D1" presStyleIdx="4" presStyleCnt="5"/>
      <dgm:spPr/>
    </dgm:pt>
    <dgm:pt modelId="{88E57735-705C-4D7D-98E2-03C0980FADDA}" type="pres">
      <dgm:prSet presAssocID="{156B7A4F-1464-4CFB-8A6A-572BEDBF397B}" presName="node" presStyleLbl="node1" presStyleIdx="5" presStyleCnt="6">
        <dgm:presLayoutVars>
          <dgm:bulletEnabled val="1"/>
        </dgm:presLayoutVars>
      </dgm:prSet>
      <dgm:spPr/>
    </dgm:pt>
  </dgm:ptLst>
  <dgm:cxnLst>
    <dgm:cxn modelId="{BC396010-EC70-4BEB-A59D-BC9DB224049A}" type="presOf" srcId="{60E10D91-3B87-4D96-B547-12DB0A65BFDC}" destId="{49215DF0-C94D-4159-997D-389BB6E14EDA}" srcOrd="1" destOrd="0" presId="urn:microsoft.com/office/officeart/2005/8/layout/process1"/>
    <dgm:cxn modelId="{8F2F6A15-2AC6-48C0-AED4-541A1A68F1A3}" type="presOf" srcId="{FE33414C-155A-4621-B6C5-0B6F74F99BFD}" destId="{1CDB8275-87AD-4786-AF94-A35116955559}" srcOrd="0" destOrd="0" presId="urn:microsoft.com/office/officeart/2005/8/layout/process1"/>
    <dgm:cxn modelId="{0165F21A-B651-47AE-B1D4-D7834BC61355}" type="presOf" srcId="{9C4EA5C5-AFA3-4B9F-AF13-1AE01F9F949F}" destId="{4872C322-1182-4C25-9EEE-B7F33A8E2B39}" srcOrd="1" destOrd="0" presId="urn:microsoft.com/office/officeart/2005/8/layout/process1"/>
    <dgm:cxn modelId="{C9F6A31B-A5AB-4C8A-97C3-8C7C29FE64C6}" type="presOf" srcId="{00E44238-3A08-4E27-80B5-A0C39AD01C12}" destId="{A02DB098-7B29-42D3-8530-2232BF49D70C}" srcOrd="0" destOrd="0" presId="urn:microsoft.com/office/officeart/2005/8/layout/process1"/>
    <dgm:cxn modelId="{6A3F1E27-AD97-4701-A545-E08ED0EB4A9E}" srcId="{EEB64352-BBA6-4AD8-8B58-96AD41D31B3E}" destId="{3402C3E7-8BDF-4FE6-9FA5-2D0316926F52}" srcOrd="1" destOrd="0" parTransId="{2A0BD2D6-400B-414A-84B8-D1563AFE9E88}" sibTransId="{9C4EA5C5-AFA3-4B9F-AF13-1AE01F9F949F}"/>
    <dgm:cxn modelId="{DACFB627-C921-4788-AEE5-95CEFE0CC466}" type="presOf" srcId="{60E10D91-3B87-4D96-B547-12DB0A65BFDC}" destId="{3F62F37F-DB12-474B-B9A3-F9228E5A4993}" srcOrd="0" destOrd="0" presId="urn:microsoft.com/office/officeart/2005/8/layout/process1"/>
    <dgm:cxn modelId="{040F5534-AE5D-458F-9279-0AE21388DA3C}" type="presOf" srcId="{00E44238-3A08-4E27-80B5-A0C39AD01C12}" destId="{D4FEF97B-BB1A-4500-BA47-C3D83397A821}" srcOrd="1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7CE8135D-DDA6-41B7-A4CB-EB74306ACD68}" type="presOf" srcId="{D92484C3-9CBF-418D-8FA9-E1DB4A2F391C}" destId="{A60C7226-F66E-4532-A603-87E7170192BF}" srcOrd="1" destOrd="0" presId="urn:microsoft.com/office/officeart/2005/8/layout/process1"/>
    <dgm:cxn modelId="{261B6B48-5930-4D4D-836B-5985A39988E9}" type="presOf" srcId="{1DFE6CAB-BE8E-41EF-A070-60C34732F830}" destId="{E6638469-D3F9-430F-8CF9-FFD21285EC7D}" srcOrd="0" destOrd="0" presId="urn:microsoft.com/office/officeart/2005/8/layout/process1"/>
    <dgm:cxn modelId="{71AC5A4C-CF79-4AA8-8A10-81388A898653}" srcId="{EEB64352-BBA6-4AD8-8B58-96AD41D31B3E}" destId="{156B7A4F-1464-4CFB-8A6A-572BEDBF397B}" srcOrd="5" destOrd="0" parTransId="{A018CFAC-01BA-4375-BC1F-ECA1BEB6DB8A}" sibTransId="{FA7D2090-AC8F-4C25-8B5A-DFEFAAD73308}"/>
    <dgm:cxn modelId="{04766773-8E7D-4132-AFB6-91C874F40CC2}" srcId="{EEB64352-BBA6-4AD8-8B58-96AD41D31B3E}" destId="{6FF22EE4-1787-4F54-ADCF-D91D1B16261B}" srcOrd="4" destOrd="0" parTransId="{BD6CBC8A-5F14-4F13-8010-8C7D54E5741F}" sibTransId="{B4B9B32E-486C-49B9-9447-968A689B9327}"/>
    <dgm:cxn modelId="{AF8C9056-A562-461C-80AB-AFBB96E6068D}" type="presOf" srcId="{6FF22EE4-1787-4F54-ADCF-D91D1B16261B}" destId="{B6069359-9D68-4C4A-A7CC-22B79A6E51DE}" srcOrd="0" destOrd="0" presId="urn:microsoft.com/office/officeart/2005/8/layout/process1"/>
    <dgm:cxn modelId="{17479F56-F41C-482D-BA09-C32D5255F2FA}" type="presOf" srcId="{B4B9B32E-486C-49B9-9447-968A689B9327}" destId="{A6ED205F-83E5-4B04-86B8-CF18090FBC04}" srcOrd="1" destOrd="0" presId="urn:microsoft.com/office/officeart/2005/8/layout/process1"/>
    <dgm:cxn modelId="{F5958659-5ECA-452D-80D1-CE1160AD3868}" type="presOf" srcId="{D92484C3-9CBF-418D-8FA9-E1DB4A2F391C}" destId="{4647D7D1-AF01-4682-960D-4FBF0A0891E4}" srcOrd="0" destOrd="0" presId="urn:microsoft.com/office/officeart/2005/8/layout/process1"/>
    <dgm:cxn modelId="{35319F7D-063E-4173-99B4-CCBCAEE68C93}" srcId="{EEB64352-BBA6-4AD8-8B58-96AD41D31B3E}" destId="{1DFE6CAB-BE8E-41EF-A070-60C34732F830}" srcOrd="2" destOrd="0" parTransId="{4BBF6CDD-0EF7-4592-B04A-EB0B29AEF7D7}" sibTransId="{00E44238-3A08-4E27-80B5-A0C39AD01C12}"/>
    <dgm:cxn modelId="{7C57CCAC-D2F8-4C1F-8739-951703502DA1}" type="presOf" srcId="{156B7A4F-1464-4CFB-8A6A-572BEDBF397B}" destId="{88E57735-705C-4D7D-98E2-03C0980FADDA}" srcOrd="0" destOrd="0" presId="urn:microsoft.com/office/officeart/2005/8/layout/process1"/>
    <dgm:cxn modelId="{A17BBBBE-84B3-4921-BAA3-5EB587C78BD0}" srcId="{EEB64352-BBA6-4AD8-8B58-96AD41D31B3E}" destId="{FE33414C-155A-4621-B6C5-0B6F74F99BFD}" srcOrd="0" destOrd="0" parTransId="{1DB56467-AD50-470C-8167-80093E12505A}" sibTransId="{60E10D91-3B87-4D96-B547-12DB0A65BFDC}"/>
    <dgm:cxn modelId="{9B7BEFE2-68F9-43DB-9D97-8940109A4CFD}" type="presOf" srcId="{9C4EA5C5-AFA3-4B9F-AF13-1AE01F9F949F}" destId="{18C9B985-A480-4B8B-9CF9-FE996E7E4071}" srcOrd="0" destOrd="0" presId="urn:microsoft.com/office/officeart/2005/8/layout/process1"/>
    <dgm:cxn modelId="{71CB1EE3-7BE1-462A-BC4E-587D852474B1}" type="presOf" srcId="{DBAA5AA3-5B7A-498B-BDD1-A4069450BC02}" destId="{686F3227-B913-45A9-B70A-53A123F63095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96F282F2-31D4-442F-8326-9E51CC5AE0A1}" type="presOf" srcId="{3402C3E7-8BDF-4FE6-9FA5-2D0316926F52}" destId="{3BE51A65-1AC2-41AB-8577-044741C99638}" srcOrd="0" destOrd="0" presId="urn:microsoft.com/office/officeart/2005/8/layout/process1"/>
    <dgm:cxn modelId="{B86EBDF6-C9CE-409D-A16D-E8CB424CBA3F}" type="presOf" srcId="{B4B9B32E-486C-49B9-9447-968A689B9327}" destId="{29FE8452-E451-4279-AD7E-3083C01C74E9}" srcOrd="0" destOrd="0" presId="urn:microsoft.com/office/officeart/2005/8/layout/process1"/>
    <dgm:cxn modelId="{F14428F9-19B5-4909-B300-D0F508C30E81}" type="presParOf" srcId="{09A90F91-868B-4DE2-98E7-D231013C8A23}" destId="{1CDB8275-87AD-4786-AF94-A35116955559}" srcOrd="0" destOrd="0" presId="urn:microsoft.com/office/officeart/2005/8/layout/process1"/>
    <dgm:cxn modelId="{C0CFAF02-962C-4D12-97DE-163B6A43710C}" type="presParOf" srcId="{09A90F91-868B-4DE2-98E7-D231013C8A23}" destId="{3F62F37F-DB12-474B-B9A3-F9228E5A4993}" srcOrd="1" destOrd="0" presId="urn:microsoft.com/office/officeart/2005/8/layout/process1"/>
    <dgm:cxn modelId="{1FFC5CCF-923A-4AF3-882F-D50D6D0C7035}" type="presParOf" srcId="{3F62F37F-DB12-474B-B9A3-F9228E5A4993}" destId="{49215DF0-C94D-4159-997D-389BB6E14EDA}" srcOrd="0" destOrd="0" presId="urn:microsoft.com/office/officeart/2005/8/layout/process1"/>
    <dgm:cxn modelId="{DC8EC51A-6516-4CC7-91A5-24C17868E8B8}" type="presParOf" srcId="{09A90F91-868B-4DE2-98E7-D231013C8A23}" destId="{3BE51A65-1AC2-41AB-8577-044741C99638}" srcOrd="2" destOrd="0" presId="urn:microsoft.com/office/officeart/2005/8/layout/process1"/>
    <dgm:cxn modelId="{F9B8E348-FCDC-4930-9555-9C1D94C071E4}" type="presParOf" srcId="{09A90F91-868B-4DE2-98E7-D231013C8A23}" destId="{18C9B985-A480-4B8B-9CF9-FE996E7E4071}" srcOrd="3" destOrd="0" presId="urn:microsoft.com/office/officeart/2005/8/layout/process1"/>
    <dgm:cxn modelId="{2650FDB7-7E25-44D3-B138-927C876EB377}" type="presParOf" srcId="{18C9B985-A480-4B8B-9CF9-FE996E7E4071}" destId="{4872C322-1182-4C25-9EEE-B7F33A8E2B39}" srcOrd="0" destOrd="0" presId="urn:microsoft.com/office/officeart/2005/8/layout/process1"/>
    <dgm:cxn modelId="{0FEF8604-3960-47FD-915A-A20A2C883AFF}" type="presParOf" srcId="{09A90F91-868B-4DE2-98E7-D231013C8A23}" destId="{E6638469-D3F9-430F-8CF9-FFD21285EC7D}" srcOrd="4" destOrd="0" presId="urn:microsoft.com/office/officeart/2005/8/layout/process1"/>
    <dgm:cxn modelId="{F6A03582-E000-4919-B3B9-3B23A14AC567}" type="presParOf" srcId="{09A90F91-868B-4DE2-98E7-D231013C8A23}" destId="{A02DB098-7B29-42D3-8530-2232BF49D70C}" srcOrd="5" destOrd="0" presId="urn:microsoft.com/office/officeart/2005/8/layout/process1"/>
    <dgm:cxn modelId="{D862DC11-6AFE-4D1F-9ED1-9F213ED1124F}" type="presParOf" srcId="{A02DB098-7B29-42D3-8530-2232BF49D70C}" destId="{D4FEF97B-BB1A-4500-BA47-C3D83397A821}" srcOrd="0" destOrd="0" presId="urn:microsoft.com/office/officeart/2005/8/layout/process1"/>
    <dgm:cxn modelId="{2FB35174-4D2A-4453-A522-FAB2FE73DC49}" type="presParOf" srcId="{09A90F91-868B-4DE2-98E7-D231013C8A23}" destId="{686F3227-B913-45A9-B70A-53A123F63095}" srcOrd="6" destOrd="0" presId="urn:microsoft.com/office/officeart/2005/8/layout/process1"/>
    <dgm:cxn modelId="{61841908-3E72-4400-8513-7A7C3E4B2941}" type="presParOf" srcId="{09A90F91-868B-4DE2-98E7-D231013C8A23}" destId="{4647D7D1-AF01-4682-960D-4FBF0A0891E4}" srcOrd="7" destOrd="0" presId="urn:microsoft.com/office/officeart/2005/8/layout/process1"/>
    <dgm:cxn modelId="{53CC4CA5-21FA-4C76-A282-5A11A5E16236}" type="presParOf" srcId="{4647D7D1-AF01-4682-960D-4FBF0A0891E4}" destId="{A60C7226-F66E-4532-A603-87E7170192BF}" srcOrd="0" destOrd="0" presId="urn:microsoft.com/office/officeart/2005/8/layout/process1"/>
    <dgm:cxn modelId="{72011758-9404-4B31-A1E8-68781FC5819D}" type="presParOf" srcId="{09A90F91-868B-4DE2-98E7-D231013C8A23}" destId="{B6069359-9D68-4C4A-A7CC-22B79A6E51DE}" srcOrd="8" destOrd="0" presId="urn:microsoft.com/office/officeart/2005/8/layout/process1"/>
    <dgm:cxn modelId="{FF495994-0962-4926-B22B-E04D28397460}" type="presParOf" srcId="{09A90F91-868B-4DE2-98E7-D231013C8A23}" destId="{29FE8452-E451-4279-AD7E-3083C01C74E9}" srcOrd="9" destOrd="0" presId="urn:microsoft.com/office/officeart/2005/8/layout/process1"/>
    <dgm:cxn modelId="{31A8DCA6-45CC-434E-869A-DBCD5B2687C3}" type="presParOf" srcId="{29FE8452-E451-4279-AD7E-3083C01C74E9}" destId="{A6ED205F-83E5-4B04-86B8-CF18090FBC04}" srcOrd="0" destOrd="0" presId="urn:microsoft.com/office/officeart/2005/8/layout/process1"/>
    <dgm:cxn modelId="{0041E9CA-0B4A-4807-8650-BED39E7E1ADF}" type="presParOf" srcId="{09A90F91-868B-4DE2-98E7-D231013C8A23}" destId="{88E57735-705C-4D7D-98E2-03C0980FADD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/>
      <dgm:t>
        <a:bodyPr/>
        <a:lstStyle/>
        <a:p>
          <a:endParaRPr lang="en-IL" dirty="0"/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AC535950-E5FE-455A-83D4-FD2387CE79FF}">
      <dgm:prSet phldrT="[Text]"/>
      <dgm:spPr/>
      <dgm:t>
        <a:bodyPr/>
        <a:lstStyle/>
        <a:p>
          <a:endParaRPr lang="en-IL" dirty="0"/>
        </a:p>
      </dgm:t>
    </dgm:pt>
    <dgm:pt modelId="{E40F20FF-6653-40C7-8481-CF664028B4A0}" type="parTrans" cxnId="{5E368938-077E-435F-A8C0-9726530C4785}">
      <dgm:prSet/>
      <dgm:spPr/>
      <dgm:t>
        <a:bodyPr/>
        <a:lstStyle/>
        <a:p>
          <a:endParaRPr lang="en-IL"/>
        </a:p>
      </dgm:t>
    </dgm:pt>
    <dgm:pt modelId="{8F8BE0EA-0CD9-4068-8A47-752C199A51F1}" type="sibTrans" cxnId="{5E368938-077E-435F-A8C0-9726530C4785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25DD653B-B80B-49D2-9947-223F709D3CE5}">
      <dgm:prSet phldrT="[Text]"/>
      <dgm:spPr/>
      <dgm:t>
        <a:bodyPr/>
        <a:lstStyle/>
        <a:p>
          <a:endParaRPr lang="en-IL" dirty="0"/>
        </a:p>
      </dgm:t>
    </dgm:pt>
    <dgm:pt modelId="{CBAA7B17-8CB1-409C-83DA-C2C590F2081F}" type="parTrans" cxnId="{D1E7DF70-8277-4086-AD75-311D6F3A2F9F}">
      <dgm:prSet/>
      <dgm:spPr/>
      <dgm:t>
        <a:bodyPr/>
        <a:lstStyle/>
        <a:p>
          <a:endParaRPr lang="en-IL"/>
        </a:p>
      </dgm:t>
    </dgm:pt>
    <dgm:pt modelId="{B8A3D433-4A80-4754-8101-65FA9D9BDBA6}" type="sibTrans" cxnId="{D1E7DF70-8277-4086-AD75-311D6F3A2F9F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1B07CA0F-2635-4BA7-92D3-468007E42696}" type="pres">
      <dgm:prSet presAssocID="{C36F8C14-BCD6-4D20-B61B-50042A92035D}" presName="node" presStyleLbl="node1" presStyleIdx="0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0" presStyleCnt="10"/>
      <dgm:spPr/>
    </dgm:pt>
    <dgm:pt modelId="{523AD248-098E-426D-A638-3DA2A79D010E}" type="pres">
      <dgm:prSet presAssocID="{8A5F3820-DEB1-4867-BED0-D41719453737}" presName="connectorText" presStyleLbl="sibTrans2D1" presStyleIdx="0" presStyleCnt="10"/>
      <dgm:spPr/>
    </dgm:pt>
    <dgm:pt modelId="{A3ADA21B-3B55-4F0A-9557-7B3E0029CE14}" type="pres">
      <dgm:prSet presAssocID="{40AFBEB8-F159-4D5A-A457-33753BBE3D66}" presName="node" presStyleLbl="node1" presStyleIdx="1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1" presStyleCnt="10"/>
      <dgm:spPr/>
    </dgm:pt>
    <dgm:pt modelId="{93D996DA-93DC-4EF9-9261-E4D0E3508B98}" type="pres">
      <dgm:prSet presAssocID="{BB6EBFE8-BAF5-46E9-9F0F-756D37DA6C85}" presName="connectorText" presStyleLbl="sibTrans2D1" presStyleIdx="1" presStyleCnt="10"/>
      <dgm:spPr/>
    </dgm:pt>
    <dgm:pt modelId="{73AF0682-4B88-4EDF-B2F7-F969EB6F3CDF}" type="pres">
      <dgm:prSet presAssocID="{E735FAB4-0B54-4673-9E5F-00FF5C80EFE4}" presName="node" presStyleLbl="node1" presStyleIdx="2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2" presStyleCnt="10"/>
      <dgm:spPr/>
    </dgm:pt>
    <dgm:pt modelId="{2A085F31-09A2-4D58-99B7-D9E730A76D41}" type="pres">
      <dgm:prSet presAssocID="{016F8C28-9D67-4882-9B60-E49E6ECBE439}" presName="connectorText" presStyleLbl="sibTrans2D1" presStyleIdx="2" presStyleCnt="10"/>
      <dgm:spPr/>
    </dgm:pt>
    <dgm:pt modelId="{349F43A1-30A0-4414-8687-AF6560D86E1B}" type="pres">
      <dgm:prSet presAssocID="{3CEC18E3-A447-4438-B5E6-5DDD56BCD7A6}" presName="node" presStyleLbl="node1" presStyleIdx="3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3" presStyleCnt="10"/>
      <dgm:spPr/>
    </dgm:pt>
    <dgm:pt modelId="{B6D15D86-E145-4B3A-8542-3382DE912AF7}" type="pres">
      <dgm:prSet presAssocID="{2ABF9A63-FC28-4E45-9922-62429B99BC61}" presName="connectorText" presStyleLbl="sibTrans2D1" presStyleIdx="3" presStyleCnt="10"/>
      <dgm:spPr/>
    </dgm:pt>
    <dgm:pt modelId="{7D740AC7-FDC2-4146-BBC5-0CBF24E740B9}" type="pres">
      <dgm:prSet presAssocID="{57E21EC3-AC66-417F-B67E-489665380416}" presName="node" presStyleLbl="node1" presStyleIdx="4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4" presStyleCnt="10"/>
      <dgm:spPr/>
    </dgm:pt>
    <dgm:pt modelId="{A983B7B1-2A46-43DF-9108-E1BEFD218215}" type="pres">
      <dgm:prSet presAssocID="{1B4B3EEC-A685-45F2-A126-EBD75027CE63}" presName="connectorText" presStyleLbl="sibTrans2D1" presStyleIdx="4" presStyleCnt="10"/>
      <dgm:spPr/>
    </dgm:pt>
    <dgm:pt modelId="{5A31D21B-28CE-4D8A-9BA5-1CCF6EA3C68B}" type="pres">
      <dgm:prSet presAssocID="{7B226645-7240-44F7-B28D-07608F97906A}" presName="node" presStyleLbl="node1" presStyleIdx="5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5" presStyleCnt="10"/>
      <dgm:spPr/>
    </dgm:pt>
    <dgm:pt modelId="{A6063BC7-2FFD-4D4E-9AC9-ACB1C78A6001}" type="pres">
      <dgm:prSet presAssocID="{73C25AF6-AB3B-4AD4-8231-C3AF9E0F3A3E}" presName="connectorText" presStyleLbl="sibTrans2D1" presStyleIdx="5" presStyleCnt="10"/>
      <dgm:spPr/>
    </dgm:pt>
    <dgm:pt modelId="{C1D91024-71E5-4685-8FF4-FA4F2B8139A0}" type="pres">
      <dgm:prSet presAssocID="{AC535950-E5FE-455A-83D4-FD2387CE79FF}" presName="node" presStyleLbl="node1" presStyleIdx="6" presStyleCnt="11">
        <dgm:presLayoutVars>
          <dgm:bulletEnabled val="1"/>
        </dgm:presLayoutVars>
      </dgm:prSet>
      <dgm:spPr/>
    </dgm:pt>
    <dgm:pt modelId="{8304368E-968B-4030-B1EB-F4117A4DCEC1}" type="pres">
      <dgm:prSet presAssocID="{8F8BE0EA-0CD9-4068-8A47-752C199A51F1}" presName="sibTrans" presStyleLbl="sibTrans2D1" presStyleIdx="6" presStyleCnt="10"/>
      <dgm:spPr/>
    </dgm:pt>
    <dgm:pt modelId="{7348F6A0-DCE8-4052-A102-C7C098F78840}" type="pres">
      <dgm:prSet presAssocID="{8F8BE0EA-0CD9-4068-8A47-752C199A51F1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BEA2B7A9-3896-4E63-AEA3-C3C281CCE72E}" type="pres">
      <dgm:prSet presAssocID="{09733721-9E89-427C-AFB7-B256D0AC4F2C}" presName="node" presStyleLbl="node1" presStyleIdx="8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8" presStyleCnt="10"/>
      <dgm:spPr/>
    </dgm:pt>
    <dgm:pt modelId="{8F1B64DD-4D2E-4D51-883A-0122BB78F0A3}" type="pres">
      <dgm:prSet presAssocID="{4E8A1D03-0F41-44A1-9806-EA6B3B0C35CD}" presName="connectorText" presStyleLbl="sibTrans2D1" presStyleIdx="8" presStyleCnt="10"/>
      <dgm:spPr/>
    </dgm:pt>
    <dgm:pt modelId="{6A6A6DDF-D2D4-4CF1-A2C9-E82062C004D6}" type="pres">
      <dgm:prSet presAssocID="{25DD653B-B80B-49D2-9947-223F709D3CE5}" presName="node" presStyleLbl="node1" presStyleIdx="9" presStyleCnt="11">
        <dgm:presLayoutVars>
          <dgm:bulletEnabled val="1"/>
        </dgm:presLayoutVars>
      </dgm:prSet>
      <dgm:spPr/>
    </dgm:pt>
    <dgm:pt modelId="{6CB37738-E363-4902-B76D-EDBE04CE3240}" type="pres">
      <dgm:prSet presAssocID="{B8A3D433-4A80-4754-8101-65FA9D9BDBA6}" presName="sibTrans" presStyleLbl="sibTrans2D1" presStyleIdx="9" presStyleCnt="10"/>
      <dgm:spPr/>
    </dgm:pt>
    <dgm:pt modelId="{EEF4B50D-8043-4731-9DC0-55F058284043}" type="pres">
      <dgm:prSet presAssocID="{B8A3D433-4A80-4754-8101-65FA9D9BDBA6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4754004-94DD-4BB2-BC48-0F7694F11173}" type="presOf" srcId="{40AFBEB8-F159-4D5A-A457-33753BBE3D66}" destId="{A3ADA21B-3B55-4F0A-9557-7B3E0029CE14}" srcOrd="0" destOrd="0" presId="urn:microsoft.com/office/officeart/2005/8/layout/process1"/>
    <dgm:cxn modelId="{A4FC4004-2A4F-45BC-881F-DD9EE9C39897}" type="presOf" srcId="{8F8BE0EA-0CD9-4068-8A47-752C199A51F1}" destId="{8304368E-968B-4030-B1EB-F4117A4DCEC1}" srcOrd="0" destOrd="0" presId="urn:microsoft.com/office/officeart/2005/8/layout/process1"/>
    <dgm:cxn modelId="{521E640A-A386-478A-9874-A5D877516956}" type="presOf" srcId="{09733721-9E89-427C-AFB7-B256D0AC4F2C}" destId="{BEA2B7A9-3896-4E63-AEA3-C3C281CCE72E}" srcOrd="0" destOrd="0" presId="urn:microsoft.com/office/officeart/2005/8/layout/process1"/>
    <dgm:cxn modelId="{8C7A7718-0983-4305-B113-788F8E853C7E}" type="presOf" srcId="{57E21EC3-AC66-417F-B67E-489665380416}" destId="{7D740AC7-FDC2-4146-BBC5-0CBF24E740B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336D211C-7936-4C39-8A89-58B6D52F4ED5}" type="presOf" srcId="{3CEC18E3-A447-4438-B5E6-5DDD56BCD7A6}" destId="{349F43A1-30A0-4414-8687-AF6560D86E1B}" srcOrd="0" destOrd="0" presId="urn:microsoft.com/office/officeart/2005/8/layout/process1"/>
    <dgm:cxn modelId="{36424822-9B6C-4A4C-9E0E-56DC306F81CF}" type="presOf" srcId="{1B4B3EEC-A685-45F2-A126-EBD75027CE63}" destId="{6F0F4E84-3E01-488D-82B3-A56858A9B369}" srcOrd="0" destOrd="0" presId="urn:microsoft.com/office/officeart/2005/8/layout/process1"/>
    <dgm:cxn modelId="{D8C89623-8D69-4E51-A7B7-019D495F1A27}" type="presOf" srcId="{BB6EBFE8-BAF5-46E9-9F0F-756D37DA6C85}" destId="{EEC09AAC-FBFE-44C8-942A-716D5B339BF7}" srcOrd="0" destOrd="0" presId="urn:microsoft.com/office/officeart/2005/8/layout/process1"/>
    <dgm:cxn modelId="{FAC2A435-AF2C-40EE-B25E-7C9D9D7520F6}" type="presOf" srcId="{8A5F3820-DEB1-4867-BED0-D41719453737}" destId="{DD19E739-479B-4D55-9A4B-8B6F4E99F6E9}" srcOrd="0" destOrd="0" presId="urn:microsoft.com/office/officeart/2005/8/layout/process1"/>
    <dgm:cxn modelId="{9905FD35-8222-459E-981E-7F23D3925C23}" type="presOf" srcId="{B8A3D433-4A80-4754-8101-65FA9D9BDBA6}" destId="{6CB37738-E363-4902-B76D-EDBE04CE3240}" srcOrd="0" destOrd="0" presId="urn:microsoft.com/office/officeart/2005/8/layout/process1"/>
    <dgm:cxn modelId="{5E368938-077E-435F-A8C0-9726530C4785}" srcId="{FF80C0E9-4BBB-4B30-BC23-66C80CAA4A35}" destId="{AC535950-E5FE-455A-83D4-FD2387CE79FF}" srcOrd="6" destOrd="0" parTransId="{E40F20FF-6653-40C7-8481-CF664028B4A0}" sibTransId="{8F8BE0EA-0CD9-4068-8A47-752C199A51F1}"/>
    <dgm:cxn modelId="{5B13213A-A560-441D-9CD0-AB30E32DFB88}" srcId="{FF80C0E9-4BBB-4B30-BC23-66C80CAA4A35}" destId="{7B226645-7240-44F7-B28D-07608F97906A}" srcOrd="5" destOrd="0" parTransId="{AD639B18-3683-4852-9ECB-10A66CBFB27E}" sibTransId="{73C25AF6-AB3B-4AD4-8231-C3AF9E0F3A3E}"/>
    <dgm:cxn modelId="{41B5363B-BED4-4206-ABBC-7531553D2B9D}" type="presOf" srcId="{E735FAB4-0B54-4673-9E5F-00FF5C80EFE4}" destId="{73AF0682-4B88-4EDF-B2F7-F969EB6F3CDF}" srcOrd="0" destOrd="0" presId="urn:microsoft.com/office/officeart/2005/8/layout/process1"/>
    <dgm:cxn modelId="{4DCFBC5E-0EDE-47EB-B179-3F8034E72921}" type="presOf" srcId="{73C25AF6-AB3B-4AD4-8231-C3AF9E0F3A3E}" destId="{B1853EF9-80B0-4757-AA6D-6001C65259C9}" srcOrd="0" destOrd="0" presId="urn:microsoft.com/office/officeart/2005/8/layout/process1"/>
    <dgm:cxn modelId="{A5642D5F-8F9E-40CC-9A30-93931C38C31C}" type="presOf" srcId="{BB6EBFE8-BAF5-46E9-9F0F-756D37DA6C85}" destId="{93D996DA-93DC-4EF9-9261-E4D0E3508B98}" srcOrd="1" destOrd="0" presId="urn:microsoft.com/office/officeart/2005/8/layout/process1"/>
    <dgm:cxn modelId="{D8DB5C44-E9E9-475A-88F9-82008A1D2899}" srcId="{FF80C0E9-4BBB-4B30-BC23-66C80CAA4A35}" destId="{40AFBEB8-F159-4D5A-A457-33753BBE3D66}" srcOrd="1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4" destOrd="0" parTransId="{9B7DEECB-C7E0-48E0-87F1-113ADA43B497}" sibTransId="{1B4B3EEC-A685-45F2-A126-EBD75027CE63}"/>
    <dgm:cxn modelId="{EC0E264F-1040-491B-A807-04AAC0BE3595}" type="presOf" srcId="{016F8C28-9D67-4882-9B60-E49E6ECBE439}" destId="{2A085F31-09A2-4D58-99B7-D9E730A76D41}" srcOrd="1" destOrd="0" presId="urn:microsoft.com/office/officeart/2005/8/layout/process1"/>
    <dgm:cxn modelId="{D1E7DF70-8277-4086-AD75-311D6F3A2F9F}" srcId="{FF80C0E9-4BBB-4B30-BC23-66C80CAA4A35}" destId="{25DD653B-B80B-49D2-9947-223F709D3CE5}" srcOrd="9" destOrd="0" parTransId="{CBAA7B17-8CB1-409C-83DA-C2C590F2081F}" sibTransId="{B8A3D433-4A80-4754-8101-65FA9D9BDBA6}"/>
    <dgm:cxn modelId="{A719D952-AD99-4014-BF74-FF308FD05D88}" type="presOf" srcId="{25DD653B-B80B-49D2-9947-223F709D3CE5}" destId="{6A6A6DDF-D2D4-4CF1-A2C9-E82062C004D6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76B7D079-6C49-4B2E-9984-896F023093E4}" type="presOf" srcId="{B8A3D433-4A80-4754-8101-65FA9D9BDBA6}" destId="{EEF4B50D-8043-4731-9DC0-55F058284043}" srcOrd="1" destOrd="0" presId="urn:microsoft.com/office/officeart/2005/8/layout/process1"/>
    <dgm:cxn modelId="{3F5F977A-A970-4194-9BB3-48153B5B8751}" type="presOf" srcId="{8F8BE0EA-0CD9-4068-8A47-752C199A51F1}" destId="{7348F6A0-DCE8-4052-A102-C7C098F78840}" srcOrd="1" destOrd="0" presId="urn:microsoft.com/office/officeart/2005/8/layout/process1"/>
    <dgm:cxn modelId="{BA8B1F7B-FDDB-4176-B905-D307A27CF1F8}" type="presOf" srcId="{4E8A1D03-0F41-44A1-9806-EA6B3B0C35CD}" destId="{10315BFF-250C-4DD9-9BEE-757C730DA685}" srcOrd="0" destOrd="0" presId="urn:microsoft.com/office/officeart/2005/8/layout/process1"/>
    <dgm:cxn modelId="{3D06CF80-F733-4B05-88EC-7F4F679FCACC}" srcId="{FF80C0E9-4BBB-4B30-BC23-66C80CAA4A35}" destId="{09733721-9E89-427C-AFB7-B256D0AC4F2C}" srcOrd="8" destOrd="0" parTransId="{9601BB6A-D562-466F-9CD4-FA292DFA9C41}" sibTransId="{4E8A1D03-0F41-44A1-9806-EA6B3B0C35CD}"/>
    <dgm:cxn modelId="{0B5EF983-F4FA-4190-87D0-35234C47B17A}" type="presOf" srcId="{7B226645-7240-44F7-B28D-07608F97906A}" destId="{5A31D21B-28CE-4D8A-9BA5-1CCF6EA3C68B}" srcOrd="0" destOrd="0" presId="urn:microsoft.com/office/officeart/2005/8/layout/process1"/>
    <dgm:cxn modelId="{4A55B58C-D5A6-48D9-A678-1B79A1400655}" type="presOf" srcId="{C36F8C14-BCD6-4D20-B61B-50042A92035D}" destId="{1B07CA0F-2635-4BA7-92D3-468007E42696}" srcOrd="0" destOrd="0" presId="urn:microsoft.com/office/officeart/2005/8/layout/process1"/>
    <dgm:cxn modelId="{5438F196-7173-4E88-BB20-650FB366A762}" type="presOf" srcId="{1B4B3EEC-A685-45F2-A126-EBD75027CE63}" destId="{A983B7B1-2A46-43DF-9108-E1BEFD218215}" srcOrd="1" destOrd="0" presId="urn:microsoft.com/office/officeart/2005/8/layout/process1"/>
    <dgm:cxn modelId="{CCF6C399-5645-4754-B2CD-55FBA1A3B6F8}" type="presOf" srcId="{016F8C28-9D67-4882-9B60-E49E6ECBE439}" destId="{D587B307-3A11-4CEC-A314-AC0CCA1BE7F3}" srcOrd="0" destOrd="0" presId="urn:microsoft.com/office/officeart/2005/8/layout/process1"/>
    <dgm:cxn modelId="{920196A9-BD98-44E3-8DAC-F0C7EF05D3A8}" type="presOf" srcId="{2ABF9A63-FC28-4E45-9922-62429B99BC61}" destId="{B6D15D86-E145-4B3A-8542-3382DE912AF7}" srcOrd="1" destOrd="0" presId="urn:microsoft.com/office/officeart/2005/8/layout/process1"/>
    <dgm:cxn modelId="{EBD996A9-3378-491D-A6F2-43E46F319365}" srcId="{FF80C0E9-4BBB-4B30-BC23-66C80CAA4A35}" destId="{E735FAB4-0B54-4673-9E5F-00FF5C80EFE4}" srcOrd="2" destOrd="0" parTransId="{D21B94E8-A229-4FC0-958F-6943B205833D}" sibTransId="{016F8C28-9D67-4882-9B60-E49E6ECBE439}"/>
    <dgm:cxn modelId="{3861A7B4-A520-4307-8852-349B0B9D2120}" type="presOf" srcId="{CE17BAE2-A62F-490F-942A-636667838EBD}" destId="{218BAEC8-ED67-4306-AF11-832AD641D73C}" srcOrd="0" destOrd="0" presId="urn:microsoft.com/office/officeart/2005/8/layout/process1"/>
    <dgm:cxn modelId="{380460CD-4558-4B63-B83F-C1F6A9463F44}" type="presOf" srcId="{CBDB43DC-6290-40BF-95EB-3463E52A3FF8}" destId="{BA3FEF9B-014F-4C1B-8881-EA9A0E9A74E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D26599E5-269B-4F67-A425-62446E88CCB9}" type="presOf" srcId="{CBDB43DC-6290-40BF-95EB-3463E52A3FF8}" destId="{4A434CF7-B018-4397-A992-555DFE6B1445}" srcOrd="1" destOrd="0" presId="urn:microsoft.com/office/officeart/2005/8/layout/process1"/>
    <dgm:cxn modelId="{72F43CE8-5D51-4E18-8787-5B91DB67282B}" srcId="{FF80C0E9-4BBB-4B30-BC23-66C80CAA4A35}" destId="{3CEC18E3-A447-4438-B5E6-5DDD56BCD7A6}" srcOrd="3" destOrd="0" parTransId="{4E9CFA4A-24F4-4E12-BC2C-785EBCE146B7}" sibTransId="{2ABF9A63-FC28-4E45-9922-62429B99BC61}"/>
    <dgm:cxn modelId="{F98CC1EA-BAE4-4C7B-9BBE-9567C7AB0AA7}" type="presOf" srcId="{8A5F3820-DEB1-4867-BED0-D41719453737}" destId="{523AD248-098E-426D-A638-3DA2A79D010E}" srcOrd="1" destOrd="0" presId="urn:microsoft.com/office/officeart/2005/8/layout/process1"/>
    <dgm:cxn modelId="{C24531ED-2D0D-4DB1-9A63-DB45C49BD47C}" srcId="{FF80C0E9-4BBB-4B30-BC23-66C80CAA4A35}" destId="{C36F8C14-BCD6-4D20-B61B-50042A92035D}" srcOrd="0" destOrd="0" parTransId="{929FF801-0D34-4DA7-89F5-DA65295A3F19}" sibTransId="{8A5F3820-DEB1-4867-BED0-D41719453737}"/>
    <dgm:cxn modelId="{754DCBED-1846-4AA3-8979-EC213B23208D}" type="presOf" srcId="{1D1FBFDD-8213-421C-BCE3-5D8A85992FBB}" destId="{E6E9F5F9-ADAA-4843-98E9-EE1A86B01FDE}" srcOrd="0" destOrd="0" presId="urn:microsoft.com/office/officeart/2005/8/layout/process1"/>
    <dgm:cxn modelId="{799CB5F4-F5F0-47C6-B227-7B2029E43EFA}" type="presOf" srcId="{4E8A1D03-0F41-44A1-9806-EA6B3B0C35CD}" destId="{8F1B64DD-4D2E-4D51-883A-0122BB78F0A3}" srcOrd="1" destOrd="0" presId="urn:microsoft.com/office/officeart/2005/8/layout/process1"/>
    <dgm:cxn modelId="{F7AE78F6-1FE4-49F0-BA4F-58F553E24A83}" type="presOf" srcId="{AC535950-E5FE-455A-83D4-FD2387CE79FF}" destId="{C1D91024-71E5-4685-8FF4-FA4F2B8139A0}" srcOrd="0" destOrd="0" presId="urn:microsoft.com/office/officeart/2005/8/layout/process1"/>
    <dgm:cxn modelId="{0EFB0FF7-C875-4063-B84B-9AC270FFF7DB}" type="presOf" srcId="{2ABF9A63-FC28-4E45-9922-62429B99BC61}" destId="{76CBD5D7-D95A-47B6-AFE3-D035EA482C8E}" srcOrd="0" destOrd="0" presId="urn:microsoft.com/office/officeart/2005/8/layout/process1"/>
    <dgm:cxn modelId="{266A83FB-4944-42EF-B2CB-87AA86EB0D15}" type="presOf" srcId="{73C25AF6-AB3B-4AD4-8231-C3AF9E0F3A3E}" destId="{A6063BC7-2FFD-4D4E-9AC9-ACB1C78A6001}" srcOrd="1" destOrd="0" presId="urn:microsoft.com/office/officeart/2005/8/layout/process1"/>
    <dgm:cxn modelId="{A96121B5-2046-443D-A8A7-D920741D093C}" type="presParOf" srcId="{B83926D0-0721-4C2A-9779-A217ECDCE13C}" destId="{1B07CA0F-2635-4BA7-92D3-468007E42696}" srcOrd="0" destOrd="0" presId="urn:microsoft.com/office/officeart/2005/8/layout/process1"/>
    <dgm:cxn modelId="{25C959E6-E1EA-4AED-908A-716595412E9D}" type="presParOf" srcId="{B83926D0-0721-4C2A-9779-A217ECDCE13C}" destId="{DD19E739-479B-4D55-9A4B-8B6F4E99F6E9}" srcOrd="1" destOrd="0" presId="urn:microsoft.com/office/officeart/2005/8/layout/process1"/>
    <dgm:cxn modelId="{841F6FF6-4EE8-4A01-A0E4-9174025CB420}" type="presParOf" srcId="{DD19E739-479B-4D55-9A4B-8B6F4E99F6E9}" destId="{523AD248-098E-426D-A638-3DA2A79D010E}" srcOrd="0" destOrd="0" presId="urn:microsoft.com/office/officeart/2005/8/layout/process1"/>
    <dgm:cxn modelId="{7F5F3BB0-BD1B-4E1E-B23C-363BDEF54BD3}" type="presParOf" srcId="{B83926D0-0721-4C2A-9779-A217ECDCE13C}" destId="{A3ADA21B-3B55-4F0A-9557-7B3E0029CE14}" srcOrd="2" destOrd="0" presId="urn:microsoft.com/office/officeart/2005/8/layout/process1"/>
    <dgm:cxn modelId="{2C5307BE-7F1E-4F2D-B978-4E09C85CADBD}" type="presParOf" srcId="{B83926D0-0721-4C2A-9779-A217ECDCE13C}" destId="{EEC09AAC-FBFE-44C8-942A-716D5B339BF7}" srcOrd="3" destOrd="0" presId="urn:microsoft.com/office/officeart/2005/8/layout/process1"/>
    <dgm:cxn modelId="{A4E5E61C-0E9A-4F26-9811-D67B3FC79E99}" type="presParOf" srcId="{EEC09AAC-FBFE-44C8-942A-716D5B339BF7}" destId="{93D996DA-93DC-4EF9-9261-E4D0E3508B98}" srcOrd="0" destOrd="0" presId="urn:microsoft.com/office/officeart/2005/8/layout/process1"/>
    <dgm:cxn modelId="{4EF889BB-48C0-4427-B356-F1481166C3FD}" type="presParOf" srcId="{B83926D0-0721-4C2A-9779-A217ECDCE13C}" destId="{73AF0682-4B88-4EDF-B2F7-F969EB6F3CDF}" srcOrd="4" destOrd="0" presId="urn:microsoft.com/office/officeart/2005/8/layout/process1"/>
    <dgm:cxn modelId="{9D68757F-053A-483B-81A0-477F95312A32}" type="presParOf" srcId="{B83926D0-0721-4C2A-9779-A217ECDCE13C}" destId="{D587B307-3A11-4CEC-A314-AC0CCA1BE7F3}" srcOrd="5" destOrd="0" presId="urn:microsoft.com/office/officeart/2005/8/layout/process1"/>
    <dgm:cxn modelId="{8ACDD6C2-F3C2-418E-BD5B-4127F9943657}" type="presParOf" srcId="{D587B307-3A11-4CEC-A314-AC0CCA1BE7F3}" destId="{2A085F31-09A2-4D58-99B7-D9E730A76D41}" srcOrd="0" destOrd="0" presId="urn:microsoft.com/office/officeart/2005/8/layout/process1"/>
    <dgm:cxn modelId="{B1E16404-AD4A-402A-954A-EE483C6EB6FB}" type="presParOf" srcId="{B83926D0-0721-4C2A-9779-A217ECDCE13C}" destId="{349F43A1-30A0-4414-8687-AF6560D86E1B}" srcOrd="6" destOrd="0" presId="urn:microsoft.com/office/officeart/2005/8/layout/process1"/>
    <dgm:cxn modelId="{A6439895-93BB-47FC-9FBD-EBA26A250F23}" type="presParOf" srcId="{B83926D0-0721-4C2A-9779-A217ECDCE13C}" destId="{76CBD5D7-D95A-47B6-AFE3-D035EA482C8E}" srcOrd="7" destOrd="0" presId="urn:microsoft.com/office/officeart/2005/8/layout/process1"/>
    <dgm:cxn modelId="{31E53F09-4561-45AC-AEB9-5B6B14C8072C}" type="presParOf" srcId="{76CBD5D7-D95A-47B6-AFE3-D035EA482C8E}" destId="{B6D15D86-E145-4B3A-8542-3382DE912AF7}" srcOrd="0" destOrd="0" presId="urn:microsoft.com/office/officeart/2005/8/layout/process1"/>
    <dgm:cxn modelId="{B8C78AD5-774C-4C28-A427-581E987AAA0F}" type="presParOf" srcId="{B83926D0-0721-4C2A-9779-A217ECDCE13C}" destId="{7D740AC7-FDC2-4146-BBC5-0CBF24E740B9}" srcOrd="8" destOrd="0" presId="urn:microsoft.com/office/officeart/2005/8/layout/process1"/>
    <dgm:cxn modelId="{D950386C-A0BB-4766-B3C5-7584FDA5AD79}" type="presParOf" srcId="{B83926D0-0721-4C2A-9779-A217ECDCE13C}" destId="{6F0F4E84-3E01-488D-82B3-A56858A9B369}" srcOrd="9" destOrd="0" presId="urn:microsoft.com/office/officeart/2005/8/layout/process1"/>
    <dgm:cxn modelId="{1D930EE1-B946-4EC7-B1F2-8E8DA9FFC50A}" type="presParOf" srcId="{6F0F4E84-3E01-488D-82B3-A56858A9B369}" destId="{A983B7B1-2A46-43DF-9108-E1BEFD218215}" srcOrd="0" destOrd="0" presId="urn:microsoft.com/office/officeart/2005/8/layout/process1"/>
    <dgm:cxn modelId="{EB1ADA76-E8AE-48C2-BB82-DED05C6F97D2}" type="presParOf" srcId="{B83926D0-0721-4C2A-9779-A217ECDCE13C}" destId="{5A31D21B-28CE-4D8A-9BA5-1CCF6EA3C68B}" srcOrd="10" destOrd="0" presId="urn:microsoft.com/office/officeart/2005/8/layout/process1"/>
    <dgm:cxn modelId="{128B4916-5E06-4DE5-8004-9F029897D297}" type="presParOf" srcId="{B83926D0-0721-4C2A-9779-A217ECDCE13C}" destId="{B1853EF9-80B0-4757-AA6D-6001C65259C9}" srcOrd="11" destOrd="0" presId="urn:microsoft.com/office/officeart/2005/8/layout/process1"/>
    <dgm:cxn modelId="{B90BA999-81DC-4BEA-870A-F0BBD949D4C4}" type="presParOf" srcId="{B1853EF9-80B0-4757-AA6D-6001C65259C9}" destId="{A6063BC7-2FFD-4D4E-9AC9-ACB1C78A6001}" srcOrd="0" destOrd="0" presId="urn:microsoft.com/office/officeart/2005/8/layout/process1"/>
    <dgm:cxn modelId="{56945976-7DC7-4921-B793-34E2575E28D3}" type="presParOf" srcId="{B83926D0-0721-4C2A-9779-A217ECDCE13C}" destId="{C1D91024-71E5-4685-8FF4-FA4F2B8139A0}" srcOrd="12" destOrd="0" presId="urn:microsoft.com/office/officeart/2005/8/layout/process1"/>
    <dgm:cxn modelId="{C691B1AD-D2E5-4478-ABEC-6BD296A397D9}" type="presParOf" srcId="{B83926D0-0721-4C2A-9779-A217ECDCE13C}" destId="{8304368E-968B-4030-B1EB-F4117A4DCEC1}" srcOrd="13" destOrd="0" presId="urn:microsoft.com/office/officeart/2005/8/layout/process1"/>
    <dgm:cxn modelId="{3800658E-94FF-4726-A8C7-D6B23AA8F24E}" type="presParOf" srcId="{8304368E-968B-4030-B1EB-F4117A4DCEC1}" destId="{7348F6A0-DCE8-4052-A102-C7C098F78840}" srcOrd="0" destOrd="0" presId="urn:microsoft.com/office/officeart/2005/8/layout/process1"/>
    <dgm:cxn modelId="{5C5F4FF6-19C3-4AAD-A614-B8C950CFC47B}" type="presParOf" srcId="{B83926D0-0721-4C2A-9779-A217ECDCE13C}" destId="{E6E9F5F9-ADAA-4843-98E9-EE1A86B01FDE}" srcOrd="14" destOrd="0" presId="urn:microsoft.com/office/officeart/2005/8/layout/process1"/>
    <dgm:cxn modelId="{A9BE620D-383E-4D78-B892-430A434C49B4}" type="presParOf" srcId="{B83926D0-0721-4C2A-9779-A217ECDCE13C}" destId="{BA3FEF9B-014F-4C1B-8881-EA9A0E9A74EE}" srcOrd="15" destOrd="0" presId="urn:microsoft.com/office/officeart/2005/8/layout/process1"/>
    <dgm:cxn modelId="{CF30C3B0-625A-4581-81C5-F5B57138B0C3}" type="presParOf" srcId="{BA3FEF9B-014F-4C1B-8881-EA9A0E9A74EE}" destId="{4A434CF7-B018-4397-A992-555DFE6B1445}" srcOrd="0" destOrd="0" presId="urn:microsoft.com/office/officeart/2005/8/layout/process1"/>
    <dgm:cxn modelId="{5C33561B-A169-4A6F-8DFC-79F54261DD26}" type="presParOf" srcId="{B83926D0-0721-4C2A-9779-A217ECDCE13C}" destId="{BEA2B7A9-3896-4E63-AEA3-C3C281CCE72E}" srcOrd="16" destOrd="0" presId="urn:microsoft.com/office/officeart/2005/8/layout/process1"/>
    <dgm:cxn modelId="{16B147BC-968A-48BA-BC8D-9C368CB0D8C3}" type="presParOf" srcId="{B83926D0-0721-4C2A-9779-A217ECDCE13C}" destId="{10315BFF-250C-4DD9-9BEE-757C730DA685}" srcOrd="17" destOrd="0" presId="urn:microsoft.com/office/officeart/2005/8/layout/process1"/>
    <dgm:cxn modelId="{B7487276-63BC-4471-9411-5CE7E5EACA32}" type="presParOf" srcId="{10315BFF-250C-4DD9-9BEE-757C730DA685}" destId="{8F1B64DD-4D2E-4D51-883A-0122BB78F0A3}" srcOrd="0" destOrd="0" presId="urn:microsoft.com/office/officeart/2005/8/layout/process1"/>
    <dgm:cxn modelId="{E7FEEBCA-E094-4A43-82D3-E44A428FC56C}" type="presParOf" srcId="{B83926D0-0721-4C2A-9779-A217ECDCE13C}" destId="{6A6A6DDF-D2D4-4CF1-A2C9-E82062C004D6}" srcOrd="18" destOrd="0" presId="urn:microsoft.com/office/officeart/2005/8/layout/process1"/>
    <dgm:cxn modelId="{93D4F3D7-7E40-4A6B-8C36-3898823E36FF}" type="presParOf" srcId="{B83926D0-0721-4C2A-9779-A217ECDCE13C}" destId="{6CB37738-E363-4902-B76D-EDBE04CE3240}" srcOrd="19" destOrd="0" presId="urn:microsoft.com/office/officeart/2005/8/layout/process1"/>
    <dgm:cxn modelId="{8767F617-BE12-411E-83F4-B42DF4C4DCCD}" type="presParOf" srcId="{6CB37738-E363-4902-B76D-EDBE04CE3240}" destId="{EEF4B50D-8043-4731-9DC0-55F058284043}" srcOrd="0" destOrd="0" presId="urn:microsoft.com/office/officeart/2005/8/layout/process1"/>
    <dgm:cxn modelId="{1B18C16F-4C39-49BB-88D4-7684B8F0ACEC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57E21EC3-AC66-417F-B67E-48966538041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57E21EC3-AC66-417F-B67E-489665380416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r>
            <a:rPr lang="en-US" dirty="0"/>
            <a:t>*</a:t>
          </a:r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/>
      <dgm:t>
        <a:bodyPr/>
        <a:lstStyle/>
        <a:p>
          <a:endParaRPr lang="en-IL" dirty="0"/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7D740AC7-FDC2-4146-BBC5-0CBF24E740B9}" type="pres">
      <dgm:prSet presAssocID="{57E21EC3-AC66-417F-B67E-489665380416}" presName="node" presStyleLbl="node1" presStyleIdx="3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3" presStyleCnt="10"/>
      <dgm:spPr/>
    </dgm:pt>
    <dgm:pt modelId="{A983B7B1-2A46-43DF-9108-E1BEFD218215}" type="pres">
      <dgm:prSet presAssocID="{1B4B3EEC-A685-45F2-A126-EBD75027CE63}" presName="connectorText" presStyleLbl="sibTrans2D1" presStyleIdx="3" presStyleCnt="10"/>
      <dgm:spPr/>
    </dgm:pt>
    <dgm:pt modelId="{66E68C95-8320-4A00-8531-893850D6745F}" type="pres">
      <dgm:prSet presAssocID="{C245200E-BCC7-40F5-A377-4B6CE823EB34}" presName="node" presStyleLbl="node1" presStyleIdx="4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4" presStyleCnt="10"/>
      <dgm:spPr/>
    </dgm:pt>
    <dgm:pt modelId="{87871793-B51D-4C64-86E7-ED4D316B3B09}" type="pres">
      <dgm:prSet presAssocID="{514AAF9E-48AA-4FA8-8DFA-BB9E1B7759B3}" presName="connectorText" presStyleLbl="sibTrans2D1" presStyleIdx="4" presStyleCnt="10"/>
      <dgm:spPr/>
    </dgm:pt>
    <dgm:pt modelId="{349F43A1-30A0-4414-8687-AF6560D86E1B}" type="pres">
      <dgm:prSet presAssocID="{3CEC18E3-A447-4438-B5E6-5DDD56BCD7A6}" presName="node" presStyleLbl="node1" presStyleIdx="5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5" presStyleCnt="10"/>
      <dgm:spPr/>
    </dgm:pt>
    <dgm:pt modelId="{B6D15D86-E145-4B3A-8542-3382DE912AF7}" type="pres">
      <dgm:prSet presAssocID="{2ABF9A63-FC28-4E45-9922-62429B99BC61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E6C5E0F-253F-4D55-AE8A-91B28537B8F5}" type="presOf" srcId="{514AAF9E-48AA-4FA8-8DFA-BB9E1B7759B3}" destId="{A2B44B4C-8D3A-4D58-BCE7-D47EDDB91E01}" srcOrd="0" destOrd="0" presId="urn:microsoft.com/office/officeart/2005/8/layout/process1"/>
    <dgm:cxn modelId="{5ED31711-DB68-4319-9079-F7216E6C59DB}" type="presOf" srcId="{14D3425F-5975-4FE4-9F40-89462DE3E42B}" destId="{FA2DEEC2-A8D0-4B68-B11E-5DAA251C15DB}" srcOrd="1" destOrd="0" presId="urn:microsoft.com/office/officeart/2005/8/layout/process1"/>
    <dgm:cxn modelId="{CF8A9D18-4221-4799-B886-85C733D5E12F}" type="presOf" srcId="{8A5F3820-DEB1-4867-BED0-D41719453737}" destId="{DD19E739-479B-4D55-9A4B-8B6F4E99F6E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50C272A-0A36-4350-8D57-034EC6E3924A}" type="presOf" srcId="{514AAF9E-48AA-4FA8-8DFA-BB9E1B7759B3}" destId="{87871793-B51D-4C64-86E7-ED4D316B3B09}" srcOrd="1" destOrd="0" presId="urn:microsoft.com/office/officeart/2005/8/layout/process1"/>
    <dgm:cxn modelId="{4BB51A36-E4DE-4E8B-B028-0B8A85926AEE}" type="presOf" srcId="{73C25AF6-AB3B-4AD4-8231-C3AF9E0F3A3E}" destId="{B1853EF9-80B0-4757-AA6D-6001C65259C9}" srcOrd="0" destOrd="0" presId="urn:microsoft.com/office/officeart/2005/8/layout/process1"/>
    <dgm:cxn modelId="{4347C037-D184-4C4F-AE36-435CAF8FC99B}" type="presOf" srcId="{016F8C28-9D67-4882-9B60-E49E6ECBE439}" destId="{D587B307-3A11-4CEC-A314-AC0CCA1BE7F3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A554F63A-FA70-422A-98FA-EE1EBAADF5C8}" type="presOf" srcId="{2ABF9A63-FC28-4E45-9922-62429B99BC61}" destId="{B6D15D86-E145-4B3A-8542-3382DE912AF7}" srcOrd="1" destOrd="0" presId="urn:microsoft.com/office/officeart/2005/8/layout/process1"/>
    <dgm:cxn modelId="{86D31D3E-D772-4680-8DBD-9C3162749EA3}" type="presOf" srcId="{1B4B3EEC-A685-45F2-A126-EBD75027CE63}" destId="{6F0F4E84-3E01-488D-82B3-A56858A9B369}" srcOrd="0" destOrd="0" presId="urn:microsoft.com/office/officeart/2005/8/layout/process1"/>
    <dgm:cxn modelId="{47FDEA41-EED4-4EBB-82CB-196FA1AB966A}" type="presOf" srcId="{BB6EBFE8-BAF5-46E9-9F0F-756D37DA6C85}" destId="{EEC09AAC-FBFE-44C8-942A-716D5B339BF7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3" destOrd="0" parTransId="{9B7DEECB-C7E0-48E0-87F1-113ADA43B497}" sibTransId="{1B4B3EEC-A685-45F2-A126-EBD75027CE63}"/>
    <dgm:cxn modelId="{B9152069-74D5-4889-B79A-B0377BFF16B6}" type="presOf" srcId="{E735FAB4-0B54-4673-9E5F-00FF5C80EFE4}" destId="{73AF0682-4B88-4EDF-B2F7-F969EB6F3CDF}" srcOrd="0" destOrd="0" presId="urn:microsoft.com/office/officeart/2005/8/layout/process1"/>
    <dgm:cxn modelId="{2E1FBC6B-555D-49BE-8276-5FB5DD8D05AB}" type="presOf" srcId="{CBDB43DC-6290-40BF-95EB-3463E52A3FF8}" destId="{4A434CF7-B018-4397-A992-555DFE6B1445}" srcOrd="1" destOrd="0" presId="urn:microsoft.com/office/officeart/2005/8/layout/process1"/>
    <dgm:cxn modelId="{E9D70573-86A5-4464-B256-8E324A5FF12A}" type="presOf" srcId="{CBDB43DC-6290-40BF-95EB-3463E52A3FF8}" destId="{BA3FEF9B-014F-4C1B-8881-EA9A0E9A74EE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D974AA78-4404-4276-AAB8-F9A52767B07D}" type="presOf" srcId="{7B226645-7240-44F7-B28D-07608F97906A}" destId="{5A31D21B-28CE-4D8A-9BA5-1CCF6EA3C68B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FA1AC387-6C28-4531-AF73-CAF0326DD61B}" type="presOf" srcId="{1B4B3EEC-A685-45F2-A126-EBD75027CE63}" destId="{A983B7B1-2A46-43DF-9108-E1BEFD218215}" srcOrd="1" destOrd="0" presId="urn:microsoft.com/office/officeart/2005/8/layout/process1"/>
    <dgm:cxn modelId="{6D72FD92-1DB6-421C-8382-436A114AD337}" type="presOf" srcId="{14D3425F-5975-4FE4-9F40-89462DE3E42B}" destId="{AB8A2635-6565-4F69-B799-B30660DBAA23}" srcOrd="0" destOrd="0" presId="urn:microsoft.com/office/officeart/2005/8/layout/process1"/>
    <dgm:cxn modelId="{2D0AD19C-F0A5-44D1-BC58-10D03C544C9F}" type="presOf" srcId="{4E8A1D03-0F41-44A1-9806-EA6B3B0C35CD}" destId="{10315BFF-250C-4DD9-9BEE-757C730DA685}" srcOrd="0" destOrd="0" presId="urn:microsoft.com/office/officeart/2005/8/layout/process1"/>
    <dgm:cxn modelId="{E7F5FFA0-97D8-415B-AD52-696CED59CE7A}" type="presOf" srcId="{09733721-9E89-427C-AFB7-B256D0AC4F2C}" destId="{BEA2B7A9-3896-4E63-AEA3-C3C281CCE72E}" srcOrd="0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21F542B8-30ED-4E8C-9E6F-C6AE204D403D}" type="presOf" srcId="{C245200E-BCC7-40F5-A377-4B6CE823EB34}" destId="{66E68C95-8320-4A00-8531-893850D6745F}" srcOrd="0" destOrd="0" presId="urn:microsoft.com/office/officeart/2005/8/layout/process1"/>
    <dgm:cxn modelId="{CEDB7EB8-6A3B-4C97-955F-3743921FE441}" type="presOf" srcId="{3CEC18E3-A447-4438-B5E6-5DDD56BCD7A6}" destId="{349F43A1-30A0-4414-8687-AF6560D86E1B}" srcOrd="0" destOrd="0" presId="urn:microsoft.com/office/officeart/2005/8/layout/process1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0C21BABB-20C2-4C2A-82DF-67CE82C70A0A}" type="presOf" srcId="{C36F8C14-BCD6-4D20-B61B-50042A92035D}" destId="{1B07CA0F-2635-4BA7-92D3-468007E42696}" srcOrd="0" destOrd="0" presId="urn:microsoft.com/office/officeart/2005/8/layout/process1"/>
    <dgm:cxn modelId="{DB6C87BF-071C-4B00-8AF0-A5F0918F45AE}" type="presOf" srcId="{016F8C28-9D67-4882-9B60-E49E6ECBE439}" destId="{2A085F31-09A2-4D58-99B7-D9E730A76D41}" srcOrd="1" destOrd="0" presId="urn:microsoft.com/office/officeart/2005/8/layout/process1"/>
    <dgm:cxn modelId="{0421E9C0-8FEC-4AC4-9A24-146D7C42D426}" type="presOf" srcId="{73C25AF6-AB3B-4AD4-8231-C3AF9E0F3A3E}" destId="{A6063BC7-2FFD-4D4E-9AC9-ACB1C78A6001}" srcOrd="1" destOrd="0" presId="urn:microsoft.com/office/officeart/2005/8/layout/process1"/>
    <dgm:cxn modelId="{0FAA73C5-CF70-49BE-8FBD-10D5604231A5}" type="presOf" srcId="{BB6EBFE8-BAF5-46E9-9F0F-756D37DA6C85}" destId="{93D996DA-93DC-4EF9-9261-E4D0E3508B98}" srcOrd="1" destOrd="0" presId="urn:microsoft.com/office/officeart/2005/8/layout/process1"/>
    <dgm:cxn modelId="{C763C8D0-52D1-47ED-ADD2-596D8710CA1A}" type="presOf" srcId="{280F9C02-8D98-4253-81EA-CEFCAC794240}" destId="{D3188C3A-99D0-42AA-AA06-3AB150D6D808}" srcOrd="0" destOrd="0" presId="urn:microsoft.com/office/officeart/2005/8/layout/process1"/>
    <dgm:cxn modelId="{DD8369D7-E400-48FF-973A-04B88CC20EB4}" type="presOf" srcId="{4E8A1D03-0F41-44A1-9806-EA6B3B0C35CD}" destId="{8F1B64DD-4D2E-4D51-883A-0122BB78F0A3}" srcOrd="1" destOrd="0" presId="urn:microsoft.com/office/officeart/2005/8/layout/process1"/>
    <dgm:cxn modelId="{88B7E3D8-7146-4E14-8AEF-C2158EF66BBC}" type="presOf" srcId="{CE17BAE2-A62F-490F-942A-636667838EBD}" destId="{218BAEC8-ED67-4306-AF11-832AD641D73C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5492D3DA-1B00-483A-A9F2-094E9B4E7330}" type="presOf" srcId="{40AFBEB8-F159-4D5A-A457-33753BBE3D66}" destId="{A3ADA21B-3B55-4F0A-9557-7B3E0029CE14}" srcOrd="0" destOrd="0" presId="urn:microsoft.com/office/officeart/2005/8/layout/process1"/>
    <dgm:cxn modelId="{72F43CE8-5D51-4E18-8787-5B91DB67282B}" srcId="{FF80C0E9-4BBB-4B30-BC23-66C80CAA4A35}" destId="{3CEC18E3-A447-4438-B5E6-5DDD56BCD7A6}" srcOrd="5" destOrd="0" parTransId="{4E9CFA4A-24F4-4E12-BC2C-785EBCE146B7}" sibTransId="{2ABF9A63-FC28-4E45-9922-62429B99BC61}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7A9E65EF-2D79-491A-8754-E90487EB27A0}" type="presOf" srcId="{57E21EC3-AC66-417F-B67E-489665380416}" destId="{7D740AC7-FDC2-4146-BBC5-0CBF24E740B9}" srcOrd="0" destOrd="0" presId="urn:microsoft.com/office/officeart/2005/8/layout/process1"/>
    <dgm:cxn modelId="{ACFCA3EF-0E54-484A-B6F9-F8F2582E2FD5}" type="presOf" srcId="{1D1FBFDD-8213-421C-BCE3-5D8A85992FBB}" destId="{E6E9F5F9-ADAA-4843-98E9-EE1A86B01FDE}" srcOrd="0" destOrd="0" presId="urn:microsoft.com/office/officeart/2005/8/layout/process1"/>
    <dgm:cxn modelId="{96DAB6EF-707E-4F54-832C-163A1032AACA}" srcId="{FF80C0E9-4BBB-4B30-BC23-66C80CAA4A35}" destId="{C245200E-BCC7-40F5-A377-4B6CE823EB34}" srcOrd="4" destOrd="0" parTransId="{313C96B7-28C9-40D9-8CA1-45D9D8741D6C}" sibTransId="{514AAF9E-48AA-4FA8-8DFA-BB9E1B7759B3}"/>
    <dgm:cxn modelId="{B50BBAEF-3970-45E0-8CA3-1BEF958D4156}" type="presOf" srcId="{2ABF9A63-FC28-4E45-9922-62429B99BC61}" destId="{76CBD5D7-D95A-47B6-AFE3-D035EA482C8E}" srcOrd="0" destOrd="0" presId="urn:microsoft.com/office/officeart/2005/8/layout/process1"/>
    <dgm:cxn modelId="{F78523FE-0E77-4F99-89C2-4B00488951C1}" type="presOf" srcId="{8A5F3820-DEB1-4867-BED0-D41719453737}" destId="{523AD248-098E-426D-A638-3DA2A79D010E}" srcOrd="1" destOrd="0" presId="urn:microsoft.com/office/officeart/2005/8/layout/process1"/>
    <dgm:cxn modelId="{F1932E39-04A5-4A09-83EA-88653C31959F}" type="presParOf" srcId="{B83926D0-0721-4C2A-9779-A217ECDCE13C}" destId="{A3ADA21B-3B55-4F0A-9557-7B3E0029CE14}" srcOrd="0" destOrd="0" presId="urn:microsoft.com/office/officeart/2005/8/layout/process1"/>
    <dgm:cxn modelId="{20E1257A-90B7-4221-AA2E-AAE561C96856}" type="presParOf" srcId="{B83926D0-0721-4C2A-9779-A217ECDCE13C}" destId="{EEC09AAC-FBFE-44C8-942A-716D5B339BF7}" srcOrd="1" destOrd="0" presId="urn:microsoft.com/office/officeart/2005/8/layout/process1"/>
    <dgm:cxn modelId="{F1520A65-E454-45F3-B46B-4A1B9000F464}" type="presParOf" srcId="{EEC09AAC-FBFE-44C8-942A-716D5B339BF7}" destId="{93D996DA-93DC-4EF9-9261-E4D0E3508B98}" srcOrd="0" destOrd="0" presId="urn:microsoft.com/office/officeart/2005/8/layout/process1"/>
    <dgm:cxn modelId="{78B62383-44A8-43EB-A244-A622A88175E5}" type="presParOf" srcId="{B83926D0-0721-4C2A-9779-A217ECDCE13C}" destId="{73AF0682-4B88-4EDF-B2F7-F969EB6F3CDF}" srcOrd="2" destOrd="0" presId="urn:microsoft.com/office/officeart/2005/8/layout/process1"/>
    <dgm:cxn modelId="{CFF7F7BD-9726-4AD6-AD55-55881D366BF4}" type="presParOf" srcId="{B83926D0-0721-4C2A-9779-A217ECDCE13C}" destId="{D587B307-3A11-4CEC-A314-AC0CCA1BE7F3}" srcOrd="3" destOrd="0" presId="urn:microsoft.com/office/officeart/2005/8/layout/process1"/>
    <dgm:cxn modelId="{5106454A-EE13-4F88-841B-1B2790B28DAE}" type="presParOf" srcId="{D587B307-3A11-4CEC-A314-AC0CCA1BE7F3}" destId="{2A085F31-09A2-4D58-99B7-D9E730A76D41}" srcOrd="0" destOrd="0" presId="urn:microsoft.com/office/officeart/2005/8/layout/process1"/>
    <dgm:cxn modelId="{1483742D-D9F6-4C46-91A0-F0A8F3D8C86B}" type="presParOf" srcId="{B83926D0-0721-4C2A-9779-A217ECDCE13C}" destId="{D3188C3A-99D0-42AA-AA06-3AB150D6D808}" srcOrd="4" destOrd="0" presId="urn:microsoft.com/office/officeart/2005/8/layout/process1"/>
    <dgm:cxn modelId="{B82CB78F-C1FE-4A81-B1DF-56F5BCC2C43B}" type="presParOf" srcId="{B83926D0-0721-4C2A-9779-A217ECDCE13C}" destId="{AB8A2635-6565-4F69-B799-B30660DBAA23}" srcOrd="5" destOrd="0" presId="urn:microsoft.com/office/officeart/2005/8/layout/process1"/>
    <dgm:cxn modelId="{36AE6581-2596-43F8-8DC6-E8F92CF554D0}" type="presParOf" srcId="{AB8A2635-6565-4F69-B799-B30660DBAA23}" destId="{FA2DEEC2-A8D0-4B68-B11E-5DAA251C15DB}" srcOrd="0" destOrd="0" presId="urn:microsoft.com/office/officeart/2005/8/layout/process1"/>
    <dgm:cxn modelId="{665EA95C-4B6E-4CB3-A326-1011D0A69D81}" type="presParOf" srcId="{B83926D0-0721-4C2A-9779-A217ECDCE13C}" destId="{7D740AC7-FDC2-4146-BBC5-0CBF24E740B9}" srcOrd="6" destOrd="0" presId="urn:microsoft.com/office/officeart/2005/8/layout/process1"/>
    <dgm:cxn modelId="{D3B55E62-C1FB-4707-B1CE-A71EA38F2611}" type="presParOf" srcId="{B83926D0-0721-4C2A-9779-A217ECDCE13C}" destId="{6F0F4E84-3E01-488D-82B3-A56858A9B369}" srcOrd="7" destOrd="0" presId="urn:microsoft.com/office/officeart/2005/8/layout/process1"/>
    <dgm:cxn modelId="{B08965E1-9778-4384-B984-900800953278}" type="presParOf" srcId="{6F0F4E84-3E01-488D-82B3-A56858A9B369}" destId="{A983B7B1-2A46-43DF-9108-E1BEFD218215}" srcOrd="0" destOrd="0" presId="urn:microsoft.com/office/officeart/2005/8/layout/process1"/>
    <dgm:cxn modelId="{1525DB75-F225-42F0-8BC4-7C1A1C4BA479}" type="presParOf" srcId="{B83926D0-0721-4C2A-9779-A217ECDCE13C}" destId="{66E68C95-8320-4A00-8531-893850D6745F}" srcOrd="8" destOrd="0" presId="urn:microsoft.com/office/officeart/2005/8/layout/process1"/>
    <dgm:cxn modelId="{1952325D-7A03-4C12-96F3-2EE817856802}" type="presParOf" srcId="{B83926D0-0721-4C2A-9779-A217ECDCE13C}" destId="{A2B44B4C-8D3A-4D58-BCE7-D47EDDB91E01}" srcOrd="9" destOrd="0" presId="urn:microsoft.com/office/officeart/2005/8/layout/process1"/>
    <dgm:cxn modelId="{942E9D92-CC27-4EC9-BBE4-3996DFAFA065}" type="presParOf" srcId="{A2B44B4C-8D3A-4D58-BCE7-D47EDDB91E01}" destId="{87871793-B51D-4C64-86E7-ED4D316B3B09}" srcOrd="0" destOrd="0" presId="urn:microsoft.com/office/officeart/2005/8/layout/process1"/>
    <dgm:cxn modelId="{A359F6D5-BC76-41FB-950E-8CA3F05777BD}" type="presParOf" srcId="{B83926D0-0721-4C2A-9779-A217ECDCE13C}" destId="{349F43A1-30A0-4414-8687-AF6560D86E1B}" srcOrd="10" destOrd="0" presId="urn:microsoft.com/office/officeart/2005/8/layout/process1"/>
    <dgm:cxn modelId="{E711BA14-BB4F-458F-8660-14E356A81116}" type="presParOf" srcId="{B83926D0-0721-4C2A-9779-A217ECDCE13C}" destId="{76CBD5D7-D95A-47B6-AFE3-D035EA482C8E}" srcOrd="11" destOrd="0" presId="urn:microsoft.com/office/officeart/2005/8/layout/process1"/>
    <dgm:cxn modelId="{710527D1-3D78-4225-80C4-088E62EA51F2}" type="presParOf" srcId="{76CBD5D7-D95A-47B6-AFE3-D035EA482C8E}" destId="{B6D15D86-E145-4B3A-8542-3382DE912AF7}" srcOrd="0" destOrd="0" presId="urn:microsoft.com/office/officeart/2005/8/layout/process1"/>
    <dgm:cxn modelId="{0F29EFDD-69F9-430C-B102-8D15ACA6914E}" type="presParOf" srcId="{B83926D0-0721-4C2A-9779-A217ECDCE13C}" destId="{5A31D21B-28CE-4D8A-9BA5-1CCF6EA3C68B}" srcOrd="12" destOrd="0" presId="urn:microsoft.com/office/officeart/2005/8/layout/process1"/>
    <dgm:cxn modelId="{AD312396-FA70-4549-AA31-45B19A68BD31}" type="presParOf" srcId="{B83926D0-0721-4C2A-9779-A217ECDCE13C}" destId="{B1853EF9-80B0-4757-AA6D-6001C65259C9}" srcOrd="13" destOrd="0" presId="urn:microsoft.com/office/officeart/2005/8/layout/process1"/>
    <dgm:cxn modelId="{56FE28C3-10DD-44B7-BC5C-5D24AF7378E4}" type="presParOf" srcId="{B1853EF9-80B0-4757-AA6D-6001C65259C9}" destId="{A6063BC7-2FFD-4D4E-9AC9-ACB1C78A6001}" srcOrd="0" destOrd="0" presId="urn:microsoft.com/office/officeart/2005/8/layout/process1"/>
    <dgm:cxn modelId="{F8A1C937-7523-4130-AFE0-C0B7D097F8A4}" type="presParOf" srcId="{B83926D0-0721-4C2A-9779-A217ECDCE13C}" destId="{E6E9F5F9-ADAA-4843-98E9-EE1A86B01FDE}" srcOrd="14" destOrd="0" presId="urn:microsoft.com/office/officeart/2005/8/layout/process1"/>
    <dgm:cxn modelId="{E5F8F3C0-389D-499C-AD1D-C0512273AE77}" type="presParOf" srcId="{B83926D0-0721-4C2A-9779-A217ECDCE13C}" destId="{BA3FEF9B-014F-4C1B-8881-EA9A0E9A74EE}" srcOrd="15" destOrd="0" presId="urn:microsoft.com/office/officeart/2005/8/layout/process1"/>
    <dgm:cxn modelId="{5CF7B42B-936D-44E0-9003-124045954728}" type="presParOf" srcId="{BA3FEF9B-014F-4C1B-8881-EA9A0E9A74EE}" destId="{4A434CF7-B018-4397-A992-555DFE6B1445}" srcOrd="0" destOrd="0" presId="urn:microsoft.com/office/officeart/2005/8/layout/process1"/>
    <dgm:cxn modelId="{EDF49B8B-3449-414C-A4BA-715121468A1C}" type="presParOf" srcId="{B83926D0-0721-4C2A-9779-A217ECDCE13C}" destId="{1B07CA0F-2635-4BA7-92D3-468007E42696}" srcOrd="16" destOrd="0" presId="urn:microsoft.com/office/officeart/2005/8/layout/process1"/>
    <dgm:cxn modelId="{61C2F532-8389-484D-A7E3-48763F83CF88}" type="presParOf" srcId="{B83926D0-0721-4C2A-9779-A217ECDCE13C}" destId="{DD19E739-479B-4D55-9A4B-8B6F4E99F6E9}" srcOrd="17" destOrd="0" presId="urn:microsoft.com/office/officeart/2005/8/layout/process1"/>
    <dgm:cxn modelId="{3FD37239-86D8-45B9-8235-CFFF33F86ED6}" type="presParOf" srcId="{DD19E739-479B-4D55-9A4B-8B6F4E99F6E9}" destId="{523AD248-098E-426D-A638-3DA2A79D010E}" srcOrd="0" destOrd="0" presId="urn:microsoft.com/office/officeart/2005/8/layout/process1"/>
    <dgm:cxn modelId="{086919B5-0E69-498A-85DD-A9DAD4D648C4}" type="presParOf" srcId="{B83926D0-0721-4C2A-9779-A217ECDCE13C}" destId="{BEA2B7A9-3896-4E63-AEA3-C3C281CCE72E}" srcOrd="18" destOrd="0" presId="urn:microsoft.com/office/officeart/2005/8/layout/process1"/>
    <dgm:cxn modelId="{4EC706B0-9830-45BB-BD54-61A6F6E0541B}" type="presParOf" srcId="{B83926D0-0721-4C2A-9779-A217ECDCE13C}" destId="{10315BFF-250C-4DD9-9BEE-757C730DA685}" srcOrd="19" destOrd="0" presId="urn:microsoft.com/office/officeart/2005/8/layout/process1"/>
    <dgm:cxn modelId="{406B347B-AA9D-4B40-810F-79AA6633A659}" type="presParOf" srcId="{10315BFF-250C-4DD9-9BEE-757C730DA685}" destId="{8F1B64DD-4D2E-4D51-883A-0122BB78F0A3}" srcOrd="0" destOrd="0" presId="urn:microsoft.com/office/officeart/2005/8/layout/process1"/>
    <dgm:cxn modelId="{7BDC4C91-0307-483E-AD0A-178E0D4651B6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/>
      <dgm:t>
        <a:bodyPr/>
        <a:lstStyle/>
        <a:p>
          <a:endParaRPr lang="en-IL" dirty="0"/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/>
      <dgm:t>
        <a:bodyPr/>
        <a:lstStyle/>
        <a:p>
          <a:r>
            <a:rPr lang="en-US" dirty="0"/>
            <a:t>*</a:t>
          </a:r>
          <a:endParaRPr lang="en-IL" dirty="0"/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/>
      <dgm:t>
        <a:bodyPr/>
        <a:lstStyle/>
        <a:p>
          <a:endParaRPr lang="en-IL" dirty="0"/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/>
      <dgm:t>
        <a:bodyPr/>
        <a:lstStyle/>
        <a:p>
          <a:endParaRPr lang="en-IL" dirty="0"/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/>
      <dgm:t>
        <a:bodyPr/>
        <a:lstStyle/>
        <a:p>
          <a:endParaRPr lang="en-IL" dirty="0"/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/>
      <dgm:t>
        <a:bodyPr/>
        <a:lstStyle/>
        <a:p>
          <a:r>
            <a:rPr lang="en-US" dirty="0"/>
            <a:t>#</a:t>
          </a:r>
          <a:endParaRPr lang="en-IL" dirty="0"/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/>
      <dgm:t>
        <a:bodyPr/>
        <a:lstStyle/>
        <a:p>
          <a:endParaRPr lang="en-IL" dirty="0"/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7D740AC7-FDC2-4146-BBC5-0CBF24E740B9}" type="pres">
      <dgm:prSet presAssocID="{57E21EC3-AC66-417F-B67E-489665380416}" presName="node" presStyleLbl="node1" presStyleIdx="3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3" presStyleCnt="10"/>
      <dgm:spPr/>
    </dgm:pt>
    <dgm:pt modelId="{A983B7B1-2A46-43DF-9108-E1BEFD218215}" type="pres">
      <dgm:prSet presAssocID="{1B4B3EEC-A685-45F2-A126-EBD75027CE63}" presName="connectorText" presStyleLbl="sibTrans2D1" presStyleIdx="3" presStyleCnt="10"/>
      <dgm:spPr/>
    </dgm:pt>
    <dgm:pt modelId="{66E68C95-8320-4A00-8531-893850D6745F}" type="pres">
      <dgm:prSet presAssocID="{C245200E-BCC7-40F5-A377-4B6CE823EB34}" presName="node" presStyleLbl="node1" presStyleIdx="4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4" presStyleCnt="10"/>
      <dgm:spPr/>
    </dgm:pt>
    <dgm:pt modelId="{87871793-B51D-4C64-86E7-ED4D316B3B09}" type="pres">
      <dgm:prSet presAssocID="{514AAF9E-48AA-4FA8-8DFA-BB9E1B7759B3}" presName="connectorText" presStyleLbl="sibTrans2D1" presStyleIdx="4" presStyleCnt="10"/>
      <dgm:spPr/>
    </dgm:pt>
    <dgm:pt modelId="{349F43A1-30A0-4414-8687-AF6560D86E1B}" type="pres">
      <dgm:prSet presAssocID="{3CEC18E3-A447-4438-B5E6-5DDD56BCD7A6}" presName="node" presStyleLbl="node1" presStyleIdx="5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5" presStyleCnt="10"/>
      <dgm:spPr/>
    </dgm:pt>
    <dgm:pt modelId="{B6D15D86-E145-4B3A-8542-3382DE912AF7}" type="pres">
      <dgm:prSet presAssocID="{2ABF9A63-FC28-4E45-9922-62429B99BC61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E6C5E0F-253F-4D55-AE8A-91B28537B8F5}" type="presOf" srcId="{514AAF9E-48AA-4FA8-8DFA-BB9E1B7759B3}" destId="{A2B44B4C-8D3A-4D58-BCE7-D47EDDB91E01}" srcOrd="0" destOrd="0" presId="urn:microsoft.com/office/officeart/2005/8/layout/process1"/>
    <dgm:cxn modelId="{5ED31711-DB68-4319-9079-F7216E6C59DB}" type="presOf" srcId="{14D3425F-5975-4FE4-9F40-89462DE3E42B}" destId="{FA2DEEC2-A8D0-4B68-B11E-5DAA251C15DB}" srcOrd="1" destOrd="0" presId="urn:microsoft.com/office/officeart/2005/8/layout/process1"/>
    <dgm:cxn modelId="{CF8A9D18-4221-4799-B886-85C733D5E12F}" type="presOf" srcId="{8A5F3820-DEB1-4867-BED0-D41719453737}" destId="{DD19E739-479B-4D55-9A4B-8B6F4E99F6E9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50C272A-0A36-4350-8D57-034EC6E3924A}" type="presOf" srcId="{514AAF9E-48AA-4FA8-8DFA-BB9E1B7759B3}" destId="{87871793-B51D-4C64-86E7-ED4D316B3B09}" srcOrd="1" destOrd="0" presId="urn:microsoft.com/office/officeart/2005/8/layout/process1"/>
    <dgm:cxn modelId="{4BB51A36-E4DE-4E8B-B028-0B8A85926AEE}" type="presOf" srcId="{73C25AF6-AB3B-4AD4-8231-C3AF9E0F3A3E}" destId="{B1853EF9-80B0-4757-AA6D-6001C65259C9}" srcOrd="0" destOrd="0" presId="urn:microsoft.com/office/officeart/2005/8/layout/process1"/>
    <dgm:cxn modelId="{4347C037-D184-4C4F-AE36-435CAF8FC99B}" type="presOf" srcId="{016F8C28-9D67-4882-9B60-E49E6ECBE439}" destId="{D587B307-3A11-4CEC-A314-AC0CCA1BE7F3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A554F63A-FA70-422A-98FA-EE1EBAADF5C8}" type="presOf" srcId="{2ABF9A63-FC28-4E45-9922-62429B99BC61}" destId="{B6D15D86-E145-4B3A-8542-3382DE912AF7}" srcOrd="1" destOrd="0" presId="urn:microsoft.com/office/officeart/2005/8/layout/process1"/>
    <dgm:cxn modelId="{86D31D3E-D772-4680-8DBD-9C3162749EA3}" type="presOf" srcId="{1B4B3EEC-A685-45F2-A126-EBD75027CE63}" destId="{6F0F4E84-3E01-488D-82B3-A56858A9B369}" srcOrd="0" destOrd="0" presId="urn:microsoft.com/office/officeart/2005/8/layout/process1"/>
    <dgm:cxn modelId="{47FDEA41-EED4-4EBB-82CB-196FA1AB966A}" type="presOf" srcId="{BB6EBFE8-BAF5-46E9-9F0F-756D37DA6C85}" destId="{EEC09AAC-FBFE-44C8-942A-716D5B339BF7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335CF846-FAFB-423D-9CFE-DADCB1B0B4D9}" srcId="{FF80C0E9-4BBB-4B30-BC23-66C80CAA4A35}" destId="{57E21EC3-AC66-417F-B67E-489665380416}" srcOrd="3" destOrd="0" parTransId="{9B7DEECB-C7E0-48E0-87F1-113ADA43B497}" sibTransId="{1B4B3EEC-A685-45F2-A126-EBD75027CE63}"/>
    <dgm:cxn modelId="{B9152069-74D5-4889-B79A-B0377BFF16B6}" type="presOf" srcId="{E735FAB4-0B54-4673-9E5F-00FF5C80EFE4}" destId="{73AF0682-4B88-4EDF-B2F7-F969EB6F3CDF}" srcOrd="0" destOrd="0" presId="urn:microsoft.com/office/officeart/2005/8/layout/process1"/>
    <dgm:cxn modelId="{2E1FBC6B-555D-49BE-8276-5FB5DD8D05AB}" type="presOf" srcId="{CBDB43DC-6290-40BF-95EB-3463E52A3FF8}" destId="{4A434CF7-B018-4397-A992-555DFE6B1445}" srcOrd="1" destOrd="0" presId="urn:microsoft.com/office/officeart/2005/8/layout/process1"/>
    <dgm:cxn modelId="{E9D70573-86A5-4464-B256-8E324A5FF12A}" type="presOf" srcId="{CBDB43DC-6290-40BF-95EB-3463E52A3FF8}" destId="{BA3FEF9B-014F-4C1B-8881-EA9A0E9A74EE}" srcOrd="0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D974AA78-4404-4276-AAB8-F9A52767B07D}" type="presOf" srcId="{7B226645-7240-44F7-B28D-07608F97906A}" destId="{5A31D21B-28CE-4D8A-9BA5-1CCF6EA3C68B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FA1AC387-6C28-4531-AF73-CAF0326DD61B}" type="presOf" srcId="{1B4B3EEC-A685-45F2-A126-EBD75027CE63}" destId="{A983B7B1-2A46-43DF-9108-E1BEFD218215}" srcOrd="1" destOrd="0" presId="urn:microsoft.com/office/officeart/2005/8/layout/process1"/>
    <dgm:cxn modelId="{6D72FD92-1DB6-421C-8382-436A114AD337}" type="presOf" srcId="{14D3425F-5975-4FE4-9F40-89462DE3E42B}" destId="{AB8A2635-6565-4F69-B799-B30660DBAA23}" srcOrd="0" destOrd="0" presId="urn:microsoft.com/office/officeart/2005/8/layout/process1"/>
    <dgm:cxn modelId="{2D0AD19C-F0A5-44D1-BC58-10D03C544C9F}" type="presOf" srcId="{4E8A1D03-0F41-44A1-9806-EA6B3B0C35CD}" destId="{10315BFF-250C-4DD9-9BEE-757C730DA685}" srcOrd="0" destOrd="0" presId="urn:microsoft.com/office/officeart/2005/8/layout/process1"/>
    <dgm:cxn modelId="{E7F5FFA0-97D8-415B-AD52-696CED59CE7A}" type="presOf" srcId="{09733721-9E89-427C-AFB7-B256D0AC4F2C}" destId="{BEA2B7A9-3896-4E63-AEA3-C3C281CCE72E}" srcOrd="0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21F542B8-30ED-4E8C-9E6F-C6AE204D403D}" type="presOf" srcId="{C245200E-BCC7-40F5-A377-4B6CE823EB34}" destId="{66E68C95-8320-4A00-8531-893850D6745F}" srcOrd="0" destOrd="0" presId="urn:microsoft.com/office/officeart/2005/8/layout/process1"/>
    <dgm:cxn modelId="{CEDB7EB8-6A3B-4C97-955F-3743921FE441}" type="presOf" srcId="{3CEC18E3-A447-4438-B5E6-5DDD56BCD7A6}" destId="{349F43A1-30A0-4414-8687-AF6560D86E1B}" srcOrd="0" destOrd="0" presId="urn:microsoft.com/office/officeart/2005/8/layout/process1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0C21BABB-20C2-4C2A-82DF-67CE82C70A0A}" type="presOf" srcId="{C36F8C14-BCD6-4D20-B61B-50042A92035D}" destId="{1B07CA0F-2635-4BA7-92D3-468007E42696}" srcOrd="0" destOrd="0" presId="urn:microsoft.com/office/officeart/2005/8/layout/process1"/>
    <dgm:cxn modelId="{DB6C87BF-071C-4B00-8AF0-A5F0918F45AE}" type="presOf" srcId="{016F8C28-9D67-4882-9B60-E49E6ECBE439}" destId="{2A085F31-09A2-4D58-99B7-D9E730A76D41}" srcOrd="1" destOrd="0" presId="urn:microsoft.com/office/officeart/2005/8/layout/process1"/>
    <dgm:cxn modelId="{0421E9C0-8FEC-4AC4-9A24-146D7C42D426}" type="presOf" srcId="{73C25AF6-AB3B-4AD4-8231-C3AF9E0F3A3E}" destId="{A6063BC7-2FFD-4D4E-9AC9-ACB1C78A6001}" srcOrd="1" destOrd="0" presId="urn:microsoft.com/office/officeart/2005/8/layout/process1"/>
    <dgm:cxn modelId="{0FAA73C5-CF70-49BE-8FBD-10D5604231A5}" type="presOf" srcId="{BB6EBFE8-BAF5-46E9-9F0F-756D37DA6C85}" destId="{93D996DA-93DC-4EF9-9261-E4D0E3508B98}" srcOrd="1" destOrd="0" presId="urn:microsoft.com/office/officeart/2005/8/layout/process1"/>
    <dgm:cxn modelId="{C763C8D0-52D1-47ED-ADD2-596D8710CA1A}" type="presOf" srcId="{280F9C02-8D98-4253-81EA-CEFCAC794240}" destId="{D3188C3A-99D0-42AA-AA06-3AB150D6D808}" srcOrd="0" destOrd="0" presId="urn:microsoft.com/office/officeart/2005/8/layout/process1"/>
    <dgm:cxn modelId="{DD8369D7-E400-48FF-973A-04B88CC20EB4}" type="presOf" srcId="{4E8A1D03-0F41-44A1-9806-EA6B3B0C35CD}" destId="{8F1B64DD-4D2E-4D51-883A-0122BB78F0A3}" srcOrd="1" destOrd="0" presId="urn:microsoft.com/office/officeart/2005/8/layout/process1"/>
    <dgm:cxn modelId="{88B7E3D8-7146-4E14-8AEF-C2158EF66BBC}" type="presOf" srcId="{CE17BAE2-A62F-490F-942A-636667838EBD}" destId="{218BAEC8-ED67-4306-AF11-832AD641D73C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5492D3DA-1B00-483A-A9F2-094E9B4E7330}" type="presOf" srcId="{40AFBEB8-F159-4D5A-A457-33753BBE3D66}" destId="{A3ADA21B-3B55-4F0A-9557-7B3E0029CE14}" srcOrd="0" destOrd="0" presId="urn:microsoft.com/office/officeart/2005/8/layout/process1"/>
    <dgm:cxn modelId="{72F43CE8-5D51-4E18-8787-5B91DB67282B}" srcId="{FF80C0E9-4BBB-4B30-BC23-66C80CAA4A35}" destId="{3CEC18E3-A447-4438-B5E6-5DDD56BCD7A6}" srcOrd="5" destOrd="0" parTransId="{4E9CFA4A-24F4-4E12-BC2C-785EBCE146B7}" sibTransId="{2ABF9A63-FC28-4E45-9922-62429B99BC61}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7A9E65EF-2D79-491A-8754-E90487EB27A0}" type="presOf" srcId="{57E21EC3-AC66-417F-B67E-489665380416}" destId="{7D740AC7-FDC2-4146-BBC5-0CBF24E740B9}" srcOrd="0" destOrd="0" presId="urn:microsoft.com/office/officeart/2005/8/layout/process1"/>
    <dgm:cxn modelId="{ACFCA3EF-0E54-484A-B6F9-F8F2582E2FD5}" type="presOf" srcId="{1D1FBFDD-8213-421C-BCE3-5D8A85992FBB}" destId="{E6E9F5F9-ADAA-4843-98E9-EE1A86B01FDE}" srcOrd="0" destOrd="0" presId="urn:microsoft.com/office/officeart/2005/8/layout/process1"/>
    <dgm:cxn modelId="{96DAB6EF-707E-4F54-832C-163A1032AACA}" srcId="{FF80C0E9-4BBB-4B30-BC23-66C80CAA4A35}" destId="{C245200E-BCC7-40F5-A377-4B6CE823EB34}" srcOrd="4" destOrd="0" parTransId="{313C96B7-28C9-40D9-8CA1-45D9D8741D6C}" sibTransId="{514AAF9E-48AA-4FA8-8DFA-BB9E1B7759B3}"/>
    <dgm:cxn modelId="{B50BBAEF-3970-45E0-8CA3-1BEF958D4156}" type="presOf" srcId="{2ABF9A63-FC28-4E45-9922-62429B99BC61}" destId="{76CBD5D7-D95A-47B6-AFE3-D035EA482C8E}" srcOrd="0" destOrd="0" presId="urn:microsoft.com/office/officeart/2005/8/layout/process1"/>
    <dgm:cxn modelId="{F78523FE-0E77-4F99-89C2-4B00488951C1}" type="presOf" srcId="{8A5F3820-DEB1-4867-BED0-D41719453737}" destId="{523AD248-098E-426D-A638-3DA2A79D010E}" srcOrd="1" destOrd="0" presId="urn:microsoft.com/office/officeart/2005/8/layout/process1"/>
    <dgm:cxn modelId="{F1932E39-04A5-4A09-83EA-88653C31959F}" type="presParOf" srcId="{B83926D0-0721-4C2A-9779-A217ECDCE13C}" destId="{A3ADA21B-3B55-4F0A-9557-7B3E0029CE14}" srcOrd="0" destOrd="0" presId="urn:microsoft.com/office/officeart/2005/8/layout/process1"/>
    <dgm:cxn modelId="{20E1257A-90B7-4221-AA2E-AAE561C96856}" type="presParOf" srcId="{B83926D0-0721-4C2A-9779-A217ECDCE13C}" destId="{EEC09AAC-FBFE-44C8-942A-716D5B339BF7}" srcOrd="1" destOrd="0" presId="urn:microsoft.com/office/officeart/2005/8/layout/process1"/>
    <dgm:cxn modelId="{F1520A65-E454-45F3-B46B-4A1B9000F464}" type="presParOf" srcId="{EEC09AAC-FBFE-44C8-942A-716D5B339BF7}" destId="{93D996DA-93DC-4EF9-9261-E4D0E3508B98}" srcOrd="0" destOrd="0" presId="urn:microsoft.com/office/officeart/2005/8/layout/process1"/>
    <dgm:cxn modelId="{78B62383-44A8-43EB-A244-A622A88175E5}" type="presParOf" srcId="{B83926D0-0721-4C2A-9779-A217ECDCE13C}" destId="{73AF0682-4B88-4EDF-B2F7-F969EB6F3CDF}" srcOrd="2" destOrd="0" presId="urn:microsoft.com/office/officeart/2005/8/layout/process1"/>
    <dgm:cxn modelId="{CFF7F7BD-9726-4AD6-AD55-55881D366BF4}" type="presParOf" srcId="{B83926D0-0721-4C2A-9779-A217ECDCE13C}" destId="{D587B307-3A11-4CEC-A314-AC0CCA1BE7F3}" srcOrd="3" destOrd="0" presId="urn:microsoft.com/office/officeart/2005/8/layout/process1"/>
    <dgm:cxn modelId="{5106454A-EE13-4F88-841B-1B2790B28DAE}" type="presParOf" srcId="{D587B307-3A11-4CEC-A314-AC0CCA1BE7F3}" destId="{2A085F31-09A2-4D58-99B7-D9E730A76D41}" srcOrd="0" destOrd="0" presId="urn:microsoft.com/office/officeart/2005/8/layout/process1"/>
    <dgm:cxn modelId="{1483742D-D9F6-4C46-91A0-F0A8F3D8C86B}" type="presParOf" srcId="{B83926D0-0721-4C2A-9779-A217ECDCE13C}" destId="{D3188C3A-99D0-42AA-AA06-3AB150D6D808}" srcOrd="4" destOrd="0" presId="urn:microsoft.com/office/officeart/2005/8/layout/process1"/>
    <dgm:cxn modelId="{B82CB78F-C1FE-4A81-B1DF-56F5BCC2C43B}" type="presParOf" srcId="{B83926D0-0721-4C2A-9779-A217ECDCE13C}" destId="{AB8A2635-6565-4F69-B799-B30660DBAA23}" srcOrd="5" destOrd="0" presId="urn:microsoft.com/office/officeart/2005/8/layout/process1"/>
    <dgm:cxn modelId="{36AE6581-2596-43F8-8DC6-E8F92CF554D0}" type="presParOf" srcId="{AB8A2635-6565-4F69-B799-B30660DBAA23}" destId="{FA2DEEC2-A8D0-4B68-B11E-5DAA251C15DB}" srcOrd="0" destOrd="0" presId="urn:microsoft.com/office/officeart/2005/8/layout/process1"/>
    <dgm:cxn modelId="{665EA95C-4B6E-4CB3-A326-1011D0A69D81}" type="presParOf" srcId="{B83926D0-0721-4C2A-9779-A217ECDCE13C}" destId="{7D740AC7-FDC2-4146-BBC5-0CBF24E740B9}" srcOrd="6" destOrd="0" presId="urn:microsoft.com/office/officeart/2005/8/layout/process1"/>
    <dgm:cxn modelId="{D3B55E62-C1FB-4707-B1CE-A71EA38F2611}" type="presParOf" srcId="{B83926D0-0721-4C2A-9779-A217ECDCE13C}" destId="{6F0F4E84-3E01-488D-82B3-A56858A9B369}" srcOrd="7" destOrd="0" presId="urn:microsoft.com/office/officeart/2005/8/layout/process1"/>
    <dgm:cxn modelId="{B08965E1-9778-4384-B984-900800953278}" type="presParOf" srcId="{6F0F4E84-3E01-488D-82B3-A56858A9B369}" destId="{A983B7B1-2A46-43DF-9108-E1BEFD218215}" srcOrd="0" destOrd="0" presId="urn:microsoft.com/office/officeart/2005/8/layout/process1"/>
    <dgm:cxn modelId="{1525DB75-F225-42F0-8BC4-7C1A1C4BA479}" type="presParOf" srcId="{B83926D0-0721-4C2A-9779-A217ECDCE13C}" destId="{66E68C95-8320-4A00-8531-893850D6745F}" srcOrd="8" destOrd="0" presId="urn:microsoft.com/office/officeart/2005/8/layout/process1"/>
    <dgm:cxn modelId="{1952325D-7A03-4C12-96F3-2EE817856802}" type="presParOf" srcId="{B83926D0-0721-4C2A-9779-A217ECDCE13C}" destId="{A2B44B4C-8D3A-4D58-BCE7-D47EDDB91E01}" srcOrd="9" destOrd="0" presId="urn:microsoft.com/office/officeart/2005/8/layout/process1"/>
    <dgm:cxn modelId="{942E9D92-CC27-4EC9-BBE4-3996DFAFA065}" type="presParOf" srcId="{A2B44B4C-8D3A-4D58-BCE7-D47EDDB91E01}" destId="{87871793-B51D-4C64-86E7-ED4D316B3B09}" srcOrd="0" destOrd="0" presId="urn:microsoft.com/office/officeart/2005/8/layout/process1"/>
    <dgm:cxn modelId="{A359F6D5-BC76-41FB-950E-8CA3F05777BD}" type="presParOf" srcId="{B83926D0-0721-4C2A-9779-A217ECDCE13C}" destId="{349F43A1-30A0-4414-8687-AF6560D86E1B}" srcOrd="10" destOrd="0" presId="urn:microsoft.com/office/officeart/2005/8/layout/process1"/>
    <dgm:cxn modelId="{E711BA14-BB4F-458F-8660-14E356A81116}" type="presParOf" srcId="{B83926D0-0721-4C2A-9779-A217ECDCE13C}" destId="{76CBD5D7-D95A-47B6-AFE3-D035EA482C8E}" srcOrd="11" destOrd="0" presId="urn:microsoft.com/office/officeart/2005/8/layout/process1"/>
    <dgm:cxn modelId="{710527D1-3D78-4225-80C4-088E62EA51F2}" type="presParOf" srcId="{76CBD5D7-D95A-47B6-AFE3-D035EA482C8E}" destId="{B6D15D86-E145-4B3A-8542-3382DE912AF7}" srcOrd="0" destOrd="0" presId="urn:microsoft.com/office/officeart/2005/8/layout/process1"/>
    <dgm:cxn modelId="{0F29EFDD-69F9-430C-B102-8D15ACA6914E}" type="presParOf" srcId="{B83926D0-0721-4C2A-9779-A217ECDCE13C}" destId="{5A31D21B-28CE-4D8A-9BA5-1CCF6EA3C68B}" srcOrd="12" destOrd="0" presId="urn:microsoft.com/office/officeart/2005/8/layout/process1"/>
    <dgm:cxn modelId="{AD312396-FA70-4549-AA31-45B19A68BD31}" type="presParOf" srcId="{B83926D0-0721-4C2A-9779-A217ECDCE13C}" destId="{B1853EF9-80B0-4757-AA6D-6001C65259C9}" srcOrd="13" destOrd="0" presId="urn:microsoft.com/office/officeart/2005/8/layout/process1"/>
    <dgm:cxn modelId="{56FE28C3-10DD-44B7-BC5C-5D24AF7378E4}" type="presParOf" srcId="{B1853EF9-80B0-4757-AA6D-6001C65259C9}" destId="{A6063BC7-2FFD-4D4E-9AC9-ACB1C78A6001}" srcOrd="0" destOrd="0" presId="urn:microsoft.com/office/officeart/2005/8/layout/process1"/>
    <dgm:cxn modelId="{F8A1C937-7523-4130-AFE0-C0B7D097F8A4}" type="presParOf" srcId="{B83926D0-0721-4C2A-9779-A217ECDCE13C}" destId="{E6E9F5F9-ADAA-4843-98E9-EE1A86B01FDE}" srcOrd="14" destOrd="0" presId="urn:microsoft.com/office/officeart/2005/8/layout/process1"/>
    <dgm:cxn modelId="{E5F8F3C0-389D-499C-AD1D-C0512273AE77}" type="presParOf" srcId="{B83926D0-0721-4C2A-9779-A217ECDCE13C}" destId="{BA3FEF9B-014F-4C1B-8881-EA9A0E9A74EE}" srcOrd="15" destOrd="0" presId="urn:microsoft.com/office/officeart/2005/8/layout/process1"/>
    <dgm:cxn modelId="{5CF7B42B-936D-44E0-9003-124045954728}" type="presParOf" srcId="{BA3FEF9B-014F-4C1B-8881-EA9A0E9A74EE}" destId="{4A434CF7-B018-4397-A992-555DFE6B1445}" srcOrd="0" destOrd="0" presId="urn:microsoft.com/office/officeart/2005/8/layout/process1"/>
    <dgm:cxn modelId="{EDF49B8B-3449-414C-A4BA-715121468A1C}" type="presParOf" srcId="{B83926D0-0721-4C2A-9779-A217ECDCE13C}" destId="{1B07CA0F-2635-4BA7-92D3-468007E42696}" srcOrd="16" destOrd="0" presId="urn:microsoft.com/office/officeart/2005/8/layout/process1"/>
    <dgm:cxn modelId="{61C2F532-8389-484D-A7E3-48763F83CF88}" type="presParOf" srcId="{B83926D0-0721-4C2A-9779-A217ECDCE13C}" destId="{DD19E739-479B-4D55-9A4B-8B6F4E99F6E9}" srcOrd="17" destOrd="0" presId="urn:microsoft.com/office/officeart/2005/8/layout/process1"/>
    <dgm:cxn modelId="{3FD37239-86D8-45B9-8235-CFFF33F86ED6}" type="presParOf" srcId="{DD19E739-479B-4D55-9A4B-8B6F4E99F6E9}" destId="{523AD248-098E-426D-A638-3DA2A79D010E}" srcOrd="0" destOrd="0" presId="urn:microsoft.com/office/officeart/2005/8/layout/process1"/>
    <dgm:cxn modelId="{086919B5-0E69-498A-85DD-A9DAD4D648C4}" type="presParOf" srcId="{B83926D0-0721-4C2A-9779-A217ECDCE13C}" destId="{BEA2B7A9-3896-4E63-AEA3-C3C281CCE72E}" srcOrd="18" destOrd="0" presId="urn:microsoft.com/office/officeart/2005/8/layout/process1"/>
    <dgm:cxn modelId="{4EC706B0-9830-45BB-BD54-61A6F6E0541B}" type="presParOf" srcId="{B83926D0-0721-4C2A-9779-A217ECDCE13C}" destId="{10315BFF-250C-4DD9-9BEE-757C730DA685}" srcOrd="19" destOrd="0" presId="urn:microsoft.com/office/officeart/2005/8/layout/process1"/>
    <dgm:cxn modelId="{406B347B-AA9D-4B40-810F-79AA6633A659}" type="presParOf" srcId="{10315BFF-250C-4DD9-9BEE-757C730DA685}" destId="{8F1B64DD-4D2E-4D51-883A-0122BB78F0A3}" srcOrd="0" destOrd="0" presId="urn:microsoft.com/office/officeart/2005/8/layout/process1"/>
    <dgm:cxn modelId="{7BDC4C91-0307-483E-AD0A-178E0D4651B6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57E21EC3-AC66-417F-B67E-48966538041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57E21EC3-AC66-417F-B67E-489665380416}">
          <dgm:prSet phldrT="[Text]"/>
          <dgm:spPr/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𝑋</a:t>
              </a:r>
              <a:endParaRPr lang="en-IL" dirty="0"/>
            </a:p>
          </dgm:t>
        </dgm:pt>
      </mc:Fallback>
    </mc:AlternateConten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F80C0E9-4BBB-4B30-BC23-66C80CAA4A3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0AFBEB8-F159-4D5A-A457-33753BBE3D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F44660F3-3D24-446B-A0F8-BB1C1290E17B}" type="parTrans" cxnId="{D8DB5C44-E9E9-475A-88F9-82008A1D2899}">
      <dgm:prSet/>
      <dgm:spPr/>
      <dgm:t>
        <a:bodyPr/>
        <a:lstStyle/>
        <a:p>
          <a:endParaRPr lang="en-IL"/>
        </a:p>
      </dgm:t>
    </dgm:pt>
    <dgm:pt modelId="{BB6EBFE8-BAF5-46E9-9F0F-756D37DA6C85}" type="sibTrans" cxnId="{D8DB5C44-E9E9-475A-88F9-82008A1D2899}">
      <dgm:prSet/>
      <dgm:spPr/>
      <dgm:t>
        <a:bodyPr/>
        <a:lstStyle/>
        <a:p>
          <a:endParaRPr lang="en-IL" dirty="0"/>
        </a:p>
      </dgm:t>
    </dgm:pt>
    <dgm:pt modelId="{E735FAB4-0B54-4673-9E5F-00FF5C80EFE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016F8C28-9D67-4882-9B60-E49E6ECBE439}" type="sibTrans" cxnId="{EBD996A9-3378-491D-A6F2-43E46F319365}">
      <dgm:prSet/>
      <dgm:spPr/>
      <dgm:t>
        <a:bodyPr/>
        <a:lstStyle/>
        <a:p>
          <a:endParaRPr lang="en-IL" dirty="0"/>
        </a:p>
      </dgm:t>
    </dgm:pt>
    <dgm:pt modelId="{D21B94E8-A229-4FC0-958F-6943B205833D}" type="parTrans" cxnId="{EBD996A9-3378-491D-A6F2-43E46F319365}">
      <dgm:prSet/>
      <dgm:spPr/>
      <dgm:t>
        <a:bodyPr/>
        <a:lstStyle/>
        <a:p>
          <a:endParaRPr lang="en-IL"/>
        </a:p>
      </dgm:t>
    </dgm:pt>
    <dgm:pt modelId="{CE17BAE2-A62F-490F-942A-636667838EBD}">
      <dgm:prSet phldrT="[Text]"/>
      <dgm:spPr/>
      <dgm:t>
        <a:bodyPr/>
        <a:lstStyle/>
        <a:p>
          <a:endParaRPr lang="en-IL" dirty="0"/>
        </a:p>
      </dgm:t>
    </dgm:pt>
    <dgm:pt modelId="{79D087A4-2AB4-44EA-8AAD-10C1E4D4844A}" type="parTrans" cxnId="{78B9051A-895E-440C-B5B0-B7469587B69C}">
      <dgm:prSet/>
      <dgm:spPr/>
      <dgm:t>
        <a:bodyPr/>
        <a:lstStyle/>
        <a:p>
          <a:endParaRPr lang="en-IL"/>
        </a:p>
      </dgm:t>
    </dgm:pt>
    <dgm:pt modelId="{FF1374EA-CBE7-4BF5-907B-8B03B5874689}" type="sibTrans" cxnId="{78B9051A-895E-440C-B5B0-B7469587B69C}">
      <dgm:prSet/>
      <dgm:spPr/>
      <dgm:t>
        <a:bodyPr/>
        <a:lstStyle/>
        <a:p>
          <a:endParaRPr lang="en-IL"/>
        </a:p>
      </dgm:t>
    </dgm:pt>
    <dgm:pt modelId="{57E21EC3-AC66-417F-B67E-48966538041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9B7DEECB-C7E0-48E0-87F1-113ADA43B497}" type="parTrans" cxnId="{335CF846-FAFB-423D-9CFE-DADCB1B0B4D9}">
      <dgm:prSet/>
      <dgm:spPr/>
      <dgm:t>
        <a:bodyPr/>
        <a:lstStyle/>
        <a:p>
          <a:endParaRPr lang="en-IL"/>
        </a:p>
      </dgm:t>
    </dgm:pt>
    <dgm:pt modelId="{1B4B3EEC-A685-45F2-A126-EBD75027CE63}" type="sibTrans" cxnId="{335CF846-FAFB-423D-9CFE-DADCB1B0B4D9}">
      <dgm:prSet/>
      <dgm:spPr/>
      <dgm:t>
        <a:bodyPr/>
        <a:lstStyle/>
        <a:p>
          <a:endParaRPr lang="en-IL" dirty="0"/>
        </a:p>
      </dgm:t>
    </dgm:pt>
    <dgm:pt modelId="{7B226645-7240-44F7-B28D-07608F97906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AD639B18-3683-4852-9ECB-10A66CBFB27E}" type="parTrans" cxnId="{5B13213A-A560-441D-9CD0-AB30E32DFB88}">
      <dgm:prSet/>
      <dgm:spPr/>
      <dgm:t>
        <a:bodyPr/>
        <a:lstStyle/>
        <a:p>
          <a:endParaRPr lang="en-IL"/>
        </a:p>
      </dgm:t>
    </dgm:pt>
    <dgm:pt modelId="{73C25AF6-AB3B-4AD4-8231-C3AF9E0F3A3E}" type="sibTrans" cxnId="{5B13213A-A560-441D-9CD0-AB30E32DFB88}">
      <dgm:prSet/>
      <dgm:spPr/>
      <dgm:t>
        <a:bodyPr/>
        <a:lstStyle/>
        <a:p>
          <a:endParaRPr lang="en-IL" dirty="0"/>
        </a:p>
      </dgm:t>
    </dgm:pt>
    <dgm:pt modelId="{1D1FBFDD-8213-421C-BCE3-5D8A85992FBB}">
      <dgm:prSet phldrT="[Text]"/>
      <dgm:spPr/>
      <dgm:t>
        <a:bodyPr/>
        <a:lstStyle/>
        <a:p>
          <a:endParaRPr lang="en-IL" dirty="0"/>
        </a:p>
      </dgm:t>
    </dgm:pt>
    <dgm:pt modelId="{6283878D-BB61-46DA-9CE3-FBEBB854C179}" type="parTrans" cxnId="{7AC379DA-B1B7-4DC7-9745-04913EF327F1}">
      <dgm:prSet/>
      <dgm:spPr/>
      <dgm:t>
        <a:bodyPr/>
        <a:lstStyle/>
        <a:p>
          <a:endParaRPr lang="en-IL"/>
        </a:p>
      </dgm:t>
    </dgm:pt>
    <dgm:pt modelId="{CBDB43DC-6290-40BF-95EB-3463E52A3FF8}" type="sibTrans" cxnId="{7AC379DA-B1B7-4DC7-9745-04913EF327F1}">
      <dgm:prSet/>
      <dgm:spPr/>
      <dgm:t>
        <a:bodyPr/>
        <a:lstStyle/>
        <a:p>
          <a:endParaRPr lang="en-IL" dirty="0"/>
        </a:p>
      </dgm:t>
    </dgm:pt>
    <dgm:pt modelId="{C36F8C14-BCD6-4D20-B61B-50042A92035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929FF801-0D34-4DA7-89F5-DA65295A3F19}" type="parTrans" cxnId="{C24531ED-2D0D-4DB1-9A63-DB45C49BD47C}">
      <dgm:prSet/>
      <dgm:spPr/>
      <dgm:t>
        <a:bodyPr/>
        <a:lstStyle/>
        <a:p>
          <a:endParaRPr lang="en-IL"/>
        </a:p>
      </dgm:t>
    </dgm:pt>
    <dgm:pt modelId="{8A5F3820-DEB1-4867-BED0-D41719453737}" type="sibTrans" cxnId="{C24531ED-2D0D-4DB1-9A63-DB45C49BD47C}">
      <dgm:prSet/>
      <dgm:spPr/>
      <dgm:t>
        <a:bodyPr/>
        <a:lstStyle/>
        <a:p>
          <a:endParaRPr lang="en-IL" dirty="0"/>
        </a:p>
      </dgm:t>
    </dgm:pt>
    <dgm:pt modelId="{3CEC18E3-A447-4438-B5E6-5DDD56BCD7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2ABF9A63-FC28-4E45-9922-62429B99BC61}" type="sibTrans" cxnId="{72F43CE8-5D51-4E18-8787-5B91DB67282B}">
      <dgm:prSet/>
      <dgm:spPr/>
      <dgm:t>
        <a:bodyPr/>
        <a:lstStyle/>
        <a:p>
          <a:endParaRPr lang="en-IL" dirty="0"/>
        </a:p>
      </dgm:t>
    </dgm:pt>
    <dgm:pt modelId="{4E9CFA4A-24F4-4E12-BC2C-785EBCE146B7}" type="parTrans" cxnId="{72F43CE8-5D51-4E18-8787-5B91DB67282B}">
      <dgm:prSet/>
      <dgm:spPr/>
      <dgm:t>
        <a:bodyPr/>
        <a:lstStyle/>
        <a:p>
          <a:endParaRPr lang="en-IL"/>
        </a:p>
      </dgm:t>
    </dgm:pt>
    <dgm:pt modelId="{09733721-9E89-427C-AFB7-B256D0AC4F2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*</a:t>
          </a:r>
          <a:endParaRPr lang="en-IL" dirty="0">
            <a:solidFill>
              <a:srgbClr val="FF0000"/>
            </a:solidFill>
          </a:endParaRPr>
        </a:p>
      </dgm:t>
    </dgm:pt>
    <dgm:pt modelId="{4E8A1D03-0F41-44A1-9806-EA6B3B0C35CD}" type="sibTrans" cxnId="{3D06CF80-F733-4B05-88EC-7F4F679FCACC}">
      <dgm:prSet/>
      <dgm:spPr/>
      <dgm:t>
        <a:bodyPr/>
        <a:lstStyle/>
        <a:p>
          <a:endParaRPr lang="en-IL" dirty="0"/>
        </a:p>
      </dgm:t>
    </dgm:pt>
    <dgm:pt modelId="{9601BB6A-D562-466F-9CD4-FA292DFA9C41}" type="parTrans" cxnId="{3D06CF80-F733-4B05-88EC-7F4F679FCACC}">
      <dgm:prSet/>
      <dgm:spPr/>
      <dgm:t>
        <a:bodyPr/>
        <a:lstStyle/>
        <a:p>
          <a:endParaRPr lang="en-IL"/>
        </a:p>
      </dgm:t>
    </dgm:pt>
    <dgm:pt modelId="{C245200E-BCC7-40F5-A377-4B6CE823EB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#</a:t>
          </a:r>
          <a:endParaRPr lang="en-IL" dirty="0">
            <a:solidFill>
              <a:srgbClr val="00B050"/>
            </a:solidFill>
          </a:endParaRPr>
        </a:p>
      </dgm:t>
    </dgm:pt>
    <dgm:pt modelId="{313C96B7-28C9-40D9-8CA1-45D9D8741D6C}" type="parTrans" cxnId="{96DAB6EF-707E-4F54-832C-163A1032AACA}">
      <dgm:prSet/>
      <dgm:spPr/>
      <dgm:t>
        <a:bodyPr/>
        <a:lstStyle/>
        <a:p>
          <a:endParaRPr lang="en-IL"/>
        </a:p>
      </dgm:t>
    </dgm:pt>
    <dgm:pt modelId="{514AAF9E-48AA-4FA8-8DFA-BB9E1B7759B3}" type="sibTrans" cxnId="{96DAB6EF-707E-4F54-832C-163A1032AACA}">
      <dgm:prSet/>
      <dgm:spPr/>
      <dgm:t>
        <a:bodyPr/>
        <a:lstStyle/>
        <a:p>
          <a:endParaRPr lang="en-IL" dirty="0"/>
        </a:p>
      </dgm:t>
    </dgm:pt>
    <dgm:pt modelId="{280F9C02-8D98-4253-81EA-CEFCAC794240}">
      <dgm:prSet phldrT="[Text]"/>
      <dgm:spPr/>
      <dgm:t>
        <a:bodyPr/>
        <a:lstStyle/>
        <a:p>
          <a:endParaRPr lang="en-IL" dirty="0"/>
        </a:p>
      </dgm:t>
    </dgm:pt>
    <dgm:pt modelId="{3227BA3E-A373-475E-924B-E04828AFCDC6}" type="parTrans" cxnId="{1DC071B9-75A3-47F7-9027-BF1190C4D405}">
      <dgm:prSet/>
      <dgm:spPr/>
      <dgm:t>
        <a:bodyPr/>
        <a:lstStyle/>
        <a:p>
          <a:endParaRPr lang="en-IL"/>
        </a:p>
      </dgm:t>
    </dgm:pt>
    <dgm:pt modelId="{14D3425F-5975-4FE4-9F40-89462DE3E42B}" type="sibTrans" cxnId="{1DC071B9-75A3-47F7-9027-BF1190C4D405}">
      <dgm:prSet/>
      <dgm:spPr/>
      <dgm:t>
        <a:bodyPr/>
        <a:lstStyle/>
        <a:p>
          <a:endParaRPr lang="en-IL" dirty="0"/>
        </a:p>
      </dgm:t>
    </dgm:pt>
    <dgm:pt modelId="{B83926D0-0721-4C2A-9779-A217ECDCE13C}" type="pres">
      <dgm:prSet presAssocID="{FF80C0E9-4BBB-4B30-BC23-66C80CAA4A35}" presName="Name0" presStyleCnt="0">
        <dgm:presLayoutVars>
          <dgm:dir/>
          <dgm:resizeHandles val="exact"/>
        </dgm:presLayoutVars>
      </dgm:prSet>
      <dgm:spPr/>
    </dgm:pt>
    <dgm:pt modelId="{A3ADA21B-3B55-4F0A-9557-7B3E0029CE14}" type="pres">
      <dgm:prSet presAssocID="{40AFBEB8-F159-4D5A-A457-33753BBE3D66}" presName="node" presStyleLbl="node1" presStyleIdx="0" presStyleCnt="11">
        <dgm:presLayoutVars>
          <dgm:bulletEnabled val="1"/>
        </dgm:presLayoutVars>
      </dgm:prSet>
      <dgm:spPr/>
    </dgm:pt>
    <dgm:pt modelId="{EEC09AAC-FBFE-44C8-942A-716D5B339BF7}" type="pres">
      <dgm:prSet presAssocID="{BB6EBFE8-BAF5-46E9-9F0F-756D37DA6C85}" presName="sibTrans" presStyleLbl="sibTrans2D1" presStyleIdx="0" presStyleCnt="10"/>
      <dgm:spPr/>
    </dgm:pt>
    <dgm:pt modelId="{93D996DA-93DC-4EF9-9261-E4D0E3508B98}" type="pres">
      <dgm:prSet presAssocID="{BB6EBFE8-BAF5-46E9-9F0F-756D37DA6C85}" presName="connectorText" presStyleLbl="sibTrans2D1" presStyleIdx="0" presStyleCnt="10"/>
      <dgm:spPr/>
    </dgm:pt>
    <dgm:pt modelId="{73AF0682-4B88-4EDF-B2F7-F969EB6F3CDF}" type="pres">
      <dgm:prSet presAssocID="{E735FAB4-0B54-4673-9E5F-00FF5C80EFE4}" presName="node" presStyleLbl="node1" presStyleIdx="1" presStyleCnt="11">
        <dgm:presLayoutVars>
          <dgm:bulletEnabled val="1"/>
        </dgm:presLayoutVars>
      </dgm:prSet>
      <dgm:spPr/>
    </dgm:pt>
    <dgm:pt modelId="{D587B307-3A11-4CEC-A314-AC0CCA1BE7F3}" type="pres">
      <dgm:prSet presAssocID="{016F8C28-9D67-4882-9B60-E49E6ECBE439}" presName="sibTrans" presStyleLbl="sibTrans2D1" presStyleIdx="1" presStyleCnt="10"/>
      <dgm:spPr/>
    </dgm:pt>
    <dgm:pt modelId="{2A085F31-09A2-4D58-99B7-D9E730A76D41}" type="pres">
      <dgm:prSet presAssocID="{016F8C28-9D67-4882-9B60-E49E6ECBE439}" presName="connectorText" presStyleLbl="sibTrans2D1" presStyleIdx="1" presStyleCnt="10"/>
      <dgm:spPr/>
    </dgm:pt>
    <dgm:pt modelId="{D3188C3A-99D0-42AA-AA06-3AB150D6D808}" type="pres">
      <dgm:prSet presAssocID="{280F9C02-8D98-4253-81EA-CEFCAC794240}" presName="node" presStyleLbl="node1" presStyleIdx="2" presStyleCnt="11">
        <dgm:presLayoutVars>
          <dgm:bulletEnabled val="1"/>
        </dgm:presLayoutVars>
      </dgm:prSet>
      <dgm:spPr/>
    </dgm:pt>
    <dgm:pt modelId="{AB8A2635-6565-4F69-B799-B30660DBAA23}" type="pres">
      <dgm:prSet presAssocID="{14D3425F-5975-4FE4-9F40-89462DE3E42B}" presName="sibTrans" presStyleLbl="sibTrans2D1" presStyleIdx="2" presStyleCnt="10"/>
      <dgm:spPr/>
    </dgm:pt>
    <dgm:pt modelId="{FA2DEEC2-A8D0-4B68-B11E-5DAA251C15DB}" type="pres">
      <dgm:prSet presAssocID="{14D3425F-5975-4FE4-9F40-89462DE3E42B}" presName="connectorText" presStyleLbl="sibTrans2D1" presStyleIdx="2" presStyleCnt="10"/>
      <dgm:spPr/>
    </dgm:pt>
    <dgm:pt modelId="{66E68C95-8320-4A00-8531-893850D6745F}" type="pres">
      <dgm:prSet presAssocID="{C245200E-BCC7-40F5-A377-4B6CE823EB34}" presName="node" presStyleLbl="node1" presStyleIdx="3" presStyleCnt="11">
        <dgm:presLayoutVars>
          <dgm:bulletEnabled val="1"/>
        </dgm:presLayoutVars>
      </dgm:prSet>
      <dgm:spPr/>
    </dgm:pt>
    <dgm:pt modelId="{A2B44B4C-8D3A-4D58-BCE7-D47EDDB91E01}" type="pres">
      <dgm:prSet presAssocID="{514AAF9E-48AA-4FA8-8DFA-BB9E1B7759B3}" presName="sibTrans" presStyleLbl="sibTrans2D1" presStyleIdx="3" presStyleCnt="10"/>
      <dgm:spPr/>
    </dgm:pt>
    <dgm:pt modelId="{87871793-B51D-4C64-86E7-ED4D316B3B09}" type="pres">
      <dgm:prSet presAssocID="{514AAF9E-48AA-4FA8-8DFA-BB9E1B7759B3}" presName="connectorText" presStyleLbl="sibTrans2D1" presStyleIdx="3" presStyleCnt="10"/>
      <dgm:spPr/>
    </dgm:pt>
    <dgm:pt modelId="{349F43A1-30A0-4414-8687-AF6560D86E1B}" type="pres">
      <dgm:prSet presAssocID="{3CEC18E3-A447-4438-B5E6-5DDD56BCD7A6}" presName="node" presStyleLbl="node1" presStyleIdx="4" presStyleCnt="11">
        <dgm:presLayoutVars>
          <dgm:bulletEnabled val="1"/>
        </dgm:presLayoutVars>
      </dgm:prSet>
      <dgm:spPr/>
    </dgm:pt>
    <dgm:pt modelId="{76CBD5D7-D95A-47B6-AFE3-D035EA482C8E}" type="pres">
      <dgm:prSet presAssocID="{2ABF9A63-FC28-4E45-9922-62429B99BC61}" presName="sibTrans" presStyleLbl="sibTrans2D1" presStyleIdx="4" presStyleCnt="10"/>
      <dgm:spPr/>
    </dgm:pt>
    <dgm:pt modelId="{B6D15D86-E145-4B3A-8542-3382DE912AF7}" type="pres">
      <dgm:prSet presAssocID="{2ABF9A63-FC28-4E45-9922-62429B99BC61}" presName="connectorText" presStyleLbl="sibTrans2D1" presStyleIdx="4" presStyleCnt="10"/>
      <dgm:spPr/>
    </dgm:pt>
    <dgm:pt modelId="{7D740AC7-FDC2-4146-BBC5-0CBF24E740B9}" type="pres">
      <dgm:prSet presAssocID="{57E21EC3-AC66-417F-B67E-489665380416}" presName="node" presStyleLbl="node1" presStyleIdx="5" presStyleCnt="11">
        <dgm:presLayoutVars>
          <dgm:bulletEnabled val="1"/>
        </dgm:presLayoutVars>
      </dgm:prSet>
      <dgm:spPr/>
    </dgm:pt>
    <dgm:pt modelId="{6F0F4E84-3E01-488D-82B3-A56858A9B369}" type="pres">
      <dgm:prSet presAssocID="{1B4B3EEC-A685-45F2-A126-EBD75027CE63}" presName="sibTrans" presStyleLbl="sibTrans2D1" presStyleIdx="5" presStyleCnt="10"/>
      <dgm:spPr/>
    </dgm:pt>
    <dgm:pt modelId="{A983B7B1-2A46-43DF-9108-E1BEFD218215}" type="pres">
      <dgm:prSet presAssocID="{1B4B3EEC-A685-45F2-A126-EBD75027CE63}" presName="connectorText" presStyleLbl="sibTrans2D1" presStyleIdx="5" presStyleCnt="10"/>
      <dgm:spPr/>
    </dgm:pt>
    <dgm:pt modelId="{5A31D21B-28CE-4D8A-9BA5-1CCF6EA3C68B}" type="pres">
      <dgm:prSet presAssocID="{7B226645-7240-44F7-B28D-07608F97906A}" presName="node" presStyleLbl="node1" presStyleIdx="6" presStyleCnt="11">
        <dgm:presLayoutVars>
          <dgm:bulletEnabled val="1"/>
        </dgm:presLayoutVars>
      </dgm:prSet>
      <dgm:spPr/>
    </dgm:pt>
    <dgm:pt modelId="{B1853EF9-80B0-4757-AA6D-6001C65259C9}" type="pres">
      <dgm:prSet presAssocID="{73C25AF6-AB3B-4AD4-8231-C3AF9E0F3A3E}" presName="sibTrans" presStyleLbl="sibTrans2D1" presStyleIdx="6" presStyleCnt="10"/>
      <dgm:spPr/>
    </dgm:pt>
    <dgm:pt modelId="{A6063BC7-2FFD-4D4E-9AC9-ACB1C78A6001}" type="pres">
      <dgm:prSet presAssocID="{73C25AF6-AB3B-4AD4-8231-C3AF9E0F3A3E}" presName="connectorText" presStyleLbl="sibTrans2D1" presStyleIdx="6" presStyleCnt="10"/>
      <dgm:spPr/>
    </dgm:pt>
    <dgm:pt modelId="{E6E9F5F9-ADAA-4843-98E9-EE1A86B01FDE}" type="pres">
      <dgm:prSet presAssocID="{1D1FBFDD-8213-421C-BCE3-5D8A85992FBB}" presName="node" presStyleLbl="node1" presStyleIdx="7" presStyleCnt="11">
        <dgm:presLayoutVars>
          <dgm:bulletEnabled val="1"/>
        </dgm:presLayoutVars>
      </dgm:prSet>
      <dgm:spPr/>
    </dgm:pt>
    <dgm:pt modelId="{BA3FEF9B-014F-4C1B-8881-EA9A0E9A74EE}" type="pres">
      <dgm:prSet presAssocID="{CBDB43DC-6290-40BF-95EB-3463E52A3FF8}" presName="sibTrans" presStyleLbl="sibTrans2D1" presStyleIdx="7" presStyleCnt="10"/>
      <dgm:spPr/>
    </dgm:pt>
    <dgm:pt modelId="{4A434CF7-B018-4397-A992-555DFE6B1445}" type="pres">
      <dgm:prSet presAssocID="{CBDB43DC-6290-40BF-95EB-3463E52A3FF8}" presName="connectorText" presStyleLbl="sibTrans2D1" presStyleIdx="7" presStyleCnt="10"/>
      <dgm:spPr/>
    </dgm:pt>
    <dgm:pt modelId="{1B07CA0F-2635-4BA7-92D3-468007E42696}" type="pres">
      <dgm:prSet presAssocID="{C36F8C14-BCD6-4D20-B61B-50042A92035D}" presName="node" presStyleLbl="node1" presStyleIdx="8" presStyleCnt="11">
        <dgm:presLayoutVars>
          <dgm:bulletEnabled val="1"/>
        </dgm:presLayoutVars>
      </dgm:prSet>
      <dgm:spPr/>
    </dgm:pt>
    <dgm:pt modelId="{DD19E739-479B-4D55-9A4B-8B6F4E99F6E9}" type="pres">
      <dgm:prSet presAssocID="{8A5F3820-DEB1-4867-BED0-D41719453737}" presName="sibTrans" presStyleLbl="sibTrans2D1" presStyleIdx="8" presStyleCnt="10"/>
      <dgm:spPr/>
    </dgm:pt>
    <dgm:pt modelId="{523AD248-098E-426D-A638-3DA2A79D010E}" type="pres">
      <dgm:prSet presAssocID="{8A5F3820-DEB1-4867-BED0-D41719453737}" presName="connectorText" presStyleLbl="sibTrans2D1" presStyleIdx="8" presStyleCnt="10"/>
      <dgm:spPr/>
    </dgm:pt>
    <dgm:pt modelId="{BEA2B7A9-3896-4E63-AEA3-C3C281CCE72E}" type="pres">
      <dgm:prSet presAssocID="{09733721-9E89-427C-AFB7-B256D0AC4F2C}" presName="node" presStyleLbl="node1" presStyleIdx="9" presStyleCnt="11">
        <dgm:presLayoutVars>
          <dgm:bulletEnabled val="1"/>
        </dgm:presLayoutVars>
      </dgm:prSet>
      <dgm:spPr/>
    </dgm:pt>
    <dgm:pt modelId="{10315BFF-250C-4DD9-9BEE-757C730DA685}" type="pres">
      <dgm:prSet presAssocID="{4E8A1D03-0F41-44A1-9806-EA6B3B0C35CD}" presName="sibTrans" presStyleLbl="sibTrans2D1" presStyleIdx="9" presStyleCnt="10"/>
      <dgm:spPr/>
    </dgm:pt>
    <dgm:pt modelId="{8F1B64DD-4D2E-4D51-883A-0122BB78F0A3}" type="pres">
      <dgm:prSet presAssocID="{4E8A1D03-0F41-44A1-9806-EA6B3B0C35CD}" presName="connectorText" presStyleLbl="sibTrans2D1" presStyleIdx="9" presStyleCnt="10"/>
      <dgm:spPr/>
    </dgm:pt>
    <dgm:pt modelId="{218BAEC8-ED67-4306-AF11-832AD641D73C}" type="pres">
      <dgm:prSet presAssocID="{CE17BAE2-A62F-490F-942A-636667838E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8FEF0B-411A-4AAE-9BA1-1C5001BDDB4B}" type="presOf" srcId="{8A5F3820-DEB1-4867-BED0-D41719453737}" destId="{DD19E739-479B-4D55-9A4B-8B6F4E99F6E9}" srcOrd="0" destOrd="0" presId="urn:microsoft.com/office/officeart/2005/8/layout/process1"/>
    <dgm:cxn modelId="{72B10D0E-83D5-4EC8-915B-827E95191D79}" type="presOf" srcId="{2ABF9A63-FC28-4E45-9922-62429B99BC61}" destId="{76CBD5D7-D95A-47B6-AFE3-D035EA482C8E}" srcOrd="0" destOrd="0" presId="urn:microsoft.com/office/officeart/2005/8/layout/process1"/>
    <dgm:cxn modelId="{78B9051A-895E-440C-B5B0-B7469587B69C}" srcId="{FF80C0E9-4BBB-4B30-BC23-66C80CAA4A35}" destId="{CE17BAE2-A62F-490F-942A-636667838EBD}" srcOrd="10" destOrd="0" parTransId="{79D087A4-2AB4-44EA-8AAD-10C1E4D4844A}" sibTransId="{FF1374EA-CBE7-4BF5-907B-8B03B5874689}"/>
    <dgm:cxn modelId="{E007371B-69DE-4A92-8E65-71B264453C3E}" type="presOf" srcId="{4E8A1D03-0F41-44A1-9806-EA6B3B0C35CD}" destId="{8F1B64DD-4D2E-4D51-883A-0122BB78F0A3}" srcOrd="1" destOrd="0" presId="urn:microsoft.com/office/officeart/2005/8/layout/process1"/>
    <dgm:cxn modelId="{44C8B31D-8E21-4C4B-8FDD-7A68F4C28924}" type="presOf" srcId="{BB6EBFE8-BAF5-46E9-9F0F-756D37DA6C85}" destId="{93D996DA-93DC-4EF9-9261-E4D0E3508B98}" srcOrd="1" destOrd="0" presId="urn:microsoft.com/office/officeart/2005/8/layout/process1"/>
    <dgm:cxn modelId="{E48F5022-60B0-4A7A-A5CB-12585D3B7BBB}" type="presOf" srcId="{280F9C02-8D98-4253-81EA-CEFCAC794240}" destId="{D3188C3A-99D0-42AA-AA06-3AB150D6D808}" srcOrd="0" destOrd="0" presId="urn:microsoft.com/office/officeart/2005/8/layout/process1"/>
    <dgm:cxn modelId="{CA210629-B78C-4A95-8DA6-3329F7C04D56}" type="presOf" srcId="{14D3425F-5975-4FE4-9F40-89462DE3E42B}" destId="{AB8A2635-6565-4F69-B799-B30660DBAA23}" srcOrd="0" destOrd="0" presId="urn:microsoft.com/office/officeart/2005/8/layout/process1"/>
    <dgm:cxn modelId="{758B462A-A1B4-4476-8745-382B507D3D04}" type="presOf" srcId="{016F8C28-9D67-4882-9B60-E49E6ECBE439}" destId="{2A085F31-09A2-4D58-99B7-D9E730A76D41}" srcOrd="1" destOrd="0" presId="urn:microsoft.com/office/officeart/2005/8/layout/process1"/>
    <dgm:cxn modelId="{6C666232-7DD5-4F02-B0A6-751EFA647D78}" type="presOf" srcId="{CBDB43DC-6290-40BF-95EB-3463E52A3FF8}" destId="{4A434CF7-B018-4397-A992-555DFE6B1445}" srcOrd="1" destOrd="0" presId="urn:microsoft.com/office/officeart/2005/8/layout/process1"/>
    <dgm:cxn modelId="{B0D21D34-D40D-4C91-AC77-9DF9A3D15E5F}" type="presOf" srcId="{016F8C28-9D67-4882-9B60-E49E6ECBE439}" destId="{D587B307-3A11-4CEC-A314-AC0CCA1BE7F3}" srcOrd="0" destOrd="0" presId="urn:microsoft.com/office/officeart/2005/8/layout/process1"/>
    <dgm:cxn modelId="{5A1D0238-9D9A-496C-82F0-39EE2F629E3A}" type="presOf" srcId="{57E21EC3-AC66-417F-B67E-489665380416}" destId="{7D740AC7-FDC2-4146-BBC5-0CBF24E740B9}" srcOrd="0" destOrd="0" presId="urn:microsoft.com/office/officeart/2005/8/layout/process1"/>
    <dgm:cxn modelId="{5B13213A-A560-441D-9CD0-AB30E32DFB88}" srcId="{FF80C0E9-4BBB-4B30-BC23-66C80CAA4A35}" destId="{7B226645-7240-44F7-B28D-07608F97906A}" srcOrd="6" destOrd="0" parTransId="{AD639B18-3683-4852-9ECB-10A66CBFB27E}" sibTransId="{73C25AF6-AB3B-4AD4-8231-C3AF9E0F3A3E}"/>
    <dgm:cxn modelId="{3833873A-67D4-4586-8DD4-7FB3A8C23F7F}" type="presOf" srcId="{C36F8C14-BCD6-4D20-B61B-50042A92035D}" destId="{1B07CA0F-2635-4BA7-92D3-468007E42696}" srcOrd="0" destOrd="0" presId="urn:microsoft.com/office/officeart/2005/8/layout/process1"/>
    <dgm:cxn modelId="{E9F1913D-D30E-4D54-A8CF-6FC672FAA48A}" type="presOf" srcId="{514AAF9E-48AA-4FA8-8DFA-BB9E1B7759B3}" destId="{87871793-B51D-4C64-86E7-ED4D316B3B09}" srcOrd="1" destOrd="0" presId="urn:microsoft.com/office/officeart/2005/8/layout/process1"/>
    <dgm:cxn modelId="{567C195D-E767-49F0-831C-542B4F79BF09}" type="presOf" srcId="{CBDB43DC-6290-40BF-95EB-3463E52A3FF8}" destId="{BA3FEF9B-014F-4C1B-8881-EA9A0E9A74EE}" srcOrd="0" destOrd="0" presId="urn:microsoft.com/office/officeart/2005/8/layout/process1"/>
    <dgm:cxn modelId="{FB85F35E-81E8-4324-945E-694ABB3529C2}" type="presOf" srcId="{40AFBEB8-F159-4D5A-A457-33753BBE3D66}" destId="{A3ADA21B-3B55-4F0A-9557-7B3E0029CE14}" srcOrd="0" destOrd="0" presId="urn:microsoft.com/office/officeart/2005/8/layout/process1"/>
    <dgm:cxn modelId="{F2A9FE41-859C-4286-A323-1EEE3087AD98}" type="presOf" srcId="{CE17BAE2-A62F-490F-942A-636667838EBD}" destId="{218BAEC8-ED67-4306-AF11-832AD641D73C}" srcOrd="0" destOrd="0" presId="urn:microsoft.com/office/officeart/2005/8/layout/process1"/>
    <dgm:cxn modelId="{D8DB5C44-E9E9-475A-88F9-82008A1D2899}" srcId="{FF80C0E9-4BBB-4B30-BC23-66C80CAA4A35}" destId="{40AFBEB8-F159-4D5A-A457-33753BBE3D66}" srcOrd="0" destOrd="0" parTransId="{F44660F3-3D24-446B-A0F8-BB1C1290E17B}" sibTransId="{BB6EBFE8-BAF5-46E9-9F0F-756D37DA6C85}"/>
    <dgm:cxn modelId="{95C26F44-46B9-4100-B8B7-BD83DE853062}" type="presOf" srcId="{73C25AF6-AB3B-4AD4-8231-C3AF9E0F3A3E}" destId="{B1853EF9-80B0-4757-AA6D-6001C65259C9}" srcOrd="0" destOrd="0" presId="urn:microsoft.com/office/officeart/2005/8/layout/process1"/>
    <dgm:cxn modelId="{335CF846-FAFB-423D-9CFE-DADCB1B0B4D9}" srcId="{FF80C0E9-4BBB-4B30-BC23-66C80CAA4A35}" destId="{57E21EC3-AC66-417F-B67E-489665380416}" srcOrd="5" destOrd="0" parTransId="{9B7DEECB-C7E0-48E0-87F1-113ADA43B497}" sibTransId="{1B4B3EEC-A685-45F2-A126-EBD75027CE63}"/>
    <dgm:cxn modelId="{BD7FD04E-C6F7-49A5-AC18-C3524041A60D}" type="presOf" srcId="{1B4B3EEC-A685-45F2-A126-EBD75027CE63}" destId="{6F0F4E84-3E01-488D-82B3-A56858A9B369}" srcOrd="0" destOrd="0" presId="urn:microsoft.com/office/officeart/2005/8/layout/process1"/>
    <dgm:cxn modelId="{FA805B6F-78CF-4EA6-9AF0-CB99C6704A13}" type="presOf" srcId="{1B4B3EEC-A685-45F2-A126-EBD75027CE63}" destId="{A983B7B1-2A46-43DF-9108-E1BEFD218215}" srcOrd="1" destOrd="0" presId="urn:microsoft.com/office/officeart/2005/8/layout/process1"/>
    <dgm:cxn modelId="{A9733B52-B8AC-477B-ADC7-3B1028BC3DAA}" type="presOf" srcId="{7B226645-7240-44F7-B28D-07608F97906A}" destId="{5A31D21B-28CE-4D8A-9BA5-1CCF6EA3C68B}" srcOrd="0" destOrd="0" presId="urn:microsoft.com/office/officeart/2005/8/layout/process1"/>
    <dgm:cxn modelId="{1E266352-FA24-4F19-883C-D6C9C82276C1}" type="presOf" srcId="{73C25AF6-AB3B-4AD4-8231-C3AF9E0F3A3E}" destId="{A6063BC7-2FFD-4D4E-9AC9-ACB1C78A6001}" srcOrd="1" destOrd="0" presId="urn:microsoft.com/office/officeart/2005/8/layout/process1"/>
    <dgm:cxn modelId="{4F7E2855-6354-4CC3-8A5A-1AD620E38326}" type="presOf" srcId="{FF80C0E9-4BBB-4B30-BC23-66C80CAA4A35}" destId="{B83926D0-0721-4C2A-9779-A217ECDCE13C}" srcOrd="0" destOrd="0" presId="urn:microsoft.com/office/officeart/2005/8/layout/process1"/>
    <dgm:cxn modelId="{2797B977-8787-4140-87FF-1E405A0BF582}" type="presOf" srcId="{C245200E-BCC7-40F5-A377-4B6CE823EB34}" destId="{66E68C95-8320-4A00-8531-893850D6745F}" srcOrd="0" destOrd="0" presId="urn:microsoft.com/office/officeart/2005/8/layout/process1"/>
    <dgm:cxn modelId="{3D06CF80-F733-4B05-88EC-7F4F679FCACC}" srcId="{FF80C0E9-4BBB-4B30-BC23-66C80CAA4A35}" destId="{09733721-9E89-427C-AFB7-B256D0AC4F2C}" srcOrd="9" destOrd="0" parTransId="{9601BB6A-D562-466F-9CD4-FA292DFA9C41}" sibTransId="{4E8A1D03-0F41-44A1-9806-EA6B3B0C35CD}"/>
    <dgm:cxn modelId="{E3533690-EAB5-4B43-8907-951B2382FC0F}" type="presOf" srcId="{4E8A1D03-0F41-44A1-9806-EA6B3B0C35CD}" destId="{10315BFF-250C-4DD9-9BEE-757C730DA685}" srcOrd="0" destOrd="0" presId="urn:microsoft.com/office/officeart/2005/8/layout/process1"/>
    <dgm:cxn modelId="{A3354091-78E7-4C69-9A43-17C8A0572B44}" type="presOf" srcId="{E735FAB4-0B54-4673-9E5F-00FF5C80EFE4}" destId="{73AF0682-4B88-4EDF-B2F7-F969EB6F3CDF}" srcOrd="0" destOrd="0" presId="urn:microsoft.com/office/officeart/2005/8/layout/process1"/>
    <dgm:cxn modelId="{D0F136A4-117F-495C-9AEA-FBA75BF389B4}" type="presOf" srcId="{8A5F3820-DEB1-4867-BED0-D41719453737}" destId="{523AD248-098E-426D-A638-3DA2A79D010E}" srcOrd="1" destOrd="0" presId="urn:microsoft.com/office/officeart/2005/8/layout/process1"/>
    <dgm:cxn modelId="{EBD996A9-3378-491D-A6F2-43E46F319365}" srcId="{FF80C0E9-4BBB-4B30-BC23-66C80CAA4A35}" destId="{E735FAB4-0B54-4673-9E5F-00FF5C80EFE4}" srcOrd="1" destOrd="0" parTransId="{D21B94E8-A229-4FC0-958F-6943B205833D}" sibTransId="{016F8C28-9D67-4882-9B60-E49E6ECBE439}"/>
    <dgm:cxn modelId="{1DC071B9-75A3-47F7-9027-BF1190C4D405}" srcId="{FF80C0E9-4BBB-4B30-BC23-66C80CAA4A35}" destId="{280F9C02-8D98-4253-81EA-CEFCAC794240}" srcOrd="2" destOrd="0" parTransId="{3227BA3E-A373-475E-924B-E04828AFCDC6}" sibTransId="{14D3425F-5975-4FE4-9F40-89462DE3E42B}"/>
    <dgm:cxn modelId="{F95012C1-DB35-4930-A43A-6469225512DB}" type="presOf" srcId="{09733721-9E89-427C-AFB7-B256D0AC4F2C}" destId="{BEA2B7A9-3896-4E63-AEA3-C3C281CCE72E}" srcOrd="0" destOrd="0" presId="urn:microsoft.com/office/officeart/2005/8/layout/process1"/>
    <dgm:cxn modelId="{E49DE1C5-0207-4A3D-9AA1-8768ACC259A0}" type="presOf" srcId="{2ABF9A63-FC28-4E45-9922-62429B99BC61}" destId="{B6D15D86-E145-4B3A-8542-3382DE912AF7}" srcOrd="1" destOrd="0" presId="urn:microsoft.com/office/officeart/2005/8/layout/process1"/>
    <dgm:cxn modelId="{AC33A9CD-89B6-4A1C-BF33-E5FBE266DBE0}" type="presOf" srcId="{14D3425F-5975-4FE4-9F40-89462DE3E42B}" destId="{FA2DEEC2-A8D0-4B68-B11E-5DAA251C15DB}" srcOrd="1" destOrd="0" presId="urn:microsoft.com/office/officeart/2005/8/layout/process1"/>
    <dgm:cxn modelId="{DDE79DD2-409E-4B3E-8ABC-C210B688CDD9}" type="presOf" srcId="{1D1FBFDD-8213-421C-BCE3-5D8A85992FBB}" destId="{E6E9F5F9-ADAA-4843-98E9-EE1A86B01FDE}" srcOrd="0" destOrd="0" presId="urn:microsoft.com/office/officeart/2005/8/layout/process1"/>
    <dgm:cxn modelId="{7AC379DA-B1B7-4DC7-9745-04913EF327F1}" srcId="{FF80C0E9-4BBB-4B30-BC23-66C80CAA4A35}" destId="{1D1FBFDD-8213-421C-BCE3-5D8A85992FBB}" srcOrd="7" destOrd="0" parTransId="{6283878D-BB61-46DA-9CE3-FBEBB854C179}" sibTransId="{CBDB43DC-6290-40BF-95EB-3463E52A3FF8}"/>
    <dgm:cxn modelId="{E4ECA2DA-3C42-41B2-8C24-05D10AB1444B}" type="presOf" srcId="{3CEC18E3-A447-4438-B5E6-5DDD56BCD7A6}" destId="{349F43A1-30A0-4414-8687-AF6560D86E1B}" srcOrd="0" destOrd="0" presId="urn:microsoft.com/office/officeart/2005/8/layout/process1"/>
    <dgm:cxn modelId="{C4AE0FDC-C15B-4664-8104-4B997150D297}" type="presOf" srcId="{514AAF9E-48AA-4FA8-8DFA-BB9E1B7759B3}" destId="{A2B44B4C-8D3A-4D58-BCE7-D47EDDB91E01}" srcOrd="0" destOrd="0" presId="urn:microsoft.com/office/officeart/2005/8/layout/process1"/>
    <dgm:cxn modelId="{72F43CE8-5D51-4E18-8787-5B91DB67282B}" srcId="{FF80C0E9-4BBB-4B30-BC23-66C80CAA4A35}" destId="{3CEC18E3-A447-4438-B5E6-5DDD56BCD7A6}" srcOrd="4" destOrd="0" parTransId="{4E9CFA4A-24F4-4E12-BC2C-785EBCE146B7}" sibTransId="{2ABF9A63-FC28-4E45-9922-62429B99BC61}"/>
    <dgm:cxn modelId="{177B4BE9-C29D-4323-B427-50B3C0701FD5}" type="presOf" srcId="{BB6EBFE8-BAF5-46E9-9F0F-756D37DA6C85}" destId="{EEC09AAC-FBFE-44C8-942A-716D5B339BF7}" srcOrd="0" destOrd="0" presId="urn:microsoft.com/office/officeart/2005/8/layout/process1"/>
    <dgm:cxn modelId="{C24531ED-2D0D-4DB1-9A63-DB45C49BD47C}" srcId="{FF80C0E9-4BBB-4B30-BC23-66C80CAA4A35}" destId="{C36F8C14-BCD6-4D20-B61B-50042A92035D}" srcOrd="8" destOrd="0" parTransId="{929FF801-0D34-4DA7-89F5-DA65295A3F19}" sibTransId="{8A5F3820-DEB1-4867-BED0-D41719453737}"/>
    <dgm:cxn modelId="{96DAB6EF-707E-4F54-832C-163A1032AACA}" srcId="{FF80C0E9-4BBB-4B30-BC23-66C80CAA4A35}" destId="{C245200E-BCC7-40F5-A377-4B6CE823EB34}" srcOrd="3" destOrd="0" parTransId="{313C96B7-28C9-40D9-8CA1-45D9D8741D6C}" sibTransId="{514AAF9E-48AA-4FA8-8DFA-BB9E1B7759B3}"/>
    <dgm:cxn modelId="{FCCD5C88-C662-4CDA-8C47-2C82ABE1B951}" type="presParOf" srcId="{B83926D0-0721-4C2A-9779-A217ECDCE13C}" destId="{A3ADA21B-3B55-4F0A-9557-7B3E0029CE14}" srcOrd="0" destOrd="0" presId="urn:microsoft.com/office/officeart/2005/8/layout/process1"/>
    <dgm:cxn modelId="{367E3903-E250-4B11-B6D5-A1D78AA074A4}" type="presParOf" srcId="{B83926D0-0721-4C2A-9779-A217ECDCE13C}" destId="{EEC09AAC-FBFE-44C8-942A-716D5B339BF7}" srcOrd="1" destOrd="0" presId="urn:microsoft.com/office/officeart/2005/8/layout/process1"/>
    <dgm:cxn modelId="{F674E2DB-7BD2-4BAE-B68A-B859CDE6C4E7}" type="presParOf" srcId="{EEC09AAC-FBFE-44C8-942A-716D5B339BF7}" destId="{93D996DA-93DC-4EF9-9261-E4D0E3508B98}" srcOrd="0" destOrd="0" presId="urn:microsoft.com/office/officeart/2005/8/layout/process1"/>
    <dgm:cxn modelId="{C5AB4528-3410-45E2-9A4E-C02AA3D4322D}" type="presParOf" srcId="{B83926D0-0721-4C2A-9779-A217ECDCE13C}" destId="{73AF0682-4B88-4EDF-B2F7-F969EB6F3CDF}" srcOrd="2" destOrd="0" presId="urn:microsoft.com/office/officeart/2005/8/layout/process1"/>
    <dgm:cxn modelId="{2BBF6303-EFF6-4D90-A287-71D1A2BD5235}" type="presParOf" srcId="{B83926D0-0721-4C2A-9779-A217ECDCE13C}" destId="{D587B307-3A11-4CEC-A314-AC0CCA1BE7F3}" srcOrd="3" destOrd="0" presId="urn:microsoft.com/office/officeart/2005/8/layout/process1"/>
    <dgm:cxn modelId="{5030B25B-4D69-4999-92DB-5C7E98C741EC}" type="presParOf" srcId="{D587B307-3A11-4CEC-A314-AC0CCA1BE7F3}" destId="{2A085F31-09A2-4D58-99B7-D9E730A76D41}" srcOrd="0" destOrd="0" presId="urn:microsoft.com/office/officeart/2005/8/layout/process1"/>
    <dgm:cxn modelId="{5F5F0621-6F58-4485-91AB-D7B91F4F08FF}" type="presParOf" srcId="{B83926D0-0721-4C2A-9779-A217ECDCE13C}" destId="{D3188C3A-99D0-42AA-AA06-3AB150D6D808}" srcOrd="4" destOrd="0" presId="urn:microsoft.com/office/officeart/2005/8/layout/process1"/>
    <dgm:cxn modelId="{830A41A0-C965-4D84-BA27-3414F5F973BE}" type="presParOf" srcId="{B83926D0-0721-4C2A-9779-A217ECDCE13C}" destId="{AB8A2635-6565-4F69-B799-B30660DBAA23}" srcOrd="5" destOrd="0" presId="urn:microsoft.com/office/officeart/2005/8/layout/process1"/>
    <dgm:cxn modelId="{8426AF60-5CE3-4F4E-BAA8-19BC6F5D2B33}" type="presParOf" srcId="{AB8A2635-6565-4F69-B799-B30660DBAA23}" destId="{FA2DEEC2-A8D0-4B68-B11E-5DAA251C15DB}" srcOrd="0" destOrd="0" presId="urn:microsoft.com/office/officeart/2005/8/layout/process1"/>
    <dgm:cxn modelId="{BA755F4E-D400-4562-B78F-C089CC90C508}" type="presParOf" srcId="{B83926D0-0721-4C2A-9779-A217ECDCE13C}" destId="{66E68C95-8320-4A00-8531-893850D6745F}" srcOrd="6" destOrd="0" presId="urn:microsoft.com/office/officeart/2005/8/layout/process1"/>
    <dgm:cxn modelId="{6D35BD4D-F03D-4A56-9F98-21EDE0CFC2AA}" type="presParOf" srcId="{B83926D0-0721-4C2A-9779-A217ECDCE13C}" destId="{A2B44B4C-8D3A-4D58-BCE7-D47EDDB91E01}" srcOrd="7" destOrd="0" presId="urn:microsoft.com/office/officeart/2005/8/layout/process1"/>
    <dgm:cxn modelId="{710019D3-6C35-48C4-AFA0-B7B9383C2439}" type="presParOf" srcId="{A2B44B4C-8D3A-4D58-BCE7-D47EDDB91E01}" destId="{87871793-B51D-4C64-86E7-ED4D316B3B09}" srcOrd="0" destOrd="0" presId="urn:microsoft.com/office/officeart/2005/8/layout/process1"/>
    <dgm:cxn modelId="{C8D1DFC2-E85C-44DC-9B07-1DB5360670B9}" type="presParOf" srcId="{B83926D0-0721-4C2A-9779-A217ECDCE13C}" destId="{349F43A1-30A0-4414-8687-AF6560D86E1B}" srcOrd="8" destOrd="0" presId="urn:microsoft.com/office/officeart/2005/8/layout/process1"/>
    <dgm:cxn modelId="{71EB56D0-F2D0-4E3D-B0E2-E13257CD974E}" type="presParOf" srcId="{B83926D0-0721-4C2A-9779-A217ECDCE13C}" destId="{76CBD5D7-D95A-47B6-AFE3-D035EA482C8E}" srcOrd="9" destOrd="0" presId="urn:microsoft.com/office/officeart/2005/8/layout/process1"/>
    <dgm:cxn modelId="{6C110A06-7E21-4E59-9688-29B617F502CE}" type="presParOf" srcId="{76CBD5D7-D95A-47B6-AFE3-D035EA482C8E}" destId="{B6D15D86-E145-4B3A-8542-3382DE912AF7}" srcOrd="0" destOrd="0" presId="urn:microsoft.com/office/officeart/2005/8/layout/process1"/>
    <dgm:cxn modelId="{36222CFB-B329-4918-9FFD-23A5C72E0A83}" type="presParOf" srcId="{B83926D0-0721-4C2A-9779-A217ECDCE13C}" destId="{7D740AC7-FDC2-4146-BBC5-0CBF24E740B9}" srcOrd="10" destOrd="0" presId="urn:microsoft.com/office/officeart/2005/8/layout/process1"/>
    <dgm:cxn modelId="{F95D3D94-24D5-4EA2-BD00-7B51D12BC124}" type="presParOf" srcId="{B83926D0-0721-4C2A-9779-A217ECDCE13C}" destId="{6F0F4E84-3E01-488D-82B3-A56858A9B369}" srcOrd="11" destOrd="0" presId="urn:microsoft.com/office/officeart/2005/8/layout/process1"/>
    <dgm:cxn modelId="{208D4ECE-A70C-4566-9431-6BBED9BD9861}" type="presParOf" srcId="{6F0F4E84-3E01-488D-82B3-A56858A9B369}" destId="{A983B7B1-2A46-43DF-9108-E1BEFD218215}" srcOrd="0" destOrd="0" presId="urn:microsoft.com/office/officeart/2005/8/layout/process1"/>
    <dgm:cxn modelId="{74926422-8A6C-42CD-8A17-006C291FD569}" type="presParOf" srcId="{B83926D0-0721-4C2A-9779-A217ECDCE13C}" destId="{5A31D21B-28CE-4D8A-9BA5-1CCF6EA3C68B}" srcOrd="12" destOrd="0" presId="urn:microsoft.com/office/officeart/2005/8/layout/process1"/>
    <dgm:cxn modelId="{DD03E0AF-0C80-4727-AE6F-6FC8CD8B3D56}" type="presParOf" srcId="{B83926D0-0721-4C2A-9779-A217ECDCE13C}" destId="{B1853EF9-80B0-4757-AA6D-6001C65259C9}" srcOrd="13" destOrd="0" presId="urn:microsoft.com/office/officeart/2005/8/layout/process1"/>
    <dgm:cxn modelId="{A01B7685-902B-48F5-8C70-42AF8DE4BC70}" type="presParOf" srcId="{B1853EF9-80B0-4757-AA6D-6001C65259C9}" destId="{A6063BC7-2FFD-4D4E-9AC9-ACB1C78A6001}" srcOrd="0" destOrd="0" presId="urn:microsoft.com/office/officeart/2005/8/layout/process1"/>
    <dgm:cxn modelId="{B2FCD80E-04C6-4CF1-B416-D957C09D8D3E}" type="presParOf" srcId="{B83926D0-0721-4C2A-9779-A217ECDCE13C}" destId="{E6E9F5F9-ADAA-4843-98E9-EE1A86B01FDE}" srcOrd="14" destOrd="0" presId="urn:microsoft.com/office/officeart/2005/8/layout/process1"/>
    <dgm:cxn modelId="{78484FC9-FD05-4588-8086-DAD229533C5E}" type="presParOf" srcId="{B83926D0-0721-4C2A-9779-A217ECDCE13C}" destId="{BA3FEF9B-014F-4C1B-8881-EA9A0E9A74EE}" srcOrd="15" destOrd="0" presId="urn:microsoft.com/office/officeart/2005/8/layout/process1"/>
    <dgm:cxn modelId="{738C1DFF-666C-4AA7-A1F4-2BBF2839A433}" type="presParOf" srcId="{BA3FEF9B-014F-4C1B-8881-EA9A0E9A74EE}" destId="{4A434CF7-B018-4397-A992-555DFE6B1445}" srcOrd="0" destOrd="0" presId="urn:microsoft.com/office/officeart/2005/8/layout/process1"/>
    <dgm:cxn modelId="{79037C3E-36AF-43F4-B4A3-A3DA5DEC630A}" type="presParOf" srcId="{B83926D0-0721-4C2A-9779-A217ECDCE13C}" destId="{1B07CA0F-2635-4BA7-92D3-468007E42696}" srcOrd="16" destOrd="0" presId="urn:microsoft.com/office/officeart/2005/8/layout/process1"/>
    <dgm:cxn modelId="{01110CDD-AD08-4604-B3B3-2F2B133DEF1C}" type="presParOf" srcId="{B83926D0-0721-4C2A-9779-A217ECDCE13C}" destId="{DD19E739-479B-4D55-9A4B-8B6F4E99F6E9}" srcOrd="17" destOrd="0" presId="urn:microsoft.com/office/officeart/2005/8/layout/process1"/>
    <dgm:cxn modelId="{CBAB030B-F6BE-46A0-874C-BEFA9E1FAA8C}" type="presParOf" srcId="{DD19E739-479B-4D55-9A4B-8B6F4E99F6E9}" destId="{523AD248-098E-426D-A638-3DA2A79D010E}" srcOrd="0" destOrd="0" presId="urn:microsoft.com/office/officeart/2005/8/layout/process1"/>
    <dgm:cxn modelId="{C9C5BC1F-941C-47E8-A6A4-17BD3FA11A94}" type="presParOf" srcId="{B83926D0-0721-4C2A-9779-A217ECDCE13C}" destId="{BEA2B7A9-3896-4E63-AEA3-C3C281CCE72E}" srcOrd="18" destOrd="0" presId="urn:microsoft.com/office/officeart/2005/8/layout/process1"/>
    <dgm:cxn modelId="{6CA6F700-4EF0-45C6-9529-80520AC2EADE}" type="presParOf" srcId="{B83926D0-0721-4C2A-9779-A217ECDCE13C}" destId="{10315BFF-250C-4DD9-9BEE-757C730DA685}" srcOrd="19" destOrd="0" presId="urn:microsoft.com/office/officeart/2005/8/layout/process1"/>
    <dgm:cxn modelId="{60A878BC-2007-4448-8FDB-11C9624C30A5}" type="presParOf" srcId="{10315BFF-250C-4DD9-9BEE-757C730DA685}" destId="{8F1B64DD-4D2E-4D51-883A-0122BB78F0A3}" srcOrd="0" destOrd="0" presId="urn:microsoft.com/office/officeart/2005/8/layout/process1"/>
    <dgm:cxn modelId="{FE96482B-6FCA-43AF-9DC0-12B00F3230BF}" type="presParOf" srcId="{B83926D0-0721-4C2A-9779-A217ECDCE13C}" destId="{218BAEC8-ED67-4306-AF11-832AD641D73C}" srcOrd="2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02C3E7-8BDF-4FE6-9FA5-2D0316926F5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/>
        </a:p>
      </dgm:t>
    </dgm:pt>
    <dgm:pt modelId="{1DFE6CAB-BE8E-41EF-A070-60C34732F830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/>
        </a:p>
      </dgm:t>
    </dgm:pt>
    <dgm:pt modelId="{FE33414C-155A-4621-B6C5-0B6F74F99BFD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/>
        </a:p>
      </dgm:t>
    </dgm:pt>
    <dgm:pt modelId="{156B7A4F-1464-4CFB-8A6A-572BEDBF397B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dgm:pt modelId="{6FF22EE4-1787-4F54-ADCF-D91D1B16261B}">
      <dgm:prSet phldrT="[Text]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B4B9B32E-486C-49B9-9447-968A689B9327}" type="sibTrans" cxnId="{04766773-8E7D-4132-AFB6-91C874F40CC2}">
      <dgm:prSet/>
      <dgm:spPr/>
      <dgm:t>
        <a:bodyPr/>
        <a:lstStyle/>
        <a:p>
          <a:endParaRPr lang="en-IL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1CDB8275-87AD-4786-AF94-A35116955559}" type="pres">
      <dgm:prSet presAssocID="{FE33414C-155A-4621-B6C5-0B6F74F99BFD}" presName="node" presStyleLbl="node1" presStyleIdx="0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0" presStyleCnt="5"/>
      <dgm:spPr/>
    </dgm:pt>
    <dgm:pt modelId="{49215DF0-C94D-4159-997D-389BB6E14EDA}" type="pres">
      <dgm:prSet presAssocID="{60E10D91-3B87-4D96-B547-12DB0A65BFDC}" presName="connectorText" presStyleLbl="sibTrans2D1" presStyleIdx="0" presStyleCnt="5"/>
      <dgm:spPr/>
    </dgm:pt>
    <dgm:pt modelId="{3BE51A65-1AC2-41AB-8577-044741C99638}" type="pres">
      <dgm:prSet presAssocID="{3402C3E7-8BDF-4FE6-9FA5-2D0316926F52}" presName="node" presStyleLbl="node1" presStyleIdx="1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1" presStyleCnt="5"/>
      <dgm:spPr/>
    </dgm:pt>
    <dgm:pt modelId="{4872C322-1182-4C25-9EEE-B7F33A8E2B39}" type="pres">
      <dgm:prSet presAssocID="{9C4EA5C5-AFA3-4B9F-AF13-1AE01F9F949F}" presName="connectorText" presStyleLbl="sibTrans2D1" presStyleIdx="1" presStyleCnt="5"/>
      <dgm:spPr/>
    </dgm:pt>
    <dgm:pt modelId="{E6638469-D3F9-430F-8CF9-FFD21285EC7D}" type="pres">
      <dgm:prSet presAssocID="{1DFE6CAB-BE8E-41EF-A070-60C34732F830}" presName="node" presStyleLbl="node1" presStyleIdx="2" presStyleCnt="6">
        <dgm:presLayoutVars>
          <dgm:bulletEnabled val="1"/>
        </dgm:presLayoutVars>
      </dgm:prSet>
      <dgm:spPr/>
    </dgm:pt>
    <dgm:pt modelId="{A02DB098-7B29-42D3-8530-2232BF49D70C}" type="pres">
      <dgm:prSet presAssocID="{00E44238-3A08-4E27-80B5-A0C39AD01C12}" presName="sibTrans" presStyleLbl="sibTrans2D1" presStyleIdx="2" presStyleCnt="5"/>
      <dgm:spPr/>
    </dgm:pt>
    <dgm:pt modelId="{D4FEF97B-BB1A-4500-BA47-C3D83397A821}" type="pres">
      <dgm:prSet presAssocID="{00E44238-3A08-4E27-80B5-A0C39AD01C12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B6069359-9D68-4C4A-A7CC-22B79A6E51DE}" type="pres">
      <dgm:prSet presAssocID="{6FF22EE4-1787-4F54-ADCF-D91D1B16261B}" presName="node" presStyleLbl="node1" presStyleIdx="4" presStyleCnt="6">
        <dgm:presLayoutVars>
          <dgm:bulletEnabled val="1"/>
        </dgm:presLayoutVars>
      </dgm:prSet>
      <dgm:spPr/>
    </dgm:pt>
    <dgm:pt modelId="{29FE8452-E451-4279-AD7E-3083C01C74E9}" type="pres">
      <dgm:prSet presAssocID="{B4B9B32E-486C-49B9-9447-968A689B9327}" presName="sibTrans" presStyleLbl="sibTrans2D1" presStyleIdx="4" presStyleCnt="5"/>
      <dgm:spPr/>
    </dgm:pt>
    <dgm:pt modelId="{A6ED205F-83E5-4B04-86B8-CF18090FBC04}" type="pres">
      <dgm:prSet presAssocID="{B4B9B32E-486C-49B9-9447-968A689B9327}" presName="connectorText" presStyleLbl="sibTrans2D1" presStyleIdx="4" presStyleCnt="5"/>
      <dgm:spPr/>
    </dgm:pt>
    <dgm:pt modelId="{88E57735-705C-4D7D-98E2-03C0980FADDA}" type="pres">
      <dgm:prSet presAssocID="{156B7A4F-1464-4CFB-8A6A-572BEDBF397B}" presName="node" presStyleLbl="node1" presStyleIdx="5" presStyleCnt="6">
        <dgm:presLayoutVars>
          <dgm:bulletEnabled val="1"/>
        </dgm:presLayoutVars>
      </dgm:prSet>
      <dgm:spPr/>
    </dgm:pt>
  </dgm:ptLst>
  <dgm:cxnLst>
    <dgm:cxn modelId="{BC396010-EC70-4BEB-A59D-BC9DB224049A}" type="presOf" srcId="{60E10D91-3B87-4D96-B547-12DB0A65BFDC}" destId="{49215DF0-C94D-4159-997D-389BB6E14EDA}" srcOrd="1" destOrd="0" presId="urn:microsoft.com/office/officeart/2005/8/layout/process1"/>
    <dgm:cxn modelId="{8F2F6A15-2AC6-48C0-AED4-541A1A68F1A3}" type="presOf" srcId="{FE33414C-155A-4621-B6C5-0B6F74F99BFD}" destId="{1CDB8275-87AD-4786-AF94-A35116955559}" srcOrd="0" destOrd="0" presId="urn:microsoft.com/office/officeart/2005/8/layout/process1"/>
    <dgm:cxn modelId="{0165F21A-B651-47AE-B1D4-D7834BC61355}" type="presOf" srcId="{9C4EA5C5-AFA3-4B9F-AF13-1AE01F9F949F}" destId="{4872C322-1182-4C25-9EEE-B7F33A8E2B39}" srcOrd="1" destOrd="0" presId="urn:microsoft.com/office/officeart/2005/8/layout/process1"/>
    <dgm:cxn modelId="{C9F6A31B-A5AB-4C8A-97C3-8C7C29FE64C6}" type="presOf" srcId="{00E44238-3A08-4E27-80B5-A0C39AD01C12}" destId="{A02DB098-7B29-42D3-8530-2232BF49D70C}" srcOrd="0" destOrd="0" presId="urn:microsoft.com/office/officeart/2005/8/layout/process1"/>
    <dgm:cxn modelId="{6A3F1E27-AD97-4701-A545-E08ED0EB4A9E}" srcId="{EEB64352-BBA6-4AD8-8B58-96AD41D31B3E}" destId="{3402C3E7-8BDF-4FE6-9FA5-2D0316926F52}" srcOrd="1" destOrd="0" parTransId="{2A0BD2D6-400B-414A-84B8-D1563AFE9E88}" sibTransId="{9C4EA5C5-AFA3-4B9F-AF13-1AE01F9F949F}"/>
    <dgm:cxn modelId="{DACFB627-C921-4788-AEE5-95CEFE0CC466}" type="presOf" srcId="{60E10D91-3B87-4D96-B547-12DB0A65BFDC}" destId="{3F62F37F-DB12-474B-B9A3-F9228E5A4993}" srcOrd="0" destOrd="0" presId="urn:microsoft.com/office/officeart/2005/8/layout/process1"/>
    <dgm:cxn modelId="{040F5534-AE5D-458F-9279-0AE21388DA3C}" type="presOf" srcId="{00E44238-3A08-4E27-80B5-A0C39AD01C12}" destId="{D4FEF97B-BB1A-4500-BA47-C3D83397A821}" srcOrd="1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7CE8135D-DDA6-41B7-A4CB-EB74306ACD68}" type="presOf" srcId="{D92484C3-9CBF-418D-8FA9-E1DB4A2F391C}" destId="{A60C7226-F66E-4532-A603-87E7170192BF}" srcOrd="1" destOrd="0" presId="urn:microsoft.com/office/officeart/2005/8/layout/process1"/>
    <dgm:cxn modelId="{261B6B48-5930-4D4D-836B-5985A39988E9}" type="presOf" srcId="{1DFE6CAB-BE8E-41EF-A070-60C34732F830}" destId="{E6638469-D3F9-430F-8CF9-FFD21285EC7D}" srcOrd="0" destOrd="0" presId="urn:microsoft.com/office/officeart/2005/8/layout/process1"/>
    <dgm:cxn modelId="{71AC5A4C-CF79-4AA8-8A10-81388A898653}" srcId="{EEB64352-BBA6-4AD8-8B58-96AD41D31B3E}" destId="{156B7A4F-1464-4CFB-8A6A-572BEDBF397B}" srcOrd="5" destOrd="0" parTransId="{A018CFAC-01BA-4375-BC1F-ECA1BEB6DB8A}" sibTransId="{FA7D2090-AC8F-4C25-8B5A-DFEFAAD73308}"/>
    <dgm:cxn modelId="{04766773-8E7D-4132-AFB6-91C874F40CC2}" srcId="{EEB64352-BBA6-4AD8-8B58-96AD41D31B3E}" destId="{6FF22EE4-1787-4F54-ADCF-D91D1B16261B}" srcOrd="4" destOrd="0" parTransId="{BD6CBC8A-5F14-4F13-8010-8C7D54E5741F}" sibTransId="{B4B9B32E-486C-49B9-9447-968A689B9327}"/>
    <dgm:cxn modelId="{AF8C9056-A562-461C-80AB-AFBB96E6068D}" type="presOf" srcId="{6FF22EE4-1787-4F54-ADCF-D91D1B16261B}" destId="{B6069359-9D68-4C4A-A7CC-22B79A6E51DE}" srcOrd="0" destOrd="0" presId="urn:microsoft.com/office/officeart/2005/8/layout/process1"/>
    <dgm:cxn modelId="{17479F56-F41C-482D-BA09-C32D5255F2FA}" type="presOf" srcId="{B4B9B32E-486C-49B9-9447-968A689B9327}" destId="{A6ED205F-83E5-4B04-86B8-CF18090FBC04}" srcOrd="1" destOrd="0" presId="urn:microsoft.com/office/officeart/2005/8/layout/process1"/>
    <dgm:cxn modelId="{F5958659-5ECA-452D-80D1-CE1160AD3868}" type="presOf" srcId="{D92484C3-9CBF-418D-8FA9-E1DB4A2F391C}" destId="{4647D7D1-AF01-4682-960D-4FBF0A0891E4}" srcOrd="0" destOrd="0" presId="urn:microsoft.com/office/officeart/2005/8/layout/process1"/>
    <dgm:cxn modelId="{35319F7D-063E-4173-99B4-CCBCAEE68C93}" srcId="{EEB64352-BBA6-4AD8-8B58-96AD41D31B3E}" destId="{1DFE6CAB-BE8E-41EF-A070-60C34732F830}" srcOrd="2" destOrd="0" parTransId="{4BBF6CDD-0EF7-4592-B04A-EB0B29AEF7D7}" sibTransId="{00E44238-3A08-4E27-80B5-A0C39AD01C12}"/>
    <dgm:cxn modelId="{7C57CCAC-D2F8-4C1F-8739-951703502DA1}" type="presOf" srcId="{156B7A4F-1464-4CFB-8A6A-572BEDBF397B}" destId="{88E57735-705C-4D7D-98E2-03C0980FADDA}" srcOrd="0" destOrd="0" presId="urn:microsoft.com/office/officeart/2005/8/layout/process1"/>
    <dgm:cxn modelId="{A17BBBBE-84B3-4921-BAA3-5EB587C78BD0}" srcId="{EEB64352-BBA6-4AD8-8B58-96AD41D31B3E}" destId="{FE33414C-155A-4621-B6C5-0B6F74F99BFD}" srcOrd="0" destOrd="0" parTransId="{1DB56467-AD50-470C-8167-80093E12505A}" sibTransId="{60E10D91-3B87-4D96-B547-12DB0A65BFDC}"/>
    <dgm:cxn modelId="{9B7BEFE2-68F9-43DB-9D97-8940109A4CFD}" type="presOf" srcId="{9C4EA5C5-AFA3-4B9F-AF13-1AE01F9F949F}" destId="{18C9B985-A480-4B8B-9CF9-FE996E7E4071}" srcOrd="0" destOrd="0" presId="urn:microsoft.com/office/officeart/2005/8/layout/process1"/>
    <dgm:cxn modelId="{71CB1EE3-7BE1-462A-BC4E-587D852474B1}" type="presOf" srcId="{DBAA5AA3-5B7A-498B-BDD1-A4069450BC02}" destId="{686F3227-B913-45A9-B70A-53A123F63095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96F282F2-31D4-442F-8326-9E51CC5AE0A1}" type="presOf" srcId="{3402C3E7-8BDF-4FE6-9FA5-2D0316926F52}" destId="{3BE51A65-1AC2-41AB-8577-044741C99638}" srcOrd="0" destOrd="0" presId="urn:microsoft.com/office/officeart/2005/8/layout/process1"/>
    <dgm:cxn modelId="{B86EBDF6-C9CE-409D-A16D-E8CB424CBA3F}" type="presOf" srcId="{B4B9B32E-486C-49B9-9447-968A689B9327}" destId="{29FE8452-E451-4279-AD7E-3083C01C74E9}" srcOrd="0" destOrd="0" presId="urn:microsoft.com/office/officeart/2005/8/layout/process1"/>
    <dgm:cxn modelId="{F14428F9-19B5-4909-B300-D0F508C30E81}" type="presParOf" srcId="{09A90F91-868B-4DE2-98E7-D231013C8A23}" destId="{1CDB8275-87AD-4786-AF94-A35116955559}" srcOrd="0" destOrd="0" presId="urn:microsoft.com/office/officeart/2005/8/layout/process1"/>
    <dgm:cxn modelId="{C0CFAF02-962C-4D12-97DE-163B6A43710C}" type="presParOf" srcId="{09A90F91-868B-4DE2-98E7-D231013C8A23}" destId="{3F62F37F-DB12-474B-B9A3-F9228E5A4993}" srcOrd="1" destOrd="0" presId="urn:microsoft.com/office/officeart/2005/8/layout/process1"/>
    <dgm:cxn modelId="{1FFC5CCF-923A-4AF3-882F-D50D6D0C7035}" type="presParOf" srcId="{3F62F37F-DB12-474B-B9A3-F9228E5A4993}" destId="{49215DF0-C94D-4159-997D-389BB6E14EDA}" srcOrd="0" destOrd="0" presId="urn:microsoft.com/office/officeart/2005/8/layout/process1"/>
    <dgm:cxn modelId="{DC8EC51A-6516-4CC7-91A5-24C17868E8B8}" type="presParOf" srcId="{09A90F91-868B-4DE2-98E7-D231013C8A23}" destId="{3BE51A65-1AC2-41AB-8577-044741C99638}" srcOrd="2" destOrd="0" presId="urn:microsoft.com/office/officeart/2005/8/layout/process1"/>
    <dgm:cxn modelId="{F9B8E348-FCDC-4930-9555-9C1D94C071E4}" type="presParOf" srcId="{09A90F91-868B-4DE2-98E7-D231013C8A23}" destId="{18C9B985-A480-4B8B-9CF9-FE996E7E4071}" srcOrd="3" destOrd="0" presId="urn:microsoft.com/office/officeart/2005/8/layout/process1"/>
    <dgm:cxn modelId="{2650FDB7-7E25-44D3-B138-927C876EB377}" type="presParOf" srcId="{18C9B985-A480-4B8B-9CF9-FE996E7E4071}" destId="{4872C322-1182-4C25-9EEE-B7F33A8E2B39}" srcOrd="0" destOrd="0" presId="urn:microsoft.com/office/officeart/2005/8/layout/process1"/>
    <dgm:cxn modelId="{0FEF8604-3960-47FD-915A-A20A2C883AFF}" type="presParOf" srcId="{09A90F91-868B-4DE2-98E7-D231013C8A23}" destId="{E6638469-D3F9-430F-8CF9-FFD21285EC7D}" srcOrd="4" destOrd="0" presId="urn:microsoft.com/office/officeart/2005/8/layout/process1"/>
    <dgm:cxn modelId="{F6A03582-E000-4919-B3B9-3B23A14AC567}" type="presParOf" srcId="{09A90F91-868B-4DE2-98E7-D231013C8A23}" destId="{A02DB098-7B29-42D3-8530-2232BF49D70C}" srcOrd="5" destOrd="0" presId="urn:microsoft.com/office/officeart/2005/8/layout/process1"/>
    <dgm:cxn modelId="{D862DC11-6AFE-4D1F-9ED1-9F213ED1124F}" type="presParOf" srcId="{A02DB098-7B29-42D3-8530-2232BF49D70C}" destId="{D4FEF97B-BB1A-4500-BA47-C3D83397A821}" srcOrd="0" destOrd="0" presId="urn:microsoft.com/office/officeart/2005/8/layout/process1"/>
    <dgm:cxn modelId="{2FB35174-4D2A-4453-A522-FAB2FE73DC49}" type="presParOf" srcId="{09A90F91-868B-4DE2-98E7-D231013C8A23}" destId="{686F3227-B913-45A9-B70A-53A123F63095}" srcOrd="6" destOrd="0" presId="urn:microsoft.com/office/officeart/2005/8/layout/process1"/>
    <dgm:cxn modelId="{61841908-3E72-4400-8513-7A7C3E4B2941}" type="presParOf" srcId="{09A90F91-868B-4DE2-98E7-D231013C8A23}" destId="{4647D7D1-AF01-4682-960D-4FBF0A0891E4}" srcOrd="7" destOrd="0" presId="urn:microsoft.com/office/officeart/2005/8/layout/process1"/>
    <dgm:cxn modelId="{53CC4CA5-21FA-4C76-A282-5A11A5E16236}" type="presParOf" srcId="{4647D7D1-AF01-4682-960D-4FBF0A0891E4}" destId="{A60C7226-F66E-4532-A603-87E7170192BF}" srcOrd="0" destOrd="0" presId="urn:microsoft.com/office/officeart/2005/8/layout/process1"/>
    <dgm:cxn modelId="{72011758-9404-4B31-A1E8-68781FC5819D}" type="presParOf" srcId="{09A90F91-868B-4DE2-98E7-D231013C8A23}" destId="{B6069359-9D68-4C4A-A7CC-22B79A6E51DE}" srcOrd="8" destOrd="0" presId="urn:microsoft.com/office/officeart/2005/8/layout/process1"/>
    <dgm:cxn modelId="{FF495994-0962-4926-B22B-E04D28397460}" type="presParOf" srcId="{09A90F91-868B-4DE2-98E7-D231013C8A23}" destId="{29FE8452-E451-4279-AD7E-3083C01C74E9}" srcOrd="9" destOrd="0" presId="urn:microsoft.com/office/officeart/2005/8/layout/process1"/>
    <dgm:cxn modelId="{31A8DCA6-45CC-434E-869A-DBCD5B2687C3}" type="presParOf" srcId="{29FE8452-E451-4279-AD7E-3083C01C74E9}" destId="{A6ED205F-83E5-4B04-86B8-CF18090FBC04}" srcOrd="0" destOrd="0" presId="urn:microsoft.com/office/officeart/2005/8/layout/process1"/>
    <dgm:cxn modelId="{0041E9CA-0B4A-4807-8650-BED39E7E1ADF}" type="presParOf" srcId="{09A90F91-868B-4DE2-98E7-D231013C8A23}" destId="{88E57735-705C-4D7D-98E2-03C0980FADD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3402C3E7-8BDF-4FE6-9FA5-2D0316926F5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3402C3E7-8BDF-4FE6-9FA5-2D0316926F52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𝑎</a:t>
              </a:r>
              <a:endParaRPr lang="en-IL" dirty="0"/>
            </a:p>
          </dgm:t>
        </dgm:pt>
      </mc:Fallback>
    </mc:AlternateConten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DFE6CAB-BE8E-41EF-A070-60C34732F83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DFE6CAB-BE8E-41EF-A070-60C34732F830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𝑏</a:t>
              </a:r>
              <a:endParaRPr lang="en-IL" dirty="0"/>
            </a:p>
          </dgm:t>
        </dgm:pt>
      </mc:Fallback>
    </mc:AlternateConten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FE33414C-155A-4621-B6C5-0B6F74F99BF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FE33414C-155A-4621-B6C5-0B6F74F99BFD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𝑐</a:t>
              </a:r>
              <a:endParaRPr lang="en-IL" dirty="0"/>
            </a:p>
          </dgm:t>
        </dgm:pt>
      </mc:Fallback>
    </mc:AlternateConten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 dirty="0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56B7A4F-1464-4CFB-8A6A-572BEDBF397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56B7A4F-1464-4CFB-8A6A-572BEDBF397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𝑒</a:t>
              </a:r>
              <a:endParaRPr lang="en-IL" dirty="0"/>
            </a:p>
          </dgm:t>
        </dgm:pt>
      </mc:Fallback>
    </mc:AlternateConten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6FF22EE4-1787-4F54-ADCF-D91D1B16261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6FF22EE4-1787-4F54-ADCF-D91D1B16261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𝑑</a:t>
              </a:r>
              <a:endParaRPr lang="en-IL" dirty="0"/>
            </a:p>
          </dgm:t>
        </dgm:pt>
      </mc:Fallback>
    </mc:AlternateContent>
    <dgm:pt modelId="{B4B9B32E-486C-49B9-9447-968A689B9327}" type="sibTrans" cxnId="{04766773-8E7D-4132-AFB6-91C874F40CC2}">
      <dgm:prSet/>
      <dgm:spPr/>
      <dgm:t>
        <a:bodyPr/>
        <a:lstStyle/>
        <a:p>
          <a:endParaRPr lang="en-IL" dirty="0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5"/>
      <dgm:spPr/>
    </dgm:pt>
    <dgm:pt modelId="{4872C322-1182-4C25-9EEE-B7F33A8E2B39}" type="pres">
      <dgm:prSet presAssocID="{9C4EA5C5-AFA3-4B9F-AF13-1AE01F9F949F}" presName="connectorText" presStyleLbl="sibTrans2D1" presStyleIdx="0" presStyleCnt="5"/>
      <dgm:spPr/>
    </dgm:pt>
    <dgm:pt modelId="{E6638469-D3F9-430F-8CF9-FFD21285EC7D}" type="pres">
      <dgm:prSet presAssocID="{1DFE6CAB-BE8E-41EF-A070-60C34732F830}" presName="node" presStyleLbl="node1" presStyleIdx="1" presStyleCnt="6">
        <dgm:presLayoutVars>
          <dgm:bulletEnabled val="1"/>
        </dgm:presLayoutVars>
      </dgm:prSet>
      <dgm:spPr/>
    </dgm:pt>
    <dgm:pt modelId="{A02DB098-7B29-42D3-8530-2232BF49D70C}" type="pres">
      <dgm:prSet presAssocID="{00E44238-3A08-4E27-80B5-A0C39AD01C12}" presName="sibTrans" presStyleLbl="sibTrans2D1" presStyleIdx="1" presStyleCnt="5"/>
      <dgm:spPr/>
    </dgm:pt>
    <dgm:pt modelId="{D4FEF97B-BB1A-4500-BA47-C3D83397A821}" type="pres">
      <dgm:prSet presAssocID="{00E44238-3A08-4E27-80B5-A0C39AD01C12}" presName="connectorText" presStyleLbl="sibTrans2D1" presStyleIdx="1" presStyleCnt="5"/>
      <dgm:spPr/>
    </dgm:pt>
    <dgm:pt modelId="{1CDB8275-87AD-4786-AF94-A35116955559}" type="pres">
      <dgm:prSet presAssocID="{FE33414C-155A-4621-B6C5-0B6F74F99BFD}" presName="node" presStyleLbl="node1" presStyleIdx="2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2" presStyleCnt="5"/>
      <dgm:spPr/>
    </dgm:pt>
    <dgm:pt modelId="{49215DF0-C94D-4159-997D-389BB6E14EDA}" type="pres">
      <dgm:prSet presAssocID="{60E10D91-3B87-4D96-B547-12DB0A65BFDC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B6069359-9D68-4C4A-A7CC-22B79A6E51DE}" type="pres">
      <dgm:prSet presAssocID="{6FF22EE4-1787-4F54-ADCF-D91D1B16261B}" presName="node" presStyleLbl="node1" presStyleIdx="4" presStyleCnt="6">
        <dgm:presLayoutVars>
          <dgm:bulletEnabled val="1"/>
        </dgm:presLayoutVars>
      </dgm:prSet>
      <dgm:spPr/>
    </dgm:pt>
    <dgm:pt modelId="{29FE8452-E451-4279-AD7E-3083C01C74E9}" type="pres">
      <dgm:prSet presAssocID="{B4B9B32E-486C-49B9-9447-968A689B9327}" presName="sibTrans" presStyleLbl="sibTrans2D1" presStyleIdx="4" presStyleCnt="5"/>
      <dgm:spPr/>
    </dgm:pt>
    <dgm:pt modelId="{A6ED205F-83E5-4B04-86B8-CF18090FBC04}" type="pres">
      <dgm:prSet presAssocID="{B4B9B32E-486C-49B9-9447-968A689B9327}" presName="connectorText" presStyleLbl="sibTrans2D1" presStyleIdx="4" presStyleCnt="5"/>
      <dgm:spPr/>
    </dgm:pt>
    <dgm:pt modelId="{88E57735-705C-4D7D-98E2-03C0980FADDA}" type="pres">
      <dgm:prSet presAssocID="{156B7A4F-1464-4CFB-8A6A-572BEDBF397B}" presName="node" presStyleLbl="node1" presStyleIdx="5" presStyleCnt="6">
        <dgm:presLayoutVars>
          <dgm:bulletEnabled val="1"/>
        </dgm:presLayoutVars>
      </dgm:prSet>
      <dgm:spPr/>
    </dgm:pt>
  </dgm:ptLst>
  <dgm:cxnLst>
    <dgm:cxn modelId="{9034200F-4307-4BD1-8B4D-4856F4B68F5E}" type="presOf" srcId="{00E44238-3A08-4E27-80B5-A0C39AD01C12}" destId="{D4FEF97B-BB1A-4500-BA47-C3D83397A821}" srcOrd="1" destOrd="0" presId="urn:microsoft.com/office/officeart/2005/8/layout/process1"/>
    <dgm:cxn modelId="{1011971E-CD45-496D-BDED-A07D3C045E60}" type="presOf" srcId="{D92484C3-9CBF-418D-8FA9-E1DB4A2F391C}" destId="{4647D7D1-AF01-4682-960D-4FBF0A0891E4}" srcOrd="0" destOrd="0" presId="urn:microsoft.com/office/officeart/2005/8/layout/process1"/>
    <dgm:cxn modelId="{095DE123-6954-4EA4-B0CA-919427AEC0DB}" type="presOf" srcId="{156B7A4F-1464-4CFB-8A6A-572BEDBF397B}" destId="{88E57735-705C-4D7D-98E2-03C0980FADDA}" srcOrd="0" destOrd="0" presId="urn:microsoft.com/office/officeart/2005/8/layout/process1"/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E9B46633-F9A8-4F89-88DE-F0A91C4D6566}" type="presOf" srcId="{1DFE6CAB-BE8E-41EF-A070-60C34732F830}" destId="{E6638469-D3F9-430F-8CF9-FFD21285EC7D}" srcOrd="0" destOrd="0" presId="urn:microsoft.com/office/officeart/2005/8/layout/process1"/>
    <dgm:cxn modelId="{28726635-ECE1-448E-9F24-99D972F73078}" type="presOf" srcId="{60E10D91-3B87-4D96-B547-12DB0A65BFDC}" destId="{49215DF0-C94D-4159-997D-389BB6E14EDA}" srcOrd="1" destOrd="0" presId="urn:microsoft.com/office/officeart/2005/8/layout/process1"/>
    <dgm:cxn modelId="{1B139C3B-A994-4BFD-B71B-6FFA4E3B7F7F}" type="presOf" srcId="{B4B9B32E-486C-49B9-9447-968A689B9327}" destId="{A6ED205F-83E5-4B04-86B8-CF18090FBC04}" srcOrd="1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4C87B53C-C3A7-4B0E-B141-4A9F48EE47DC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5" destOrd="0" parTransId="{A018CFAC-01BA-4375-BC1F-ECA1BEB6DB8A}" sibTransId="{FA7D2090-AC8F-4C25-8B5A-DFEFAAD73308}"/>
    <dgm:cxn modelId="{04766773-8E7D-4132-AFB6-91C874F40CC2}" srcId="{EEB64352-BBA6-4AD8-8B58-96AD41D31B3E}" destId="{6FF22EE4-1787-4F54-ADCF-D91D1B16261B}" srcOrd="4" destOrd="0" parTransId="{BD6CBC8A-5F14-4F13-8010-8C7D54E5741F}" sibTransId="{B4B9B32E-486C-49B9-9447-968A689B9327}"/>
    <dgm:cxn modelId="{0BB43155-367B-485F-A995-94C8B8173DA1}" type="presOf" srcId="{9C4EA5C5-AFA3-4B9F-AF13-1AE01F9F949F}" destId="{4872C322-1182-4C25-9EEE-B7F33A8E2B39}" srcOrd="1" destOrd="0" presId="urn:microsoft.com/office/officeart/2005/8/layout/process1"/>
    <dgm:cxn modelId="{42B98959-B716-479D-9183-25A1CE07C9EF}" type="presOf" srcId="{00E44238-3A08-4E27-80B5-A0C39AD01C12}" destId="{A02DB098-7B29-42D3-8530-2232BF49D70C}" srcOrd="0" destOrd="0" presId="urn:microsoft.com/office/officeart/2005/8/layout/process1"/>
    <dgm:cxn modelId="{35319F7D-063E-4173-99B4-CCBCAEE68C93}" srcId="{EEB64352-BBA6-4AD8-8B58-96AD41D31B3E}" destId="{1DFE6CAB-BE8E-41EF-A070-60C34732F830}" srcOrd="1" destOrd="0" parTransId="{4BBF6CDD-0EF7-4592-B04A-EB0B29AEF7D7}" sibTransId="{00E44238-3A08-4E27-80B5-A0C39AD01C12}"/>
    <dgm:cxn modelId="{25ECA8A8-ACD9-411E-BD5D-6642DB3992E9}" type="presOf" srcId="{DBAA5AA3-5B7A-498B-BDD1-A4069450BC02}" destId="{686F3227-B913-45A9-B70A-53A123F63095}" srcOrd="0" destOrd="0" presId="urn:microsoft.com/office/officeart/2005/8/layout/process1"/>
    <dgm:cxn modelId="{696013A9-9DCC-4D0D-8323-8C63C588163C}" type="presOf" srcId="{B4B9B32E-486C-49B9-9447-968A689B9327}" destId="{29FE8452-E451-4279-AD7E-3083C01C74E9}" srcOrd="0" destOrd="0" presId="urn:microsoft.com/office/officeart/2005/8/layout/process1"/>
    <dgm:cxn modelId="{0F9ECEBD-3428-4D70-8BFB-217BC55D1FB5}" type="presOf" srcId="{6FF22EE4-1787-4F54-ADCF-D91D1B16261B}" destId="{B6069359-9D68-4C4A-A7CC-22B79A6E51DE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2A9FDBF-2897-45E2-B286-82139A6FDAA1}" type="presOf" srcId="{D92484C3-9CBF-418D-8FA9-E1DB4A2F391C}" destId="{A60C7226-F66E-4532-A603-87E7170192BF}" srcOrd="1" destOrd="0" presId="urn:microsoft.com/office/officeart/2005/8/layout/process1"/>
    <dgm:cxn modelId="{21F216DF-5004-4157-B6F6-18633383EB38}" type="presOf" srcId="{60E10D91-3B87-4D96-B547-12DB0A65BFDC}" destId="{3F62F37F-DB12-474B-B9A3-F9228E5A4993}" srcOrd="0" destOrd="0" presId="urn:microsoft.com/office/officeart/2005/8/layout/process1"/>
    <dgm:cxn modelId="{680BF7E4-EAD7-42F3-9B99-476D98CCBC69}" type="presOf" srcId="{3402C3E7-8BDF-4FE6-9FA5-2D0316926F52}" destId="{3BE51A65-1AC2-41AB-8577-044741C99638}" srcOrd="0" destOrd="0" presId="urn:microsoft.com/office/officeart/2005/8/layout/process1"/>
    <dgm:cxn modelId="{68EC24E8-EFB1-479D-BA33-CD7FEDE10DC1}" type="presOf" srcId="{9C4EA5C5-AFA3-4B9F-AF13-1AE01F9F949F}" destId="{18C9B985-A480-4B8B-9CF9-FE996E7E4071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EB8631FB-D3A9-4A0A-8679-0A9B11DB55E1}" type="presParOf" srcId="{09A90F91-868B-4DE2-98E7-D231013C8A23}" destId="{3BE51A65-1AC2-41AB-8577-044741C99638}" srcOrd="0" destOrd="0" presId="urn:microsoft.com/office/officeart/2005/8/layout/process1"/>
    <dgm:cxn modelId="{9DF1452D-616E-4BA4-81CA-4ECB34DA3E26}" type="presParOf" srcId="{09A90F91-868B-4DE2-98E7-D231013C8A23}" destId="{18C9B985-A480-4B8B-9CF9-FE996E7E4071}" srcOrd="1" destOrd="0" presId="urn:microsoft.com/office/officeart/2005/8/layout/process1"/>
    <dgm:cxn modelId="{DC3FC00B-B331-4273-9645-722BA970FAAD}" type="presParOf" srcId="{18C9B985-A480-4B8B-9CF9-FE996E7E4071}" destId="{4872C322-1182-4C25-9EEE-B7F33A8E2B39}" srcOrd="0" destOrd="0" presId="urn:microsoft.com/office/officeart/2005/8/layout/process1"/>
    <dgm:cxn modelId="{AA6F50E8-08CB-4B5D-BEA4-C923C7E7BBD6}" type="presParOf" srcId="{09A90F91-868B-4DE2-98E7-D231013C8A23}" destId="{E6638469-D3F9-430F-8CF9-FFD21285EC7D}" srcOrd="2" destOrd="0" presId="urn:microsoft.com/office/officeart/2005/8/layout/process1"/>
    <dgm:cxn modelId="{3A50D565-C65F-415E-88AB-3FAB80BA2EF3}" type="presParOf" srcId="{09A90F91-868B-4DE2-98E7-D231013C8A23}" destId="{A02DB098-7B29-42D3-8530-2232BF49D70C}" srcOrd="3" destOrd="0" presId="urn:microsoft.com/office/officeart/2005/8/layout/process1"/>
    <dgm:cxn modelId="{DCEF80E9-E57E-465F-826A-FC9CAA6C56A2}" type="presParOf" srcId="{A02DB098-7B29-42D3-8530-2232BF49D70C}" destId="{D4FEF97B-BB1A-4500-BA47-C3D83397A821}" srcOrd="0" destOrd="0" presId="urn:microsoft.com/office/officeart/2005/8/layout/process1"/>
    <dgm:cxn modelId="{E1EF4A84-46CD-4FA2-BD5E-EEEEBF19DAD5}" type="presParOf" srcId="{09A90F91-868B-4DE2-98E7-D231013C8A23}" destId="{1CDB8275-87AD-4786-AF94-A35116955559}" srcOrd="4" destOrd="0" presId="urn:microsoft.com/office/officeart/2005/8/layout/process1"/>
    <dgm:cxn modelId="{B7BC3466-1FC0-46E0-B738-78CB66711321}" type="presParOf" srcId="{09A90F91-868B-4DE2-98E7-D231013C8A23}" destId="{3F62F37F-DB12-474B-B9A3-F9228E5A4993}" srcOrd="5" destOrd="0" presId="urn:microsoft.com/office/officeart/2005/8/layout/process1"/>
    <dgm:cxn modelId="{F8BDCCF8-13A1-4D14-B8BB-DE74A6EF04B6}" type="presParOf" srcId="{3F62F37F-DB12-474B-B9A3-F9228E5A4993}" destId="{49215DF0-C94D-4159-997D-389BB6E14EDA}" srcOrd="0" destOrd="0" presId="urn:microsoft.com/office/officeart/2005/8/layout/process1"/>
    <dgm:cxn modelId="{A886E8E9-7CA9-4EDA-A1E8-5F4AF104FEF3}" type="presParOf" srcId="{09A90F91-868B-4DE2-98E7-D231013C8A23}" destId="{686F3227-B913-45A9-B70A-53A123F63095}" srcOrd="6" destOrd="0" presId="urn:microsoft.com/office/officeart/2005/8/layout/process1"/>
    <dgm:cxn modelId="{E322D750-4495-4C20-93D4-91FC479413AD}" type="presParOf" srcId="{09A90F91-868B-4DE2-98E7-D231013C8A23}" destId="{4647D7D1-AF01-4682-960D-4FBF0A0891E4}" srcOrd="7" destOrd="0" presId="urn:microsoft.com/office/officeart/2005/8/layout/process1"/>
    <dgm:cxn modelId="{21AC2F5E-C3E2-430C-A629-8B648A6FA415}" type="presParOf" srcId="{4647D7D1-AF01-4682-960D-4FBF0A0891E4}" destId="{A60C7226-F66E-4532-A603-87E7170192BF}" srcOrd="0" destOrd="0" presId="urn:microsoft.com/office/officeart/2005/8/layout/process1"/>
    <dgm:cxn modelId="{F5234E61-596F-448C-8E56-CB07C493F895}" type="presParOf" srcId="{09A90F91-868B-4DE2-98E7-D231013C8A23}" destId="{B6069359-9D68-4C4A-A7CC-22B79A6E51DE}" srcOrd="8" destOrd="0" presId="urn:microsoft.com/office/officeart/2005/8/layout/process1"/>
    <dgm:cxn modelId="{1AB24CBB-9D48-4420-8A32-626EA76CA861}" type="presParOf" srcId="{09A90F91-868B-4DE2-98E7-D231013C8A23}" destId="{29FE8452-E451-4279-AD7E-3083C01C74E9}" srcOrd="9" destOrd="0" presId="urn:microsoft.com/office/officeart/2005/8/layout/process1"/>
    <dgm:cxn modelId="{2EC1F653-24B6-4CF6-BC72-83303F4EE6B0}" type="presParOf" srcId="{29FE8452-E451-4279-AD7E-3083C01C74E9}" destId="{A6ED205F-83E5-4B04-86B8-CF18090FBC04}" srcOrd="0" destOrd="0" presId="urn:microsoft.com/office/officeart/2005/8/layout/process1"/>
    <dgm:cxn modelId="{4737C75B-41A6-4EAB-8C5D-1DDD1E7E706A}" type="presParOf" srcId="{09A90F91-868B-4DE2-98E7-D231013C8A23}" destId="{88E57735-705C-4D7D-98E2-03C0980FADD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02C3E7-8BDF-4FE6-9FA5-2D0316926F5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/>
        </a:p>
      </dgm:t>
    </dgm:pt>
    <dgm:pt modelId="{1DFE6CAB-BE8E-41EF-A070-60C34732F830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/>
        </a:p>
      </dgm:t>
    </dgm:pt>
    <dgm:pt modelId="{FE33414C-155A-4621-B6C5-0B6F74F99BFD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/>
        </a:p>
      </dgm:t>
    </dgm:pt>
    <dgm:pt modelId="{156B7A4F-1464-4CFB-8A6A-572BEDBF397B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/>
        </a:p>
      </dgm:t>
    </dgm:pt>
    <dgm:pt modelId="{6FF22EE4-1787-4F54-ADCF-D91D1B16261B}">
      <dgm:prSet phldrT="[Text]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B4B9B32E-486C-49B9-9447-968A689B9327}" type="sibTrans" cxnId="{04766773-8E7D-4132-AFB6-91C874F40CC2}">
      <dgm:prSet/>
      <dgm:spPr/>
      <dgm:t>
        <a:bodyPr/>
        <a:lstStyle/>
        <a:p>
          <a:endParaRPr lang="en-IL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5"/>
      <dgm:spPr/>
    </dgm:pt>
    <dgm:pt modelId="{4872C322-1182-4C25-9EEE-B7F33A8E2B39}" type="pres">
      <dgm:prSet presAssocID="{9C4EA5C5-AFA3-4B9F-AF13-1AE01F9F949F}" presName="connectorText" presStyleLbl="sibTrans2D1" presStyleIdx="0" presStyleCnt="5"/>
      <dgm:spPr/>
    </dgm:pt>
    <dgm:pt modelId="{E6638469-D3F9-430F-8CF9-FFD21285EC7D}" type="pres">
      <dgm:prSet presAssocID="{1DFE6CAB-BE8E-41EF-A070-60C34732F830}" presName="node" presStyleLbl="node1" presStyleIdx="1" presStyleCnt="6">
        <dgm:presLayoutVars>
          <dgm:bulletEnabled val="1"/>
        </dgm:presLayoutVars>
      </dgm:prSet>
      <dgm:spPr/>
    </dgm:pt>
    <dgm:pt modelId="{A02DB098-7B29-42D3-8530-2232BF49D70C}" type="pres">
      <dgm:prSet presAssocID="{00E44238-3A08-4E27-80B5-A0C39AD01C12}" presName="sibTrans" presStyleLbl="sibTrans2D1" presStyleIdx="1" presStyleCnt="5"/>
      <dgm:spPr/>
    </dgm:pt>
    <dgm:pt modelId="{D4FEF97B-BB1A-4500-BA47-C3D83397A821}" type="pres">
      <dgm:prSet presAssocID="{00E44238-3A08-4E27-80B5-A0C39AD01C12}" presName="connectorText" presStyleLbl="sibTrans2D1" presStyleIdx="1" presStyleCnt="5"/>
      <dgm:spPr/>
    </dgm:pt>
    <dgm:pt modelId="{1CDB8275-87AD-4786-AF94-A35116955559}" type="pres">
      <dgm:prSet presAssocID="{FE33414C-155A-4621-B6C5-0B6F74F99BFD}" presName="node" presStyleLbl="node1" presStyleIdx="2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2" presStyleCnt="5"/>
      <dgm:spPr/>
    </dgm:pt>
    <dgm:pt modelId="{49215DF0-C94D-4159-997D-389BB6E14EDA}" type="pres">
      <dgm:prSet presAssocID="{60E10D91-3B87-4D96-B547-12DB0A65BFDC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B6069359-9D68-4C4A-A7CC-22B79A6E51DE}" type="pres">
      <dgm:prSet presAssocID="{6FF22EE4-1787-4F54-ADCF-D91D1B16261B}" presName="node" presStyleLbl="node1" presStyleIdx="4" presStyleCnt="6">
        <dgm:presLayoutVars>
          <dgm:bulletEnabled val="1"/>
        </dgm:presLayoutVars>
      </dgm:prSet>
      <dgm:spPr/>
    </dgm:pt>
    <dgm:pt modelId="{29FE8452-E451-4279-AD7E-3083C01C74E9}" type="pres">
      <dgm:prSet presAssocID="{B4B9B32E-486C-49B9-9447-968A689B9327}" presName="sibTrans" presStyleLbl="sibTrans2D1" presStyleIdx="4" presStyleCnt="5"/>
      <dgm:spPr/>
    </dgm:pt>
    <dgm:pt modelId="{A6ED205F-83E5-4B04-86B8-CF18090FBC04}" type="pres">
      <dgm:prSet presAssocID="{B4B9B32E-486C-49B9-9447-968A689B9327}" presName="connectorText" presStyleLbl="sibTrans2D1" presStyleIdx="4" presStyleCnt="5"/>
      <dgm:spPr/>
    </dgm:pt>
    <dgm:pt modelId="{88E57735-705C-4D7D-98E2-03C0980FADDA}" type="pres">
      <dgm:prSet presAssocID="{156B7A4F-1464-4CFB-8A6A-572BEDBF397B}" presName="node" presStyleLbl="node1" presStyleIdx="5" presStyleCnt="6">
        <dgm:presLayoutVars>
          <dgm:bulletEnabled val="1"/>
        </dgm:presLayoutVars>
      </dgm:prSet>
      <dgm:spPr/>
    </dgm:pt>
  </dgm:ptLst>
  <dgm:cxnLst>
    <dgm:cxn modelId="{9034200F-4307-4BD1-8B4D-4856F4B68F5E}" type="presOf" srcId="{00E44238-3A08-4E27-80B5-A0C39AD01C12}" destId="{D4FEF97B-BB1A-4500-BA47-C3D83397A821}" srcOrd="1" destOrd="0" presId="urn:microsoft.com/office/officeart/2005/8/layout/process1"/>
    <dgm:cxn modelId="{1011971E-CD45-496D-BDED-A07D3C045E60}" type="presOf" srcId="{D92484C3-9CBF-418D-8FA9-E1DB4A2F391C}" destId="{4647D7D1-AF01-4682-960D-4FBF0A0891E4}" srcOrd="0" destOrd="0" presId="urn:microsoft.com/office/officeart/2005/8/layout/process1"/>
    <dgm:cxn modelId="{095DE123-6954-4EA4-B0CA-919427AEC0DB}" type="presOf" srcId="{156B7A4F-1464-4CFB-8A6A-572BEDBF397B}" destId="{88E57735-705C-4D7D-98E2-03C0980FADDA}" srcOrd="0" destOrd="0" presId="urn:microsoft.com/office/officeart/2005/8/layout/process1"/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E9B46633-F9A8-4F89-88DE-F0A91C4D6566}" type="presOf" srcId="{1DFE6CAB-BE8E-41EF-A070-60C34732F830}" destId="{E6638469-D3F9-430F-8CF9-FFD21285EC7D}" srcOrd="0" destOrd="0" presId="urn:microsoft.com/office/officeart/2005/8/layout/process1"/>
    <dgm:cxn modelId="{28726635-ECE1-448E-9F24-99D972F73078}" type="presOf" srcId="{60E10D91-3B87-4D96-B547-12DB0A65BFDC}" destId="{49215DF0-C94D-4159-997D-389BB6E14EDA}" srcOrd="1" destOrd="0" presId="urn:microsoft.com/office/officeart/2005/8/layout/process1"/>
    <dgm:cxn modelId="{1B139C3B-A994-4BFD-B71B-6FFA4E3B7F7F}" type="presOf" srcId="{B4B9B32E-486C-49B9-9447-968A689B9327}" destId="{A6ED205F-83E5-4B04-86B8-CF18090FBC04}" srcOrd="1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4C87B53C-C3A7-4B0E-B141-4A9F48EE47DC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5" destOrd="0" parTransId="{A018CFAC-01BA-4375-BC1F-ECA1BEB6DB8A}" sibTransId="{FA7D2090-AC8F-4C25-8B5A-DFEFAAD73308}"/>
    <dgm:cxn modelId="{04766773-8E7D-4132-AFB6-91C874F40CC2}" srcId="{EEB64352-BBA6-4AD8-8B58-96AD41D31B3E}" destId="{6FF22EE4-1787-4F54-ADCF-D91D1B16261B}" srcOrd="4" destOrd="0" parTransId="{BD6CBC8A-5F14-4F13-8010-8C7D54E5741F}" sibTransId="{B4B9B32E-486C-49B9-9447-968A689B9327}"/>
    <dgm:cxn modelId="{0BB43155-367B-485F-A995-94C8B8173DA1}" type="presOf" srcId="{9C4EA5C5-AFA3-4B9F-AF13-1AE01F9F949F}" destId="{4872C322-1182-4C25-9EEE-B7F33A8E2B39}" srcOrd="1" destOrd="0" presId="urn:microsoft.com/office/officeart/2005/8/layout/process1"/>
    <dgm:cxn modelId="{42B98959-B716-479D-9183-25A1CE07C9EF}" type="presOf" srcId="{00E44238-3A08-4E27-80B5-A0C39AD01C12}" destId="{A02DB098-7B29-42D3-8530-2232BF49D70C}" srcOrd="0" destOrd="0" presId="urn:microsoft.com/office/officeart/2005/8/layout/process1"/>
    <dgm:cxn modelId="{35319F7D-063E-4173-99B4-CCBCAEE68C93}" srcId="{EEB64352-BBA6-4AD8-8B58-96AD41D31B3E}" destId="{1DFE6CAB-BE8E-41EF-A070-60C34732F830}" srcOrd="1" destOrd="0" parTransId="{4BBF6CDD-0EF7-4592-B04A-EB0B29AEF7D7}" sibTransId="{00E44238-3A08-4E27-80B5-A0C39AD01C12}"/>
    <dgm:cxn modelId="{25ECA8A8-ACD9-411E-BD5D-6642DB3992E9}" type="presOf" srcId="{DBAA5AA3-5B7A-498B-BDD1-A4069450BC02}" destId="{686F3227-B913-45A9-B70A-53A123F63095}" srcOrd="0" destOrd="0" presId="urn:microsoft.com/office/officeart/2005/8/layout/process1"/>
    <dgm:cxn modelId="{696013A9-9DCC-4D0D-8323-8C63C588163C}" type="presOf" srcId="{B4B9B32E-486C-49B9-9447-968A689B9327}" destId="{29FE8452-E451-4279-AD7E-3083C01C74E9}" srcOrd="0" destOrd="0" presId="urn:microsoft.com/office/officeart/2005/8/layout/process1"/>
    <dgm:cxn modelId="{0F9ECEBD-3428-4D70-8BFB-217BC55D1FB5}" type="presOf" srcId="{6FF22EE4-1787-4F54-ADCF-D91D1B16261B}" destId="{B6069359-9D68-4C4A-A7CC-22B79A6E51DE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2A9FDBF-2897-45E2-B286-82139A6FDAA1}" type="presOf" srcId="{D92484C3-9CBF-418D-8FA9-E1DB4A2F391C}" destId="{A60C7226-F66E-4532-A603-87E7170192BF}" srcOrd="1" destOrd="0" presId="urn:microsoft.com/office/officeart/2005/8/layout/process1"/>
    <dgm:cxn modelId="{21F216DF-5004-4157-B6F6-18633383EB38}" type="presOf" srcId="{60E10D91-3B87-4D96-B547-12DB0A65BFDC}" destId="{3F62F37F-DB12-474B-B9A3-F9228E5A4993}" srcOrd="0" destOrd="0" presId="urn:microsoft.com/office/officeart/2005/8/layout/process1"/>
    <dgm:cxn modelId="{680BF7E4-EAD7-42F3-9B99-476D98CCBC69}" type="presOf" srcId="{3402C3E7-8BDF-4FE6-9FA5-2D0316926F52}" destId="{3BE51A65-1AC2-41AB-8577-044741C99638}" srcOrd="0" destOrd="0" presId="urn:microsoft.com/office/officeart/2005/8/layout/process1"/>
    <dgm:cxn modelId="{68EC24E8-EFB1-479D-BA33-CD7FEDE10DC1}" type="presOf" srcId="{9C4EA5C5-AFA3-4B9F-AF13-1AE01F9F949F}" destId="{18C9B985-A480-4B8B-9CF9-FE996E7E4071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EB8631FB-D3A9-4A0A-8679-0A9B11DB55E1}" type="presParOf" srcId="{09A90F91-868B-4DE2-98E7-D231013C8A23}" destId="{3BE51A65-1AC2-41AB-8577-044741C99638}" srcOrd="0" destOrd="0" presId="urn:microsoft.com/office/officeart/2005/8/layout/process1"/>
    <dgm:cxn modelId="{9DF1452D-616E-4BA4-81CA-4ECB34DA3E26}" type="presParOf" srcId="{09A90F91-868B-4DE2-98E7-D231013C8A23}" destId="{18C9B985-A480-4B8B-9CF9-FE996E7E4071}" srcOrd="1" destOrd="0" presId="urn:microsoft.com/office/officeart/2005/8/layout/process1"/>
    <dgm:cxn modelId="{DC3FC00B-B331-4273-9645-722BA970FAAD}" type="presParOf" srcId="{18C9B985-A480-4B8B-9CF9-FE996E7E4071}" destId="{4872C322-1182-4C25-9EEE-B7F33A8E2B39}" srcOrd="0" destOrd="0" presId="urn:microsoft.com/office/officeart/2005/8/layout/process1"/>
    <dgm:cxn modelId="{AA6F50E8-08CB-4B5D-BEA4-C923C7E7BBD6}" type="presParOf" srcId="{09A90F91-868B-4DE2-98E7-D231013C8A23}" destId="{E6638469-D3F9-430F-8CF9-FFD21285EC7D}" srcOrd="2" destOrd="0" presId="urn:microsoft.com/office/officeart/2005/8/layout/process1"/>
    <dgm:cxn modelId="{3A50D565-C65F-415E-88AB-3FAB80BA2EF3}" type="presParOf" srcId="{09A90F91-868B-4DE2-98E7-D231013C8A23}" destId="{A02DB098-7B29-42D3-8530-2232BF49D70C}" srcOrd="3" destOrd="0" presId="urn:microsoft.com/office/officeart/2005/8/layout/process1"/>
    <dgm:cxn modelId="{DCEF80E9-E57E-465F-826A-FC9CAA6C56A2}" type="presParOf" srcId="{A02DB098-7B29-42D3-8530-2232BF49D70C}" destId="{D4FEF97B-BB1A-4500-BA47-C3D83397A821}" srcOrd="0" destOrd="0" presId="urn:microsoft.com/office/officeart/2005/8/layout/process1"/>
    <dgm:cxn modelId="{E1EF4A84-46CD-4FA2-BD5E-EEEEBF19DAD5}" type="presParOf" srcId="{09A90F91-868B-4DE2-98E7-D231013C8A23}" destId="{1CDB8275-87AD-4786-AF94-A35116955559}" srcOrd="4" destOrd="0" presId="urn:microsoft.com/office/officeart/2005/8/layout/process1"/>
    <dgm:cxn modelId="{B7BC3466-1FC0-46E0-B738-78CB66711321}" type="presParOf" srcId="{09A90F91-868B-4DE2-98E7-D231013C8A23}" destId="{3F62F37F-DB12-474B-B9A3-F9228E5A4993}" srcOrd="5" destOrd="0" presId="urn:microsoft.com/office/officeart/2005/8/layout/process1"/>
    <dgm:cxn modelId="{F8BDCCF8-13A1-4D14-B8BB-DE74A6EF04B6}" type="presParOf" srcId="{3F62F37F-DB12-474B-B9A3-F9228E5A4993}" destId="{49215DF0-C94D-4159-997D-389BB6E14EDA}" srcOrd="0" destOrd="0" presId="urn:microsoft.com/office/officeart/2005/8/layout/process1"/>
    <dgm:cxn modelId="{A886E8E9-7CA9-4EDA-A1E8-5F4AF104FEF3}" type="presParOf" srcId="{09A90F91-868B-4DE2-98E7-D231013C8A23}" destId="{686F3227-B913-45A9-B70A-53A123F63095}" srcOrd="6" destOrd="0" presId="urn:microsoft.com/office/officeart/2005/8/layout/process1"/>
    <dgm:cxn modelId="{E322D750-4495-4C20-93D4-91FC479413AD}" type="presParOf" srcId="{09A90F91-868B-4DE2-98E7-D231013C8A23}" destId="{4647D7D1-AF01-4682-960D-4FBF0A0891E4}" srcOrd="7" destOrd="0" presId="urn:microsoft.com/office/officeart/2005/8/layout/process1"/>
    <dgm:cxn modelId="{21AC2F5E-C3E2-430C-A629-8B648A6FA415}" type="presParOf" srcId="{4647D7D1-AF01-4682-960D-4FBF0A0891E4}" destId="{A60C7226-F66E-4532-A603-87E7170192BF}" srcOrd="0" destOrd="0" presId="urn:microsoft.com/office/officeart/2005/8/layout/process1"/>
    <dgm:cxn modelId="{F5234E61-596F-448C-8E56-CB07C493F895}" type="presParOf" srcId="{09A90F91-868B-4DE2-98E7-D231013C8A23}" destId="{B6069359-9D68-4C4A-A7CC-22B79A6E51DE}" srcOrd="8" destOrd="0" presId="urn:microsoft.com/office/officeart/2005/8/layout/process1"/>
    <dgm:cxn modelId="{1AB24CBB-9D48-4420-8A32-626EA76CA861}" type="presParOf" srcId="{09A90F91-868B-4DE2-98E7-D231013C8A23}" destId="{29FE8452-E451-4279-AD7E-3083C01C74E9}" srcOrd="9" destOrd="0" presId="urn:microsoft.com/office/officeart/2005/8/layout/process1"/>
    <dgm:cxn modelId="{2EC1F653-24B6-4CF6-BC72-83303F4EE6B0}" type="presParOf" srcId="{29FE8452-E451-4279-AD7E-3083C01C74E9}" destId="{A6ED205F-83E5-4B04-86B8-CF18090FBC04}" srcOrd="0" destOrd="0" presId="urn:microsoft.com/office/officeart/2005/8/layout/process1"/>
    <dgm:cxn modelId="{4737C75B-41A6-4EAB-8C5D-1DDD1E7E706A}" type="presParOf" srcId="{09A90F91-868B-4DE2-98E7-D231013C8A23}" destId="{88E57735-705C-4D7D-98E2-03C0980FADD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3402C3E7-8BDF-4FE6-9FA5-2D0316926F5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3402C3E7-8BDF-4FE6-9FA5-2D0316926F52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𝑎</a:t>
              </a:r>
              <a:endParaRPr lang="en-IL" dirty="0"/>
            </a:p>
          </dgm:t>
        </dgm:pt>
      </mc:Fallback>
    </mc:AlternateConten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DFE6CAB-BE8E-41EF-A070-60C34732F83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DFE6CAB-BE8E-41EF-A070-60C34732F830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𝑏</a:t>
              </a:r>
              <a:endParaRPr lang="en-IL" dirty="0"/>
            </a:p>
          </dgm:t>
        </dgm:pt>
      </mc:Fallback>
    </mc:AlternateConten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FE33414C-155A-4621-B6C5-0B6F74F99BF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FE33414C-155A-4621-B6C5-0B6F74F99BFD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𝑐</a:t>
              </a:r>
              <a:endParaRPr lang="en-IL" dirty="0"/>
            </a:p>
          </dgm:t>
        </dgm:pt>
      </mc:Fallback>
    </mc:AlternateConten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 dirty="0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156B7A4F-1464-4CFB-8A6A-572BEDBF397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56B7A4F-1464-4CFB-8A6A-572BEDBF397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𝑒</a:t>
              </a:r>
              <a:endParaRPr lang="en-IL" dirty="0"/>
            </a:p>
          </dgm:t>
        </dgm:pt>
      </mc:Fallback>
    </mc:AlternateConten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6FF22EE4-1787-4F54-ADCF-D91D1B16261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6FF22EE4-1787-4F54-ADCF-D91D1B16261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𝑑</a:t>
              </a:r>
              <a:endParaRPr lang="en-IL" dirty="0"/>
            </a:p>
          </dgm:t>
        </dgm:pt>
      </mc:Fallback>
    </mc:AlternateContent>
    <dgm:pt modelId="{B4B9B32E-486C-49B9-9447-968A689B9327}" type="sibTrans" cxnId="{04766773-8E7D-4132-AFB6-91C874F40CC2}">
      <dgm:prSet/>
      <dgm:spPr/>
      <dgm:t>
        <a:bodyPr/>
        <a:lstStyle/>
        <a:p>
          <a:endParaRPr lang="en-IL" dirty="0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5"/>
      <dgm:spPr/>
    </dgm:pt>
    <dgm:pt modelId="{4872C322-1182-4C25-9EEE-B7F33A8E2B39}" type="pres">
      <dgm:prSet presAssocID="{9C4EA5C5-AFA3-4B9F-AF13-1AE01F9F949F}" presName="connectorText" presStyleLbl="sibTrans2D1" presStyleIdx="0" presStyleCnt="5"/>
      <dgm:spPr/>
    </dgm:pt>
    <dgm:pt modelId="{E6638469-D3F9-430F-8CF9-FFD21285EC7D}" type="pres">
      <dgm:prSet presAssocID="{1DFE6CAB-BE8E-41EF-A070-60C34732F830}" presName="node" presStyleLbl="node1" presStyleIdx="1" presStyleCnt="6">
        <dgm:presLayoutVars>
          <dgm:bulletEnabled val="1"/>
        </dgm:presLayoutVars>
      </dgm:prSet>
      <dgm:spPr/>
    </dgm:pt>
    <dgm:pt modelId="{50F2BCE7-76FD-4EC6-89B9-ADB61BACC5DA}" type="pres">
      <dgm:prSet presAssocID="{00E44238-3A08-4E27-80B5-A0C39AD01C12}" presName="sibTrans" presStyleLbl="sibTrans2D1" presStyleIdx="1" presStyleCnt="5"/>
      <dgm:spPr/>
    </dgm:pt>
    <dgm:pt modelId="{E2DBFCB5-4DEF-4753-8682-927EE2CCB3E4}" type="pres">
      <dgm:prSet presAssocID="{00E44238-3A08-4E27-80B5-A0C39AD01C12}" presName="connectorText" presStyleLbl="sibTrans2D1" presStyleIdx="1" presStyleCnt="5"/>
      <dgm:spPr/>
    </dgm:pt>
    <dgm:pt modelId="{1CDB8275-87AD-4786-AF94-A35116955559}" type="pres">
      <dgm:prSet presAssocID="{FE33414C-155A-4621-B6C5-0B6F74F99BFD}" presName="node" presStyleLbl="node1" presStyleIdx="2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2" presStyleCnt="5"/>
      <dgm:spPr/>
    </dgm:pt>
    <dgm:pt modelId="{49215DF0-C94D-4159-997D-389BB6E14EDA}" type="pres">
      <dgm:prSet presAssocID="{60E10D91-3B87-4D96-B547-12DB0A65BFDC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88E57735-705C-4D7D-98E2-03C0980FADDA}" type="pres">
      <dgm:prSet presAssocID="{156B7A4F-1464-4CFB-8A6A-572BEDBF397B}" presName="node" presStyleLbl="node1" presStyleIdx="4" presStyleCnt="6">
        <dgm:presLayoutVars>
          <dgm:bulletEnabled val="1"/>
        </dgm:presLayoutVars>
      </dgm:prSet>
      <dgm:spPr/>
    </dgm:pt>
    <dgm:pt modelId="{20356563-47D1-47DB-9A94-9139756524F4}" type="pres">
      <dgm:prSet presAssocID="{FA7D2090-AC8F-4C25-8B5A-DFEFAAD73308}" presName="sibTrans" presStyleLbl="sibTrans2D1" presStyleIdx="4" presStyleCnt="5"/>
      <dgm:spPr/>
    </dgm:pt>
    <dgm:pt modelId="{AB14F8D1-819F-4BC7-9674-693931DC315B}" type="pres">
      <dgm:prSet presAssocID="{FA7D2090-AC8F-4C25-8B5A-DFEFAAD73308}" presName="connectorText" presStyleLbl="sibTrans2D1" presStyleIdx="4" presStyleCnt="5"/>
      <dgm:spPr/>
    </dgm:pt>
    <dgm:pt modelId="{B6069359-9D68-4C4A-A7CC-22B79A6E51DE}" type="pres">
      <dgm:prSet presAssocID="{6FF22EE4-1787-4F54-ADCF-D91D1B16261B}" presName="node" presStyleLbl="node1" presStyleIdx="5" presStyleCnt="6">
        <dgm:presLayoutVars>
          <dgm:bulletEnabled val="1"/>
        </dgm:presLayoutVars>
      </dgm:prSet>
      <dgm:spPr/>
    </dgm:pt>
  </dgm:ptLst>
  <dgm:cxnLst>
    <dgm:cxn modelId="{BB17C505-ECDE-4BBE-98BD-695A03CF5078}" type="presOf" srcId="{3402C3E7-8BDF-4FE6-9FA5-2D0316926F52}" destId="{3BE51A65-1AC2-41AB-8577-044741C99638}" srcOrd="0" destOrd="0" presId="urn:microsoft.com/office/officeart/2005/8/layout/process1"/>
    <dgm:cxn modelId="{292D0723-1550-4A45-97FE-769217E3CB57}" type="presOf" srcId="{1DFE6CAB-BE8E-41EF-A070-60C34732F830}" destId="{E6638469-D3F9-430F-8CF9-FFD21285EC7D}" srcOrd="0" destOrd="0" presId="urn:microsoft.com/office/officeart/2005/8/layout/process1"/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3CC8463C-04BD-4429-A981-BFA62558AF7D}" type="presOf" srcId="{156B7A4F-1464-4CFB-8A6A-572BEDBF397B}" destId="{88E57735-705C-4D7D-98E2-03C0980FADDA}" srcOrd="0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4A7EC73D-47CA-41E9-860F-C35D0F6F022C}" type="presOf" srcId="{6FF22EE4-1787-4F54-ADCF-D91D1B16261B}" destId="{B6069359-9D68-4C4A-A7CC-22B79A6E51DE}" srcOrd="0" destOrd="0" presId="urn:microsoft.com/office/officeart/2005/8/layout/process1"/>
    <dgm:cxn modelId="{53C45A3E-8257-46B4-B5D7-E76416AB1D40}" type="presOf" srcId="{9C4EA5C5-AFA3-4B9F-AF13-1AE01F9F949F}" destId="{18C9B985-A480-4B8B-9CF9-FE996E7E4071}" srcOrd="0" destOrd="0" presId="urn:microsoft.com/office/officeart/2005/8/layout/process1"/>
    <dgm:cxn modelId="{2BED885F-345C-41C1-965A-9FAD41363ED3}" type="presOf" srcId="{DBAA5AA3-5B7A-498B-BDD1-A4069450BC02}" destId="{686F3227-B913-45A9-B70A-53A123F63095}" srcOrd="0" destOrd="0" presId="urn:microsoft.com/office/officeart/2005/8/layout/process1"/>
    <dgm:cxn modelId="{71AC5A4C-CF79-4AA8-8A10-81388A898653}" srcId="{EEB64352-BBA6-4AD8-8B58-96AD41D31B3E}" destId="{156B7A4F-1464-4CFB-8A6A-572BEDBF397B}" srcOrd="4" destOrd="0" parTransId="{A018CFAC-01BA-4375-BC1F-ECA1BEB6DB8A}" sibTransId="{FA7D2090-AC8F-4C25-8B5A-DFEFAAD73308}"/>
    <dgm:cxn modelId="{5304936D-78D6-402D-BF44-7DC3F2FC35B9}" type="presOf" srcId="{D92484C3-9CBF-418D-8FA9-E1DB4A2F391C}" destId="{A60C7226-F66E-4532-A603-87E7170192BF}" srcOrd="1" destOrd="0" presId="urn:microsoft.com/office/officeart/2005/8/layout/process1"/>
    <dgm:cxn modelId="{F5A4CD52-4DDC-48BC-B4E9-303B549D449F}" type="presOf" srcId="{D92484C3-9CBF-418D-8FA9-E1DB4A2F391C}" destId="{4647D7D1-AF01-4682-960D-4FBF0A0891E4}" srcOrd="0" destOrd="0" presId="urn:microsoft.com/office/officeart/2005/8/layout/process1"/>
    <dgm:cxn modelId="{04766773-8E7D-4132-AFB6-91C874F40CC2}" srcId="{EEB64352-BBA6-4AD8-8B58-96AD41D31B3E}" destId="{6FF22EE4-1787-4F54-ADCF-D91D1B16261B}" srcOrd="5" destOrd="0" parTransId="{BD6CBC8A-5F14-4F13-8010-8C7D54E5741F}" sibTransId="{B4B9B32E-486C-49B9-9447-968A689B9327}"/>
    <dgm:cxn modelId="{00B47B59-1D67-4101-ADC9-38461B74FC6D}" type="presOf" srcId="{FA7D2090-AC8F-4C25-8B5A-DFEFAAD73308}" destId="{AB14F8D1-819F-4BC7-9674-693931DC315B}" srcOrd="1" destOrd="0" presId="urn:microsoft.com/office/officeart/2005/8/layout/process1"/>
    <dgm:cxn modelId="{605F997B-2E6D-4370-AA2B-7130C69930A6}" type="presOf" srcId="{9C4EA5C5-AFA3-4B9F-AF13-1AE01F9F949F}" destId="{4872C322-1182-4C25-9EEE-B7F33A8E2B39}" srcOrd="1" destOrd="0" presId="urn:microsoft.com/office/officeart/2005/8/layout/process1"/>
    <dgm:cxn modelId="{35319F7D-063E-4173-99B4-CCBCAEE68C93}" srcId="{EEB64352-BBA6-4AD8-8B58-96AD41D31B3E}" destId="{1DFE6CAB-BE8E-41EF-A070-60C34732F830}" srcOrd="1" destOrd="0" parTransId="{4BBF6CDD-0EF7-4592-B04A-EB0B29AEF7D7}" sibTransId="{00E44238-3A08-4E27-80B5-A0C39AD01C12}"/>
    <dgm:cxn modelId="{536D7E8E-4013-4DA2-AA0A-148C5A71A30A}" type="presOf" srcId="{FA7D2090-AC8F-4C25-8B5A-DFEFAAD73308}" destId="{20356563-47D1-47DB-9A94-9139756524F4}" srcOrd="0" destOrd="0" presId="urn:microsoft.com/office/officeart/2005/8/layout/process1"/>
    <dgm:cxn modelId="{C7EA45A5-9176-4CBA-BF8C-9D5C79125B28}" type="presOf" srcId="{00E44238-3A08-4E27-80B5-A0C39AD01C12}" destId="{E2DBFCB5-4DEF-4753-8682-927EE2CCB3E4}" srcOrd="1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6D6C64C4-D297-49FF-B9C4-D5D3425B0DF3}" type="presOf" srcId="{60E10D91-3B87-4D96-B547-12DB0A65BFDC}" destId="{49215DF0-C94D-4159-997D-389BB6E14EDA}" srcOrd="1" destOrd="0" presId="urn:microsoft.com/office/officeart/2005/8/layout/process1"/>
    <dgm:cxn modelId="{52249DD7-C13A-4F59-AFF6-4B788383D3E6}" type="presOf" srcId="{60E10D91-3B87-4D96-B547-12DB0A65BFDC}" destId="{3F62F37F-DB12-474B-B9A3-F9228E5A4993}" srcOrd="0" destOrd="0" presId="urn:microsoft.com/office/officeart/2005/8/layout/process1"/>
    <dgm:cxn modelId="{62EF8EE5-4F0A-40B7-8E89-80D7C2D35B55}" type="presOf" srcId="{00E44238-3A08-4E27-80B5-A0C39AD01C12}" destId="{50F2BCE7-76FD-4EC6-89B9-ADB61BACC5DA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81DF35FF-5CEC-423E-8A48-D528C2EE6322}" type="presOf" srcId="{FE33414C-155A-4621-B6C5-0B6F74F99BFD}" destId="{1CDB8275-87AD-4786-AF94-A35116955559}" srcOrd="0" destOrd="0" presId="urn:microsoft.com/office/officeart/2005/8/layout/process1"/>
    <dgm:cxn modelId="{3D1AAF76-EE3C-467A-9767-8F2895EA1DE6}" type="presParOf" srcId="{09A90F91-868B-4DE2-98E7-D231013C8A23}" destId="{3BE51A65-1AC2-41AB-8577-044741C99638}" srcOrd="0" destOrd="0" presId="urn:microsoft.com/office/officeart/2005/8/layout/process1"/>
    <dgm:cxn modelId="{0E521D30-358B-4D69-9EFB-D9B5299DEC62}" type="presParOf" srcId="{09A90F91-868B-4DE2-98E7-D231013C8A23}" destId="{18C9B985-A480-4B8B-9CF9-FE996E7E4071}" srcOrd="1" destOrd="0" presId="urn:microsoft.com/office/officeart/2005/8/layout/process1"/>
    <dgm:cxn modelId="{F2563561-B391-4569-8BC6-E2CE3DC9B422}" type="presParOf" srcId="{18C9B985-A480-4B8B-9CF9-FE996E7E4071}" destId="{4872C322-1182-4C25-9EEE-B7F33A8E2B39}" srcOrd="0" destOrd="0" presId="urn:microsoft.com/office/officeart/2005/8/layout/process1"/>
    <dgm:cxn modelId="{0F2B7935-CAEA-4120-8F29-33CAF6F4A424}" type="presParOf" srcId="{09A90F91-868B-4DE2-98E7-D231013C8A23}" destId="{E6638469-D3F9-430F-8CF9-FFD21285EC7D}" srcOrd="2" destOrd="0" presId="urn:microsoft.com/office/officeart/2005/8/layout/process1"/>
    <dgm:cxn modelId="{DBE71FCC-6B0B-4616-9344-AA823AEA1E83}" type="presParOf" srcId="{09A90F91-868B-4DE2-98E7-D231013C8A23}" destId="{50F2BCE7-76FD-4EC6-89B9-ADB61BACC5DA}" srcOrd="3" destOrd="0" presId="urn:microsoft.com/office/officeart/2005/8/layout/process1"/>
    <dgm:cxn modelId="{32681D48-2CA5-4EF5-BFE1-64D3672D4B80}" type="presParOf" srcId="{50F2BCE7-76FD-4EC6-89B9-ADB61BACC5DA}" destId="{E2DBFCB5-4DEF-4753-8682-927EE2CCB3E4}" srcOrd="0" destOrd="0" presId="urn:microsoft.com/office/officeart/2005/8/layout/process1"/>
    <dgm:cxn modelId="{75BFEB97-24BB-4A5E-B96B-0978A2DB934B}" type="presParOf" srcId="{09A90F91-868B-4DE2-98E7-D231013C8A23}" destId="{1CDB8275-87AD-4786-AF94-A35116955559}" srcOrd="4" destOrd="0" presId="urn:microsoft.com/office/officeart/2005/8/layout/process1"/>
    <dgm:cxn modelId="{8CD20AA2-FA65-4C33-90E4-EBA36BF5ED80}" type="presParOf" srcId="{09A90F91-868B-4DE2-98E7-D231013C8A23}" destId="{3F62F37F-DB12-474B-B9A3-F9228E5A4993}" srcOrd="5" destOrd="0" presId="urn:microsoft.com/office/officeart/2005/8/layout/process1"/>
    <dgm:cxn modelId="{32BD4DC8-1AD3-4431-ABBE-066B0BF43093}" type="presParOf" srcId="{3F62F37F-DB12-474B-B9A3-F9228E5A4993}" destId="{49215DF0-C94D-4159-997D-389BB6E14EDA}" srcOrd="0" destOrd="0" presId="urn:microsoft.com/office/officeart/2005/8/layout/process1"/>
    <dgm:cxn modelId="{E2EB1CC6-11A6-4354-9354-558FC391E0DD}" type="presParOf" srcId="{09A90F91-868B-4DE2-98E7-D231013C8A23}" destId="{686F3227-B913-45A9-B70A-53A123F63095}" srcOrd="6" destOrd="0" presId="urn:microsoft.com/office/officeart/2005/8/layout/process1"/>
    <dgm:cxn modelId="{240CCE5E-741A-454C-9206-3948017658FF}" type="presParOf" srcId="{09A90F91-868B-4DE2-98E7-D231013C8A23}" destId="{4647D7D1-AF01-4682-960D-4FBF0A0891E4}" srcOrd="7" destOrd="0" presId="urn:microsoft.com/office/officeart/2005/8/layout/process1"/>
    <dgm:cxn modelId="{7882BF6C-216A-417A-8EEA-9F3483B08A10}" type="presParOf" srcId="{4647D7D1-AF01-4682-960D-4FBF0A0891E4}" destId="{A60C7226-F66E-4532-A603-87E7170192BF}" srcOrd="0" destOrd="0" presId="urn:microsoft.com/office/officeart/2005/8/layout/process1"/>
    <dgm:cxn modelId="{17D94409-1598-4A82-9E06-F858CD5878EF}" type="presParOf" srcId="{09A90F91-868B-4DE2-98E7-D231013C8A23}" destId="{88E57735-705C-4D7D-98E2-03C0980FADDA}" srcOrd="8" destOrd="0" presId="urn:microsoft.com/office/officeart/2005/8/layout/process1"/>
    <dgm:cxn modelId="{070FC140-E18E-4D14-8B11-C98036A0BF4F}" type="presParOf" srcId="{09A90F91-868B-4DE2-98E7-D231013C8A23}" destId="{20356563-47D1-47DB-9A94-9139756524F4}" srcOrd="9" destOrd="0" presId="urn:microsoft.com/office/officeart/2005/8/layout/process1"/>
    <dgm:cxn modelId="{D7024D41-47E8-47AB-96F8-8E6CFA9DAB20}" type="presParOf" srcId="{20356563-47D1-47DB-9A94-9139756524F4}" destId="{AB14F8D1-819F-4BC7-9674-693931DC315B}" srcOrd="0" destOrd="0" presId="urn:microsoft.com/office/officeart/2005/8/layout/process1"/>
    <dgm:cxn modelId="{71CC91F3-244C-4A31-B7B2-F7EA85FB8927}" type="presParOf" srcId="{09A90F91-868B-4DE2-98E7-D231013C8A23}" destId="{B6069359-9D68-4C4A-A7CC-22B79A6E51D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02C3E7-8BDF-4FE6-9FA5-2D0316926F5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dgm:pt modelId="{1DFE6CAB-BE8E-41EF-A070-60C34732F830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4BBF6CDD-0EF7-4592-B04A-EB0B29AEF7D7}" type="parTrans" cxnId="{35319F7D-063E-4173-99B4-CCBCAEE68C93}">
      <dgm:prSet/>
      <dgm:spPr/>
      <dgm:t>
        <a:bodyPr/>
        <a:lstStyle/>
        <a:p>
          <a:endParaRPr lang="en-IL"/>
        </a:p>
      </dgm:t>
    </dgm:pt>
    <dgm:pt modelId="{00E44238-3A08-4E27-80B5-A0C39AD01C12}" type="sibTrans" cxnId="{35319F7D-063E-4173-99B4-CCBCAEE68C93}">
      <dgm:prSet/>
      <dgm:spPr/>
      <dgm:t>
        <a:bodyPr/>
        <a:lstStyle/>
        <a:p>
          <a:endParaRPr lang="en-IL"/>
        </a:p>
      </dgm:t>
    </dgm:pt>
    <dgm:pt modelId="{FE33414C-155A-4621-B6C5-0B6F74F99BFD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 dirty="0"/>
        </a:p>
      </dgm:t>
    </dgm:pt>
    <dgm:pt modelId="{DBAA5AA3-5B7A-498B-BDD1-A4069450BC02}">
      <dgm:prSet phldrT="[Text]"/>
      <dgm:spPr/>
      <dgm:t>
        <a:bodyPr/>
        <a:lstStyle/>
        <a:p>
          <a:r>
            <a:rPr lang="en-US" dirty="0"/>
            <a:t>…</a:t>
          </a:r>
          <a:endParaRPr lang="en-IL" dirty="0"/>
        </a:p>
      </dgm:t>
    </dgm:pt>
    <dgm:pt modelId="{9227CE12-FEBD-41D0-A3EE-7F9FE021CC01}" type="parTrans" cxnId="{69065AEF-35DD-4609-AA21-39207CDA31D2}">
      <dgm:prSet/>
      <dgm:spPr/>
      <dgm:t>
        <a:bodyPr/>
        <a:lstStyle/>
        <a:p>
          <a:endParaRPr lang="en-IL"/>
        </a:p>
      </dgm:t>
    </dgm:pt>
    <dgm:pt modelId="{D92484C3-9CBF-418D-8FA9-E1DB4A2F391C}" type="sibTrans" cxnId="{69065AEF-35DD-4609-AA21-39207CDA31D2}">
      <dgm:prSet/>
      <dgm:spPr/>
      <dgm:t>
        <a:bodyPr/>
        <a:lstStyle/>
        <a:p>
          <a:endParaRPr lang="en-IL" dirty="0"/>
        </a:p>
      </dgm:t>
    </dgm:pt>
    <dgm:pt modelId="{156B7A4F-1464-4CFB-8A6A-572BEDBF397B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 dirty="0"/>
        </a:p>
      </dgm:t>
    </dgm:pt>
    <dgm:pt modelId="{6FF22EE4-1787-4F54-ADCF-D91D1B16261B}">
      <dgm:prSet phldrT="[Text]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B4B9B32E-486C-49B9-9447-968A689B9327}" type="sibTrans" cxnId="{04766773-8E7D-4132-AFB6-91C874F40CC2}">
      <dgm:prSet/>
      <dgm:spPr/>
      <dgm:t>
        <a:bodyPr/>
        <a:lstStyle/>
        <a:p>
          <a:endParaRPr lang="en-IL" dirty="0"/>
        </a:p>
      </dgm:t>
    </dgm:pt>
    <dgm:pt modelId="{BD6CBC8A-5F14-4F13-8010-8C7D54E5741F}" type="parTrans" cxnId="{04766773-8E7D-4132-AFB6-91C874F40CC2}">
      <dgm:prSet/>
      <dgm:spPr/>
      <dgm:t>
        <a:bodyPr/>
        <a:lstStyle/>
        <a:p>
          <a:endParaRPr lang="en-IL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6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5"/>
      <dgm:spPr/>
    </dgm:pt>
    <dgm:pt modelId="{4872C322-1182-4C25-9EEE-B7F33A8E2B39}" type="pres">
      <dgm:prSet presAssocID="{9C4EA5C5-AFA3-4B9F-AF13-1AE01F9F949F}" presName="connectorText" presStyleLbl="sibTrans2D1" presStyleIdx="0" presStyleCnt="5"/>
      <dgm:spPr/>
    </dgm:pt>
    <dgm:pt modelId="{E6638469-D3F9-430F-8CF9-FFD21285EC7D}" type="pres">
      <dgm:prSet presAssocID="{1DFE6CAB-BE8E-41EF-A070-60C34732F830}" presName="node" presStyleLbl="node1" presStyleIdx="1" presStyleCnt="6">
        <dgm:presLayoutVars>
          <dgm:bulletEnabled val="1"/>
        </dgm:presLayoutVars>
      </dgm:prSet>
      <dgm:spPr/>
    </dgm:pt>
    <dgm:pt modelId="{50F2BCE7-76FD-4EC6-89B9-ADB61BACC5DA}" type="pres">
      <dgm:prSet presAssocID="{00E44238-3A08-4E27-80B5-A0C39AD01C12}" presName="sibTrans" presStyleLbl="sibTrans2D1" presStyleIdx="1" presStyleCnt="5"/>
      <dgm:spPr/>
    </dgm:pt>
    <dgm:pt modelId="{E2DBFCB5-4DEF-4753-8682-927EE2CCB3E4}" type="pres">
      <dgm:prSet presAssocID="{00E44238-3A08-4E27-80B5-A0C39AD01C12}" presName="connectorText" presStyleLbl="sibTrans2D1" presStyleIdx="1" presStyleCnt="5"/>
      <dgm:spPr/>
    </dgm:pt>
    <dgm:pt modelId="{1CDB8275-87AD-4786-AF94-A35116955559}" type="pres">
      <dgm:prSet presAssocID="{FE33414C-155A-4621-B6C5-0B6F74F99BFD}" presName="node" presStyleLbl="node1" presStyleIdx="2" presStyleCnt="6">
        <dgm:presLayoutVars>
          <dgm:bulletEnabled val="1"/>
        </dgm:presLayoutVars>
      </dgm:prSet>
      <dgm:spPr/>
    </dgm:pt>
    <dgm:pt modelId="{3F62F37F-DB12-474B-B9A3-F9228E5A4993}" type="pres">
      <dgm:prSet presAssocID="{60E10D91-3B87-4D96-B547-12DB0A65BFDC}" presName="sibTrans" presStyleLbl="sibTrans2D1" presStyleIdx="2" presStyleCnt="5"/>
      <dgm:spPr/>
    </dgm:pt>
    <dgm:pt modelId="{49215DF0-C94D-4159-997D-389BB6E14EDA}" type="pres">
      <dgm:prSet presAssocID="{60E10D91-3B87-4D96-B547-12DB0A65BFDC}" presName="connectorText" presStyleLbl="sibTrans2D1" presStyleIdx="2" presStyleCnt="5"/>
      <dgm:spPr/>
    </dgm:pt>
    <dgm:pt modelId="{686F3227-B913-45A9-B70A-53A123F63095}" type="pres">
      <dgm:prSet presAssocID="{DBAA5AA3-5B7A-498B-BDD1-A4069450BC02}" presName="node" presStyleLbl="node1" presStyleIdx="3" presStyleCnt="6">
        <dgm:presLayoutVars>
          <dgm:bulletEnabled val="1"/>
        </dgm:presLayoutVars>
      </dgm:prSet>
      <dgm:spPr/>
    </dgm:pt>
    <dgm:pt modelId="{4647D7D1-AF01-4682-960D-4FBF0A0891E4}" type="pres">
      <dgm:prSet presAssocID="{D92484C3-9CBF-418D-8FA9-E1DB4A2F391C}" presName="sibTrans" presStyleLbl="sibTrans2D1" presStyleIdx="3" presStyleCnt="5"/>
      <dgm:spPr/>
    </dgm:pt>
    <dgm:pt modelId="{A60C7226-F66E-4532-A603-87E7170192BF}" type="pres">
      <dgm:prSet presAssocID="{D92484C3-9CBF-418D-8FA9-E1DB4A2F391C}" presName="connectorText" presStyleLbl="sibTrans2D1" presStyleIdx="3" presStyleCnt="5"/>
      <dgm:spPr/>
    </dgm:pt>
    <dgm:pt modelId="{88E57735-705C-4D7D-98E2-03C0980FADDA}" type="pres">
      <dgm:prSet presAssocID="{156B7A4F-1464-4CFB-8A6A-572BEDBF397B}" presName="node" presStyleLbl="node1" presStyleIdx="4" presStyleCnt="6">
        <dgm:presLayoutVars>
          <dgm:bulletEnabled val="1"/>
        </dgm:presLayoutVars>
      </dgm:prSet>
      <dgm:spPr/>
    </dgm:pt>
    <dgm:pt modelId="{20356563-47D1-47DB-9A94-9139756524F4}" type="pres">
      <dgm:prSet presAssocID="{FA7D2090-AC8F-4C25-8B5A-DFEFAAD73308}" presName="sibTrans" presStyleLbl="sibTrans2D1" presStyleIdx="4" presStyleCnt="5"/>
      <dgm:spPr/>
    </dgm:pt>
    <dgm:pt modelId="{AB14F8D1-819F-4BC7-9674-693931DC315B}" type="pres">
      <dgm:prSet presAssocID="{FA7D2090-AC8F-4C25-8B5A-DFEFAAD73308}" presName="connectorText" presStyleLbl="sibTrans2D1" presStyleIdx="4" presStyleCnt="5"/>
      <dgm:spPr/>
    </dgm:pt>
    <dgm:pt modelId="{B6069359-9D68-4C4A-A7CC-22B79A6E51DE}" type="pres">
      <dgm:prSet presAssocID="{6FF22EE4-1787-4F54-ADCF-D91D1B16261B}" presName="node" presStyleLbl="node1" presStyleIdx="5" presStyleCnt="6">
        <dgm:presLayoutVars>
          <dgm:bulletEnabled val="1"/>
        </dgm:presLayoutVars>
      </dgm:prSet>
      <dgm:spPr/>
    </dgm:pt>
  </dgm:ptLst>
  <dgm:cxnLst>
    <dgm:cxn modelId="{BB17C505-ECDE-4BBE-98BD-695A03CF5078}" type="presOf" srcId="{3402C3E7-8BDF-4FE6-9FA5-2D0316926F52}" destId="{3BE51A65-1AC2-41AB-8577-044741C99638}" srcOrd="0" destOrd="0" presId="urn:microsoft.com/office/officeart/2005/8/layout/process1"/>
    <dgm:cxn modelId="{292D0723-1550-4A45-97FE-769217E3CB57}" type="presOf" srcId="{1DFE6CAB-BE8E-41EF-A070-60C34732F830}" destId="{E6638469-D3F9-430F-8CF9-FFD21285EC7D}" srcOrd="0" destOrd="0" presId="urn:microsoft.com/office/officeart/2005/8/layout/process1"/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3CC8463C-04BD-4429-A981-BFA62558AF7D}" type="presOf" srcId="{156B7A4F-1464-4CFB-8A6A-572BEDBF397B}" destId="{88E57735-705C-4D7D-98E2-03C0980FADDA}" srcOrd="0" destOrd="0" presId="urn:microsoft.com/office/officeart/2005/8/layout/process1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4A7EC73D-47CA-41E9-860F-C35D0F6F022C}" type="presOf" srcId="{6FF22EE4-1787-4F54-ADCF-D91D1B16261B}" destId="{B6069359-9D68-4C4A-A7CC-22B79A6E51DE}" srcOrd="0" destOrd="0" presId="urn:microsoft.com/office/officeart/2005/8/layout/process1"/>
    <dgm:cxn modelId="{53C45A3E-8257-46B4-B5D7-E76416AB1D40}" type="presOf" srcId="{9C4EA5C5-AFA3-4B9F-AF13-1AE01F9F949F}" destId="{18C9B985-A480-4B8B-9CF9-FE996E7E4071}" srcOrd="0" destOrd="0" presId="urn:microsoft.com/office/officeart/2005/8/layout/process1"/>
    <dgm:cxn modelId="{2BED885F-345C-41C1-965A-9FAD41363ED3}" type="presOf" srcId="{DBAA5AA3-5B7A-498B-BDD1-A4069450BC02}" destId="{686F3227-B913-45A9-B70A-53A123F63095}" srcOrd="0" destOrd="0" presId="urn:microsoft.com/office/officeart/2005/8/layout/process1"/>
    <dgm:cxn modelId="{71AC5A4C-CF79-4AA8-8A10-81388A898653}" srcId="{EEB64352-BBA6-4AD8-8B58-96AD41D31B3E}" destId="{156B7A4F-1464-4CFB-8A6A-572BEDBF397B}" srcOrd="4" destOrd="0" parTransId="{A018CFAC-01BA-4375-BC1F-ECA1BEB6DB8A}" sibTransId="{FA7D2090-AC8F-4C25-8B5A-DFEFAAD73308}"/>
    <dgm:cxn modelId="{5304936D-78D6-402D-BF44-7DC3F2FC35B9}" type="presOf" srcId="{D92484C3-9CBF-418D-8FA9-E1DB4A2F391C}" destId="{A60C7226-F66E-4532-A603-87E7170192BF}" srcOrd="1" destOrd="0" presId="urn:microsoft.com/office/officeart/2005/8/layout/process1"/>
    <dgm:cxn modelId="{F5A4CD52-4DDC-48BC-B4E9-303B549D449F}" type="presOf" srcId="{D92484C3-9CBF-418D-8FA9-E1DB4A2F391C}" destId="{4647D7D1-AF01-4682-960D-4FBF0A0891E4}" srcOrd="0" destOrd="0" presId="urn:microsoft.com/office/officeart/2005/8/layout/process1"/>
    <dgm:cxn modelId="{04766773-8E7D-4132-AFB6-91C874F40CC2}" srcId="{EEB64352-BBA6-4AD8-8B58-96AD41D31B3E}" destId="{6FF22EE4-1787-4F54-ADCF-D91D1B16261B}" srcOrd="5" destOrd="0" parTransId="{BD6CBC8A-5F14-4F13-8010-8C7D54E5741F}" sibTransId="{B4B9B32E-486C-49B9-9447-968A689B9327}"/>
    <dgm:cxn modelId="{00B47B59-1D67-4101-ADC9-38461B74FC6D}" type="presOf" srcId="{FA7D2090-AC8F-4C25-8B5A-DFEFAAD73308}" destId="{AB14F8D1-819F-4BC7-9674-693931DC315B}" srcOrd="1" destOrd="0" presId="urn:microsoft.com/office/officeart/2005/8/layout/process1"/>
    <dgm:cxn modelId="{605F997B-2E6D-4370-AA2B-7130C69930A6}" type="presOf" srcId="{9C4EA5C5-AFA3-4B9F-AF13-1AE01F9F949F}" destId="{4872C322-1182-4C25-9EEE-B7F33A8E2B39}" srcOrd="1" destOrd="0" presId="urn:microsoft.com/office/officeart/2005/8/layout/process1"/>
    <dgm:cxn modelId="{35319F7D-063E-4173-99B4-CCBCAEE68C93}" srcId="{EEB64352-BBA6-4AD8-8B58-96AD41D31B3E}" destId="{1DFE6CAB-BE8E-41EF-A070-60C34732F830}" srcOrd="1" destOrd="0" parTransId="{4BBF6CDD-0EF7-4592-B04A-EB0B29AEF7D7}" sibTransId="{00E44238-3A08-4E27-80B5-A0C39AD01C12}"/>
    <dgm:cxn modelId="{536D7E8E-4013-4DA2-AA0A-148C5A71A30A}" type="presOf" srcId="{FA7D2090-AC8F-4C25-8B5A-DFEFAAD73308}" destId="{20356563-47D1-47DB-9A94-9139756524F4}" srcOrd="0" destOrd="0" presId="urn:microsoft.com/office/officeart/2005/8/layout/process1"/>
    <dgm:cxn modelId="{C7EA45A5-9176-4CBA-BF8C-9D5C79125B28}" type="presOf" srcId="{00E44238-3A08-4E27-80B5-A0C39AD01C12}" destId="{E2DBFCB5-4DEF-4753-8682-927EE2CCB3E4}" srcOrd="1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6D6C64C4-D297-49FF-B9C4-D5D3425B0DF3}" type="presOf" srcId="{60E10D91-3B87-4D96-B547-12DB0A65BFDC}" destId="{49215DF0-C94D-4159-997D-389BB6E14EDA}" srcOrd="1" destOrd="0" presId="urn:microsoft.com/office/officeart/2005/8/layout/process1"/>
    <dgm:cxn modelId="{52249DD7-C13A-4F59-AFF6-4B788383D3E6}" type="presOf" srcId="{60E10D91-3B87-4D96-B547-12DB0A65BFDC}" destId="{3F62F37F-DB12-474B-B9A3-F9228E5A4993}" srcOrd="0" destOrd="0" presId="urn:microsoft.com/office/officeart/2005/8/layout/process1"/>
    <dgm:cxn modelId="{62EF8EE5-4F0A-40B7-8E89-80D7C2D35B55}" type="presOf" srcId="{00E44238-3A08-4E27-80B5-A0C39AD01C12}" destId="{50F2BCE7-76FD-4EC6-89B9-ADB61BACC5DA}" srcOrd="0" destOrd="0" presId="urn:microsoft.com/office/officeart/2005/8/layout/process1"/>
    <dgm:cxn modelId="{69065AEF-35DD-4609-AA21-39207CDA31D2}" srcId="{EEB64352-BBA6-4AD8-8B58-96AD41D31B3E}" destId="{DBAA5AA3-5B7A-498B-BDD1-A4069450BC02}" srcOrd="3" destOrd="0" parTransId="{9227CE12-FEBD-41D0-A3EE-7F9FE021CC01}" sibTransId="{D92484C3-9CBF-418D-8FA9-E1DB4A2F391C}"/>
    <dgm:cxn modelId="{81DF35FF-5CEC-423E-8A48-D528C2EE6322}" type="presOf" srcId="{FE33414C-155A-4621-B6C5-0B6F74F99BFD}" destId="{1CDB8275-87AD-4786-AF94-A35116955559}" srcOrd="0" destOrd="0" presId="urn:microsoft.com/office/officeart/2005/8/layout/process1"/>
    <dgm:cxn modelId="{3D1AAF76-EE3C-467A-9767-8F2895EA1DE6}" type="presParOf" srcId="{09A90F91-868B-4DE2-98E7-D231013C8A23}" destId="{3BE51A65-1AC2-41AB-8577-044741C99638}" srcOrd="0" destOrd="0" presId="urn:microsoft.com/office/officeart/2005/8/layout/process1"/>
    <dgm:cxn modelId="{0E521D30-358B-4D69-9EFB-D9B5299DEC62}" type="presParOf" srcId="{09A90F91-868B-4DE2-98E7-D231013C8A23}" destId="{18C9B985-A480-4B8B-9CF9-FE996E7E4071}" srcOrd="1" destOrd="0" presId="urn:microsoft.com/office/officeart/2005/8/layout/process1"/>
    <dgm:cxn modelId="{F2563561-B391-4569-8BC6-E2CE3DC9B422}" type="presParOf" srcId="{18C9B985-A480-4B8B-9CF9-FE996E7E4071}" destId="{4872C322-1182-4C25-9EEE-B7F33A8E2B39}" srcOrd="0" destOrd="0" presId="urn:microsoft.com/office/officeart/2005/8/layout/process1"/>
    <dgm:cxn modelId="{0F2B7935-CAEA-4120-8F29-33CAF6F4A424}" type="presParOf" srcId="{09A90F91-868B-4DE2-98E7-D231013C8A23}" destId="{E6638469-D3F9-430F-8CF9-FFD21285EC7D}" srcOrd="2" destOrd="0" presId="urn:microsoft.com/office/officeart/2005/8/layout/process1"/>
    <dgm:cxn modelId="{DBE71FCC-6B0B-4616-9344-AA823AEA1E83}" type="presParOf" srcId="{09A90F91-868B-4DE2-98E7-D231013C8A23}" destId="{50F2BCE7-76FD-4EC6-89B9-ADB61BACC5DA}" srcOrd="3" destOrd="0" presId="urn:microsoft.com/office/officeart/2005/8/layout/process1"/>
    <dgm:cxn modelId="{32681D48-2CA5-4EF5-BFE1-64D3672D4B80}" type="presParOf" srcId="{50F2BCE7-76FD-4EC6-89B9-ADB61BACC5DA}" destId="{E2DBFCB5-4DEF-4753-8682-927EE2CCB3E4}" srcOrd="0" destOrd="0" presId="urn:microsoft.com/office/officeart/2005/8/layout/process1"/>
    <dgm:cxn modelId="{75BFEB97-24BB-4A5E-B96B-0978A2DB934B}" type="presParOf" srcId="{09A90F91-868B-4DE2-98E7-D231013C8A23}" destId="{1CDB8275-87AD-4786-AF94-A35116955559}" srcOrd="4" destOrd="0" presId="urn:microsoft.com/office/officeart/2005/8/layout/process1"/>
    <dgm:cxn modelId="{8CD20AA2-FA65-4C33-90E4-EBA36BF5ED80}" type="presParOf" srcId="{09A90F91-868B-4DE2-98E7-D231013C8A23}" destId="{3F62F37F-DB12-474B-B9A3-F9228E5A4993}" srcOrd="5" destOrd="0" presId="urn:microsoft.com/office/officeart/2005/8/layout/process1"/>
    <dgm:cxn modelId="{32BD4DC8-1AD3-4431-ABBE-066B0BF43093}" type="presParOf" srcId="{3F62F37F-DB12-474B-B9A3-F9228E5A4993}" destId="{49215DF0-C94D-4159-997D-389BB6E14EDA}" srcOrd="0" destOrd="0" presId="urn:microsoft.com/office/officeart/2005/8/layout/process1"/>
    <dgm:cxn modelId="{E2EB1CC6-11A6-4354-9354-558FC391E0DD}" type="presParOf" srcId="{09A90F91-868B-4DE2-98E7-D231013C8A23}" destId="{686F3227-B913-45A9-B70A-53A123F63095}" srcOrd="6" destOrd="0" presId="urn:microsoft.com/office/officeart/2005/8/layout/process1"/>
    <dgm:cxn modelId="{240CCE5E-741A-454C-9206-3948017658FF}" type="presParOf" srcId="{09A90F91-868B-4DE2-98E7-D231013C8A23}" destId="{4647D7D1-AF01-4682-960D-4FBF0A0891E4}" srcOrd="7" destOrd="0" presId="urn:microsoft.com/office/officeart/2005/8/layout/process1"/>
    <dgm:cxn modelId="{7882BF6C-216A-417A-8EEA-9F3483B08A10}" type="presParOf" srcId="{4647D7D1-AF01-4682-960D-4FBF0A0891E4}" destId="{A60C7226-F66E-4532-A603-87E7170192BF}" srcOrd="0" destOrd="0" presId="urn:microsoft.com/office/officeart/2005/8/layout/process1"/>
    <dgm:cxn modelId="{17D94409-1598-4A82-9E06-F858CD5878EF}" type="presParOf" srcId="{09A90F91-868B-4DE2-98E7-D231013C8A23}" destId="{88E57735-705C-4D7D-98E2-03C0980FADDA}" srcOrd="8" destOrd="0" presId="urn:microsoft.com/office/officeart/2005/8/layout/process1"/>
    <dgm:cxn modelId="{070FC140-E18E-4D14-8B11-C98036A0BF4F}" type="presParOf" srcId="{09A90F91-868B-4DE2-98E7-D231013C8A23}" destId="{20356563-47D1-47DB-9A94-9139756524F4}" srcOrd="9" destOrd="0" presId="urn:microsoft.com/office/officeart/2005/8/layout/process1"/>
    <dgm:cxn modelId="{D7024D41-47E8-47AB-96F8-8E6CFA9DAB20}" type="presParOf" srcId="{20356563-47D1-47DB-9A94-9139756524F4}" destId="{AB14F8D1-819F-4BC7-9674-693931DC315B}" srcOrd="0" destOrd="0" presId="urn:microsoft.com/office/officeart/2005/8/layout/process1"/>
    <dgm:cxn modelId="{71CC91F3-244C-4A31-B7B2-F7EA85FB8927}" type="presParOf" srcId="{09A90F91-868B-4DE2-98E7-D231013C8A23}" destId="{B6069359-9D68-4C4A-A7CC-22B79A6E51D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B64352-BBA6-4AD8-8B58-96AD41D31B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3402C3E7-8BDF-4FE6-9FA5-2D0316926F5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3402C3E7-8BDF-4FE6-9FA5-2D0316926F52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𝑎</a:t>
              </a:r>
              <a:endParaRPr lang="en-IL" dirty="0"/>
            </a:p>
          </dgm:t>
        </dgm:pt>
      </mc:Fallback>
    </mc:AlternateContent>
    <dgm:pt modelId="{2A0BD2D6-400B-414A-84B8-D1563AFE9E88}" type="parTrans" cxnId="{6A3F1E27-AD97-4701-A545-E08ED0EB4A9E}">
      <dgm:prSet/>
      <dgm:spPr/>
      <dgm:t>
        <a:bodyPr/>
        <a:lstStyle/>
        <a:p>
          <a:endParaRPr lang="en-IL"/>
        </a:p>
      </dgm:t>
    </dgm:pt>
    <dgm:pt modelId="{9C4EA5C5-AFA3-4B9F-AF13-1AE01F9F949F}" type="sibTrans" cxnId="{6A3F1E27-AD97-4701-A545-E08ED0EB4A9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FE33414C-155A-4621-B6C5-0B6F74F99BF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FE33414C-155A-4621-B6C5-0B6F74F99BFD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𝑐</a:t>
              </a:r>
              <a:endParaRPr lang="en-IL" dirty="0"/>
            </a:p>
          </dgm:t>
        </dgm:pt>
      </mc:Fallback>
    </mc:AlternateContent>
    <dgm:pt modelId="{1DB56467-AD50-470C-8167-80093E12505A}" type="parTrans" cxnId="{A17BBBBE-84B3-4921-BAA3-5EB587C78BD0}">
      <dgm:prSet/>
      <dgm:spPr/>
      <dgm:t>
        <a:bodyPr/>
        <a:lstStyle/>
        <a:p>
          <a:endParaRPr lang="en-IL"/>
        </a:p>
      </dgm:t>
    </dgm:pt>
    <dgm:pt modelId="{60E10D91-3B87-4D96-B547-12DB0A65BFDC}" type="sibTrans" cxnId="{A17BBBBE-84B3-4921-BAA3-5EB587C78BD0}">
      <dgm:prSet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156B7A4F-1464-4CFB-8A6A-572BEDBF397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IL" dirty="0"/>
            </a:p>
          </dgm:t>
        </dgm:pt>
      </mc:Choice>
      <mc:Fallback xmlns="">
        <dgm:pt modelId="{156B7A4F-1464-4CFB-8A6A-572BEDBF397B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𝑏</a:t>
              </a:r>
              <a:endParaRPr lang="en-IL" dirty="0"/>
            </a:p>
          </dgm:t>
        </dgm:pt>
      </mc:Fallback>
    </mc:AlternateContent>
    <dgm:pt modelId="{A018CFAC-01BA-4375-BC1F-ECA1BEB6DB8A}" type="parTrans" cxnId="{71AC5A4C-CF79-4AA8-8A10-81388A898653}">
      <dgm:prSet/>
      <dgm:spPr/>
      <dgm:t>
        <a:bodyPr/>
        <a:lstStyle/>
        <a:p>
          <a:endParaRPr lang="en-IL"/>
        </a:p>
      </dgm:t>
    </dgm:pt>
    <dgm:pt modelId="{FA7D2090-AC8F-4C25-8B5A-DFEFAAD73308}" type="sibTrans" cxnId="{71AC5A4C-CF79-4AA8-8A10-81388A898653}">
      <dgm:prSet/>
      <dgm:spPr/>
      <dgm:t>
        <a:bodyPr/>
        <a:lstStyle/>
        <a:p>
          <a:endParaRPr lang="en-IL" dirty="0"/>
        </a:p>
      </dgm:t>
    </dgm:pt>
    <dgm:pt modelId="{09A90F91-868B-4DE2-98E7-D231013C8A23}" type="pres">
      <dgm:prSet presAssocID="{EEB64352-BBA6-4AD8-8B58-96AD41D31B3E}" presName="Name0" presStyleCnt="0">
        <dgm:presLayoutVars>
          <dgm:dir/>
          <dgm:resizeHandles val="exact"/>
        </dgm:presLayoutVars>
      </dgm:prSet>
      <dgm:spPr/>
    </dgm:pt>
    <dgm:pt modelId="{3BE51A65-1AC2-41AB-8577-044741C99638}" type="pres">
      <dgm:prSet presAssocID="{3402C3E7-8BDF-4FE6-9FA5-2D0316926F52}" presName="node" presStyleLbl="node1" presStyleIdx="0" presStyleCnt="3">
        <dgm:presLayoutVars>
          <dgm:bulletEnabled val="1"/>
        </dgm:presLayoutVars>
      </dgm:prSet>
      <dgm:spPr/>
    </dgm:pt>
    <dgm:pt modelId="{18C9B985-A480-4B8B-9CF9-FE996E7E4071}" type="pres">
      <dgm:prSet presAssocID="{9C4EA5C5-AFA3-4B9F-AF13-1AE01F9F949F}" presName="sibTrans" presStyleLbl="sibTrans2D1" presStyleIdx="0" presStyleCnt="2"/>
      <dgm:spPr/>
    </dgm:pt>
    <dgm:pt modelId="{4872C322-1182-4C25-9EEE-B7F33A8E2B39}" type="pres">
      <dgm:prSet presAssocID="{9C4EA5C5-AFA3-4B9F-AF13-1AE01F9F949F}" presName="connectorText" presStyleLbl="sibTrans2D1" presStyleIdx="0" presStyleCnt="2"/>
      <dgm:spPr/>
    </dgm:pt>
    <dgm:pt modelId="{88E57735-705C-4D7D-98E2-03C0980FADDA}" type="pres">
      <dgm:prSet presAssocID="{156B7A4F-1464-4CFB-8A6A-572BEDBF397B}" presName="node" presStyleLbl="node1" presStyleIdx="1" presStyleCnt="3">
        <dgm:presLayoutVars>
          <dgm:bulletEnabled val="1"/>
        </dgm:presLayoutVars>
      </dgm:prSet>
      <dgm:spPr/>
    </dgm:pt>
    <dgm:pt modelId="{4711ACD7-5FE1-49E4-925B-88F98A0055BF}" type="pres">
      <dgm:prSet presAssocID="{FA7D2090-AC8F-4C25-8B5A-DFEFAAD73308}" presName="sibTrans" presStyleLbl="sibTrans2D1" presStyleIdx="1" presStyleCnt="2"/>
      <dgm:spPr/>
    </dgm:pt>
    <dgm:pt modelId="{C6CA4BE7-108F-4285-96CE-BF3F610723C2}" type="pres">
      <dgm:prSet presAssocID="{FA7D2090-AC8F-4C25-8B5A-DFEFAAD73308}" presName="connectorText" presStyleLbl="sibTrans2D1" presStyleIdx="1" presStyleCnt="2"/>
      <dgm:spPr/>
    </dgm:pt>
    <dgm:pt modelId="{1CDB8275-87AD-4786-AF94-A35116955559}" type="pres">
      <dgm:prSet presAssocID="{FE33414C-155A-4621-B6C5-0B6F74F99BFD}" presName="node" presStyleLbl="node1" presStyleIdx="2" presStyleCnt="3">
        <dgm:presLayoutVars>
          <dgm:bulletEnabled val="1"/>
        </dgm:presLayoutVars>
      </dgm:prSet>
      <dgm:spPr/>
    </dgm:pt>
  </dgm:ptLst>
  <dgm:cxnLst>
    <dgm:cxn modelId="{6A3F1E27-AD97-4701-A545-E08ED0EB4A9E}" srcId="{EEB64352-BBA6-4AD8-8B58-96AD41D31B3E}" destId="{3402C3E7-8BDF-4FE6-9FA5-2D0316926F52}" srcOrd="0" destOrd="0" parTransId="{2A0BD2D6-400B-414A-84B8-D1563AFE9E88}" sibTransId="{9C4EA5C5-AFA3-4B9F-AF13-1AE01F9F949F}"/>
    <dgm:cxn modelId="{36699D3C-0E80-448B-B32E-E092BCE12595}" type="presOf" srcId="{EEB64352-BBA6-4AD8-8B58-96AD41D31B3E}" destId="{09A90F91-868B-4DE2-98E7-D231013C8A23}" srcOrd="0" destOrd="0" presId="urn:microsoft.com/office/officeart/2005/8/layout/process1"/>
    <dgm:cxn modelId="{1D29A13F-0342-477D-86E4-417FB5F59770}" type="presOf" srcId="{3402C3E7-8BDF-4FE6-9FA5-2D0316926F52}" destId="{3BE51A65-1AC2-41AB-8577-044741C99638}" srcOrd="0" destOrd="0" presId="urn:microsoft.com/office/officeart/2005/8/layout/process1"/>
    <dgm:cxn modelId="{1967DB67-C552-4C77-8255-09182FAADB5D}" type="presOf" srcId="{FA7D2090-AC8F-4C25-8B5A-DFEFAAD73308}" destId="{4711ACD7-5FE1-49E4-925B-88F98A0055BF}" srcOrd="0" destOrd="0" presId="urn:microsoft.com/office/officeart/2005/8/layout/process1"/>
    <dgm:cxn modelId="{6EF7616C-350A-4B4D-A58B-BDAB7FED0BA3}" type="presOf" srcId="{FE33414C-155A-4621-B6C5-0B6F74F99BFD}" destId="{1CDB8275-87AD-4786-AF94-A35116955559}" srcOrd="0" destOrd="0" presId="urn:microsoft.com/office/officeart/2005/8/layout/process1"/>
    <dgm:cxn modelId="{71AC5A4C-CF79-4AA8-8A10-81388A898653}" srcId="{EEB64352-BBA6-4AD8-8B58-96AD41D31B3E}" destId="{156B7A4F-1464-4CFB-8A6A-572BEDBF397B}" srcOrd="1" destOrd="0" parTransId="{A018CFAC-01BA-4375-BC1F-ECA1BEB6DB8A}" sibTransId="{FA7D2090-AC8F-4C25-8B5A-DFEFAAD73308}"/>
    <dgm:cxn modelId="{20776986-C17F-4ED4-BCFC-75D86FAB3E48}" type="presOf" srcId="{9C4EA5C5-AFA3-4B9F-AF13-1AE01F9F949F}" destId="{4872C322-1182-4C25-9EEE-B7F33A8E2B39}" srcOrd="1" destOrd="0" presId="urn:microsoft.com/office/officeart/2005/8/layout/process1"/>
    <dgm:cxn modelId="{0438EA97-236A-4FB7-8955-143B4BC1E99A}" type="presOf" srcId="{156B7A4F-1464-4CFB-8A6A-572BEDBF397B}" destId="{88E57735-705C-4D7D-98E2-03C0980FADDA}" srcOrd="0" destOrd="0" presId="urn:microsoft.com/office/officeart/2005/8/layout/process1"/>
    <dgm:cxn modelId="{A17BBBBE-84B3-4921-BAA3-5EB587C78BD0}" srcId="{EEB64352-BBA6-4AD8-8B58-96AD41D31B3E}" destId="{FE33414C-155A-4621-B6C5-0B6F74F99BFD}" srcOrd="2" destOrd="0" parTransId="{1DB56467-AD50-470C-8167-80093E12505A}" sibTransId="{60E10D91-3B87-4D96-B547-12DB0A65BFDC}"/>
    <dgm:cxn modelId="{3980BED7-1EDD-44E4-8210-96EAE5459A3C}" type="presOf" srcId="{9C4EA5C5-AFA3-4B9F-AF13-1AE01F9F949F}" destId="{18C9B985-A480-4B8B-9CF9-FE996E7E4071}" srcOrd="0" destOrd="0" presId="urn:microsoft.com/office/officeart/2005/8/layout/process1"/>
    <dgm:cxn modelId="{42F6D0F3-8B2B-476A-B579-7A2C5C6FBEFC}" type="presOf" srcId="{FA7D2090-AC8F-4C25-8B5A-DFEFAAD73308}" destId="{C6CA4BE7-108F-4285-96CE-BF3F610723C2}" srcOrd="1" destOrd="0" presId="urn:microsoft.com/office/officeart/2005/8/layout/process1"/>
    <dgm:cxn modelId="{40EA30B6-D923-48D1-AEFE-1A95978207F9}" type="presParOf" srcId="{09A90F91-868B-4DE2-98E7-D231013C8A23}" destId="{3BE51A65-1AC2-41AB-8577-044741C99638}" srcOrd="0" destOrd="0" presId="urn:microsoft.com/office/officeart/2005/8/layout/process1"/>
    <dgm:cxn modelId="{C72B938D-DC0C-4C8C-BB23-0E1572B3E9D3}" type="presParOf" srcId="{09A90F91-868B-4DE2-98E7-D231013C8A23}" destId="{18C9B985-A480-4B8B-9CF9-FE996E7E4071}" srcOrd="1" destOrd="0" presId="urn:microsoft.com/office/officeart/2005/8/layout/process1"/>
    <dgm:cxn modelId="{8C378B3C-01A0-4186-A0DB-446234028022}" type="presParOf" srcId="{18C9B985-A480-4B8B-9CF9-FE996E7E4071}" destId="{4872C322-1182-4C25-9EEE-B7F33A8E2B39}" srcOrd="0" destOrd="0" presId="urn:microsoft.com/office/officeart/2005/8/layout/process1"/>
    <dgm:cxn modelId="{B3C7DFE0-1C27-4C2F-9F2A-E7E4A826B91F}" type="presParOf" srcId="{09A90F91-868B-4DE2-98E7-D231013C8A23}" destId="{88E57735-705C-4D7D-98E2-03C0980FADDA}" srcOrd="2" destOrd="0" presId="urn:microsoft.com/office/officeart/2005/8/layout/process1"/>
    <dgm:cxn modelId="{6ED20FCE-E9C8-47E0-938F-2B57A15FB2D9}" type="presParOf" srcId="{09A90F91-868B-4DE2-98E7-D231013C8A23}" destId="{4711ACD7-5FE1-49E4-925B-88F98A0055BF}" srcOrd="3" destOrd="0" presId="urn:microsoft.com/office/officeart/2005/8/layout/process1"/>
    <dgm:cxn modelId="{AEBC9490-8411-461A-9653-4A1B54728B48}" type="presParOf" srcId="{4711ACD7-5FE1-49E4-925B-88F98A0055BF}" destId="{C6CA4BE7-108F-4285-96CE-BF3F610723C2}" srcOrd="0" destOrd="0" presId="urn:microsoft.com/office/officeart/2005/8/layout/process1"/>
    <dgm:cxn modelId="{67A96745-DFFD-4BF9-85C4-D074B6BCA891}" type="presParOf" srcId="{09A90F91-868B-4DE2-98E7-D231013C8A23}" destId="{1CDB8275-87AD-4786-AF94-A351169555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1A65-1AC2-41AB-8577-044741C99638}">
      <dsp:nvSpPr>
        <dsp:cNvPr id="0" name=""/>
        <dsp:cNvSpPr/>
      </dsp:nvSpPr>
      <dsp:spPr>
        <a:xfrm>
          <a:off x="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IL" sz="2100" kern="1200" dirty="0"/>
        </a:p>
      </dsp:txBody>
      <dsp:txXfrm>
        <a:off x="17855" y="368292"/>
        <a:ext cx="980290" cy="573890"/>
      </dsp:txXfrm>
    </dsp:sp>
    <dsp:sp modelId="{18C9B985-A480-4B8B-9CF9-FE996E7E4071}">
      <dsp:nvSpPr>
        <dsp:cNvPr id="0" name=""/>
        <dsp:cNvSpPr/>
      </dsp:nvSpPr>
      <dsp:spPr>
        <a:xfrm>
          <a:off x="11175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1117599" y="579648"/>
        <a:ext cx="150774" cy="151180"/>
      </dsp:txXfrm>
    </dsp:sp>
    <dsp:sp modelId="{E6638469-D3F9-430F-8CF9-FFD21285EC7D}">
      <dsp:nvSpPr>
        <dsp:cNvPr id="0" name=""/>
        <dsp:cNvSpPr/>
      </dsp:nvSpPr>
      <dsp:spPr>
        <a:xfrm>
          <a:off x="14223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IL" sz="2100" kern="1200" dirty="0"/>
        </a:p>
      </dsp:txBody>
      <dsp:txXfrm>
        <a:off x="1440254" y="368292"/>
        <a:ext cx="980290" cy="573890"/>
      </dsp:txXfrm>
    </dsp:sp>
    <dsp:sp modelId="{A02DB098-7B29-42D3-8530-2232BF49D70C}">
      <dsp:nvSpPr>
        <dsp:cNvPr id="0" name=""/>
        <dsp:cNvSpPr/>
      </dsp:nvSpPr>
      <dsp:spPr>
        <a:xfrm>
          <a:off x="25399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2539999" y="579648"/>
        <a:ext cx="150774" cy="151180"/>
      </dsp:txXfrm>
    </dsp:sp>
    <dsp:sp modelId="{1CDB8275-87AD-4786-AF94-A35116955559}">
      <dsp:nvSpPr>
        <dsp:cNvPr id="0" name=""/>
        <dsp:cNvSpPr/>
      </dsp:nvSpPr>
      <dsp:spPr>
        <a:xfrm>
          <a:off x="28447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IL" sz="2100" kern="1200" dirty="0"/>
        </a:p>
      </dsp:txBody>
      <dsp:txXfrm>
        <a:off x="2862654" y="368292"/>
        <a:ext cx="980290" cy="573890"/>
      </dsp:txXfrm>
    </dsp:sp>
    <dsp:sp modelId="{3F62F37F-DB12-474B-B9A3-F9228E5A4993}">
      <dsp:nvSpPr>
        <dsp:cNvPr id="0" name=""/>
        <dsp:cNvSpPr/>
      </dsp:nvSpPr>
      <dsp:spPr>
        <a:xfrm>
          <a:off x="3962400" y="529254"/>
          <a:ext cx="215391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3962400" y="579648"/>
        <a:ext cx="150774" cy="151180"/>
      </dsp:txXfrm>
    </dsp:sp>
    <dsp:sp modelId="{686F3227-B913-45A9-B70A-53A123F63095}">
      <dsp:nvSpPr>
        <dsp:cNvPr id="0" name=""/>
        <dsp:cNvSpPr/>
      </dsp:nvSpPr>
      <dsp:spPr>
        <a:xfrm>
          <a:off x="42671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…</a:t>
          </a:r>
          <a:endParaRPr lang="en-IL" sz="2100" kern="1200" dirty="0"/>
        </a:p>
      </dsp:txBody>
      <dsp:txXfrm>
        <a:off x="4285054" y="368292"/>
        <a:ext cx="980290" cy="573890"/>
      </dsp:txXfrm>
    </dsp:sp>
    <dsp:sp modelId="{4647D7D1-AF01-4682-960D-4FBF0A0891E4}">
      <dsp:nvSpPr>
        <dsp:cNvPr id="0" name=""/>
        <dsp:cNvSpPr/>
      </dsp:nvSpPr>
      <dsp:spPr>
        <a:xfrm>
          <a:off x="53847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5384799" y="579648"/>
        <a:ext cx="150774" cy="151180"/>
      </dsp:txXfrm>
    </dsp:sp>
    <dsp:sp modelId="{B6069359-9D68-4C4A-A7CC-22B79A6E51DE}">
      <dsp:nvSpPr>
        <dsp:cNvPr id="0" name=""/>
        <dsp:cNvSpPr/>
      </dsp:nvSpPr>
      <dsp:spPr>
        <a:xfrm>
          <a:off x="56895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𝑑</m:t>
                </m:r>
              </m:oMath>
            </m:oMathPara>
          </a14:m>
          <a:endParaRPr lang="en-IL" sz="2100" kern="1200" dirty="0"/>
        </a:p>
      </dsp:txBody>
      <dsp:txXfrm>
        <a:off x="5707454" y="368292"/>
        <a:ext cx="980290" cy="573890"/>
      </dsp:txXfrm>
    </dsp:sp>
    <dsp:sp modelId="{29FE8452-E451-4279-AD7E-3083C01C74E9}">
      <dsp:nvSpPr>
        <dsp:cNvPr id="0" name=""/>
        <dsp:cNvSpPr/>
      </dsp:nvSpPr>
      <dsp:spPr>
        <a:xfrm>
          <a:off x="6807200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6807200" y="579648"/>
        <a:ext cx="150774" cy="151180"/>
      </dsp:txXfrm>
    </dsp:sp>
    <dsp:sp modelId="{88E57735-705C-4D7D-98E2-03C0980FADDA}">
      <dsp:nvSpPr>
        <dsp:cNvPr id="0" name=""/>
        <dsp:cNvSpPr/>
      </dsp:nvSpPr>
      <dsp:spPr>
        <a:xfrm>
          <a:off x="711200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𝑒</m:t>
                </m:r>
              </m:oMath>
            </m:oMathPara>
          </a14:m>
          <a:endParaRPr lang="en-IL" sz="2100" kern="1200" dirty="0"/>
        </a:p>
      </dsp:txBody>
      <dsp:txXfrm>
        <a:off x="7129855" y="368292"/>
        <a:ext cx="980290" cy="573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D3188C3A-99D0-42AA-AA06-3AB150D6D808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1533309" y="279052"/>
        <a:ext cx="510812" cy="496951"/>
      </dsp:txXfrm>
    </dsp:sp>
    <dsp:sp modelId="{AB8A2635-6565-4F69-B799-B30660DBAA2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66E68C95-8320-4A00-8531-893850D6745F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2291737" y="279052"/>
        <a:ext cx="510812" cy="496951"/>
      </dsp:txXfrm>
    </dsp:sp>
    <dsp:sp modelId="{A2B44B4C-8D3A-4D58-BCE7-D47EDDB91E01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050165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3808593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4567021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450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083878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842306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7CA0F-2635-4BA7-92D3-468007E42696}">
      <dsp:nvSpPr>
        <dsp:cNvPr id="0" name=""/>
        <dsp:cNvSpPr/>
      </dsp:nvSpPr>
      <dsp:spPr>
        <a:xfrm>
          <a:off x="99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16313" y="281292"/>
        <a:ext cx="511092" cy="492470"/>
      </dsp:txXfrm>
    </dsp:sp>
    <dsp:sp modelId="{DD19E739-479B-4D55-9A4B-8B6F4E99F6E9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A3ADA21B-3B55-4F0A-9557-7B3E0029CE14}">
      <dsp:nvSpPr>
        <dsp:cNvPr id="0" name=""/>
        <dsp:cNvSpPr/>
      </dsp:nvSpPr>
      <dsp:spPr>
        <a:xfrm>
          <a:off x="759420" y="265971"/>
          <a:ext cx="541734" cy="52311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774741" y="281292"/>
        <a:ext cx="511092" cy="492470"/>
      </dsp:txXfrm>
    </dsp:sp>
    <dsp:sp modelId="{EEC09AAC-FBFE-44C8-942A-716D5B339BF7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1517848" y="265971"/>
          <a:ext cx="541734" cy="5231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1533169" y="281292"/>
        <a:ext cx="511092" cy="492470"/>
      </dsp:txXfrm>
    </dsp:sp>
    <dsp:sp modelId="{D587B307-3A11-4CEC-A314-AC0CCA1BE7F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2276276" y="265971"/>
          <a:ext cx="541734" cy="5231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2291597" y="281292"/>
        <a:ext cx="511092" cy="492470"/>
      </dsp:txXfrm>
    </dsp:sp>
    <dsp:sp modelId="{76CBD5D7-D95A-47B6-AFE3-D035EA482C8E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034704" y="265971"/>
          <a:ext cx="541734" cy="52311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050025" y="281292"/>
        <a:ext cx="511092" cy="492470"/>
      </dsp:txXfrm>
    </dsp:sp>
    <dsp:sp modelId="{6F0F4E84-3E01-488D-82B3-A56858A9B369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3793132" y="265971"/>
          <a:ext cx="541734" cy="5231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3808453" y="281292"/>
        <a:ext cx="511092" cy="492470"/>
      </dsp:txXfrm>
    </dsp:sp>
    <dsp:sp modelId="{B1853EF9-80B0-4757-AA6D-6001C65259C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C1D91024-71E5-4685-8FF4-FA4F2B8139A0}">
      <dsp:nvSpPr>
        <dsp:cNvPr id="0" name=""/>
        <dsp:cNvSpPr/>
      </dsp:nvSpPr>
      <dsp:spPr>
        <a:xfrm>
          <a:off x="4551560" y="265971"/>
          <a:ext cx="541734" cy="52311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4566881" y="281292"/>
        <a:ext cx="511092" cy="492470"/>
      </dsp:txXfrm>
    </dsp:sp>
    <dsp:sp modelId="{8304368E-968B-4030-B1EB-F4117A4DCEC1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5971"/>
          <a:ext cx="541734" cy="52311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5325310" y="281292"/>
        <a:ext cx="511092" cy="492470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068417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083738" y="281292"/>
        <a:ext cx="511092" cy="492470"/>
      </dsp:txXfrm>
    </dsp:sp>
    <dsp:sp modelId="{10315BFF-250C-4DD9-9BEE-757C730DA685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6A6A6DDF-D2D4-4CF1-A2C9-E82062C004D6}">
      <dsp:nvSpPr>
        <dsp:cNvPr id="0" name=""/>
        <dsp:cNvSpPr/>
      </dsp:nvSpPr>
      <dsp:spPr>
        <a:xfrm>
          <a:off x="6826845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166" y="281292"/>
        <a:ext cx="511092" cy="492470"/>
      </dsp:txXfrm>
    </dsp:sp>
    <dsp:sp modelId="{6CB37738-E363-4902-B76D-EDBE04CE3240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594" y="281292"/>
        <a:ext cx="511092" cy="492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D3188C3A-99D0-42AA-AA06-3AB150D6D808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1533309" y="279052"/>
        <a:ext cx="510812" cy="496951"/>
      </dsp:txXfrm>
    </dsp:sp>
    <dsp:sp modelId="{AB8A2635-6565-4F69-B799-B30660DBAA2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66E68C95-8320-4A00-8531-893850D6745F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2291737" y="279052"/>
        <a:ext cx="510812" cy="496951"/>
      </dsp:txXfrm>
    </dsp:sp>
    <dsp:sp modelId="{A2B44B4C-8D3A-4D58-BCE7-D47EDDB91E01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050165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3808593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4567021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450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083878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842306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7CA0F-2635-4BA7-92D3-468007E42696}">
      <dsp:nvSpPr>
        <dsp:cNvPr id="0" name=""/>
        <dsp:cNvSpPr/>
      </dsp:nvSpPr>
      <dsp:spPr>
        <a:xfrm>
          <a:off x="99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16313" y="281292"/>
        <a:ext cx="511092" cy="492470"/>
      </dsp:txXfrm>
    </dsp:sp>
    <dsp:sp modelId="{DD19E739-479B-4D55-9A4B-8B6F4E99F6E9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A3ADA21B-3B55-4F0A-9557-7B3E0029CE14}">
      <dsp:nvSpPr>
        <dsp:cNvPr id="0" name=""/>
        <dsp:cNvSpPr/>
      </dsp:nvSpPr>
      <dsp:spPr>
        <a:xfrm>
          <a:off x="759420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74741" y="281292"/>
        <a:ext cx="511092" cy="492470"/>
      </dsp:txXfrm>
    </dsp:sp>
    <dsp:sp modelId="{EEC09AAC-FBFE-44C8-942A-716D5B339BF7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1517848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1533169" y="281292"/>
        <a:ext cx="511092" cy="492470"/>
      </dsp:txXfrm>
    </dsp:sp>
    <dsp:sp modelId="{D587B307-3A11-4CEC-A314-AC0CCA1BE7F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2276276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2291597" y="281292"/>
        <a:ext cx="511092" cy="492470"/>
      </dsp:txXfrm>
    </dsp:sp>
    <dsp:sp modelId="{76CBD5D7-D95A-47B6-AFE3-D035EA482C8E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034704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3050025" y="281292"/>
        <a:ext cx="511092" cy="492470"/>
      </dsp:txXfrm>
    </dsp:sp>
    <dsp:sp modelId="{6F0F4E84-3E01-488D-82B3-A56858A9B369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379313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3808453" y="281292"/>
        <a:ext cx="511092" cy="492470"/>
      </dsp:txXfrm>
    </dsp:sp>
    <dsp:sp modelId="{B1853EF9-80B0-4757-AA6D-6001C65259C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C1D91024-71E5-4685-8FF4-FA4F2B8139A0}">
      <dsp:nvSpPr>
        <dsp:cNvPr id="0" name=""/>
        <dsp:cNvSpPr/>
      </dsp:nvSpPr>
      <dsp:spPr>
        <a:xfrm>
          <a:off x="4551560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4566881" y="281292"/>
        <a:ext cx="511092" cy="492470"/>
      </dsp:txXfrm>
    </dsp:sp>
    <dsp:sp modelId="{8304368E-968B-4030-B1EB-F4117A4DCEC1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310" y="281292"/>
        <a:ext cx="511092" cy="492470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068417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#</a:t>
          </a:r>
          <a:endParaRPr lang="en-IL" sz="1800" kern="1200" dirty="0"/>
        </a:p>
      </dsp:txBody>
      <dsp:txXfrm>
        <a:off x="6083738" y="281292"/>
        <a:ext cx="511092" cy="492470"/>
      </dsp:txXfrm>
    </dsp:sp>
    <dsp:sp modelId="{10315BFF-250C-4DD9-9BEE-757C730DA685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6A6A6DDF-D2D4-4CF1-A2C9-E82062C004D6}">
      <dsp:nvSpPr>
        <dsp:cNvPr id="0" name=""/>
        <dsp:cNvSpPr/>
      </dsp:nvSpPr>
      <dsp:spPr>
        <a:xfrm>
          <a:off x="6826845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166" y="281292"/>
        <a:ext cx="511092" cy="492470"/>
      </dsp:txXfrm>
    </dsp:sp>
    <dsp:sp modelId="{6CB37738-E363-4902-B76D-EDBE04CE3240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594" y="281292"/>
        <a:ext cx="511092" cy="4924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D3188C3A-99D0-42AA-AA06-3AB150D6D808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1533309" y="279052"/>
        <a:ext cx="510812" cy="496951"/>
      </dsp:txXfrm>
    </dsp:sp>
    <dsp:sp modelId="{AB8A2635-6565-4F69-B799-B30660DBAA2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66E68C95-8320-4A00-8531-893850D6745F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#</a:t>
          </a:r>
          <a:endParaRPr lang="en-IL" sz="1800" kern="1200" dirty="0"/>
        </a:p>
      </dsp:txBody>
      <dsp:txXfrm>
        <a:off x="2291737" y="279052"/>
        <a:ext cx="510812" cy="496951"/>
      </dsp:txXfrm>
    </dsp:sp>
    <dsp:sp modelId="{A2B44B4C-8D3A-4D58-BCE7-D47EDDB91E01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3050165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3808593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</a:t>
          </a:r>
          <a:endParaRPr lang="en-IL" sz="1800" kern="1200" dirty="0"/>
        </a:p>
      </dsp:txBody>
      <dsp:txXfrm>
        <a:off x="4567021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450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083878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306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7CA0F-2635-4BA7-92D3-468007E42696}">
      <dsp:nvSpPr>
        <dsp:cNvPr id="0" name=""/>
        <dsp:cNvSpPr/>
      </dsp:nvSpPr>
      <dsp:spPr>
        <a:xfrm>
          <a:off x="99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16313" y="281292"/>
        <a:ext cx="511092" cy="492470"/>
      </dsp:txXfrm>
    </dsp:sp>
    <dsp:sp modelId="{DD19E739-479B-4D55-9A4B-8B6F4E99F6E9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A3ADA21B-3B55-4F0A-9557-7B3E0029CE14}">
      <dsp:nvSpPr>
        <dsp:cNvPr id="0" name=""/>
        <dsp:cNvSpPr/>
      </dsp:nvSpPr>
      <dsp:spPr>
        <a:xfrm>
          <a:off x="759420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74741" y="281292"/>
        <a:ext cx="511092" cy="492470"/>
      </dsp:txXfrm>
    </dsp:sp>
    <dsp:sp modelId="{EEC09AAC-FBFE-44C8-942A-716D5B339BF7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1517848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1533169" y="281292"/>
        <a:ext cx="511092" cy="492470"/>
      </dsp:txXfrm>
    </dsp:sp>
    <dsp:sp modelId="{D587B307-3A11-4CEC-A314-AC0CCA1BE7F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2276276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2291597" y="281292"/>
        <a:ext cx="511092" cy="492470"/>
      </dsp:txXfrm>
    </dsp:sp>
    <dsp:sp modelId="{76CBD5D7-D95A-47B6-AFE3-D035EA482C8E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034704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3050025" y="281292"/>
        <a:ext cx="511092" cy="492470"/>
      </dsp:txXfrm>
    </dsp:sp>
    <dsp:sp modelId="{6F0F4E84-3E01-488D-82B3-A56858A9B369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379313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3808453" y="281292"/>
        <a:ext cx="511092" cy="492470"/>
      </dsp:txXfrm>
    </dsp:sp>
    <dsp:sp modelId="{B1853EF9-80B0-4757-AA6D-6001C65259C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C1D91024-71E5-4685-8FF4-FA4F2B8139A0}">
      <dsp:nvSpPr>
        <dsp:cNvPr id="0" name=""/>
        <dsp:cNvSpPr/>
      </dsp:nvSpPr>
      <dsp:spPr>
        <a:xfrm>
          <a:off x="4551560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4566881" y="281292"/>
        <a:ext cx="511092" cy="492470"/>
      </dsp:txXfrm>
    </dsp:sp>
    <dsp:sp modelId="{8304368E-968B-4030-B1EB-F4117A4DCEC1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310" y="281292"/>
        <a:ext cx="511092" cy="492470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068417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#</a:t>
          </a:r>
          <a:endParaRPr lang="en-IL" sz="1800" kern="1200" dirty="0"/>
        </a:p>
      </dsp:txBody>
      <dsp:txXfrm>
        <a:off x="6083738" y="281292"/>
        <a:ext cx="511092" cy="492470"/>
      </dsp:txXfrm>
    </dsp:sp>
    <dsp:sp modelId="{10315BFF-250C-4DD9-9BEE-757C730DA685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6A6A6DDF-D2D4-4CF1-A2C9-E82062C004D6}">
      <dsp:nvSpPr>
        <dsp:cNvPr id="0" name=""/>
        <dsp:cNvSpPr/>
      </dsp:nvSpPr>
      <dsp:spPr>
        <a:xfrm>
          <a:off x="6826845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166" y="281292"/>
        <a:ext cx="511092" cy="492470"/>
      </dsp:txXfrm>
    </dsp:sp>
    <dsp:sp modelId="{6CB37738-E363-4902-B76D-EDBE04CE3240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594" y="281292"/>
        <a:ext cx="511092" cy="4924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16313" y="281292"/>
        <a:ext cx="511092" cy="492470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774741" y="281292"/>
        <a:ext cx="511092" cy="492470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D3188C3A-99D0-42AA-AA06-3AB150D6D808}">
      <dsp:nvSpPr>
        <dsp:cNvPr id="0" name=""/>
        <dsp:cNvSpPr/>
      </dsp:nvSpPr>
      <dsp:spPr>
        <a:xfrm>
          <a:off x="1517848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1533169" y="281292"/>
        <a:ext cx="511092" cy="492470"/>
      </dsp:txXfrm>
    </dsp:sp>
    <dsp:sp modelId="{AB8A2635-6565-4F69-B799-B30660DBAA2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2276276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2291597" y="281292"/>
        <a:ext cx="511092" cy="492470"/>
      </dsp:txXfrm>
    </dsp:sp>
    <dsp:sp modelId="{6F0F4E84-3E01-488D-82B3-A56858A9B369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66E68C95-8320-4A00-8531-893850D6745F}">
      <dsp:nvSpPr>
        <dsp:cNvPr id="0" name=""/>
        <dsp:cNvSpPr/>
      </dsp:nvSpPr>
      <dsp:spPr>
        <a:xfrm>
          <a:off x="3034704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#</a:t>
          </a:r>
          <a:endParaRPr lang="en-IL" sz="1800" kern="1200" dirty="0"/>
        </a:p>
      </dsp:txBody>
      <dsp:txXfrm>
        <a:off x="3050025" y="281292"/>
        <a:ext cx="511092" cy="492470"/>
      </dsp:txXfrm>
    </dsp:sp>
    <dsp:sp modelId="{A2B44B4C-8D3A-4D58-BCE7-D47EDDB91E01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3793132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3808453" y="281292"/>
        <a:ext cx="511092" cy="492470"/>
      </dsp:txXfrm>
    </dsp:sp>
    <dsp:sp modelId="{76CBD5D7-D95A-47B6-AFE3-D035EA482C8E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4551560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</a:t>
          </a:r>
          <a:endParaRPr lang="en-IL" sz="1800" kern="1200" dirty="0"/>
        </a:p>
      </dsp:txBody>
      <dsp:txXfrm>
        <a:off x="4566881" y="281292"/>
        <a:ext cx="511092" cy="492470"/>
      </dsp:txXfrm>
    </dsp:sp>
    <dsp:sp modelId="{B1853EF9-80B0-4757-AA6D-6001C65259C9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310" y="281292"/>
        <a:ext cx="511092" cy="492470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6068417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083738" y="281292"/>
        <a:ext cx="511092" cy="492470"/>
      </dsp:txXfrm>
    </dsp:sp>
    <dsp:sp modelId="{DD19E739-479B-4D55-9A4B-8B6F4E99F6E9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826845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166" y="281292"/>
        <a:ext cx="511092" cy="492470"/>
      </dsp:txXfrm>
    </dsp:sp>
    <dsp:sp modelId="{10315BFF-250C-4DD9-9BEE-757C730DA685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5971"/>
          <a:ext cx="541734" cy="52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594" y="281292"/>
        <a:ext cx="511092" cy="4924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D3188C3A-99D0-42AA-AA06-3AB150D6D808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1533309" y="279052"/>
        <a:ext cx="510812" cy="496951"/>
      </dsp:txXfrm>
    </dsp:sp>
    <dsp:sp modelId="{AB8A2635-6565-4F69-B799-B30660DBAA2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66E68C95-8320-4A00-8531-893850D6745F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2291737" y="279052"/>
        <a:ext cx="510812" cy="496951"/>
      </dsp:txXfrm>
    </dsp:sp>
    <dsp:sp modelId="{A2B44B4C-8D3A-4D58-BCE7-D47EDDB91E01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050165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3808593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4567021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450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083878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842306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8275-87AD-4786-AF94-A35116955559}">
      <dsp:nvSpPr>
        <dsp:cNvPr id="0" name=""/>
        <dsp:cNvSpPr/>
      </dsp:nvSpPr>
      <dsp:spPr>
        <a:xfrm>
          <a:off x="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IL" sz="2100" kern="1200" dirty="0"/>
        </a:p>
      </dsp:txBody>
      <dsp:txXfrm>
        <a:off x="17855" y="368292"/>
        <a:ext cx="980290" cy="573890"/>
      </dsp:txXfrm>
    </dsp:sp>
    <dsp:sp modelId="{3F62F37F-DB12-474B-B9A3-F9228E5A4993}">
      <dsp:nvSpPr>
        <dsp:cNvPr id="0" name=""/>
        <dsp:cNvSpPr/>
      </dsp:nvSpPr>
      <dsp:spPr>
        <a:xfrm>
          <a:off x="11175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1117599" y="579648"/>
        <a:ext cx="150774" cy="151180"/>
      </dsp:txXfrm>
    </dsp:sp>
    <dsp:sp modelId="{3BE51A65-1AC2-41AB-8577-044741C99638}">
      <dsp:nvSpPr>
        <dsp:cNvPr id="0" name=""/>
        <dsp:cNvSpPr/>
      </dsp:nvSpPr>
      <dsp:spPr>
        <a:xfrm>
          <a:off x="14223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IL" sz="2100" kern="1200" dirty="0"/>
        </a:p>
      </dsp:txBody>
      <dsp:txXfrm>
        <a:off x="1440254" y="368292"/>
        <a:ext cx="980290" cy="573890"/>
      </dsp:txXfrm>
    </dsp:sp>
    <dsp:sp modelId="{18C9B985-A480-4B8B-9CF9-FE996E7E4071}">
      <dsp:nvSpPr>
        <dsp:cNvPr id="0" name=""/>
        <dsp:cNvSpPr/>
      </dsp:nvSpPr>
      <dsp:spPr>
        <a:xfrm>
          <a:off x="25399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2539999" y="579648"/>
        <a:ext cx="150774" cy="151180"/>
      </dsp:txXfrm>
    </dsp:sp>
    <dsp:sp modelId="{E6638469-D3F9-430F-8CF9-FFD21285EC7D}">
      <dsp:nvSpPr>
        <dsp:cNvPr id="0" name=""/>
        <dsp:cNvSpPr/>
      </dsp:nvSpPr>
      <dsp:spPr>
        <a:xfrm>
          <a:off x="28447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IL" sz="2100" kern="1200" dirty="0"/>
        </a:p>
      </dsp:txBody>
      <dsp:txXfrm>
        <a:off x="2862654" y="368292"/>
        <a:ext cx="980290" cy="573890"/>
      </dsp:txXfrm>
    </dsp:sp>
    <dsp:sp modelId="{A02DB098-7B29-42D3-8530-2232BF49D70C}">
      <dsp:nvSpPr>
        <dsp:cNvPr id="0" name=""/>
        <dsp:cNvSpPr/>
      </dsp:nvSpPr>
      <dsp:spPr>
        <a:xfrm>
          <a:off x="3962400" y="529254"/>
          <a:ext cx="215391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3962400" y="579648"/>
        <a:ext cx="150774" cy="151180"/>
      </dsp:txXfrm>
    </dsp:sp>
    <dsp:sp modelId="{686F3227-B913-45A9-B70A-53A123F63095}">
      <dsp:nvSpPr>
        <dsp:cNvPr id="0" name=""/>
        <dsp:cNvSpPr/>
      </dsp:nvSpPr>
      <dsp:spPr>
        <a:xfrm>
          <a:off x="42671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…</a:t>
          </a:r>
          <a:endParaRPr lang="en-IL" sz="2100" kern="1200" dirty="0"/>
        </a:p>
      </dsp:txBody>
      <dsp:txXfrm>
        <a:off x="4285054" y="368292"/>
        <a:ext cx="980290" cy="573890"/>
      </dsp:txXfrm>
    </dsp:sp>
    <dsp:sp modelId="{4647D7D1-AF01-4682-960D-4FBF0A0891E4}">
      <dsp:nvSpPr>
        <dsp:cNvPr id="0" name=""/>
        <dsp:cNvSpPr/>
      </dsp:nvSpPr>
      <dsp:spPr>
        <a:xfrm>
          <a:off x="53847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5384799" y="579648"/>
        <a:ext cx="150774" cy="151180"/>
      </dsp:txXfrm>
    </dsp:sp>
    <dsp:sp modelId="{B6069359-9D68-4C4A-A7CC-22B79A6E51DE}">
      <dsp:nvSpPr>
        <dsp:cNvPr id="0" name=""/>
        <dsp:cNvSpPr/>
      </dsp:nvSpPr>
      <dsp:spPr>
        <a:xfrm>
          <a:off x="56895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𝑑</m:t>
                </m:r>
              </m:oMath>
            </m:oMathPara>
          </a14:m>
          <a:endParaRPr lang="en-IL" sz="2100" kern="1200" dirty="0"/>
        </a:p>
      </dsp:txBody>
      <dsp:txXfrm>
        <a:off x="5707454" y="368292"/>
        <a:ext cx="980290" cy="573890"/>
      </dsp:txXfrm>
    </dsp:sp>
    <dsp:sp modelId="{29FE8452-E451-4279-AD7E-3083C01C74E9}">
      <dsp:nvSpPr>
        <dsp:cNvPr id="0" name=""/>
        <dsp:cNvSpPr/>
      </dsp:nvSpPr>
      <dsp:spPr>
        <a:xfrm>
          <a:off x="6807200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6807200" y="579648"/>
        <a:ext cx="150774" cy="151180"/>
      </dsp:txXfrm>
    </dsp:sp>
    <dsp:sp modelId="{88E57735-705C-4D7D-98E2-03C0980FADDA}">
      <dsp:nvSpPr>
        <dsp:cNvPr id="0" name=""/>
        <dsp:cNvSpPr/>
      </dsp:nvSpPr>
      <dsp:spPr>
        <a:xfrm>
          <a:off x="711200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𝑒</m:t>
                </m:r>
              </m:oMath>
            </m:oMathPara>
          </a14:m>
          <a:endParaRPr lang="en-IL" sz="2100" kern="1200" dirty="0"/>
        </a:p>
      </dsp:txBody>
      <dsp:txXfrm>
        <a:off x="7129855" y="368292"/>
        <a:ext cx="980290" cy="573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1A65-1AC2-41AB-8577-044741C99638}">
      <dsp:nvSpPr>
        <dsp:cNvPr id="0" name=""/>
        <dsp:cNvSpPr/>
      </dsp:nvSpPr>
      <dsp:spPr>
        <a:xfrm>
          <a:off x="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IL" sz="2100" kern="1200" dirty="0"/>
        </a:p>
      </dsp:txBody>
      <dsp:txXfrm>
        <a:off x="17855" y="368292"/>
        <a:ext cx="980290" cy="573890"/>
      </dsp:txXfrm>
    </dsp:sp>
    <dsp:sp modelId="{18C9B985-A480-4B8B-9CF9-FE996E7E4071}">
      <dsp:nvSpPr>
        <dsp:cNvPr id="0" name=""/>
        <dsp:cNvSpPr/>
      </dsp:nvSpPr>
      <dsp:spPr>
        <a:xfrm>
          <a:off x="11175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1117599" y="579648"/>
        <a:ext cx="150774" cy="151180"/>
      </dsp:txXfrm>
    </dsp:sp>
    <dsp:sp modelId="{E6638469-D3F9-430F-8CF9-FFD21285EC7D}">
      <dsp:nvSpPr>
        <dsp:cNvPr id="0" name=""/>
        <dsp:cNvSpPr/>
      </dsp:nvSpPr>
      <dsp:spPr>
        <a:xfrm>
          <a:off x="14223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IL" sz="2100" kern="1200" dirty="0"/>
        </a:p>
      </dsp:txBody>
      <dsp:txXfrm>
        <a:off x="1440254" y="368292"/>
        <a:ext cx="980290" cy="573890"/>
      </dsp:txXfrm>
    </dsp:sp>
    <dsp:sp modelId="{A02DB098-7B29-42D3-8530-2232BF49D70C}">
      <dsp:nvSpPr>
        <dsp:cNvPr id="0" name=""/>
        <dsp:cNvSpPr/>
      </dsp:nvSpPr>
      <dsp:spPr>
        <a:xfrm>
          <a:off x="25399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2539999" y="579648"/>
        <a:ext cx="150774" cy="151180"/>
      </dsp:txXfrm>
    </dsp:sp>
    <dsp:sp modelId="{1CDB8275-87AD-4786-AF94-A35116955559}">
      <dsp:nvSpPr>
        <dsp:cNvPr id="0" name=""/>
        <dsp:cNvSpPr/>
      </dsp:nvSpPr>
      <dsp:spPr>
        <a:xfrm>
          <a:off x="28447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IL" sz="2100" kern="1200" dirty="0"/>
        </a:p>
      </dsp:txBody>
      <dsp:txXfrm>
        <a:off x="2862654" y="368292"/>
        <a:ext cx="980290" cy="573890"/>
      </dsp:txXfrm>
    </dsp:sp>
    <dsp:sp modelId="{3F62F37F-DB12-474B-B9A3-F9228E5A4993}">
      <dsp:nvSpPr>
        <dsp:cNvPr id="0" name=""/>
        <dsp:cNvSpPr/>
      </dsp:nvSpPr>
      <dsp:spPr>
        <a:xfrm>
          <a:off x="3962400" y="529254"/>
          <a:ext cx="215391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3962400" y="579648"/>
        <a:ext cx="150774" cy="151180"/>
      </dsp:txXfrm>
    </dsp:sp>
    <dsp:sp modelId="{686F3227-B913-45A9-B70A-53A123F63095}">
      <dsp:nvSpPr>
        <dsp:cNvPr id="0" name=""/>
        <dsp:cNvSpPr/>
      </dsp:nvSpPr>
      <dsp:spPr>
        <a:xfrm>
          <a:off x="42671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…</a:t>
          </a:r>
          <a:endParaRPr lang="en-IL" sz="2100" kern="1200" dirty="0"/>
        </a:p>
      </dsp:txBody>
      <dsp:txXfrm>
        <a:off x="4285054" y="368292"/>
        <a:ext cx="980290" cy="573890"/>
      </dsp:txXfrm>
    </dsp:sp>
    <dsp:sp modelId="{4647D7D1-AF01-4682-960D-4FBF0A0891E4}">
      <dsp:nvSpPr>
        <dsp:cNvPr id="0" name=""/>
        <dsp:cNvSpPr/>
      </dsp:nvSpPr>
      <dsp:spPr>
        <a:xfrm>
          <a:off x="53847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5384799" y="579648"/>
        <a:ext cx="150774" cy="151180"/>
      </dsp:txXfrm>
    </dsp:sp>
    <dsp:sp modelId="{B6069359-9D68-4C4A-A7CC-22B79A6E51DE}">
      <dsp:nvSpPr>
        <dsp:cNvPr id="0" name=""/>
        <dsp:cNvSpPr/>
      </dsp:nvSpPr>
      <dsp:spPr>
        <a:xfrm>
          <a:off x="56895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𝑑</m:t>
                </m:r>
              </m:oMath>
            </m:oMathPara>
          </a14:m>
          <a:endParaRPr lang="en-IL" sz="2100" kern="1200" dirty="0"/>
        </a:p>
      </dsp:txBody>
      <dsp:txXfrm>
        <a:off x="5707454" y="368292"/>
        <a:ext cx="980290" cy="573890"/>
      </dsp:txXfrm>
    </dsp:sp>
    <dsp:sp modelId="{29FE8452-E451-4279-AD7E-3083C01C74E9}">
      <dsp:nvSpPr>
        <dsp:cNvPr id="0" name=""/>
        <dsp:cNvSpPr/>
      </dsp:nvSpPr>
      <dsp:spPr>
        <a:xfrm>
          <a:off x="6807200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6807200" y="579648"/>
        <a:ext cx="150774" cy="151180"/>
      </dsp:txXfrm>
    </dsp:sp>
    <dsp:sp modelId="{88E57735-705C-4D7D-98E2-03C0980FADDA}">
      <dsp:nvSpPr>
        <dsp:cNvPr id="0" name=""/>
        <dsp:cNvSpPr/>
      </dsp:nvSpPr>
      <dsp:spPr>
        <a:xfrm>
          <a:off x="711200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𝑒</m:t>
                </m:r>
              </m:oMath>
            </m:oMathPara>
          </a14:m>
          <a:endParaRPr lang="en-IL" sz="2100" kern="1200" dirty="0"/>
        </a:p>
      </dsp:txBody>
      <dsp:txXfrm>
        <a:off x="7129855" y="368292"/>
        <a:ext cx="980290" cy="573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1A65-1AC2-41AB-8577-044741C99638}">
      <dsp:nvSpPr>
        <dsp:cNvPr id="0" name=""/>
        <dsp:cNvSpPr/>
      </dsp:nvSpPr>
      <dsp:spPr>
        <a:xfrm>
          <a:off x="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IL" sz="2100" kern="1200" dirty="0"/>
        </a:p>
      </dsp:txBody>
      <dsp:txXfrm>
        <a:off x="17855" y="368292"/>
        <a:ext cx="980290" cy="573890"/>
      </dsp:txXfrm>
    </dsp:sp>
    <dsp:sp modelId="{18C9B985-A480-4B8B-9CF9-FE996E7E4071}">
      <dsp:nvSpPr>
        <dsp:cNvPr id="0" name=""/>
        <dsp:cNvSpPr/>
      </dsp:nvSpPr>
      <dsp:spPr>
        <a:xfrm>
          <a:off x="11175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1117599" y="579648"/>
        <a:ext cx="150774" cy="151180"/>
      </dsp:txXfrm>
    </dsp:sp>
    <dsp:sp modelId="{E6638469-D3F9-430F-8CF9-FFD21285EC7D}">
      <dsp:nvSpPr>
        <dsp:cNvPr id="0" name=""/>
        <dsp:cNvSpPr/>
      </dsp:nvSpPr>
      <dsp:spPr>
        <a:xfrm>
          <a:off x="14223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IL" sz="2100" kern="1200" dirty="0"/>
        </a:p>
      </dsp:txBody>
      <dsp:txXfrm>
        <a:off x="1440254" y="368292"/>
        <a:ext cx="980290" cy="573890"/>
      </dsp:txXfrm>
    </dsp:sp>
    <dsp:sp modelId="{50F2BCE7-76FD-4EC6-89B9-ADB61BACC5DA}">
      <dsp:nvSpPr>
        <dsp:cNvPr id="0" name=""/>
        <dsp:cNvSpPr/>
      </dsp:nvSpPr>
      <dsp:spPr>
        <a:xfrm>
          <a:off x="25399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/>
        </a:p>
      </dsp:txBody>
      <dsp:txXfrm>
        <a:off x="2539999" y="579648"/>
        <a:ext cx="150774" cy="151180"/>
      </dsp:txXfrm>
    </dsp:sp>
    <dsp:sp modelId="{1CDB8275-87AD-4786-AF94-A35116955559}">
      <dsp:nvSpPr>
        <dsp:cNvPr id="0" name=""/>
        <dsp:cNvSpPr/>
      </dsp:nvSpPr>
      <dsp:spPr>
        <a:xfrm>
          <a:off x="28447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IL" sz="2100" kern="1200" dirty="0"/>
        </a:p>
      </dsp:txBody>
      <dsp:txXfrm>
        <a:off x="2862654" y="368292"/>
        <a:ext cx="980290" cy="573890"/>
      </dsp:txXfrm>
    </dsp:sp>
    <dsp:sp modelId="{3F62F37F-DB12-474B-B9A3-F9228E5A4993}">
      <dsp:nvSpPr>
        <dsp:cNvPr id="0" name=""/>
        <dsp:cNvSpPr/>
      </dsp:nvSpPr>
      <dsp:spPr>
        <a:xfrm>
          <a:off x="3962400" y="529254"/>
          <a:ext cx="215391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3962400" y="579648"/>
        <a:ext cx="150774" cy="151180"/>
      </dsp:txXfrm>
    </dsp:sp>
    <dsp:sp modelId="{686F3227-B913-45A9-B70A-53A123F63095}">
      <dsp:nvSpPr>
        <dsp:cNvPr id="0" name=""/>
        <dsp:cNvSpPr/>
      </dsp:nvSpPr>
      <dsp:spPr>
        <a:xfrm>
          <a:off x="42671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…</a:t>
          </a:r>
          <a:endParaRPr lang="en-IL" sz="2100" kern="1200" dirty="0"/>
        </a:p>
      </dsp:txBody>
      <dsp:txXfrm>
        <a:off x="4285054" y="368292"/>
        <a:ext cx="980290" cy="573890"/>
      </dsp:txXfrm>
    </dsp:sp>
    <dsp:sp modelId="{4647D7D1-AF01-4682-960D-4FBF0A0891E4}">
      <dsp:nvSpPr>
        <dsp:cNvPr id="0" name=""/>
        <dsp:cNvSpPr/>
      </dsp:nvSpPr>
      <dsp:spPr>
        <a:xfrm>
          <a:off x="5384799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5384799" y="579648"/>
        <a:ext cx="150774" cy="151180"/>
      </dsp:txXfrm>
    </dsp:sp>
    <dsp:sp modelId="{88E57735-705C-4D7D-98E2-03C0980FADDA}">
      <dsp:nvSpPr>
        <dsp:cNvPr id="0" name=""/>
        <dsp:cNvSpPr/>
      </dsp:nvSpPr>
      <dsp:spPr>
        <a:xfrm>
          <a:off x="5689599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𝑒</m:t>
                </m:r>
              </m:oMath>
            </m:oMathPara>
          </a14:m>
          <a:endParaRPr lang="en-IL" sz="2100" kern="1200" dirty="0"/>
        </a:p>
      </dsp:txBody>
      <dsp:txXfrm>
        <a:off x="5707454" y="368292"/>
        <a:ext cx="980290" cy="573890"/>
      </dsp:txXfrm>
    </dsp:sp>
    <dsp:sp modelId="{20356563-47D1-47DB-9A94-9139756524F4}">
      <dsp:nvSpPr>
        <dsp:cNvPr id="0" name=""/>
        <dsp:cNvSpPr/>
      </dsp:nvSpPr>
      <dsp:spPr>
        <a:xfrm>
          <a:off x="6807200" y="529254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000" kern="1200" dirty="0"/>
        </a:p>
      </dsp:txBody>
      <dsp:txXfrm>
        <a:off x="6807200" y="579648"/>
        <a:ext cx="150774" cy="151180"/>
      </dsp:txXfrm>
    </dsp:sp>
    <dsp:sp modelId="{B6069359-9D68-4C4A-A7CC-22B79A6E51DE}">
      <dsp:nvSpPr>
        <dsp:cNvPr id="0" name=""/>
        <dsp:cNvSpPr/>
      </dsp:nvSpPr>
      <dsp:spPr>
        <a:xfrm>
          <a:off x="7112000" y="350437"/>
          <a:ext cx="10160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𝑑</m:t>
                </m:r>
              </m:oMath>
            </m:oMathPara>
          </a14:m>
          <a:endParaRPr lang="en-IL" sz="2100" kern="1200" dirty="0"/>
        </a:p>
      </dsp:txBody>
      <dsp:txXfrm>
        <a:off x="7129855" y="368292"/>
        <a:ext cx="980290" cy="573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1A65-1AC2-41AB-8577-044741C99638}">
      <dsp:nvSpPr>
        <dsp:cNvPr id="0" name=""/>
        <dsp:cNvSpPr/>
      </dsp:nvSpPr>
      <dsp:spPr>
        <a:xfrm>
          <a:off x="4436" y="9116"/>
          <a:ext cx="1325882" cy="795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7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IL" sz="2700" kern="1200" dirty="0"/>
        </a:p>
      </dsp:txBody>
      <dsp:txXfrm>
        <a:off x="27736" y="32416"/>
        <a:ext cx="1279282" cy="748929"/>
      </dsp:txXfrm>
    </dsp:sp>
    <dsp:sp modelId="{18C9B985-A480-4B8B-9CF9-FE996E7E4071}">
      <dsp:nvSpPr>
        <dsp:cNvPr id="0" name=""/>
        <dsp:cNvSpPr/>
      </dsp:nvSpPr>
      <dsp:spPr>
        <a:xfrm>
          <a:off x="1462906" y="242472"/>
          <a:ext cx="281087" cy="328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1462906" y="308236"/>
        <a:ext cx="196761" cy="197290"/>
      </dsp:txXfrm>
    </dsp:sp>
    <dsp:sp modelId="{88E57735-705C-4D7D-98E2-03C0980FADDA}">
      <dsp:nvSpPr>
        <dsp:cNvPr id="0" name=""/>
        <dsp:cNvSpPr/>
      </dsp:nvSpPr>
      <dsp:spPr>
        <a:xfrm>
          <a:off x="1860671" y="9116"/>
          <a:ext cx="1325882" cy="795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700" b="0" i="1" kern="1200" smtClean="0"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IL" sz="2700" kern="1200" dirty="0"/>
        </a:p>
      </dsp:txBody>
      <dsp:txXfrm>
        <a:off x="1883971" y="32416"/>
        <a:ext cx="1279282" cy="748929"/>
      </dsp:txXfrm>
    </dsp:sp>
    <dsp:sp modelId="{4711ACD7-5FE1-49E4-925B-88F98A0055BF}">
      <dsp:nvSpPr>
        <dsp:cNvPr id="0" name=""/>
        <dsp:cNvSpPr/>
      </dsp:nvSpPr>
      <dsp:spPr>
        <a:xfrm>
          <a:off x="3319142" y="242472"/>
          <a:ext cx="281087" cy="328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3319142" y="308236"/>
        <a:ext cx="196761" cy="197290"/>
      </dsp:txXfrm>
    </dsp:sp>
    <dsp:sp modelId="{1CDB8275-87AD-4786-AF94-A35116955559}">
      <dsp:nvSpPr>
        <dsp:cNvPr id="0" name=""/>
        <dsp:cNvSpPr/>
      </dsp:nvSpPr>
      <dsp:spPr>
        <a:xfrm>
          <a:off x="3716907" y="9116"/>
          <a:ext cx="1325882" cy="795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7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IL" sz="2700" kern="1200" dirty="0"/>
        </a:p>
      </dsp:txBody>
      <dsp:txXfrm>
        <a:off x="3740207" y="32416"/>
        <a:ext cx="1279282" cy="748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1A65-1AC2-41AB-8577-044741C99638}">
      <dsp:nvSpPr>
        <dsp:cNvPr id="0" name=""/>
        <dsp:cNvSpPr/>
      </dsp:nvSpPr>
      <dsp:spPr>
        <a:xfrm>
          <a:off x="4436" y="9116"/>
          <a:ext cx="1325883" cy="795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7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IL" sz="2700" kern="1200" dirty="0"/>
        </a:p>
      </dsp:txBody>
      <dsp:txXfrm>
        <a:off x="27736" y="32416"/>
        <a:ext cx="1279283" cy="748930"/>
      </dsp:txXfrm>
    </dsp:sp>
    <dsp:sp modelId="{18C9B985-A480-4B8B-9CF9-FE996E7E4071}">
      <dsp:nvSpPr>
        <dsp:cNvPr id="0" name=""/>
        <dsp:cNvSpPr/>
      </dsp:nvSpPr>
      <dsp:spPr>
        <a:xfrm>
          <a:off x="1462908" y="242472"/>
          <a:ext cx="281087" cy="328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1462908" y="308236"/>
        <a:ext cx="196761" cy="197291"/>
      </dsp:txXfrm>
    </dsp:sp>
    <dsp:sp modelId="{88E57735-705C-4D7D-98E2-03C0980FADDA}">
      <dsp:nvSpPr>
        <dsp:cNvPr id="0" name=""/>
        <dsp:cNvSpPr/>
      </dsp:nvSpPr>
      <dsp:spPr>
        <a:xfrm>
          <a:off x="1860673" y="9116"/>
          <a:ext cx="1325883" cy="795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700" b="0" i="1" kern="1200" smtClean="0"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IL" sz="2700" kern="1200" dirty="0"/>
        </a:p>
      </dsp:txBody>
      <dsp:txXfrm>
        <a:off x="1883973" y="32416"/>
        <a:ext cx="1279283" cy="748930"/>
      </dsp:txXfrm>
    </dsp:sp>
    <dsp:sp modelId="{4711ACD7-5FE1-49E4-925B-88F98A0055BF}">
      <dsp:nvSpPr>
        <dsp:cNvPr id="0" name=""/>
        <dsp:cNvSpPr/>
      </dsp:nvSpPr>
      <dsp:spPr>
        <a:xfrm>
          <a:off x="3319145" y="242472"/>
          <a:ext cx="281087" cy="328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 dirty="0"/>
        </a:p>
      </dsp:txBody>
      <dsp:txXfrm>
        <a:off x="3319145" y="308236"/>
        <a:ext cx="196761" cy="197291"/>
      </dsp:txXfrm>
    </dsp:sp>
    <dsp:sp modelId="{1CDB8275-87AD-4786-AF94-A35116955559}">
      <dsp:nvSpPr>
        <dsp:cNvPr id="0" name=""/>
        <dsp:cNvSpPr/>
      </dsp:nvSpPr>
      <dsp:spPr>
        <a:xfrm>
          <a:off x="3716910" y="9116"/>
          <a:ext cx="1325883" cy="795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7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IL" sz="2700" kern="1200" dirty="0"/>
        </a:p>
      </dsp:txBody>
      <dsp:txXfrm>
        <a:off x="3740210" y="32416"/>
        <a:ext cx="1279283" cy="748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1533309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2291737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3050165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C1D91024-71E5-4685-8FF4-FA4F2B8139A0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808593" y="279052"/>
        <a:ext cx="510812" cy="496951"/>
      </dsp:txXfrm>
    </dsp:sp>
    <dsp:sp modelId="{8304368E-968B-4030-B1EB-F4117A4DCEC1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4567021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5325450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083878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6A6A6DDF-D2D4-4CF1-A2C9-E82062C004D6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306" y="279052"/>
        <a:ext cx="510812" cy="496951"/>
      </dsp:txXfrm>
    </dsp:sp>
    <dsp:sp modelId="{6CB37738-E363-4902-B76D-EDBE04CE3240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D3188C3A-99D0-42AA-AA06-3AB150D6D808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1533309" y="279052"/>
        <a:ext cx="510812" cy="496951"/>
      </dsp:txXfrm>
    </dsp:sp>
    <dsp:sp modelId="{AB8A2635-6565-4F69-B799-B30660DBAA23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66E68C95-8320-4A00-8531-893850D6745F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2291737" y="279052"/>
        <a:ext cx="510812" cy="496951"/>
      </dsp:txXfrm>
    </dsp:sp>
    <dsp:sp modelId="{A2B44B4C-8D3A-4D58-BCE7-D47EDDB91E01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050165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3808593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4567021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5325450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083878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6842306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DA21B-3B55-4F0A-9557-7B3E0029CE14}">
      <dsp:nvSpPr>
        <dsp:cNvPr id="0" name=""/>
        <dsp:cNvSpPr/>
      </dsp:nvSpPr>
      <dsp:spPr>
        <a:xfrm>
          <a:off x="99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16453" y="279052"/>
        <a:ext cx="510812" cy="496951"/>
      </dsp:txXfrm>
    </dsp:sp>
    <dsp:sp modelId="{EEC09AAC-FBFE-44C8-942A-716D5B339BF7}">
      <dsp:nvSpPr>
        <dsp:cNvPr id="0" name=""/>
        <dsp:cNvSpPr/>
      </dsp:nvSpPr>
      <dsp:spPr>
        <a:xfrm>
          <a:off x="596899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6899" y="487222"/>
        <a:ext cx="80393" cy="80610"/>
      </dsp:txXfrm>
    </dsp:sp>
    <dsp:sp modelId="{73AF0682-4B88-4EDF-B2F7-F969EB6F3CDF}">
      <dsp:nvSpPr>
        <dsp:cNvPr id="0" name=""/>
        <dsp:cNvSpPr/>
      </dsp:nvSpPr>
      <dsp:spPr>
        <a:xfrm>
          <a:off x="759420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774881" y="279052"/>
        <a:ext cx="510812" cy="496951"/>
      </dsp:txXfrm>
    </dsp:sp>
    <dsp:sp modelId="{D587B307-3A11-4CEC-A314-AC0CCA1BE7F3}">
      <dsp:nvSpPr>
        <dsp:cNvPr id="0" name=""/>
        <dsp:cNvSpPr/>
      </dsp:nvSpPr>
      <dsp:spPr>
        <a:xfrm>
          <a:off x="135532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1355328" y="487222"/>
        <a:ext cx="80393" cy="80610"/>
      </dsp:txXfrm>
    </dsp:sp>
    <dsp:sp modelId="{349F43A1-30A0-4414-8687-AF6560D86E1B}">
      <dsp:nvSpPr>
        <dsp:cNvPr id="0" name=""/>
        <dsp:cNvSpPr/>
      </dsp:nvSpPr>
      <dsp:spPr>
        <a:xfrm>
          <a:off x="1517848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1533309" y="279052"/>
        <a:ext cx="510812" cy="496951"/>
      </dsp:txXfrm>
    </dsp:sp>
    <dsp:sp modelId="{76CBD5D7-D95A-47B6-AFE3-D035EA482C8E}">
      <dsp:nvSpPr>
        <dsp:cNvPr id="0" name=""/>
        <dsp:cNvSpPr/>
      </dsp:nvSpPr>
      <dsp:spPr>
        <a:xfrm>
          <a:off x="211375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113756" y="487222"/>
        <a:ext cx="80393" cy="80610"/>
      </dsp:txXfrm>
    </dsp:sp>
    <dsp:sp modelId="{7D740AC7-FDC2-4146-BBC5-0CBF24E740B9}">
      <dsp:nvSpPr>
        <dsp:cNvPr id="0" name=""/>
        <dsp:cNvSpPr/>
      </dsp:nvSpPr>
      <dsp:spPr>
        <a:xfrm>
          <a:off x="2276276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2291737" y="279052"/>
        <a:ext cx="510812" cy="496951"/>
      </dsp:txXfrm>
    </dsp:sp>
    <dsp:sp modelId="{6F0F4E84-3E01-488D-82B3-A56858A9B369}">
      <dsp:nvSpPr>
        <dsp:cNvPr id="0" name=""/>
        <dsp:cNvSpPr/>
      </dsp:nvSpPr>
      <dsp:spPr>
        <a:xfrm>
          <a:off x="287218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2872184" y="487222"/>
        <a:ext cx="80393" cy="80610"/>
      </dsp:txXfrm>
    </dsp:sp>
    <dsp:sp modelId="{5A31D21B-28CE-4D8A-9BA5-1CCF6EA3C68B}">
      <dsp:nvSpPr>
        <dsp:cNvPr id="0" name=""/>
        <dsp:cNvSpPr/>
      </dsp:nvSpPr>
      <dsp:spPr>
        <a:xfrm>
          <a:off x="3034704" y="263591"/>
          <a:ext cx="541734" cy="5278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*</a:t>
          </a:r>
          <a:endParaRPr lang="en-IL" sz="1800" kern="1200" dirty="0">
            <a:solidFill>
              <a:srgbClr val="FF0000"/>
            </a:solidFill>
          </a:endParaRPr>
        </a:p>
      </dsp:txBody>
      <dsp:txXfrm>
        <a:off x="3050165" y="279052"/>
        <a:ext cx="510812" cy="496951"/>
      </dsp:txXfrm>
    </dsp:sp>
    <dsp:sp modelId="{B1853EF9-80B0-4757-AA6D-6001C65259C9}">
      <dsp:nvSpPr>
        <dsp:cNvPr id="0" name=""/>
        <dsp:cNvSpPr/>
      </dsp:nvSpPr>
      <dsp:spPr>
        <a:xfrm>
          <a:off x="3630612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3630612" y="487222"/>
        <a:ext cx="80393" cy="80610"/>
      </dsp:txXfrm>
    </dsp:sp>
    <dsp:sp modelId="{C1D91024-71E5-4685-8FF4-FA4F2B8139A0}">
      <dsp:nvSpPr>
        <dsp:cNvPr id="0" name=""/>
        <dsp:cNvSpPr/>
      </dsp:nvSpPr>
      <dsp:spPr>
        <a:xfrm>
          <a:off x="3793132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3808593" y="279052"/>
        <a:ext cx="510812" cy="496951"/>
      </dsp:txXfrm>
    </dsp:sp>
    <dsp:sp modelId="{8304368E-968B-4030-B1EB-F4117A4DCEC1}">
      <dsp:nvSpPr>
        <dsp:cNvPr id="0" name=""/>
        <dsp:cNvSpPr/>
      </dsp:nvSpPr>
      <dsp:spPr>
        <a:xfrm>
          <a:off x="4389040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4389040" y="487222"/>
        <a:ext cx="80393" cy="80610"/>
      </dsp:txXfrm>
    </dsp:sp>
    <dsp:sp modelId="{E6E9F5F9-ADAA-4843-98E9-EE1A86B01FDE}">
      <dsp:nvSpPr>
        <dsp:cNvPr id="0" name=""/>
        <dsp:cNvSpPr/>
      </dsp:nvSpPr>
      <dsp:spPr>
        <a:xfrm>
          <a:off x="4551560" y="263591"/>
          <a:ext cx="541734" cy="5278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#</a:t>
          </a:r>
          <a:endParaRPr lang="en-IL" sz="1800" kern="1200" dirty="0">
            <a:solidFill>
              <a:srgbClr val="00B050"/>
            </a:solidFill>
          </a:endParaRPr>
        </a:p>
      </dsp:txBody>
      <dsp:txXfrm>
        <a:off x="4567021" y="279052"/>
        <a:ext cx="510812" cy="496951"/>
      </dsp:txXfrm>
    </dsp:sp>
    <dsp:sp modelId="{BA3FEF9B-014F-4C1B-8881-EA9A0E9A74EE}">
      <dsp:nvSpPr>
        <dsp:cNvPr id="0" name=""/>
        <dsp:cNvSpPr/>
      </dsp:nvSpPr>
      <dsp:spPr>
        <a:xfrm>
          <a:off x="5147468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147468" y="487222"/>
        <a:ext cx="80393" cy="80610"/>
      </dsp:txXfrm>
    </dsp:sp>
    <dsp:sp modelId="{1B07CA0F-2635-4BA7-92D3-468007E42696}">
      <dsp:nvSpPr>
        <dsp:cNvPr id="0" name=""/>
        <dsp:cNvSpPr/>
      </dsp:nvSpPr>
      <dsp:spPr>
        <a:xfrm>
          <a:off x="5309989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𝑋</m:t>
                </m:r>
              </m:oMath>
            </m:oMathPara>
          </a14:m>
          <a:endParaRPr lang="en-IL" sz="1800" kern="1200" dirty="0"/>
        </a:p>
      </dsp:txBody>
      <dsp:txXfrm>
        <a:off x="5325450" y="279052"/>
        <a:ext cx="510812" cy="496951"/>
      </dsp:txXfrm>
    </dsp:sp>
    <dsp:sp modelId="{DD19E739-479B-4D55-9A4B-8B6F4E99F6E9}">
      <dsp:nvSpPr>
        <dsp:cNvPr id="0" name=""/>
        <dsp:cNvSpPr/>
      </dsp:nvSpPr>
      <dsp:spPr>
        <a:xfrm>
          <a:off x="5905896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5905896" y="487222"/>
        <a:ext cx="80393" cy="80610"/>
      </dsp:txXfrm>
    </dsp:sp>
    <dsp:sp modelId="{BEA2B7A9-3896-4E63-AEA3-C3C281CCE72E}">
      <dsp:nvSpPr>
        <dsp:cNvPr id="0" name=""/>
        <dsp:cNvSpPr/>
      </dsp:nvSpPr>
      <dsp:spPr>
        <a:xfrm>
          <a:off x="6068417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083878" y="279052"/>
        <a:ext cx="510812" cy="496951"/>
      </dsp:txXfrm>
    </dsp:sp>
    <dsp:sp modelId="{10315BFF-250C-4DD9-9BEE-757C730DA685}">
      <dsp:nvSpPr>
        <dsp:cNvPr id="0" name=""/>
        <dsp:cNvSpPr/>
      </dsp:nvSpPr>
      <dsp:spPr>
        <a:xfrm>
          <a:off x="6664324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6664324" y="487222"/>
        <a:ext cx="80393" cy="80610"/>
      </dsp:txXfrm>
    </dsp:sp>
    <dsp:sp modelId="{6A6A6DDF-D2D4-4CF1-A2C9-E82062C004D6}">
      <dsp:nvSpPr>
        <dsp:cNvPr id="0" name=""/>
        <dsp:cNvSpPr/>
      </dsp:nvSpPr>
      <dsp:spPr>
        <a:xfrm>
          <a:off x="6826845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6842306" y="279052"/>
        <a:ext cx="510812" cy="496951"/>
      </dsp:txXfrm>
    </dsp:sp>
    <dsp:sp modelId="{6CB37738-E363-4902-B76D-EDBE04CE3240}">
      <dsp:nvSpPr>
        <dsp:cNvPr id="0" name=""/>
        <dsp:cNvSpPr/>
      </dsp:nvSpPr>
      <dsp:spPr>
        <a:xfrm>
          <a:off x="7422753" y="460352"/>
          <a:ext cx="114847" cy="134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00" kern="1200" dirty="0"/>
        </a:p>
      </dsp:txBody>
      <dsp:txXfrm>
        <a:off x="7422753" y="487222"/>
        <a:ext cx="80393" cy="80610"/>
      </dsp:txXfrm>
    </dsp:sp>
    <dsp:sp modelId="{218BAEC8-ED67-4306-AF11-832AD641D73C}">
      <dsp:nvSpPr>
        <dsp:cNvPr id="0" name=""/>
        <dsp:cNvSpPr/>
      </dsp:nvSpPr>
      <dsp:spPr>
        <a:xfrm>
          <a:off x="7585273" y="263591"/>
          <a:ext cx="541734" cy="527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800" kern="1200" dirty="0"/>
        </a:p>
      </dsp:txBody>
      <dsp:txXfrm>
        <a:off x="7600734" y="279052"/>
        <a:ext cx="510812" cy="496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9C70E-0697-4298-8918-187759DCB9C8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B18A1-CC2C-4792-A96B-6CAEFADCB5FE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918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***LFD is not online, of course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7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3794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57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0263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***LFD is not online, of course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8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1441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14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9678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22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3771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47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8277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53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9959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54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7141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55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2602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B18A1-CC2C-4792-A96B-6CAEFADCB5FE}" type="slidenum">
              <a:rPr lang="en-IL" smtClean="0"/>
              <a:t>56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5615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E0BD-E220-45F6-B57B-DC507A31A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93C36-3631-45DE-BF48-29CD6F07D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16E51-8E99-4F40-9B75-6E3E3903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F6BF-34A9-4602-A93D-50EB262C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380A-C0CA-476C-A089-43929285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4039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AB35-BB23-454B-88C9-2E886573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01D0C-8433-444D-B233-7FD551B02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EC46-FAB8-4023-A274-0985DA9D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62AA0-AAC1-4212-A27C-41C14108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08D0-92EB-4228-B90F-EF2CCFB8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5753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9D0C9-51EE-4D42-91F9-C003860E1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864AC-37CB-4CD6-AD8B-7999CCBF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DAE3-B3BA-4095-8F83-43AE96D8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3ACF0-D058-46A9-8968-54CE23CF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5690-0357-40CB-9793-546B010A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837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0247-8F05-41E1-A64B-3819FD9A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0675-09EA-40F6-83D7-1A62BC01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2D68-A647-40A9-A43F-664739CA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FA130-74C0-40B6-8D01-BE559189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6B7B2-B941-4EB7-85E0-743DC0A5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384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1F0F-C6FE-44CC-8DAE-AA9E0B82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C0-C971-4855-B01B-71AB25CB5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A179D-8CB5-4234-8290-BE8DFAC1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2B1A-2DF6-4DF3-9524-5F3EBBDA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ED00E-6CB1-42D7-B292-3056ED04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528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660E-E929-4E8B-857B-982D2DAE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D974-FB7F-44DD-8A68-194A1CE4E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C28E0-AE34-4DB7-B4C8-0A092FFD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E29D6-5890-47F6-AC19-0535EB3B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1A9A1-E15C-4B10-8334-7DD0FFB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2E410-5CC2-498B-BA82-D8FF06C7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5410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DDC-D7F3-4757-9298-73C94F87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0E6E8-0356-4DB2-8D66-E6407AC25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63EB6-0174-4A48-9F5F-EB72635D8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FA9C1-EE16-47E4-9C9D-36C6271F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88231-C1FB-4777-9FFB-D651B055F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318E5-E41E-47F7-A594-6C1DAE19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D7636-8424-442B-8F38-5BD5A542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54C51-238F-429E-A968-F602C5EB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1398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11DB-57F3-4870-A184-F88C2464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86C32-DE74-40BB-8E60-DA9A2729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733DB-168C-415E-B380-E45ECCF1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12EF8-3E6E-4BC5-8AED-8C136BBA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54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46172-44F6-4446-8782-6471A461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54487-511C-4897-84F3-B2383B19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1716-5A81-4EF9-889E-63CDA23E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2147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47EA-268D-457D-BE40-418BF89E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F9B3-8E9F-4659-BA58-2A9DEBE6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E8C1B-0062-4292-9609-6AF0A60E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48908-D32C-4B16-8D73-12D12D13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90831-B64A-49E6-90B3-BFC1B934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02C8-2F7B-498B-8EEB-8E291FF3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016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FE9F-9AF9-4078-971C-402BDE00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C5695-C7E6-4D2A-AE91-483333042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886F7-35CA-4D77-A607-673F46175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D2478-965D-40F0-9B26-A0F9F079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1E3DD-DF2B-4D75-800B-D38B7447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79D8B-20C9-4A79-BD64-FF225E54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0746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7A60C-3EB4-41C3-866D-89547826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93A98-572A-469E-A52F-24641B2DE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2B6A-4C7E-4146-B80A-B57D8E7B2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1B14-42A2-439B-918D-596EBB7E8CAB}" type="datetimeFigureOut">
              <a:rPr lang="en-IL" smtClean="0"/>
              <a:t>02/03/2022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66A2-E506-4C4A-8847-69EB22CFA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3221-C1FC-4C05-992F-64E51B2CD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D2C4-63B2-4E28-A4D4-14352B028ED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4324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30.pn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1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7.png"/><Relationship Id="rId1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1.png"/><Relationship Id="rId2" Type="http://schemas.openxmlformats.org/officeDocument/2006/relationships/image" Target="../media/image3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43.png"/><Relationship Id="rId10" Type="http://schemas.openxmlformats.org/officeDocument/2006/relationships/image" Target="../media/image41.png"/><Relationship Id="rId19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7.png"/><Relationship Id="rId18" Type="http://schemas.openxmlformats.org/officeDocument/2006/relationships/image" Target="../media/image49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1.png"/><Relationship Id="rId2" Type="http://schemas.openxmlformats.org/officeDocument/2006/relationships/image" Target="../media/image45.png"/><Relationship Id="rId16" Type="http://schemas.openxmlformats.org/officeDocument/2006/relationships/image" Target="../media/image30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48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6.xml"/><Relationship Id="rId3" Type="http://schemas.openxmlformats.org/officeDocument/2006/relationships/diagramData" Target="../diagrams/data9.xml"/><Relationship Id="rId7" Type="http://schemas.microsoft.com/office/2007/relationships/diagramDrawing" Target="../diagrams/drawing5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image" Target="../media/image811.png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19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06.png"/><Relationship Id="rId18" Type="http://schemas.microsoft.com/office/2007/relationships/diagramDrawing" Target="../diagrams/drawing8.xml"/><Relationship Id="rId3" Type="http://schemas.openxmlformats.org/officeDocument/2006/relationships/image" Target="../media/image84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7.xml"/><Relationship Id="rId24" Type="http://schemas.openxmlformats.org/officeDocument/2006/relationships/image" Target="../media/image109.png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8.xml"/><Relationship Id="rId23" Type="http://schemas.openxmlformats.org/officeDocument/2006/relationships/image" Target="../media/image108.png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16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Relationship Id="rId22" Type="http://schemas.openxmlformats.org/officeDocument/2006/relationships/diagramColors" Target="../diagrams/colors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3" Type="http://schemas.openxmlformats.org/officeDocument/2006/relationships/image" Target="../media/image110.png"/><Relationship Id="rId21" Type="http://schemas.openxmlformats.org/officeDocument/2006/relationships/diagramLayout" Target="../diagrams/layout10.xml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10.xml"/><Relationship Id="rId20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9.xml"/><Relationship Id="rId24" Type="http://schemas.openxmlformats.org/officeDocument/2006/relationships/image" Target="../media/image115.png"/><Relationship Id="rId5" Type="http://schemas.openxmlformats.org/officeDocument/2006/relationships/diagramData" Target="../diagrams/data17.xml"/><Relationship Id="rId15" Type="http://schemas.openxmlformats.org/officeDocument/2006/relationships/diagramData" Target="../diagrams/data19.xml"/><Relationship Id="rId23" Type="http://schemas.openxmlformats.org/officeDocument/2006/relationships/diagramColors" Target="../diagrams/colors10.xml"/><Relationship Id="rId10" Type="http://schemas.openxmlformats.org/officeDocument/2006/relationships/diagramData" Target="../diagrams/data18.xml"/><Relationship Id="rId19" Type="http://schemas.microsoft.com/office/2007/relationships/diagramDrawing" Target="../diagrams/drawing10.xml"/><Relationship Id="rId4" Type="http://schemas.openxmlformats.org/officeDocument/2006/relationships/image" Target="../media/image78.png"/><Relationship Id="rId9" Type="http://schemas.microsoft.com/office/2007/relationships/diagramDrawing" Target="../diagrams/drawing9.xml"/><Relationship Id="rId14" Type="http://schemas.openxmlformats.org/officeDocument/2006/relationships/image" Target="../media/image113.png"/><Relationship Id="rId22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1.xml"/><Relationship Id="rId18" Type="http://schemas.openxmlformats.org/officeDocument/2006/relationships/diagramColors" Target="../diagrams/colors12.xml"/><Relationship Id="rId3" Type="http://schemas.openxmlformats.org/officeDocument/2006/relationships/image" Target="../media/image116.png"/><Relationship Id="rId21" Type="http://schemas.openxmlformats.org/officeDocument/2006/relationships/diagramLayout" Target="../diagrams/layout12.xml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1.xml"/><Relationship Id="rId17" Type="http://schemas.openxmlformats.org/officeDocument/2006/relationships/diagramQuickStyle" Target="../diagrams/quickStyle12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12.xml"/><Relationship Id="rId20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1.xml"/><Relationship Id="rId24" Type="http://schemas.openxmlformats.org/officeDocument/2006/relationships/image" Target="../media/image115.png"/><Relationship Id="rId5" Type="http://schemas.openxmlformats.org/officeDocument/2006/relationships/diagramData" Target="../diagrams/data21.xml"/><Relationship Id="rId15" Type="http://schemas.openxmlformats.org/officeDocument/2006/relationships/diagramData" Target="../diagrams/data23.xml"/><Relationship Id="rId23" Type="http://schemas.openxmlformats.org/officeDocument/2006/relationships/diagramColors" Target="../diagrams/colors12.xml"/><Relationship Id="rId10" Type="http://schemas.openxmlformats.org/officeDocument/2006/relationships/diagramData" Target="../diagrams/data22.xml"/><Relationship Id="rId19" Type="http://schemas.microsoft.com/office/2007/relationships/diagramDrawing" Target="../diagrams/drawing12.xml"/><Relationship Id="rId4" Type="http://schemas.openxmlformats.org/officeDocument/2006/relationships/image" Target="../media/image79.png"/><Relationship Id="rId9" Type="http://schemas.microsoft.com/office/2007/relationships/diagramDrawing" Target="../diagrams/drawing11.xml"/><Relationship Id="rId14" Type="http://schemas.openxmlformats.org/officeDocument/2006/relationships/image" Target="../media/image113.png"/><Relationship Id="rId22" Type="http://schemas.openxmlformats.org/officeDocument/2006/relationships/diagramQuickStyle" Target="../diagrams/quickStyle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3" Type="http://schemas.openxmlformats.org/officeDocument/2006/relationships/image" Target="../media/image119.png"/><Relationship Id="rId21" Type="http://schemas.openxmlformats.org/officeDocument/2006/relationships/diagramLayout" Target="../diagrams/layout14.xml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14.xml"/><Relationship Id="rId20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3.xml"/><Relationship Id="rId24" Type="http://schemas.openxmlformats.org/officeDocument/2006/relationships/image" Target="../media/image123.png"/><Relationship Id="rId5" Type="http://schemas.openxmlformats.org/officeDocument/2006/relationships/diagramData" Target="../diagrams/data25.xml"/><Relationship Id="rId15" Type="http://schemas.openxmlformats.org/officeDocument/2006/relationships/diagramData" Target="../diagrams/data27.xml"/><Relationship Id="rId23" Type="http://schemas.openxmlformats.org/officeDocument/2006/relationships/diagramColors" Target="../diagrams/colors14.xml"/><Relationship Id="rId10" Type="http://schemas.openxmlformats.org/officeDocument/2006/relationships/diagramData" Target="../diagrams/data26.xml"/><Relationship Id="rId19" Type="http://schemas.microsoft.com/office/2007/relationships/diagramDrawing" Target="../diagrams/drawing14.xml"/><Relationship Id="rId4" Type="http://schemas.openxmlformats.org/officeDocument/2006/relationships/image" Target="../media/image92.png"/><Relationship Id="rId9" Type="http://schemas.microsoft.com/office/2007/relationships/diagramDrawing" Target="../diagrams/drawing13.xml"/><Relationship Id="rId14" Type="http://schemas.openxmlformats.org/officeDocument/2006/relationships/image" Target="../media/image121.png"/><Relationship Id="rId22" Type="http://schemas.openxmlformats.org/officeDocument/2006/relationships/diagramQuickStyle" Target="../diagrams/quickStyle1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Colors" Target="../diagrams/colors15.xml"/><Relationship Id="rId18" Type="http://schemas.openxmlformats.org/officeDocument/2006/relationships/diagramColors" Target="../diagrams/colors16.xml"/><Relationship Id="rId3" Type="http://schemas.openxmlformats.org/officeDocument/2006/relationships/image" Target="../media/image124.png"/><Relationship Id="rId21" Type="http://schemas.openxmlformats.org/officeDocument/2006/relationships/diagramLayout" Target="../diagrams/layout16.xml"/><Relationship Id="rId7" Type="http://schemas.openxmlformats.org/officeDocument/2006/relationships/diagramQuickStyle" Target="../diagrams/quickStyle15.xml"/><Relationship Id="rId12" Type="http://schemas.openxmlformats.org/officeDocument/2006/relationships/diagramQuickStyle" Target="../diagrams/quickStyle15.xml"/><Relationship Id="rId17" Type="http://schemas.openxmlformats.org/officeDocument/2006/relationships/diagramQuickStyle" Target="../diagrams/quickStyle16.xml"/><Relationship Id="rId2" Type="http://schemas.openxmlformats.org/officeDocument/2006/relationships/notesSlide" Target="../notesSlides/notesSlide10.xml"/><Relationship Id="rId16" Type="http://schemas.openxmlformats.org/officeDocument/2006/relationships/diagramLayout" Target="../diagrams/layout16.xml"/><Relationship Id="rId20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11" Type="http://schemas.openxmlformats.org/officeDocument/2006/relationships/diagramLayout" Target="../diagrams/layout15.xml"/><Relationship Id="rId24" Type="http://schemas.openxmlformats.org/officeDocument/2006/relationships/image" Target="../media/image123.png"/><Relationship Id="rId5" Type="http://schemas.openxmlformats.org/officeDocument/2006/relationships/diagramData" Target="../diagrams/data29.xml"/><Relationship Id="rId15" Type="http://schemas.openxmlformats.org/officeDocument/2006/relationships/diagramData" Target="../diagrams/data31.xml"/><Relationship Id="rId23" Type="http://schemas.openxmlformats.org/officeDocument/2006/relationships/diagramColors" Target="../diagrams/colors16.xml"/><Relationship Id="rId10" Type="http://schemas.openxmlformats.org/officeDocument/2006/relationships/diagramData" Target="../diagrams/data30.xml"/><Relationship Id="rId19" Type="http://schemas.microsoft.com/office/2007/relationships/diagramDrawing" Target="../diagrams/drawing16.xml"/><Relationship Id="rId4" Type="http://schemas.openxmlformats.org/officeDocument/2006/relationships/image" Target="../media/image95.png"/><Relationship Id="rId9" Type="http://schemas.microsoft.com/office/2007/relationships/diagramDrawing" Target="../diagrams/drawing15.xml"/><Relationship Id="rId14" Type="http://schemas.openxmlformats.org/officeDocument/2006/relationships/image" Target="../media/image121.png"/><Relationship Id="rId22" Type="http://schemas.openxmlformats.org/officeDocument/2006/relationships/diagramQuickStyle" Target="../diagrams/quickStyle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openxmlformats.org/officeDocument/2006/relationships/image" Target="../media/image132.png"/><Relationship Id="rId3" Type="http://schemas.openxmlformats.org/officeDocument/2006/relationships/image" Target="../media/image97.pn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7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33.xml"/><Relationship Id="rId9" Type="http://schemas.openxmlformats.org/officeDocument/2006/relationships/diagramData" Target="../diagrams/data34.xml"/><Relationship Id="rId1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0305-E781-4373-8D0F-1160BCB1A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Deterministic Paging Algorithms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B79E3-C8EC-43FA-9FE2-CF930614F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Seminar on Online Algorithms</a:t>
            </a:r>
          </a:p>
          <a:p>
            <a:r>
              <a:rPr lang="en-US" sz="3000" dirty="0"/>
              <a:t>Prof. Haim Kaplan</a:t>
            </a:r>
          </a:p>
          <a:p>
            <a:r>
              <a:rPr lang="en-US" dirty="0"/>
              <a:t>02.03.2022</a:t>
            </a:r>
          </a:p>
          <a:p>
            <a:r>
              <a:rPr lang="en-US" dirty="0"/>
              <a:t>Shachaf Cohen</a:t>
            </a:r>
          </a:p>
        </p:txBody>
      </p:sp>
    </p:spTree>
    <p:extLst>
      <p:ext uri="{BB962C8B-B14F-4D97-AF65-F5344CB8AC3E}">
        <p14:creationId xmlns:p14="http://schemas.microsoft.com/office/powerpoint/2010/main" val="177081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3783-8323-4E95-BFEA-1A106864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LFD is an optimal offline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FBDE0-6E8C-44B2-A17C-F164D0D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that, we will use the following claim: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any paging algorithm.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request sequence.</a:t>
                </a:r>
              </a:p>
              <a:p>
                <a:pPr lvl="1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2, …,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it is possible to construct an offline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satisfies: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processes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requests exactly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</a:t>
                </a:r>
              </a:p>
              <a:p>
                <a:pPr lvl="2"/>
                <a:r>
                  <a:rPr lang="en-US" dirty="0"/>
                  <a:t>If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 results in a page fault,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evicts the page with the longest forward distance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FBDE0-6E8C-44B2-A17C-F164D0D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21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E656-7846-4C24-9E88-920EEA50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LFD is optimal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B56E4-4510-4915-9E80-D7FAD8849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is an optimal offline algorithm</a:t>
                </a:r>
              </a:p>
              <a:p>
                <a:r>
                  <a:rPr lang="en-US" dirty="0"/>
                  <a:t>Apply the claim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times:</a:t>
                </a:r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𝑂𝑃𝑇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𝑂𝑃𝑇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𝑂𝑃𝑇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acts the same as LFD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– and is at least as optimal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B56E4-4510-4915-9E80-D7FAD8849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2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FFBD-3D9F-490B-AC55-1386B674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Proof (1)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Assume that after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requests,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’s cache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cache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common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pages,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are any other pages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  <a:blipFill>
                <a:blip r:embed="rId2"/>
                <a:stretch>
                  <a:fillRect l="-1043" t="-9244" b="-92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2FA3A6-B79F-4690-9AB7-602A4B481130}"/>
              </a:ext>
            </a:extLst>
          </p:cNvPr>
          <p:cNvCxnSpPr/>
          <p:nvPr/>
        </p:nvCxnSpPr>
        <p:spPr>
          <a:xfrm>
            <a:off x="521110" y="5692877"/>
            <a:ext cx="1143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866313"/>
                  </p:ext>
                </p:extLst>
              </p:nvPr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866313"/>
                  </p:ext>
                </p:extLst>
              </p:nvPr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833627"/>
                  </p:ext>
                </p:extLst>
              </p:nvPr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833627"/>
                  </p:ext>
                </p:extLst>
              </p:nvPr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/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/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56B3F51-9A15-4A4B-8441-98E5668E11B4}"/>
              </a:ext>
            </a:extLst>
          </p:cNvPr>
          <p:cNvSpPr/>
          <p:nvPr/>
        </p:nvSpPr>
        <p:spPr>
          <a:xfrm>
            <a:off x="142231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/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051888"/>
                  </p:ext>
                </p:extLst>
              </p:nvPr>
            </p:nvGraphicFramePr>
            <p:xfrm>
              <a:off x="9506011" y="3431512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051888"/>
                  </p:ext>
                </p:extLst>
              </p:nvPr>
            </p:nvGraphicFramePr>
            <p:xfrm>
              <a:off x="9506011" y="3431512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8"/>
                          <a:stretch>
                            <a:fillRect l="-1639" t="-1613" r="-3279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70770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70770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27133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27133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/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/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7755C455-B4FA-40F4-B5AC-2E1BE74D5306}"/>
              </a:ext>
            </a:extLst>
          </p:cNvPr>
          <p:cNvSpPr/>
          <p:nvPr/>
        </p:nvSpPr>
        <p:spPr>
          <a:xfrm>
            <a:off x="478154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/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06E66D-0A59-4FAB-8373-49186DD2DE26}"/>
                  </a:ext>
                </a:extLst>
              </p:cNvPr>
              <p:cNvSpPr txBox="1"/>
              <p:nvPr/>
            </p:nvSpPr>
            <p:spPr>
              <a:xfrm>
                <a:off x="7094136" y="4051103"/>
                <a:ext cx="1905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06E66D-0A59-4FAB-8373-49186DD2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136" y="4051103"/>
                <a:ext cx="1905554" cy="646331"/>
              </a:xfrm>
              <a:prstGeom prst="rect">
                <a:avLst/>
              </a:prstGeom>
              <a:blipFill>
                <a:blip r:embed="rId1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xplosion: 14 Points 40">
            <a:extLst>
              <a:ext uri="{FF2B5EF4-FFF2-40B4-BE49-F238E27FC236}">
                <a16:creationId xmlns:a16="http://schemas.microsoft.com/office/drawing/2014/main" id="{E6C22D2E-4474-41CF-BA7E-77DA50CF7EEC}"/>
              </a:ext>
            </a:extLst>
          </p:cNvPr>
          <p:cNvSpPr/>
          <p:nvPr/>
        </p:nvSpPr>
        <p:spPr>
          <a:xfrm>
            <a:off x="875958" y="5100532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2" name="Explosion: 14 Points 41">
            <a:extLst>
              <a:ext uri="{FF2B5EF4-FFF2-40B4-BE49-F238E27FC236}">
                <a16:creationId xmlns:a16="http://schemas.microsoft.com/office/drawing/2014/main" id="{C48120A8-3B7F-4D45-AE5D-B625D8E8C5C6}"/>
              </a:ext>
            </a:extLst>
          </p:cNvPr>
          <p:cNvSpPr/>
          <p:nvPr/>
        </p:nvSpPr>
        <p:spPr>
          <a:xfrm>
            <a:off x="1286974" y="4134285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289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  <p:bldP spid="40" grpId="0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A5FFBD-3D9F-490B-AC55-1386B67416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Claim Proof (2)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A5FFBD-3D9F-490B-AC55-1386B6741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same, and both behave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</m:oMath>
                </a14:m>
                <a:r>
                  <a:rPr lang="en-US" dirty="0"/>
                  <a:t>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  <a:blipFill>
                <a:blip r:embed="rId3"/>
                <a:stretch>
                  <a:fillRect t="-67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2FA3A6-B79F-4690-9AB7-602A4B481130}"/>
              </a:ext>
            </a:extLst>
          </p:cNvPr>
          <p:cNvCxnSpPr/>
          <p:nvPr/>
        </p:nvCxnSpPr>
        <p:spPr>
          <a:xfrm>
            <a:off x="521110" y="5692877"/>
            <a:ext cx="1143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/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/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56B3F51-9A15-4A4B-8441-98E5668E11B4}"/>
              </a:ext>
            </a:extLst>
          </p:cNvPr>
          <p:cNvSpPr/>
          <p:nvPr/>
        </p:nvSpPr>
        <p:spPr>
          <a:xfrm>
            <a:off x="142231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/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5409994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5409994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2113427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2113427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/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/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7755C455-B4FA-40F4-B5AC-2E1BE74D5306}"/>
              </a:ext>
            </a:extLst>
          </p:cNvPr>
          <p:cNvSpPr/>
          <p:nvPr/>
        </p:nvSpPr>
        <p:spPr>
          <a:xfrm>
            <a:off x="478154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/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45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A5FFBD-3D9F-490B-AC55-1386B67416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Claim Proof (3)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A5FFBD-3D9F-490B-AC55-1386B6741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mimic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except for evicting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number of shared pages remains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number of shared pages becomes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evicted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identifies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from this point onwards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  <a:blipFill>
                <a:blip r:embed="rId4"/>
                <a:stretch>
                  <a:fillRect l="-928" t="-10504" b="-5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2FA3A6-B79F-4690-9AB7-602A4B481130}"/>
              </a:ext>
            </a:extLst>
          </p:cNvPr>
          <p:cNvCxnSpPr/>
          <p:nvPr/>
        </p:nvCxnSpPr>
        <p:spPr>
          <a:xfrm>
            <a:off x="521110" y="5692877"/>
            <a:ext cx="1143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/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/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56B3F51-9A15-4A4B-8441-98E5668E11B4}"/>
              </a:ext>
            </a:extLst>
          </p:cNvPr>
          <p:cNvSpPr/>
          <p:nvPr/>
        </p:nvSpPr>
        <p:spPr>
          <a:xfrm>
            <a:off x="142231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/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315263"/>
                  </p:ext>
                </p:extLst>
              </p:nvPr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315263"/>
                  </p:ext>
                </p:extLst>
              </p:nvPr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639" t="-1613" r="-4918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62430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62430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865514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865514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2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2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2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2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/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/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7755C455-B4FA-40F4-B5AC-2E1BE74D5306}"/>
              </a:ext>
            </a:extLst>
          </p:cNvPr>
          <p:cNvSpPr/>
          <p:nvPr/>
        </p:nvSpPr>
        <p:spPr>
          <a:xfrm>
            <a:off x="478154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/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BC71ADB4-4B9B-41DD-BCF2-4408669B1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707276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BC71ADB4-4B9B-41DD-BCF2-4408669B1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707276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6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6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6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6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C8CAD9-7A34-4647-80B3-540D246E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573059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C8CAD9-7A34-4647-80B3-540D246E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573059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7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7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7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7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B7E67-9F86-4979-8579-2FC5C6F929C2}"/>
                  </a:ext>
                </a:extLst>
              </p:cNvPr>
              <p:cNvSpPr txBox="1"/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B7E67-9F86-4979-8579-2FC5C6F92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1BE6BF-BB55-4509-A8DD-98321B7812FD}"/>
                  </a:ext>
                </a:extLst>
              </p:cNvPr>
              <p:cNvSpPr txBox="1"/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1BE6BF-BB55-4509-A8DD-98321B78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BEF92E5-4842-460B-91D7-0F9EA415C9BA}"/>
              </a:ext>
            </a:extLst>
          </p:cNvPr>
          <p:cNvSpPr/>
          <p:nvPr/>
        </p:nvSpPr>
        <p:spPr>
          <a:xfrm>
            <a:off x="8140777" y="5575572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6DF96-2C05-4AA2-B882-774CACB9D2E4}"/>
                  </a:ext>
                </a:extLst>
              </p:cNvPr>
              <p:cNvSpPr txBox="1"/>
              <p:nvPr/>
            </p:nvSpPr>
            <p:spPr>
              <a:xfrm>
                <a:off x="10050472" y="4109423"/>
                <a:ext cx="1905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evicts it, too</a:t>
                </a:r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6DF96-2C05-4AA2-B882-774CACB9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72" y="4109423"/>
                <a:ext cx="1905554" cy="646331"/>
              </a:xfrm>
              <a:prstGeom prst="rect">
                <a:avLst/>
              </a:prstGeom>
              <a:blipFill>
                <a:blip r:embed="rId2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81880F-0FFD-4BD9-BB4B-48DB3FA9FB60}"/>
                  </a:ext>
                </a:extLst>
              </p:cNvPr>
              <p:cNvSpPr txBox="1"/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81880F-0FFD-4BD9-BB4B-48DB3FA9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xplosion: 14 Points 27">
            <a:extLst>
              <a:ext uri="{FF2B5EF4-FFF2-40B4-BE49-F238E27FC236}">
                <a16:creationId xmlns:a16="http://schemas.microsoft.com/office/drawing/2014/main" id="{B47D3634-6A7E-4166-B692-65334F652CB7}"/>
              </a:ext>
            </a:extLst>
          </p:cNvPr>
          <p:cNvSpPr/>
          <p:nvPr/>
        </p:nvSpPr>
        <p:spPr>
          <a:xfrm>
            <a:off x="5558262" y="5103863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Explosion: 14 Points 28">
            <a:extLst>
              <a:ext uri="{FF2B5EF4-FFF2-40B4-BE49-F238E27FC236}">
                <a16:creationId xmlns:a16="http://schemas.microsoft.com/office/drawing/2014/main" id="{D17D8B1E-6D7D-42C8-ADC9-052D5ABACC03}"/>
              </a:ext>
            </a:extLst>
          </p:cNvPr>
          <p:cNvSpPr/>
          <p:nvPr/>
        </p:nvSpPr>
        <p:spPr>
          <a:xfrm>
            <a:off x="5558262" y="4097272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345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/>
      <p:bldP spid="27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FFBD-3D9F-490B-AC55-1386B674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Proof (4)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mimic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except for evicting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number of shared pages remains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number of shared pages becomes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evicted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identifies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from this point onwards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  <a:blipFill>
                <a:blip r:embed="rId2"/>
                <a:stretch>
                  <a:fillRect l="-928" t="-10504" b="-5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2FA3A6-B79F-4690-9AB7-602A4B481130}"/>
              </a:ext>
            </a:extLst>
          </p:cNvPr>
          <p:cNvCxnSpPr/>
          <p:nvPr/>
        </p:nvCxnSpPr>
        <p:spPr>
          <a:xfrm>
            <a:off x="521110" y="5692877"/>
            <a:ext cx="1143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/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/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56B3F51-9A15-4A4B-8441-98E5668E11B4}"/>
              </a:ext>
            </a:extLst>
          </p:cNvPr>
          <p:cNvSpPr/>
          <p:nvPr/>
        </p:nvSpPr>
        <p:spPr>
          <a:xfrm>
            <a:off x="142231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/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8"/>
                          <a:stretch>
                            <a:fillRect l="-1639" t="-1613" r="-4918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213152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213152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772207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772207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/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/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7755C455-B4FA-40F4-B5AC-2E1BE74D5306}"/>
              </a:ext>
            </a:extLst>
          </p:cNvPr>
          <p:cNvSpPr/>
          <p:nvPr/>
        </p:nvSpPr>
        <p:spPr>
          <a:xfrm>
            <a:off x="478154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/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BC71ADB4-4B9B-41DD-BCF2-4408669B1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658817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BC71ADB4-4B9B-41DD-BCF2-4408669B1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658817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C8CAD9-7A34-4647-80B3-540D246E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188145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C8CAD9-7A34-4647-80B3-540D246E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188145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B7E67-9F86-4979-8579-2FC5C6F929C2}"/>
                  </a:ext>
                </a:extLst>
              </p:cNvPr>
              <p:cNvSpPr txBox="1"/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B7E67-9F86-4979-8579-2FC5C6F92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1BE6BF-BB55-4509-A8DD-98321B7812FD}"/>
                  </a:ext>
                </a:extLst>
              </p:cNvPr>
              <p:cNvSpPr txBox="1"/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1BE6BF-BB55-4509-A8DD-98321B78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BEF92E5-4842-460B-91D7-0F9EA415C9BA}"/>
              </a:ext>
            </a:extLst>
          </p:cNvPr>
          <p:cNvSpPr/>
          <p:nvPr/>
        </p:nvSpPr>
        <p:spPr>
          <a:xfrm>
            <a:off x="8140777" y="5575572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6DF96-2C05-4AA2-B882-774CACB9D2E4}"/>
                  </a:ext>
                </a:extLst>
              </p:cNvPr>
              <p:cNvSpPr txBox="1"/>
              <p:nvPr/>
            </p:nvSpPr>
            <p:spPr>
              <a:xfrm>
                <a:off x="10050472" y="4109423"/>
                <a:ext cx="1905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6DF96-2C05-4AA2-B882-774CACB9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72" y="4109423"/>
                <a:ext cx="1905554" cy="646331"/>
              </a:xfrm>
              <a:prstGeom prst="rect">
                <a:avLst/>
              </a:prstGeom>
              <a:blipFill>
                <a:blip r:embed="rId1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81880F-0FFD-4BD9-BB4B-48DB3FA9FB60}"/>
                  </a:ext>
                </a:extLst>
              </p:cNvPr>
              <p:cNvSpPr txBox="1"/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81880F-0FFD-4BD9-BB4B-48DB3FA9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9137B1-15ED-486F-B3B5-3D546CE61E1F}"/>
                  </a:ext>
                </a:extLst>
              </p:cNvPr>
              <p:cNvSpPr txBox="1"/>
              <p:nvPr/>
            </p:nvSpPr>
            <p:spPr>
              <a:xfrm>
                <a:off x="10050472" y="4947512"/>
                <a:ext cx="2141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From now 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same</a:t>
                </a:r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9137B1-15ED-486F-B3B5-3D546CE61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72" y="4947512"/>
                <a:ext cx="2141528" cy="646331"/>
              </a:xfrm>
              <a:prstGeom prst="rect">
                <a:avLst/>
              </a:prstGeom>
              <a:blipFill>
                <a:blip r:embed="rId20"/>
                <a:stretch>
                  <a:fillRect l="-1140" t="-5660" r="-3134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Explosion: 14 Points 29">
            <a:extLst>
              <a:ext uri="{FF2B5EF4-FFF2-40B4-BE49-F238E27FC236}">
                <a16:creationId xmlns:a16="http://schemas.microsoft.com/office/drawing/2014/main" id="{A49585CF-E8AF-4471-A823-F4F381DA0470}"/>
              </a:ext>
            </a:extLst>
          </p:cNvPr>
          <p:cNvSpPr/>
          <p:nvPr/>
        </p:nvSpPr>
        <p:spPr>
          <a:xfrm>
            <a:off x="4217497" y="5187963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1" name="Explosion: 14 Points 30">
            <a:extLst>
              <a:ext uri="{FF2B5EF4-FFF2-40B4-BE49-F238E27FC236}">
                <a16:creationId xmlns:a16="http://schemas.microsoft.com/office/drawing/2014/main" id="{B6EDD2E9-D68A-4422-A00C-DE243190D0B6}"/>
              </a:ext>
            </a:extLst>
          </p:cNvPr>
          <p:cNvSpPr/>
          <p:nvPr/>
        </p:nvSpPr>
        <p:spPr>
          <a:xfrm>
            <a:off x="4217497" y="4181372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/>
      <p:bldP spid="27" grpId="0"/>
      <p:bldP spid="28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FFBD-3D9F-490B-AC55-1386B674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Proof (5)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requested?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not yet identified,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might incur a page fault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–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cheaper!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0A79D-4C73-44F4-A018-52EC25CDC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48517"/>
              </a:xfrm>
              <a:blipFill>
                <a:blip r:embed="rId2"/>
                <a:stretch>
                  <a:fillRect l="-1043" t="-67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2FA3A6-B79F-4690-9AB7-602A4B481130}"/>
              </a:ext>
            </a:extLst>
          </p:cNvPr>
          <p:cNvCxnSpPr/>
          <p:nvPr/>
        </p:nvCxnSpPr>
        <p:spPr>
          <a:xfrm>
            <a:off x="521110" y="5692877"/>
            <a:ext cx="1143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E9FEFA-F26E-488B-8813-7B6AC38A06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DB061-A7B7-4AFD-88CE-EFF490953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/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4D463-91A3-4C0E-8ED5-0807690A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/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F9171E-423F-439F-9BA7-84A2D5C8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56B3F51-9A15-4A4B-8441-98E5668E11B4}"/>
              </a:ext>
            </a:extLst>
          </p:cNvPr>
          <p:cNvSpPr/>
          <p:nvPr/>
        </p:nvSpPr>
        <p:spPr>
          <a:xfrm>
            <a:off x="142231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/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8382C-7E80-4553-A7BA-10A43D30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48216"/>
                  </p:ext>
                </p:extLst>
              </p:nvPr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2027064-3931-4FC1-8A2F-1D02F6AFD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48216"/>
                  </p:ext>
                </p:extLst>
              </p:nvPr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8"/>
                          <a:stretch>
                            <a:fillRect l="-1639" t="-1613" r="-4918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411068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DB73159D-7670-485C-AA73-D86B4127DA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411068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600219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FA2FBBE8-9198-49E7-BB20-2BBDCA95E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600219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/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B24E59-336E-4951-9FF3-C529D752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/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EA5239-06C3-457B-95C6-AD0C6EBD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7755C455-B4FA-40F4-B5AC-2E1BE74D5306}"/>
              </a:ext>
            </a:extLst>
          </p:cNvPr>
          <p:cNvSpPr/>
          <p:nvPr/>
        </p:nvSpPr>
        <p:spPr>
          <a:xfrm>
            <a:off x="478154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/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A3B367-9F1B-45E9-B4FF-FF4EBF472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BC71ADB4-4B9B-41DD-BCF2-4408669B1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575068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BC71ADB4-4B9B-41DD-BCF2-4408669B1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575068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C8CAD9-7A34-4647-80B3-540D246E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97175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C8CAD9-7A34-4647-80B3-540D246E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97175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B7E67-9F86-4979-8579-2FC5C6F929C2}"/>
                  </a:ext>
                </a:extLst>
              </p:cNvPr>
              <p:cNvSpPr txBox="1"/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B7E67-9F86-4979-8579-2FC5C6F92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1BE6BF-BB55-4509-A8DD-98321B7812FD}"/>
                  </a:ext>
                </a:extLst>
              </p:cNvPr>
              <p:cNvSpPr txBox="1"/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1BE6BF-BB55-4509-A8DD-98321B78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BEF92E5-4842-460B-91D7-0F9EA415C9BA}"/>
              </a:ext>
            </a:extLst>
          </p:cNvPr>
          <p:cNvSpPr/>
          <p:nvPr/>
        </p:nvSpPr>
        <p:spPr>
          <a:xfrm>
            <a:off x="8140777" y="5575572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6DF96-2C05-4AA2-B882-774CACB9D2E4}"/>
                  </a:ext>
                </a:extLst>
              </p:cNvPr>
              <p:cNvSpPr txBox="1"/>
              <p:nvPr/>
            </p:nvSpPr>
            <p:spPr>
              <a:xfrm>
                <a:off x="10050472" y="4109423"/>
                <a:ext cx="1905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faults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doesn’t!</a:t>
                </a:r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6DF96-2C05-4AA2-B882-774CACB9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72" y="4109423"/>
                <a:ext cx="1905554" cy="646331"/>
              </a:xfrm>
              <a:prstGeom prst="rect">
                <a:avLst/>
              </a:prstGeom>
              <a:blipFill>
                <a:blip r:embed="rId18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81880F-0FFD-4BD9-BB4B-48DB3FA9FB60}"/>
                  </a:ext>
                </a:extLst>
              </p:cNvPr>
              <p:cNvSpPr txBox="1"/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81880F-0FFD-4BD9-BB4B-48DB3FA9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xplosion: 14 Points 28">
            <a:extLst>
              <a:ext uri="{FF2B5EF4-FFF2-40B4-BE49-F238E27FC236}">
                <a16:creationId xmlns:a16="http://schemas.microsoft.com/office/drawing/2014/main" id="{8328AC2F-1F17-4ED0-942F-C30BB60DE64E}"/>
              </a:ext>
            </a:extLst>
          </p:cNvPr>
          <p:cNvSpPr/>
          <p:nvPr/>
        </p:nvSpPr>
        <p:spPr>
          <a:xfrm>
            <a:off x="4217497" y="4181372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B139637-32B3-43AB-B3B1-E6615D906E81}"/>
              </a:ext>
            </a:extLst>
          </p:cNvPr>
          <p:cNvSpPr/>
          <p:nvPr/>
        </p:nvSpPr>
        <p:spPr>
          <a:xfrm>
            <a:off x="1568017" y="88778"/>
            <a:ext cx="7676941" cy="76769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826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/>
      <p:bldP spid="27" grpId="0"/>
      <p:bldP spid="2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D4D4A-EF8B-43DC-94B6-07A0037E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Proof (6)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D363F-DB9D-4272-BC0D-05739C5479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had the longest forward distance when evicted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must have been at least one request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after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 and before the request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D363F-DB9D-4272-BC0D-05739C547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A052C3-B915-4302-872D-4111579C1356}"/>
              </a:ext>
            </a:extLst>
          </p:cNvPr>
          <p:cNvCxnSpPr/>
          <p:nvPr/>
        </p:nvCxnSpPr>
        <p:spPr>
          <a:xfrm>
            <a:off x="521110" y="5692877"/>
            <a:ext cx="11434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D081C15-D499-44D1-9F15-E9DED7A548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D081C15-D499-44D1-9F15-E9DED7A548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1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821CCAB-2894-4DC9-937D-C95C97B1A01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821CCAB-2894-4DC9-937D-C95C97B1A01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110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6EE8DA-A573-47D7-BBD3-859B4CF0B916}"/>
                  </a:ext>
                </a:extLst>
              </p:cNvPr>
              <p:cNvSpPr txBox="1"/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6EE8DA-A573-47D7-BBD3-859B4CF0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3457159"/>
                <a:ext cx="5627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74D610-9C4E-4C01-9DD1-8A730565CF54}"/>
                  </a:ext>
                </a:extLst>
              </p:cNvPr>
              <p:cNvSpPr txBox="1"/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74D610-9C4E-4C01-9DD1-8A730565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4484264"/>
                <a:ext cx="5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40B7A255-1823-4545-B602-F7D9E685BD87}"/>
              </a:ext>
            </a:extLst>
          </p:cNvPr>
          <p:cNvSpPr/>
          <p:nvPr/>
        </p:nvSpPr>
        <p:spPr>
          <a:xfrm>
            <a:off x="142231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9A09EB-1D8D-406B-A022-A80C57B839A4}"/>
                  </a:ext>
                </a:extLst>
              </p:cNvPr>
              <p:cNvSpPr txBox="1"/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9A09EB-1D8D-406B-A022-A80C57B8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01" y="5888334"/>
                <a:ext cx="71343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4E9792AF-3CA0-4FEE-9383-F9C039EDE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326613"/>
                  </p:ext>
                </p:extLst>
              </p:nvPr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4E9792AF-3CA0-4FEE-9383-F9C039EDE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326613"/>
                  </p:ext>
                </p:extLst>
              </p:nvPr>
            </p:nvGraphicFramePr>
            <p:xfrm>
              <a:off x="10568926" y="3223659"/>
              <a:ext cx="36703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8"/>
                          <a:stretch>
                            <a:fillRect l="-1639" t="-1613" r="-4918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16E35AC7-B12C-46F4-9622-991CFD509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7289105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16E35AC7-B12C-46F4-9622-991CFD509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7289105"/>
                  </p:ext>
                </p:extLst>
              </p:nvPr>
            </p:nvGraphicFramePr>
            <p:xfrm>
              <a:off x="3880340" y="4878811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9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763D712-4DB3-44D3-86AC-A9E3593B5E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764709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763D712-4DB3-44D3-86AC-A9E3593B5E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764709"/>
                  </p:ext>
                </p:extLst>
              </p:nvPr>
            </p:nvGraphicFramePr>
            <p:xfrm>
              <a:off x="3880339" y="3927249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538D2D-AE1F-4C7A-84BA-AB19F49EC456}"/>
                  </a:ext>
                </a:extLst>
              </p:cNvPr>
              <p:cNvSpPr txBox="1"/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538D2D-AE1F-4C7A-84BA-AB19F49EC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3457159"/>
                <a:ext cx="5627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9BDF4D-03BE-40A7-B319-B3F18D9F40CA}"/>
                  </a:ext>
                </a:extLst>
              </p:cNvPr>
              <p:cNvSpPr txBox="1"/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9BDF4D-03BE-40A7-B319-B3F18D9F4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4" y="4484264"/>
                <a:ext cx="5627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136FCCFC-D6B8-46B4-8681-8F73E9AB0FE4}"/>
              </a:ext>
            </a:extLst>
          </p:cNvPr>
          <p:cNvSpPr/>
          <p:nvPr/>
        </p:nvSpPr>
        <p:spPr>
          <a:xfrm>
            <a:off x="4781547" y="5575046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BE0F58-72E7-49A7-8FE4-FF10D90CFD67}"/>
                  </a:ext>
                </a:extLst>
              </p:cNvPr>
              <p:cNvSpPr txBox="1"/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BE0F58-72E7-49A7-8FE4-FF10D90C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31" y="5888334"/>
                <a:ext cx="7134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1334B3C5-6238-406C-9C68-733D7BA190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015418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1334B3C5-6238-406C-9C68-733D7BA190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015418"/>
                  </p:ext>
                </p:extLst>
              </p:nvPr>
            </p:nvGraphicFramePr>
            <p:xfrm>
              <a:off x="7239570" y="4879337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4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4E43B82-7859-4B4E-A95A-6E15B941AF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841543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I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4E43B82-7859-4B4E-A95A-6E15B941AF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841543"/>
                  </p:ext>
                </p:extLst>
              </p:nvPr>
            </p:nvGraphicFramePr>
            <p:xfrm>
              <a:off x="7239569" y="3927775"/>
              <a:ext cx="2322829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382905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  <a:gridCol w="406718">
                      <a:extLst>
                        <a:ext uri="{9D8B030D-6E8A-4147-A177-3AD203B41FA5}">
                          <a16:colId xmlns:a16="http://schemas.microsoft.com/office/drawing/2014/main" val="93141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104762" t="-8065" r="-406349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211475" t="-8065" r="-319672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426667" t="-8065" r="-115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5"/>
                          <a:stretch>
                            <a:fillRect l="-471642" t="-8065" r="-298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1D82D4-C87A-4C43-BDDF-F7B4D7760ACC}"/>
                  </a:ext>
                </a:extLst>
              </p:cNvPr>
              <p:cNvSpPr txBox="1"/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1D82D4-C87A-4C43-BDDF-F7B4D7760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3457685"/>
                <a:ext cx="56270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7767D1-A965-4336-8F33-7C271B2849C1}"/>
                  </a:ext>
                </a:extLst>
              </p:cNvPr>
              <p:cNvSpPr txBox="1"/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7767D1-A965-4336-8F33-7C271B28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04" y="4484790"/>
                <a:ext cx="56270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B497361-4B51-4D54-BF2D-AC0BDCC922C5}"/>
              </a:ext>
            </a:extLst>
          </p:cNvPr>
          <p:cNvSpPr/>
          <p:nvPr/>
        </p:nvSpPr>
        <p:spPr>
          <a:xfrm>
            <a:off x="8140777" y="5575572"/>
            <a:ext cx="235662" cy="2356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22EE58-940E-4CC8-A0C9-A067F65EF3B2}"/>
                  </a:ext>
                </a:extLst>
              </p:cNvPr>
              <p:cNvSpPr txBox="1"/>
              <p:nvPr/>
            </p:nvSpPr>
            <p:spPr>
              <a:xfrm>
                <a:off x="10050472" y="4109423"/>
                <a:ext cx="19055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evicts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and loads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22EE58-940E-4CC8-A0C9-A067F65E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72" y="4109423"/>
                <a:ext cx="1905554" cy="923330"/>
              </a:xfrm>
              <a:prstGeom prst="rect">
                <a:avLst/>
              </a:prstGeom>
              <a:blipFill>
                <a:blip r:embed="rId18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56D4FF-82D9-46A7-859D-5BD139C09374}"/>
                  </a:ext>
                </a:extLst>
              </p:cNvPr>
              <p:cNvSpPr txBox="1"/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56D4FF-82D9-46A7-859D-5BD139C0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41" y="5903810"/>
                <a:ext cx="81278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80A40-AB32-4D65-AFFF-1C0FEF35336C}"/>
                  </a:ext>
                </a:extLst>
              </p:cNvPr>
              <p:cNvSpPr txBox="1"/>
              <p:nvPr/>
            </p:nvSpPr>
            <p:spPr>
              <a:xfrm>
                <a:off x="10050472" y="4947512"/>
                <a:ext cx="2141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From now 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same</a:t>
                </a:r>
                <a:endParaRPr lang="en-I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80A40-AB32-4D65-AFFF-1C0FEF353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72" y="4947512"/>
                <a:ext cx="2141528" cy="646331"/>
              </a:xfrm>
              <a:prstGeom prst="rect">
                <a:avLst/>
              </a:prstGeom>
              <a:blipFill>
                <a:blip r:embed="rId20"/>
                <a:stretch>
                  <a:fillRect l="-1140" t="-5660" r="-3134" b="-14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8218641D-9A03-4F70-B8B1-F4A262EBA76E}"/>
                  </a:ext>
                </a:extLst>
              </p:cNvPr>
              <p:cNvSpPr/>
              <p:nvPr/>
            </p:nvSpPr>
            <p:spPr>
              <a:xfrm>
                <a:off x="8537212" y="1027906"/>
                <a:ext cx="3375438" cy="2656256"/>
              </a:xfrm>
              <a:prstGeom prst="cloudCallout">
                <a:avLst>
                  <a:gd name="adj1" fmla="val 29775"/>
                  <a:gd name="adj2" fmla="val 6893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does nothing which is even cheaper</a:t>
                </a:r>
                <a:endParaRPr lang="en-IL" dirty="0"/>
              </a:p>
            </p:txBody>
          </p:sp>
        </mc:Choice>
        <mc:Fallback xmlns="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8218641D-9A03-4F70-B8B1-F4A262EBA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212" y="1027906"/>
                <a:ext cx="3375438" cy="2656256"/>
              </a:xfrm>
              <a:prstGeom prst="cloudCallout">
                <a:avLst>
                  <a:gd name="adj1" fmla="val 29775"/>
                  <a:gd name="adj2" fmla="val 68931"/>
                </a:avLst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xplosion: 14 Points 34">
            <a:extLst>
              <a:ext uri="{FF2B5EF4-FFF2-40B4-BE49-F238E27FC236}">
                <a16:creationId xmlns:a16="http://schemas.microsoft.com/office/drawing/2014/main" id="{3B1C9171-0853-4CB7-93E1-6D5E30924765}"/>
              </a:ext>
            </a:extLst>
          </p:cNvPr>
          <p:cNvSpPr/>
          <p:nvPr/>
        </p:nvSpPr>
        <p:spPr>
          <a:xfrm>
            <a:off x="5558262" y="5103863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6" name="Explosion: 14 Points 35">
            <a:extLst>
              <a:ext uri="{FF2B5EF4-FFF2-40B4-BE49-F238E27FC236}">
                <a16:creationId xmlns:a16="http://schemas.microsoft.com/office/drawing/2014/main" id="{76FAF272-22AF-44A0-B0FE-5778D78A37E9}"/>
              </a:ext>
            </a:extLst>
          </p:cNvPr>
          <p:cNvSpPr/>
          <p:nvPr/>
        </p:nvSpPr>
        <p:spPr>
          <a:xfrm>
            <a:off x="5558262" y="4097272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787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/>
      <p:bldP spid="10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31BD-BD6B-4BED-A873-0C8674CB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Proof (7)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1EF40C-5819-40CC-B57C-8AD1EA9C5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every case we saw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as required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1EF40C-5819-40CC-B57C-8AD1EA9C5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849D-0F3C-4CBB-890E-1776E89C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Competitive Ratio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EB16D-7971-4418-B38A-03D8CDCE4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online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is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r>
                  <a:rPr lang="en-US" dirty="0"/>
                  <a:t> if there exists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 for all finite input sequences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optimal offline algorithm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</m:oMath>
                </a14:m>
                <a:r>
                  <a:rPr lang="en-US" dirty="0"/>
                  <a:t> - The infimum over the set of all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b="1" dirty="0"/>
                  <a:t>the competitive ratio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EB16D-7971-4418-B38A-03D8CDCE4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24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0BCB-E063-425F-A05B-D0C054C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B91E-6208-4661-9F3C-68AFBE3D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 Paging</a:t>
            </a:r>
          </a:p>
          <a:p>
            <a:pPr lvl="1"/>
            <a:r>
              <a:rPr lang="en-US" dirty="0"/>
              <a:t>Common deterministic algorithms</a:t>
            </a:r>
          </a:p>
          <a:p>
            <a:pPr lvl="1"/>
            <a:r>
              <a:rPr lang="en-US" dirty="0"/>
              <a:t>An optimal algorithm</a:t>
            </a:r>
          </a:p>
          <a:p>
            <a:pPr lvl="1"/>
            <a:r>
              <a:rPr lang="en-US" dirty="0"/>
              <a:t>Lower bound for competitive algorithms</a:t>
            </a:r>
          </a:p>
          <a:p>
            <a:pPr lvl="1"/>
            <a:r>
              <a:rPr lang="en-US" dirty="0"/>
              <a:t>Marking &amp; Conservative algorithms</a:t>
            </a:r>
          </a:p>
          <a:p>
            <a:r>
              <a:rPr lang="en-US" dirty="0"/>
              <a:t>The List Accessing problem</a:t>
            </a:r>
            <a:endParaRPr lang="he-IL" dirty="0"/>
          </a:p>
          <a:p>
            <a:pPr lvl="1"/>
            <a:r>
              <a:rPr lang="en-US" dirty="0"/>
              <a:t>A competitive online algorithm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8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506A-13F6-4D91-9E52-F6FE5620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LIFO is not competitive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4DC3E-6581-4D23-8D37-CACEF43ED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54530"/>
              </a:xfrm>
            </p:spPr>
            <p:txBody>
              <a:bodyPr/>
              <a:lstStyle/>
              <a:p>
                <a:r>
                  <a:rPr lang="en-US" dirty="0"/>
                  <a:t>Look at the following request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After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requests,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</m:oMath>
                </a14:m>
                <a:r>
                  <a:rPr lang="en-US" dirty="0"/>
                  <a:t> incurs no page faults regardless of the length of the sequence</a:t>
                </a:r>
              </a:p>
              <a:p>
                <a:r>
                  <a:rPr lang="en-US" b="0" dirty="0"/>
                  <a:t>After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requests,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𝐿𝐼𝐹𝑂</m:t>
                    </m:r>
                  </m:oMath>
                </a14:m>
                <a:r>
                  <a:rPr lang="en-US" dirty="0"/>
                  <a:t> incurs a page fault on every request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4DC3E-6581-4D23-8D37-CACEF43ED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54530"/>
              </a:xfrm>
              <a:blipFill>
                <a:blip r:embed="rId2"/>
                <a:stretch>
                  <a:fillRect l="-1043" t="-3412" r="-8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660F2C5-7F6B-4AD4-8232-3CCFEE473E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514413"/>
                  </p:ext>
                </p:extLst>
              </p:nvPr>
            </p:nvGraphicFramePr>
            <p:xfrm>
              <a:off x="1650605" y="2395486"/>
              <a:ext cx="464584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3368347024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256803005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209734161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954777211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040936083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4248600899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352265876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260848139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29210426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1099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660F2C5-7F6B-4AD4-8232-3CCFEE473E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514413"/>
                  </p:ext>
                </p:extLst>
              </p:nvPr>
            </p:nvGraphicFramePr>
            <p:xfrm>
              <a:off x="1650605" y="2395486"/>
              <a:ext cx="464584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3368347024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256803005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209734161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954777211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040936083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4248600899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352265876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260848139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29210426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250" t="-8065" r="-86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1250" t="-8065" r="-76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82500" t="-8065" r="-578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63793" t="-8065" r="-299138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527500" t="-8065" r="-333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29060" t="-8065" r="-12820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773750" t="-8065" r="-875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10997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AF9B659-FA1E-4A8E-A62F-A09B7B46A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607520"/>
                  </p:ext>
                </p:extLst>
              </p:nvPr>
            </p:nvGraphicFramePr>
            <p:xfrm>
              <a:off x="261587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AF9B659-FA1E-4A8E-A62F-A09B7B46A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607520"/>
                  </p:ext>
                </p:extLst>
              </p:nvPr>
            </p:nvGraphicFramePr>
            <p:xfrm>
              <a:off x="261587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7">
                <a:extLst>
                  <a:ext uri="{FF2B5EF4-FFF2-40B4-BE49-F238E27FC236}">
                    <a16:creationId xmlns:a16="http://schemas.microsoft.com/office/drawing/2014/main" id="{DD68C5F3-BEDE-4903-896D-4FF1D57D3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902711"/>
                  </p:ext>
                </p:extLst>
              </p:nvPr>
            </p:nvGraphicFramePr>
            <p:xfrm>
              <a:off x="4183075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7">
                <a:extLst>
                  <a:ext uri="{FF2B5EF4-FFF2-40B4-BE49-F238E27FC236}">
                    <a16:creationId xmlns:a16="http://schemas.microsoft.com/office/drawing/2014/main" id="{DD68C5F3-BEDE-4903-896D-4FF1D57D3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902711"/>
                  </p:ext>
                </p:extLst>
              </p:nvPr>
            </p:nvGraphicFramePr>
            <p:xfrm>
              <a:off x="4183075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A1B3225D-60C7-4486-8675-F8167F85F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324110"/>
                  </p:ext>
                </p:extLst>
              </p:nvPr>
            </p:nvGraphicFramePr>
            <p:xfrm>
              <a:off x="566555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A1B3225D-60C7-4486-8675-F8167F85F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324110"/>
                  </p:ext>
                </p:extLst>
              </p:nvPr>
            </p:nvGraphicFramePr>
            <p:xfrm>
              <a:off x="566555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C26A82B9-EC4D-4C7C-B73D-6D9348FD6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728525"/>
                  </p:ext>
                </p:extLst>
              </p:nvPr>
            </p:nvGraphicFramePr>
            <p:xfrm>
              <a:off x="7374208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C26A82B9-EC4D-4C7C-B73D-6D9348FD6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728525"/>
                  </p:ext>
                </p:extLst>
              </p:nvPr>
            </p:nvGraphicFramePr>
            <p:xfrm>
              <a:off x="7374208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60FF91-830A-48B0-909E-FA88D1613732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04337" y="5556772"/>
            <a:ext cx="878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0441A0-DD9A-4EB3-8098-3915F53682D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871542" y="5556772"/>
            <a:ext cx="794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F34C87-9391-4C9F-92B5-51261A44EC0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354017" y="5556772"/>
            <a:ext cx="1020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5E02EB-425B-444F-9934-F68C760D197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8062675" y="5556772"/>
            <a:ext cx="953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95CF3BC-CF81-467C-A63A-AAD1D22D3109}"/>
              </a:ext>
            </a:extLst>
          </p:cNvPr>
          <p:cNvSpPr txBox="1"/>
          <p:nvPr/>
        </p:nvSpPr>
        <p:spPr>
          <a:xfrm>
            <a:off x="8405814" y="5197094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9428E7-3C39-4F66-9D6B-422292CD562F}"/>
                  </a:ext>
                </a:extLst>
              </p:cNvPr>
              <p:cNvSpPr txBox="1"/>
              <p:nvPr/>
            </p:nvSpPr>
            <p:spPr>
              <a:xfrm>
                <a:off x="6577691" y="5187440"/>
                <a:ext cx="452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9428E7-3C39-4F66-9D6B-422292CD5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91" y="5187440"/>
                <a:ext cx="452284" cy="369332"/>
              </a:xfrm>
              <a:prstGeom prst="rect">
                <a:avLst/>
              </a:prstGeom>
              <a:blipFill>
                <a:blip r:embed="rId8"/>
                <a:stretch>
                  <a:fillRect r="-32432" b="-4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8BA860-C5FA-4E96-8549-9BA9BFBA8326}"/>
                  </a:ext>
                </a:extLst>
              </p:cNvPr>
              <p:cNvSpPr txBox="1"/>
              <p:nvPr/>
            </p:nvSpPr>
            <p:spPr>
              <a:xfrm>
                <a:off x="3417429" y="5197095"/>
                <a:ext cx="452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8BA860-C5FA-4E96-8549-9BA9BFBA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29" y="5197095"/>
                <a:ext cx="452284" cy="369332"/>
              </a:xfrm>
              <a:prstGeom prst="rect">
                <a:avLst/>
              </a:prstGeom>
              <a:blipFill>
                <a:blip r:embed="rId9"/>
                <a:stretch>
                  <a:fillRect r="-31081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B5D1BC-92A5-4C4D-BD83-42461F376B79}"/>
                  </a:ext>
                </a:extLst>
              </p:cNvPr>
              <p:cNvSpPr txBox="1"/>
              <p:nvPr/>
            </p:nvSpPr>
            <p:spPr>
              <a:xfrm>
                <a:off x="5038502" y="5167187"/>
                <a:ext cx="452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B5D1BC-92A5-4C4D-BD83-42461F376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02" y="5167187"/>
                <a:ext cx="45228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Explosion: 14 Points 29">
            <a:extLst>
              <a:ext uri="{FF2B5EF4-FFF2-40B4-BE49-F238E27FC236}">
                <a16:creationId xmlns:a16="http://schemas.microsoft.com/office/drawing/2014/main" id="{91D733FF-BCE9-4BF4-9EF4-CED5EC3F46F6}"/>
              </a:ext>
            </a:extLst>
          </p:cNvPr>
          <p:cNvSpPr/>
          <p:nvPr/>
        </p:nvSpPr>
        <p:spPr>
          <a:xfrm>
            <a:off x="3006260" y="4515271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1" name="Explosion: 14 Points 30">
            <a:extLst>
              <a:ext uri="{FF2B5EF4-FFF2-40B4-BE49-F238E27FC236}">
                <a16:creationId xmlns:a16="http://schemas.microsoft.com/office/drawing/2014/main" id="{F8BEAD0E-6A8D-4052-8749-BF78F4D73611}"/>
              </a:ext>
            </a:extLst>
          </p:cNvPr>
          <p:cNvSpPr/>
          <p:nvPr/>
        </p:nvSpPr>
        <p:spPr>
          <a:xfrm>
            <a:off x="4693261" y="4543557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2" name="Explosion: 14 Points 31">
            <a:extLst>
              <a:ext uri="{FF2B5EF4-FFF2-40B4-BE49-F238E27FC236}">
                <a16:creationId xmlns:a16="http://schemas.microsoft.com/office/drawing/2014/main" id="{1427353A-4098-429E-B180-7CA7088BC773}"/>
              </a:ext>
            </a:extLst>
          </p:cNvPr>
          <p:cNvSpPr/>
          <p:nvPr/>
        </p:nvSpPr>
        <p:spPr>
          <a:xfrm>
            <a:off x="6129838" y="4521188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3" name="Explosion: 14 Points 32">
            <a:extLst>
              <a:ext uri="{FF2B5EF4-FFF2-40B4-BE49-F238E27FC236}">
                <a16:creationId xmlns:a16="http://schemas.microsoft.com/office/drawing/2014/main" id="{F2F77E05-657E-4861-9DE3-2BCB544D79AA}"/>
              </a:ext>
            </a:extLst>
          </p:cNvPr>
          <p:cNvSpPr/>
          <p:nvPr/>
        </p:nvSpPr>
        <p:spPr>
          <a:xfrm>
            <a:off x="7861249" y="4515271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568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506A-13F6-4D91-9E52-F6FE5620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LFU is not competitive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4DC3E-6581-4D23-8D37-CACEF43ED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54530"/>
              </a:xfrm>
            </p:spPr>
            <p:txBody>
              <a:bodyPr/>
              <a:lstStyle/>
              <a:p>
                <a:r>
                  <a:rPr lang="en-US" dirty="0"/>
                  <a:t>For a positive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look at the following request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After the first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requests,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𝐿𝐹𝑈</m:t>
                    </m:r>
                  </m:oMath>
                </a14:m>
                <a:r>
                  <a:rPr lang="en-US" dirty="0"/>
                  <a:t> will incur a page fault on every request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</m:oMath>
                </a14:m>
                <a:r>
                  <a:rPr lang="en-US" dirty="0"/>
                  <a:t> will incur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page faults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4DC3E-6581-4D23-8D37-CACEF43ED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54530"/>
              </a:xfrm>
              <a:blipFill>
                <a:blip r:embed="rId2"/>
                <a:stretch>
                  <a:fillRect l="-1043" t="-34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8F59A472-2BC1-4A99-98C7-65F632CDB3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464833"/>
                  </p:ext>
                </p:extLst>
              </p:nvPr>
            </p:nvGraphicFramePr>
            <p:xfrm>
              <a:off x="261587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8F59A472-2BC1-4A99-98C7-65F632CDB3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464833"/>
                  </p:ext>
                </p:extLst>
              </p:nvPr>
            </p:nvGraphicFramePr>
            <p:xfrm>
              <a:off x="261587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253C0583-DFF1-4D23-91B8-0CB444BB61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833310"/>
                  </p:ext>
                </p:extLst>
              </p:nvPr>
            </p:nvGraphicFramePr>
            <p:xfrm>
              <a:off x="4183075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253C0583-DFF1-4D23-91B8-0CB444BB61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833310"/>
                  </p:ext>
                </p:extLst>
              </p:nvPr>
            </p:nvGraphicFramePr>
            <p:xfrm>
              <a:off x="4183075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4EA215DE-514D-44D5-8FBE-DABCEE61E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81853"/>
                  </p:ext>
                </p:extLst>
              </p:nvPr>
            </p:nvGraphicFramePr>
            <p:xfrm>
              <a:off x="566555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4EA215DE-514D-44D5-8FBE-DABCEE61E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81853"/>
                  </p:ext>
                </p:extLst>
              </p:nvPr>
            </p:nvGraphicFramePr>
            <p:xfrm>
              <a:off x="5665550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9796B09-F452-4B5A-B69A-6CC4D0927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370396"/>
                  </p:ext>
                </p:extLst>
              </p:nvPr>
            </p:nvGraphicFramePr>
            <p:xfrm>
              <a:off x="7374208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9796B09-F452-4B5A-B69A-6CC4D0927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370396"/>
                  </p:ext>
                </p:extLst>
              </p:nvPr>
            </p:nvGraphicFramePr>
            <p:xfrm>
              <a:off x="7374208" y="4815092"/>
              <a:ext cx="688467" cy="1483360"/>
            </p:xfrm>
            <a:graphic>
              <a:graphicData uri="http://schemas.openxmlformats.org/drawingml/2006/table">
                <a:tbl>
                  <a:tblPr firstRow="1" bandCol="1">
                    <a:tableStyleId>{B301B821-A1FF-4177-AEE7-76D212191A09}</a:tableStyleId>
                  </a:tblPr>
                  <a:tblGrid>
                    <a:gridCol w="688467">
                      <a:extLst>
                        <a:ext uri="{9D8B030D-6E8A-4147-A177-3AD203B41FA5}">
                          <a16:colId xmlns:a16="http://schemas.microsoft.com/office/drawing/2014/main" val="924068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1639" r="-1754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3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100000" r="-1754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86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203279" r="-175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38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77" t="-303279" r="-175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86291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00FB21-026D-45B0-AC91-66C0970FDCEC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304337" y="5556772"/>
            <a:ext cx="878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D5B658-085A-420B-85A1-2AD2554AE4B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871542" y="5556772"/>
            <a:ext cx="794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A87756-8CD2-4F93-A94B-CB29070D751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354017" y="5556772"/>
            <a:ext cx="1020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99B53A-482B-4F07-8AFA-65A54EE63F3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8062675" y="5556772"/>
            <a:ext cx="953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832FB7-D616-4E1C-9364-3AAC478D798B}"/>
              </a:ext>
            </a:extLst>
          </p:cNvPr>
          <p:cNvSpPr txBox="1"/>
          <p:nvPr/>
        </p:nvSpPr>
        <p:spPr>
          <a:xfrm>
            <a:off x="8405814" y="5197094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0E87F-1483-4863-A94B-78D900C6579E}"/>
                  </a:ext>
                </a:extLst>
              </p:cNvPr>
              <p:cNvSpPr txBox="1"/>
              <p:nvPr/>
            </p:nvSpPr>
            <p:spPr>
              <a:xfrm>
                <a:off x="6577691" y="5187440"/>
                <a:ext cx="452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0E87F-1483-4863-A94B-78D900C6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91" y="5187440"/>
                <a:ext cx="452284" cy="369332"/>
              </a:xfrm>
              <a:prstGeom prst="rect">
                <a:avLst/>
              </a:prstGeom>
              <a:blipFill>
                <a:blip r:embed="rId7"/>
                <a:stretch>
                  <a:fillRect r="-32432" b="-4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7C67BB-9EDB-4626-A114-C2FDEB287723}"/>
                  </a:ext>
                </a:extLst>
              </p:cNvPr>
              <p:cNvSpPr txBox="1"/>
              <p:nvPr/>
            </p:nvSpPr>
            <p:spPr>
              <a:xfrm>
                <a:off x="3417429" y="5197095"/>
                <a:ext cx="452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7C67BB-9EDB-4626-A114-C2FDEB287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29" y="5197095"/>
                <a:ext cx="452284" cy="369332"/>
              </a:xfrm>
              <a:prstGeom prst="rect">
                <a:avLst/>
              </a:prstGeom>
              <a:blipFill>
                <a:blip r:embed="rId8"/>
                <a:stretch>
                  <a:fillRect r="-31081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AC82E1-28D7-4C30-96BD-F4756E6F18A7}"/>
                  </a:ext>
                </a:extLst>
              </p:cNvPr>
              <p:cNvSpPr txBox="1"/>
              <p:nvPr/>
            </p:nvSpPr>
            <p:spPr>
              <a:xfrm>
                <a:off x="5038502" y="5167187"/>
                <a:ext cx="452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AC82E1-28D7-4C30-96BD-F4756E6F1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02" y="5167187"/>
                <a:ext cx="45228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23C35050-1B66-4FEB-950D-F7ACDD2B33E0}"/>
              </a:ext>
            </a:extLst>
          </p:cNvPr>
          <p:cNvSpPr/>
          <p:nvPr/>
        </p:nvSpPr>
        <p:spPr>
          <a:xfrm>
            <a:off x="3006260" y="4515271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CC25A292-3229-4C2E-A000-8EB775F9493A}"/>
              </a:ext>
            </a:extLst>
          </p:cNvPr>
          <p:cNvSpPr/>
          <p:nvPr/>
        </p:nvSpPr>
        <p:spPr>
          <a:xfrm>
            <a:off x="4693261" y="4543557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3BCE1DF4-8942-4287-B8A6-E637E18BE463}"/>
              </a:ext>
            </a:extLst>
          </p:cNvPr>
          <p:cNvSpPr/>
          <p:nvPr/>
        </p:nvSpPr>
        <p:spPr>
          <a:xfrm>
            <a:off x="6129838" y="4521188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674E4142-688A-468C-BAB3-A7F6E3E26EA3}"/>
              </a:ext>
            </a:extLst>
          </p:cNvPr>
          <p:cNvSpPr/>
          <p:nvPr/>
        </p:nvSpPr>
        <p:spPr>
          <a:xfrm>
            <a:off x="7861249" y="4515271"/>
            <a:ext cx="500847" cy="4870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73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4666-A143-4FE6-9220-C7928DD9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Lower Bound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952-33F7-4A00-917C-EA165E46A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(competitive) </a:t>
                </a:r>
                <a:r>
                  <a:rPr lang="en-US" b="1" dirty="0"/>
                  <a:t>deterministic</a:t>
                </a:r>
                <a:r>
                  <a:rPr lang="en-US" dirty="0"/>
                  <a:t> paging algorithm.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Note: this lower bound is only for deterministic algorithms, there are better randomized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952-33F7-4A00-917C-EA165E46A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18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8A87-7BD7-4F13-88C8-029E52E9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Lower Bound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8C1B4-7948-475E-ACA2-1580ACAC4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821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pages: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W.L.O.G. assume that initially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in the cache</a:t>
                </a:r>
              </a:p>
              <a:p>
                <a:r>
                  <a:rPr lang="en-US" dirty="0"/>
                  <a:t>Define the cruel adversary recursively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The unique page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’s cache after servicing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ALG is deterministic, so it is well defined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faults on each request, we get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8C1B4-7948-475E-ACA2-1580ACAC4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82118"/>
              </a:xfrm>
              <a:blipFill>
                <a:blip r:embed="rId2"/>
                <a:stretch>
                  <a:fillRect l="-1043" t="-27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87A1F8-B86B-4A0C-A435-83CF3B675E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676758"/>
                  </p:ext>
                </p:extLst>
              </p:nvPr>
            </p:nvGraphicFramePr>
            <p:xfrm>
              <a:off x="562897" y="5827354"/>
              <a:ext cx="224174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86461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87A1F8-B86B-4A0C-A435-83CF3B675E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676758"/>
                  </p:ext>
                </p:extLst>
              </p:nvPr>
            </p:nvGraphicFramePr>
            <p:xfrm>
              <a:off x="562897" y="5827354"/>
              <a:ext cx="224174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86461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250" t="-8065" r="-363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1250" t="-8065" r="-263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01250" t="-8065" r="-163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478125" t="-8065" r="-312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E0FF9EA-7CD9-470E-AB09-15629DD796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912598"/>
                  </p:ext>
                </p:extLst>
              </p:nvPr>
            </p:nvGraphicFramePr>
            <p:xfrm>
              <a:off x="3854260" y="5827354"/>
              <a:ext cx="246399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86461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E0FF9EA-7CD9-470E-AB09-15629DD796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912598"/>
                  </p:ext>
                </p:extLst>
              </p:nvPr>
            </p:nvGraphicFramePr>
            <p:xfrm>
              <a:off x="3854260" y="5827354"/>
              <a:ext cx="246399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86461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8065" r="-408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69828" t="-8065" r="-181897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46250" t="-8065" r="-16375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534375" t="-8065" r="-312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A8D5806-5338-4FCC-A77E-A0B32BFE1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241610"/>
                  </p:ext>
                </p:extLst>
              </p:nvPr>
            </p:nvGraphicFramePr>
            <p:xfrm>
              <a:off x="7367873" y="5834011"/>
              <a:ext cx="246399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86461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A8D5806-5338-4FCC-A77E-A0B32BFE1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241610"/>
                  </p:ext>
                </p:extLst>
              </p:nvPr>
            </p:nvGraphicFramePr>
            <p:xfrm>
              <a:off x="7367873" y="5834011"/>
              <a:ext cx="2463990" cy="3708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86029">
                      <a:extLst>
                        <a:ext uri="{9D8B030D-6E8A-4147-A177-3AD203B41FA5}">
                          <a16:colId xmlns:a16="http://schemas.microsoft.com/office/drawing/2014/main" val="1160860886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1577367739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17883846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1081822029"/>
                        </a:ext>
                      </a:extLst>
                    </a:gridCol>
                    <a:gridCol w="386461">
                      <a:extLst>
                        <a:ext uri="{9D8B030D-6E8A-4147-A177-3AD203B41FA5}">
                          <a16:colId xmlns:a16="http://schemas.microsoft.com/office/drawing/2014/main" val="3943868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1250" t="-8197" r="-40875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69828" t="-8197" r="-18189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246250" t="-8197" r="-16375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534375" t="-8197" r="-312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99254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6CE56D-17DD-46D1-81AE-75103F067F0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04637" y="6012774"/>
            <a:ext cx="1049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F9B5BB-2D44-4340-A58B-2934DF9C315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318250" y="6012774"/>
            <a:ext cx="1049623" cy="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61C97B-7202-45D6-ADC8-E9B8D8A015EB}"/>
                  </a:ext>
                </a:extLst>
              </p:cNvPr>
              <p:cNvSpPr txBox="1"/>
              <p:nvPr/>
            </p:nvSpPr>
            <p:spPr>
              <a:xfrm>
                <a:off x="6246981" y="5487849"/>
                <a:ext cx="1192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61C97B-7202-45D6-ADC8-E9B8D8A0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981" y="5487849"/>
                <a:ext cx="119216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D65A5A-BD7C-4E37-BAB9-54D5A908CC4A}"/>
                  </a:ext>
                </a:extLst>
              </p:cNvPr>
              <p:cNvSpPr txBox="1"/>
              <p:nvPr/>
            </p:nvSpPr>
            <p:spPr>
              <a:xfrm>
                <a:off x="2733368" y="5487849"/>
                <a:ext cx="1192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D65A5A-BD7C-4E37-BAB9-54D5A908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68" y="5487849"/>
                <a:ext cx="119216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B931C5-5B70-4B94-A329-9AD1E257EB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831863" y="6019431"/>
            <a:ext cx="1084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E1DDF9-4F8E-4D3D-B029-413DB59862FE}"/>
                  </a:ext>
                </a:extLst>
              </p:cNvPr>
              <p:cNvSpPr txBox="1"/>
              <p:nvPr/>
            </p:nvSpPr>
            <p:spPr>
              <a:xfrm>
                <a:off x="9823213" y="5487849"/>
                <a:ext cx="1192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E1DDF9-4F8E-4D3D-B029-413DB598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213" y="5487849"/>
                <a:ext cx="119216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3D5B22F-86E6-42E0-8A96-492D4912CC0F}"/>
              </a:ext>
            </a:extLst>
          </p:cNvPr>
          <p:cNvSpPr txBox="1"/>
          <p:nvPr/>
        </p:nvSpPr>
        <p:spPr>
          <a:xfrm>
            <a:off x="11044869" y="5780667"/>
            <a:ext cx="437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778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2720-51A0-406B-A410-D455270E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Lower Bound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2771A-2858-42A2-9972-CC7B08167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Now, let’s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Suppose that when servicing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</m:oMath>
                </a14:m>
                <a:r>
                  <a:rPr lang="en-US" dirty="0"/>
                  <a:t> evicts the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According to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</m:oMath>
                </a14:m>
                <a:r>
                  <a:rPr lang="en-US" dirty="0"/>
                  <a:t>, since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pages, all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pages in the cache (not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must be requested before the next request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</m:oMath>
                </a14:m>
                <a:r>
                  <a:rPr lang="en-US" dirty="0"/>
                  <a:t> faults at most once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requests</a:t>
                </a:r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𝐿𝐹𝐷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𝐴𝐿𝐺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2771A-2858-42A2-9972-CC7B08167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03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C983-F8CC-4D8F-A2E9-8271F05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Paging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request sequence. We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into phases as follows:</a:t>
                </a:r>
              </a:p>
              <a:p>
                <a:pPr lvl="1"/>
                <a:r>
                  <a:rPr lang="en-US" dirty="0"/>
                  <a:t>phase 0 is the empty sequence</a:t>
                </a:r>
              </a:p>
              <a:p>
                <a:pPr lvl="1"/>
                <a:r>
                  <a:rPr lang="en-US" dirty="0"/>
                  <a:t>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maximal sequence following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that contains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page requests</a:t>
                </a:r>
              </a:p>
              <a:p>
                <a:r>
                  <a:rPr lang="en-US" dirty="0"/>
                  <a:t>For example,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2B06A9-2F5C-4CDE-8224-2CB0F013E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47757"/>
              </p:ext>
            </p:extLst>
          </p:nvPr>
        </p:nvGraphicFramePr>
        <p:xfrm>
          <a:off x="1481395" y="4001294"/>
          <a:ext cx="4510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1315242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5734333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266360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7476128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16045391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val="164468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44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C983-F8CC-4D8F-A2E9-8271F05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Paging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request sequence. We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into phases as follows:</a:t>
                </a:r>
              </a:p>
              <a:p>
                <a:pPr lvl="1"/>
                <a:r>
                  <a:rPr lang="en-US" dirty="0"/>
                  <a:t>phase 0 is the empty sequence</a:t>
                </a:r>
              </a:p>
              <a:p>
                <a:pPr lvl="1"/>
                <a:r>
                  <a:rPr lang="en-US" dirty="0"/>
                  <a:t>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maximal sequence following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that contains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page requests</a:t>
                </a:r>
              </a:p>
              <a:p>
                <a:r>
                  <a:rPr lang="en-US" dirty="0"/>
                  <a:t>For example,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2B06A9-2F5C-4CDE-8224-2CB0F013E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5292"/>
              </p:ext>
            </p:extLst>
          </p:nvPr>
        </p:nvGraphicFramePr>
        <p:xfrm>
          <a:off x="1481395" y="4001294"/>
          <a:ext cx="4510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1315242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5734333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266360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7476128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16045391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val="164468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5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C983-F8CC-4D8F-A2E9-8271F05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Paging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request sequence. We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into phases as follows:</a:t>
                </a:r>
              </a:p>
              <a:p>
                <a:pPr lvl="1"/>
                <a:r>
                  <a:rPr lang="en-US" dirty="0"/>
                  <a:t>phase 0 is the empty sequence</a:t>
                </a:r>
              </a:p>
              <a:p>
                <a:pPr lvl="1"/>
                <a:r>
                  <a:rPr lang="en-US" dirty="0"/>
                  <a:t>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maximal sequence following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that contains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page requests</a:t>
                </a:r>
              </a:p>
              <a:p>
                <a:r>
                  <a:rPr lang="en-US" dirty="0"/>
                  <a:t>For example,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2B06A9-2F5C-4CDE-8224-2CB0F013E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69049"/>
              </p:ext>
            </p:extLst>
          </p:nvPr>
        </p:nvGraphicFramePr>
        <p:xfrm>
          <a:off x="1481395" y="4001294"/>
          <a:ext cx="4510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1315242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5734333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266360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7476128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16045391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val="164468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096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C983-F8CC-4D8F-A2E9-8271F05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Paging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request sequence. We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into phases as follows:</a:t>
                </a:r>
              </a:p>
              <a:p>
                <a:pPr lvl="1"/>
                <a:r>
                  <a:rPr lang="en-US" dirty="0"/>
                  <a:t>phase 0 is the empty sequence</a:t>
                </a:r>
              </a:p>
              <a:p>
                <a:pPr lvl="1"/>
                <a:r>
                  <a:rPr lang="en-US" dirty="0"/>
                  <a:t>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maximal sequence following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that contains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page requests</a:t>
                </a:r>
              </a:p>
              <a:p>
                <a:r>
                  <a:rPr lang="en-US" dirty="0"/>
                  <a:t>For example,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Such a partition is called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-phase partition</a:t>
                </a:r>
                <a:r>
                  <a:rPr lang="en-US" dirty="0"/>
                  <a:t>, and it is independent of any specific algorithm</a:t>
                </a: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0B60-551E-4447-92ED-07D1DED1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2B06A9-2F5C-4CDE-8224-2CB0F013E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39143"/>
              </p:ext>
            </p:extLst>
          </p:nvPr>
        </p:nvGraphicFramePr>
        <p:xfrm>
          <a:off x="1481395" y="4001294"/>
          <a:ext cx="4510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1315242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5734333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266360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7476128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16045391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val="164468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18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608F-E1EF-4514-BDC7-A69DBCE1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Paging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B6504-04DE-4636-BFE4-28F23BE80F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Associate with each page of the slow memory a bit called its </a:t>
                </a:r>
                <a:r>
                  <a:rPr lang="en-US" b="1" dirty="0"/>
                  <a:t>mark</a:t>
                </a:r>
              </a:p>
              <a:p>
                <a:r>
                  <a:rPr lang="en-US" dirty="0"/>
                  <a:t>Suppose that at the beginning of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-phase, we unmark all the pages in the cache</a:t>
                </a:r>
              </a:p>
              <a:p>
                <a:r>
                  <a:rPr lang="en-US" dirty="0"/>
                  <a:t>During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-phase, we mark a page when it’s first requested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marking algorithm</a:t>
                </a:r>
                <a:r>
                  <a:rPr lang="en-US" dirty="0"/>
                  <a:t> always evicts an unmarked page from its cache</a:t>
                </a:r>
              </a:p>
              <a:p>
                <a:endParaRPr lang="en-US" b="1" dirty="0"/>
              </a:p>
              <a:p>
                <a:r>
                  <a:rPr lang="en-US" b="1" dirty="0"/>
                  <a:t>FWF </a:t>
                </a:r>
                <a:r>
                  <a:rPr lang="en-US" dirty="0"/>
                  <a:t>(flush-when-full) is considered an elementary marking algorithm</a:t>
                </a: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B6504-04DE-4636-BFE4-28F23BE80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6C54-F338-4ADD-870B-8619EAF8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2AE95-5127-45E0-BA74-60C286163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95457" cy="4351338"/>
              </a:xfrm>
            </p:spPr>
            <p:txBody>
              <a:bodyPr/>
              <a:lstStyle/>
              <a:p>
                <a:r>
                  <a:rPr lang="en-US" dirty="0"/>
                  <a:t>2-level memory divided into pages of a fixed uniform size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pages in the slow memory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pages in the fast memory (“the cache”)</a:t>
                </a:r>
              </a:p>
              <a:p>
                <a:r>
                  <a:rPr lang="en-US" dirty="0"/>
                  <a:t>Given a request for a 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it should become available in the cache</a:t>
                </a:r>
              </a:p>
              <a:p>
                <a:pPr lvl="1"/>
                <a:r>
                  <a:rPr lang="en-US" dirty="0"/>
                  <a:t>If it is already in the cache, the request costs 0</a:t>
                </a:r>
              </a:p>
              <a:p>
                <a:pPr lvl="1"/>
                <a:r>
                  <a:rPr lang="en-US" dirty="0"/>
                  <a:t>Otherwise, it is a </a:t>
                </a:r>
                <a:r>
                  <a:rPr lang="en-US" b="1" dirty="0"/>
                  <a:t>page fault </a:t>
                </a:r>
                <a:r>
                  <a:rPr lang="en-US" dirty="0"/>
                  <a:t>- the page is copied from the slow memory to the fast memory with a cost of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2AE95-5127-45E0-BA74-60C286163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95457" cy="4351338"/>
              </a:xfrm>
              <a:blipFill>
                <a:blip r:embed="rId2"/>
                <a:stretch>
                  <a:fillRect l="-1525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Picture 94">
            <a:extLst>
              <a:ext uri="{FF2B5EF4-FFF2-40B4-BE49-F238E27FC236}">
                <a16:creationId xmlns:a16="http://schemas.microsoft.com/office/drawing/2014/main" id="{8B39F148-DD81-40DB-A141-46810C0C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108" y="1532797"/>
            <a:ext cx="3566469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5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9EC2-1089-45EE-B00C-28C87AC1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FWF is a marking algorithm (example)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BF107F-4FE1-42F8-B93F-94BCED229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90908"/>
              </p:ext>
            </p:extLst>
          </p:nvPr>
        </p:nvGraphicFramePr>
        <p:xfrm>
          <a:off x="1176595" y="2398636"/>
          <a:ext cx="4510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1315242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5734333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266360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7476128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16045391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val="164468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A98AAB-8045-4F99-8F47-F048896BF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72156"/>
              </p:ext>
            </p:extLst>
          </p:nvPr>
        </p:nvGraphicFramePr>
        <p:xfrm>
          <a:off x="2165555" y="34290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19A4A3-6B62-465E-9FC9-3542DF724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38743"/>
              </p:ext>
            </p:extLst>
          </p:nvPr>
        </p:nvGraphicFramePr>
        <p:xfrm>
          <a:off x="838200" y="34290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69535F-00D8-47E4-B3E6-87586AC57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18717"/>
              </p:ext>
            </p:extLst>
          </p:nvPr>
        </p:nvGraphicFramePr>
        <p:xfrm>
          <a:off x="3492910" y="342816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E9E93A-90BB-4CBB-89ED-701872342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47857"/>
              </p:ext>
            </p:extLst>
          </p:nvPr>
        </p:nvGraphicFramePr>
        <p:xfrm>
          <a:off x="4820265" y="3426178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0A7E6D-E99E-43B0-9857-A253B8FEF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52226"/>
              </p:ext>
            </p:extLst>
          </p:nvPr>
        </p:nvGraphicFramePr>
        <p:xfrm>
          <a:off x="6147620" y="3423763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7ACA2E-401B-4AED-89CD-31198021EE4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891665" y="3614420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B8404D-964F-4E2F-B5D4-44D30DADFD3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3219020" y="3613582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25E080-021B-4BC7-A640-7BA2A0BB8DD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546375" y="3611598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B2AD15-7936-4220-8F2E-6089165D66C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873730" y="3609183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24FA096-E6AE-4E14-9BBB-D4CB55583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50257"/>
              </p:ext>
            </p:extLst>
          </p:nvPr>
        </p:nvGraphicFramePr>
        <p:xfrm>
          <a:off x="2165555" y="445553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A15EA93-E6FB-4869-8BE2-F5F04EFFF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08711"/>
              </p:ext>
            </p:extLst>
          </p:nvPr>
        </p:nvGraphicFramePr>
        <p:xfrm>
          <a:off x="838200" y="445553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067B5ED1-521C-4445-A088-33EA0C373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61151"/>
              </p:ext>
            </p:extLst>
          </p:nvPr>
        </p:nvGraphicFramePr>
        <p:xfrm>
          <a:off x="3492910" y="445469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38DF67C-AA72-420F-8D14-E67C569B0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91873"/>
              </p:ext>
            </p:extLst>
          </p:nvPr>
        </p:nvGraphicFramePr>
        <p:xfrm>
          <a:off x="4820265" y="4452715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8849C50-C653-4CAC-81F0-08A12BA70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44901"/>
              </p:ext>
            </p:extLst>
          </p:nvPr>
        </p:nvGraphicFramePr>
        <p:xfrm>
          <a:off x="6147620" y="44503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F2DEBB-A7E8-4F49-A09B-99788AFD540C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1891665" y="4640957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1890C1-69AE-45DA-9B7A-511007D8533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3219020" y="4640119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8D4F0E-0D7B-4574-BE99-7C59420716D5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4546375" y="4638135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A48A2A-C746-440C-835B-B91BF8736F3B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5873730" y="4635720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CA7E809D-38A0-4DE0-AAD5-EC55592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81745"/>
              </p:ext>
            </p:extLst>
          </p:nvPr>
        </p:nvGraphicFramePr>
        <p:xfrm>
          <a:off x="2165555" y="547683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6A7CE83-28C1-4F41-B26D-0ED0C31C4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22988"/>
              </p:ext>
            </p:extLst>
          </p:nvPr>
        </p:nvGraphicFramePr>
        <p:xfrm>
          <a:off x="838200" y="547683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F39D5E6-AE65-468C-8A95-58BE8F9F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0917"/>
              </p:ext>
            </p:extLst>
          </p:nvPr>
        </p:nvGraphicFramePr>
        <p:xfrm>
          <a:off x="3492910" y="5476001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024A88A2-4A91-41B8-945E-E40C02D0C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36598"/>
              </p:ext>
            </p:extLst>
          </p:nvPr>
        </p:nvGraphicFramePr>
        <p:xfrm>
          <a:off x="4820265" y="547401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CAFBE32C-FCF1-4E01-8C7C-9AA02F52C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12973"/>
              </p:ext>
            </p:extLst>
          </p:nvPr>
        </p:nvGraphicFramePr>
        <p:xfrm>
          <a:off x="6147620" y="547160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ADCD822-F6CF-4293-8593-D14B629F7865}"/>
              </a:ext>
            </a:extLst>
          </p:cNvPr>
          <p:cNvCxnSpPr>
            <a:cxnSpLocks/>
            <a:stCxn id="57" idx="3"/>
            <a:endCxn id="56" idx="1"/>
          </p:cNvCxnSpPr>
          <p:nvPr/>
        </p:nvCxnSpPr>
        <p:spPr>
          <a:xfrm>
            <a:off x="1891665" y="5662259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C52F987-FF79-449F-A509-15EBA8FB5ECF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3219020" y="5661421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0A4B8-4326-4B07-8098-27280EB50066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 flipV="1">
            <a:off x="4546375" y="5659437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1B2192-CB10-4019-B2E9-7B90667E0994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 flipV="1">
            <a:off x="5873730" y="5657022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A7B258A0-87A5-4713-AEFE-5A7C84891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14137"/>
              </p:ext>
            </p:extLst>
          </p:nvPr>
        </p:nvGraphicFramePr>
        <p:xfrm>
          <a:off x="7474975" y="547160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695427-675B-4D02-8B6A-8AD03C194024}"/>
              </a:ext>
            </a:extLst>
          </p:cNvPr>
          <p:cNvCxnSpPr>
            <a:cxnSpLocks/>
            <a:stCxn id="60" idx="3"/>
            <a:endCxn id="65" idx="1"/>
          </p:cNvCxnSpPr>
          <p:nvPr/>
        </p:nvCxnSpPr>
        <p:spPr>
          <a:xfrm>
            <a:off x="7201085" y="5657022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186389B-BE36-47E1-BA24-25F7D0820B54}"/>
              </a:ext>
            </a:extLst>
          </p:cNvPr>
          <p:cNvSpPr txBox="1"/>
          <p:nvPr/>
        </p:nvSpPr>
        <p:spPr>
          <a:xfrm>
            <a:off x="1862169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E63829-80E2-483B-A9D0-FCE5B7C35692}"/>
              </a:ext>
            </a:extLst>
          </p:cNvPr>
          <p:cNvSpPr txBox="1"/>
          <p:nvPr/>
        </p:nvSpPr>
        <p:spPr>
          <a:xfrm>
            <a:off x="3204272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7BE8D7-BF68-47B7-BE97-5EB7423206FB}"/>
              </a:ext>
            </a:extLst>
          </p:cNvPr>
          <p:cNvSpPr txBox="1"/>
          <p:nvPr/>
        </p:nvSpPr>
        <p:spPr>
          <a:xfrm>
            <a:off x="4531627" y="3313761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FCCE48-65F7-42FB-B37D-E8A734DC6BD5}"/>
              </a:ext>
            </a:extLst>
          </p:cNvPr>
          <p:cNvSpPr txBox="1"/>
          <p:nvPr/>
        </p:nvSpPr>
        <p:spPr>
          <a:xfrm>
            <a:off x="5873730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679CB2-B689-4DB9-B1C0-BF0A8F8A0FD1}"/>
              </a:ext>
            </a:extLst>
          </p:cNvPr>
          <p:cNvSpPr txBox="1"/>
          <p:nvPr/>
        </p:nvSpPr>
        <p:spPr>
          <a:xfrm>
            <a:off x="1875166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A73D82F-CE65-4701-83B3-0BA1D8986F32}"/>
              </a:ext>
            </a:extLst>
          </p:cNvPr>
          <p:cNvSpPr txBox="1"/>
          <p:nvPr/>
        </p:nvSpPr>
        <p:spPr>
          <a:xfrm>
            <a:off x="3217269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5D47A5-6B87-4D60-B26E-F4A421A5D5A0}"/>
              </a:ext>
            </a:extLst>
          </p:cNvPr>
          <p:cNvSpPr txBox="1"/>
          <p:nvPr/>
        </p:nvSpPr>
        <p:spPr>
          <a:xfrm>
            <a:off x="4544624" y="4323491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L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764492-A19E-464E-BD32-C63F4BA71C2E}"/>
              </a:ext>
            </a:extLst>
          </p:cNvPr>
          <p:cNvSpPr txBox="1"/>
          <p:nvPr/>
        </p:nvSpPr>
        <p:spPr>
          <a:xfrm>
            <a:off x="5886727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39DAFF-E9C6-4D8F-8611-0232E3ABAA45}"/>
              </a:ext>
            </a:extLst>
          </p:cNvPr>
          <p:cNvSpPr txBox="1"/>
          <p:nvPr/>
        </p:nvSpPr>
        <p:spPr>
          <a:xfrm>
            <a:off x="1875166" y="5276118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EF4D35-321A-43B4-9183-2557D2F153FD}"/>
              </a:ext>
            </a:extLst>
          </p:cNvPr>
          <p:cNvSpPr txBox="1"/>
          <p:nvPr/>
        </p:nvSpPr>
        <p:spPr>
          <a:xfrm>
            <a:off x="3217269" y="5276118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43253C-6B6A-4461-B7B0-2C074AEEE551}"/>
              </a:ext>
            </a:extLst>
          </p:cNvPr>
          <p:cNvSpPr txBox="1"/>
          <p:nvPr/>
        </p:nvSpPr>
        <p:spPr>
          <a:xfrm>
            <a:off x="4544624" y="5285356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IL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059F11C-F138-4148-AAF9-036097F9F9F8}"/>
              </a:ext>
            </a:extLst>
          </p:cNvPr>
          <p:cNvSpPr txBox="1"/>
          <p:nvPr/>
        </p:nvSpPr>
        <p:spPr>
          <a:xfrm>
            <a:off x="5886727" y="5276118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4F86F8-3173-476A-B3C0-DFA712FA2155}"/>
              </a:ext>
            </a:extLst>
          </p:cNvPr>
          <p:cNvSpPr txBox="1"/>
          <p:nvPr/>
        </p:nvSpPr>
        <p:spPr>
          <a:xfrm>
            <a:off x="7188088" y="5276109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7D2356C0-ADAB-4F81-91E8-A7E42552509F}"/>
              </a:ext>
            </a:extLst>
          </p:cNvPr>
          <p:cNvCxnSpPr>
            <a:cxnSpLocks/>
            <a:stCxn id="9" idx="3"/>
            <a:endCxn id="48" idx="1"/>
          </p:cNvCxnSpPr>
          <p:nvPr/>
        </p:nvCxnSpPr>
        <p:spPr>
          <a:xfrm flipH="1">
            <a:off x="838200" y="3609183"/>
            <a:ext cx="6362885" cy="1031774"/>
          </a:xfrm>
          <a:prstGeom prst="curvedConnector5">
            <a:avLst>
              <a:gd name="adj1" fmla="val -3593"/>
              <a:gd name="adj2" fmla="val 50000"/>
              <a:gd name="adj3" fmla="val 1035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AEDAF044-EA4C-473A-A18F-A11485CCF599}"/>
              </a:ext>
            </a:extLst>
          </p:cNvPr>
          <p:cNvCxnSpPr>
            <a:cxnSpLocks/>
            <a:stCxn id="51" idx="3"/>
            <a:endCxn id="57" idx="1"/>
          </p:cNvCxnSpPr>
          <p:nvPr/>
        </p:nvCxnSpPr>
        <p:spPr>
          <a:xfrm flipH="1">
            <a:off x="838200" y="4635720"/>
            <a:ext cx="6362885" cy="1026539"/>
          </a:xfrm>
          <a:prstGeom prst="curvedConnector5">
            <a:avLst>
              <a:gd name="adj1" fmla="val -3593"/>
              <a:gd name="adj2" fmla="val 50000"/>
              <a:gd name="adj3" fmla="val 1035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9EC2-1089-45EE-B00C-28C87AC1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is a marking algorithm (example)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BF107F-4FE1-42F8-B93F-94BCED22970F}"/>
              </a:ext>
            </a:extLst>
          </p:cNvPr>
          <p:cNvGraphicFramePr>
            <a:graphicFrameLocks noGrp="1"/>
          </p:cNvGraphicFramePr>
          <p:nvPr/>
        </p:nvGraphicFramePr>
        <p:xfrm>
          <a:off x="1176595" y="2398636"/>
          <a:ext cx="4510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1315242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5734333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2663601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7476128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116045391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val="1644688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A98AAB-8045-4F99-8F47-F048896BF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55265"/>
              </p:ext>
            </p:extLst>
          </p:nvPr>
        </p:nvGraphicFramePr>
        <p:xfrm>
          <a:off x="2165555" y="34290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19A4A3-6B62-465E-9FC9-3542DF7246D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4290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69535F-00D8-47E4-B3E6-87586AC57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1356"/>
              </p:ext>
            </p:extLst>
          </p:nvPr>
        </p:nvGraphicFramePr>
        <p:xfrm>
          <a:off x="3492910" y="342816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E9E93A-90BB-4CBB-89ED-701872342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86575"/>
              </p:ext>
            </p:extLst>
          </p:nvPr>
        </p:nvGraphicFramePr>
        <p:xfrm>
          <a:off x="4820265" y="3426178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0A7E6D-E99E-43B0-9857-A253B8FEF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31071"/>
              </p:ext>
            </p:extLst>
          </p:nvPr>
        </p:nvGraphicFramePr>
        <p:xfrm>
          <a:off x="6147620" y="3423763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7ACA2E-401B-4AED-89CD-31198021EE4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891665" y="3614420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B8404D-964F-4E2F-B5D4-44D30DADFD3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3219020" y="3613582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25E080-021B-4BC7-A640-7BA2A0BB8DD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546375" y="3611598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B2AD15-7936-4220-8F2E-6089165D66C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873730" y="3609183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24FA096-E6AE-4E14-9BBB-D4CB55583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38598"/>
              </p:ext>
            </p:extLst>
          </p:nvPr>
        </p:nvGraphicFramePr>
        <p:xfrm>
          <a:off x="2165555" y="445553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A15EA93-E6FB-4869-8BE2-F5F04EFFF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96762"/>
              </p:ext>
            </p:extLst>
          </p:nvPr>
        </p:nvGraphicFramePr>
        <p:xfrm>
          <a:off x="838200" y="445553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067B5ED1-521C-4445-A088-33EA0C373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34821"/>
              </p:ext>
            </p:extLst>
          </p:nvPr>
        </p:nvGraphicFramePr>
        <p:xfrm>
          <a:off x="3492910" y="445469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38DF67C-AA72-420F-8D14-E67C569B0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13569"/>
              </p:ext>
            </p:extLst>
          </p:nvPr>
        </p:nvGraphicFramePr>
        <p:xfrm>
          <a:off x="4820265" y="4452715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8849C50-C653-4CAC-81F0-08A12BA70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6563"/>
              </p:ext>
            </p:extLst>
          </p:nvPr>
        </p:nvGraphicFramePr>
        <p:xfrm>
          <a:off x="6147620" y="44503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F2DEBB-A7E8-4F49-A09B-99788AFD540C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1891665" y="4640957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1890C1-69AE-45DA-9B7A-511007D8533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3219020" y="4640119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8D4F0E-0D7B-4574-BE99-7C59420716D5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4546375" y="4638135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A48A2A-C746-440C-835B-B91BF8736F3B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5873730" y="4635720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CA7E809D-38A0-4DE0-AAD5-EC55592B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15702"/>
              </p:ext>
            </p:extLst>
          </p:nvPr>
        </p:nvGraphicFramePr>
        <p:xfrm>
          <a:off x="2165555" y="547683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6A7CE83-28C1-4F41-B26D-0ED0C31C4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45475"/>
              </p:ext>
            </p:extLst>
          </p:nvPr>
        </p:nvGraphicFramePr>
        <p:xfrm>
          <a:off x="838200" y="547683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F39D5E6-AE65-468C-8A95-58BE8F9F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2594"/>
              </p:ext>
            </p:extLst>
          </p:nvPr>
        </p:nvGraphicFramePr>
        <p:xfrm>
          <a:off x="3492910" y="5476001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024A88A2-4A91-41B8-945E-E40C02D0C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86329"/>
              </p:ext>
            </p:extLst>
          </p:nvPr>
        </p:nvGraphicFramePr>
        <p:xfrm>
          <a:off x="4820265" y="547401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CAFBE32C-FCF1-4E01-8C7C-9AA02F52C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15670"/>
              </p:ext>
            </p:extLst>
          </p:nvPr>
        </p:nvGraphicFramePr>
        <p:xfrm>
          <a:off x="6147620" y="547160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ADCD822-F6CF-4293-8593-D14B629F7865}"/>
              </a:ext>
            </a:extLst>
          </p:cNvPr>
          <p:cNvCxnSpPr>
            <a:cxnSpLocks/>
            <a:stCxn id="57" idx="3"/>
            <a:endCxn id="56" idx="1"/>
          </p:cNvCxnSpPr>
          <p:nvPr/>
        </p:nvCxnSpPr>
        <p:spPr>
          <a:xfrm>
            <a:off x="1891665" y="5662259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C52F987-FF79-449F-A509-15EBA8FB5ECF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3219020" y="5661421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B0A4B8-4326-4B07-8098-27280EB50066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 flipV="1">
            <a:off x="4546375" y="5659437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1B2192-CB10-4019-B2E9-7B90667E0994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 flipV="1">
            <a:off x="5873730" y="5657022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A7B258A0-87A5-4713-AEFE-5A7C84891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66110"/>
              </p:ext>
            </p:extLst>
          </p:nvPr>
        </p:nvGraphicFramePr>
        <p:xfrm>
          <a:off x="7474975" y="547160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695427-675B-4D02-8B6A-8AD03C194024}"/>
              </a:ext>
            </a:extLst>
          </p:cNvPr>
          <p:cNvCxnSpPr>
            <a:cxnSpLocks/>
            <a:stCxn id="60" idx="3"/>
            <a:endCxn id="65" idx="1"/>
          </p:cNvCxnSpPr>
          <p:nvPr/>
        </p:nvCxnSpPr>
        <p:spPr>
          <a:xfrm>
            <a:off x="7201085" y="5657022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186389B-BE36-47E1-BA24-25F7D0820B54}"/>
              </a:ext>
            </a:extLst>
          </p:cNvPr>
          <p:cNvSpPr txBox="1"/>
          <p:nvPr/>
        </p:nvSpPr>
        <p:spPr>
          <a:xfrm>
            <a:off x="1862169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E63829-80E2-483B-A9D0-FCE5B7C35692}"/>
              </a:ext>
            </a:extLst>
          </p:cNvPr>
          <p:cNvSpPr txBox="1"/>
          <p:nvPr/>
        </p:nvSpPr>
        <p:spPr>
          <a:xfrm>
            <a:off x="3204272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7BE8D7-BF68-47B7-BE97-5EB7423206FB}"/>
              </a:ext>
            </a:extLst>
          </p:cNvPr>
          <p:cNvSpPr txBox="1"/>
          <p:nvPr/>
        </p:nvSpPr>
        <p:spPr>
          <a:xfrm>
            <a:off x="4531627" y="3313761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FCCE48-65F7-42FB-B37D-E8A734DC6BD5}"/>
              </a:ext>
            </a:extLst>
          </p:cNvPr>
          <p:cNvSpPr txBox="1"/>
          <p:nvPr/>
        </p:nvSpPr>
        <p:spPr>
          <a:xfrm>
            <a:off x="5873730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679CB2-B689-4DB9-B1C0-BF0A8F8A0FD1}"/>
              </a:ext>
            </a:extLst>
          </p:cNvPr>
          <p:cNvSpPr txBox="1"/>
          <p:nvPr/>
        </p:nvSpPr>
        <p:spPr>
          <a:xfrm>
            <a:off x="1875166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A73D82F-CE65-4701-83B3-0BA1D8986F32}"/>
              </a:ext>
            </a:extLst>
          </p:cNvPr>
          <p:cNvSpPr txBox="1"/>
          <p:nvPr/>
        </p:nvSpPr>
        <p:spPr>
          <a:xfrm>
            <a:off x="3217269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5D47A5-6B87-4D60-B26E-F4A421A5D5A0}"/>
              </a:ext>
            </a:extLst>
          </p:cNvPr>
          <p:cNvSpPr txBox="1"/>
          <p:nvPr/>
        </p:nvSpPr>
        <p:spPr>
          <a:xfrm>
            <a:off x="4544624" y="4323491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L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764492-A19E-464E-BD32-C63F4BA71C2E}"/>
              </a:ext>
            </a:extLst>
          </p:cNvPr>
          <p:cNvSpPr txBox="1"/>
          <p:nvPr/>
        </p:nvSpPr>
        <p:spPr>
          <a:xfrm>
            <a:off x="5886727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39DAFF-E9C6-4D8F-8611-0232E3ABAA45}"/>
              </a:ext>
            </a:extLst>
          </p:cNvPr>
          <p:cNvSpPr txBox="1"/>
          <p:nvPr/>
        </p:nvSpPr>
        <p:spPr>
          <a:xfrm>
            <a:off x="1875166" y="5276118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EF4D35-321A-43B4-9183-2557D2F153FD}"/>
              </a:ext>
            </a:extLst>
          </p:cNvPr>
          <p:cNvSpPr txBox="1"/>
          <p:nvPr/>
        </p:nvSpPr>
        <p:spPr>
          <a:xfrm>
            <a:off x="3217269" y="5276118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43253C-6B6A-4461-B7B0-2C074AEEE551}"/>
              </a:ext>
            </a:extLst>
          </p:cNvPr>
          <p:cNvSpPr txBox="1"/>
          <p:nvPr/>
        </p:nvSpPr>
        <p:spPr>
          <a:xfrm>
            <a:off x="4544624" y="5285356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IL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059F11C-F138-4148-AAF9-036097F9F9F8}"/>
              </a:ext>
            </a:extLst>
          </p:cNvPr>
          <p:cNvSpPr txBox="1"/>
          <p:nvPr/>
        </p:nvSpPr>
        <p:spPr>
          <a:xfrm>
            <a:off x="5886727" y="5276118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4F86F8-3173-476A-B3C0-DFA712FA2155}"/>
              </a:ext>
            </a:extLst>
          </p:cNvPr>
          <p:cNvSpPr txBox="1"/>
          <p:nvPr/>
        </p:nvSpPr>
        <p:spPr>
          <a:xfrm>
            <a:off x="7188088" y="5276109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7D2356C0-ADAB-4F81-91E8-A7E42552509F}"/>
              </a:ext>
            </a:extLst>
          </p:cNvPr>
          <p:cNvCxnSpPr>
            <a:cxnSpLocks/>
            <a:stCxn id="9" idx="3"/>
            <a:endCxn id="48" idx="1"/>
          </p:cNvCxnSpPr>
          <p:nvPr/>
        </p:nvCxnSpPr>
        <p:spPr>
          <a:xfrm flipH="1">
            <a:off x="838200" y="3609183"/>
            <a:ext cx="6362885" cy="1031774"/>
          </a:xfrm>
          <a:prstGeom prst="curvedConnector5">
            <a:avLst>
              <a:gd name="adj1" fmla="val -3593"/>
              <a:gd name="adj2" fmla="val 50000"/>
              <a:gd name="adj3" fmla="val 1035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AEDAF044-EA4C-473A-A18F-A11485CCF599}"/>
              </a:ext>
            </a:extLst>
          </p:cNvPr>
          <p:cNvCxnSpPr>
            <a:cxnSpLocks/>
            <a:stCxn id="51" idx="3"/>
            <a:endCxn id="57" idx="1"/>
          </p:cNvCxnSpPr>
          <p:nvPr/>
        </p:nvCxnSpPr>
        <p:spPr>
          <a:xfrm flipH="1">
            <a:off x="838200" y="4635720"/>
            <a:ext cx="6362885" cy="1026539"/>
          </a:xfrm>
          <a:prstGeom prst="curvedConnector5">
            <a:avLst>
              <a:gd name="adj1" fmla="val -3593"/>
              <a:gd name="adj2" fmla="val 50000"/>
              <a:gd name="adj3" fmla="val 1035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D0F9-F086-40D3-9D26-C686FF07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is a marking algorithm (Proof)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0FA07-E4D4-4480-81E5-57C79EE5D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by contradiction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𝐿𝑅𝑈</m:t>
                    </m:r>
                  </m:oMath>
                </a14:m>
                <a:r>
                  <a:rPr lang="en-US" dirty="0"/>
                  <a:t> is not a marking algorithm</a:t>
                </a:r>
              </a:p>
              <a:p>
                <a:r>
                  <a:rPr lang="en-US" dirty="0"/>
                  <a:t>Then it evicts a marked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during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-phase</a:t>
                </a:r>
              </a:p>
              <a:p>
                <a:pPr lvl="1"/>
                <a:r>
                  <a:rPr lang="en-US" b="0" dirty="0"/>
                  <a:t>Meaning there is some request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where it is marked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leave the cache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𝐿𝑅𝑈</m:t>
                    </m:r>
                  </m:oMath>
                </a14:m>
                <a:r>
                  <a:rPr lang="en-US" dirty="0"/>
                  <a:t>, it must be the least recently used – meaning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pages should be requested during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-phase</a:t>
                </a:r>
              </a:p>
              <a:p>
                <a:pPr lvl="1"/>
                <a:r>
                  <a:rPr lang="en-US" dirty="0"/>
                  <a:t>The request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distinct page requests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first requested</a:t>
                </a:r>
              </a:p>
              <a:p>
                <a:pPr lvl="1"/>
                <a:r>
                  <a:rPr lang="en-US" dirty="0"/>
                  <a:t>The request that swaps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0FA07-E4D4-4480-81E5-57C79EE5D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 b="-4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F1A763CF-D670-44BC-A0D7-63054F2965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0119"/>
                  </p:ext>
                </p:extLst>
              </p:nvPr>
            </p:nvGraphicFramePr>
            <p:xfrm>
              <a:off x="9096325" y="3243580"/>
              <a:ext cx="192563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3243547782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17164753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4901119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547200548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3686045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688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F1A763CF-D670-44BC-A0D7-63054F2965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0119"/>
                  </p:ext>
                </p:extLst>
              </p:nvPr>
            </p:nvGraphicFramePr>
            <p:xfrm>
              <a:off x="9096325" y="3243580"/>
              <a:ext cx="192563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3243547782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17164753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49011199"/>
                        </a:ext>
                      </a:extLst>
                    </a:gridCol>
                    <a:gridCol w="367030">
                      <a:extLst>
                        <a:ext uri="{9D8B030D-6E8A-4147-A177-3AD203B41FA5}">
                          <a16:colId xmlns:a16="http://schemas.microsoft.com/office/drawing/2014/main" val="3547200548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36860453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8197" t="-8197" r="-31967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</a:t>
                          </a:r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56889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CA79A-7FC5-4910-8DCA-DCB9C3450A88}"/>
                  </a:ext>
                </a:extLst>
              </p:cNvPr>
              <p:cNvSpPr txBox="1"/>
              <p:nvPr/>
            </p:nvSpPr>
            <p:spPr>
              <a:xfrm>
                <a:off x="10481186" y="2475628"/>
                <a:ext cx="1406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removed</a:t>
                </a:r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CA79A-7FC5-4910-8DCA-DCB9C345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186" y="2475628"/>
                <a:ext cx="1406013" cy="369332"/>
              </a:xfrm>
              <a:prstGeom prst="rect">
                <a:avLst/>
              </a:prstGeom>
              <a:blipFill>
                <a:blip r:embed="rId4"/>
                <a:stretch>
                  <a:fillRect t="-8197" r="-3030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2ECA6-28AF-425E-AD36-24EA9CB0222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481186" y="2844960"/>
            <a:ext cx="703007" cy="398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35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9EC2-1089-45EE-B00C-28C87AC1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is </a:t>
            </a:r>
            <a:r>
              <a:rPr lang="en-US" b="1" dirty="0"/>
              <a:t>not</a:t>
            </a:r>
            <a:r>
              <a:rPr lang="en-US" dirty="0"/>
              <a:t> a marking algorithm (example)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BF107F-4FE1-42F8-B93F-94BCED229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16081"/>
              </p:ext>
            </p:extLst>
          </p:nvPr>
        </p:nvGraphicFramePr>
        <p:xfrm>
          <a:off x="1176595" y="2398636"/>
          <a:ext cx="24580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84261086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7293350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28384034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3840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A98AAB-8045-4F99-8F47-F048896BFEE5}"/>
              </a:ext>
            </a:extLst>
          </p:cNvPr>
          <p:cNvGraphicFramePr>
            <a:graphicFrameLocks noGrp="1"/>
          </p:cNvGraphicFramePr>
          <p:nvPr/>
        </p:nvGraphicFramePr>
        <p:xfrm>
          <a:off x="2165555" y="34290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19A4A3-6B62-465E-9FC9-3542DF7246D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429000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69535F-00D8-47E4-B3E6-87586AC57E9B}"/>
              </a:ext>
            </a:extLst>
          </p:cNvPr>
          <p:cNvGraphicFramePr>
            <a:graphicFrameLocks noGrp="1"/>
          </p:cNvGraphicFramePr>
          <p:nvPr/>
        </p:nvGraphicFramePr>
        <p:xfrm>
          <a:off x="3492910" y="3428162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E9E93A-90BB-4CBB-89ED-7018723421EE}"/>
              </a:ext>
            </a:extLst>
          </p:cNvPr>
          <p:cNvGraphicFramePr>
            <a:graphicFrameLocks noGrp="1"/>
          </p:cNvGraphicFramePr>
          <p:nvPr/>
        </p:nvGraphicFramePr>
        <p:xfrm>
          <a:off x="4820265" y="3426178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0A7E6D-E99E-43B0-9857-A253B8FEFD88}"/>
              </a:ext>
            </a:extLst>
          </p:cNvPr>
          <p:cNvGraphicFramePr>
            <a:graphicFrameLocks noGrp="1"/>
          </p:cNvGraphicFramePr>
          <p:nvPr/>
        </p:nvGraphicFramePr>
        <p:xfrm>
          <a:off x="6147620" y="3423763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7ACA2E-401B-4AED-89CD-31198021EE4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891665" y="3614420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B8404D-964F-4E2F-B5D4-44D30DADFD3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3219020" y="3613582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25E080-021B-4BC7-A640-7BA2A0BB8DD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546375" y="3611598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B2AD15-7936-4220-8F2E-6089165D66C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873730" y="3609183"/>
            <a:ext cx="273890" cy="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24FA096-E6AE-4E14-9BBB-D4CB555832CE}"/>
              </a:ext>
            </a:extLst>
          </p:cNvPr>
          <p:cNvGraphicFramePr>
            <a:graphicFrameLocks noGrp="1"/>
          </p:cNvGraphicFramePr>
          <p:nvPr/>
        </p:nvGraphicFramePr>
        <p:xfrm>
          <a:off x="2165555" y="445553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A15EA93-E6FB-4869-8BE2-F5F04EFFFC5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455537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067B5ED1-521C-4445-A088-33EA0C373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94417"/>
              </p:ext>
            </p:extLst>
          </p:nvPr>
        </p:nvGraphicFramePr>
        <p:xfrm>
          <a:off x="3492910" y="4454699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38DF67C-AA72-420F-8D14-E67C569B0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36978"/>
              </p:ext>
            </p:extLst>
          </p:nvPr>
        </p:nvGraphicFramePr>
        <p:xfrm>
          <a:off x="4820265" y="4452715"/>
          <a:ext cx="10534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934740614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280487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9112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7621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F2DEBB-A7E8-4F49-A09B-99788AFD540C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1891665" y="4640957"/>
            <a:ext cx="273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1890C1-69AE-45DA-9B7A-511007D8533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3219020" y="4640119"/>
            <a:ext cx="273890" cy="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8D4F0E-0D7B-4574-BE99-7C59420716D5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 flipV="1">
            <a:off x="4546375" y="4638135"/>
            <a:ext cx="273890" cy="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186389B-BE36-47E1-BA24-25F7D0820B54}"/>
              </a:ext>
            </a:extLst>
          </p:cNvPr>
          <p:cNvSpPr txBox="1"/>
          <p:nvPr/>
        </p:nvSpPr>
        <p:spPr>
          <a:xfrm>
            <a:off x="1862169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E63829-80E2-483B-A9D0-FCE5B7C35692}"/>
              </a:ext>
            </a:extLst>
          </p:cNvPr>
          <p:cNvSpPr txBox="1"/>
          <p:nvPr/>
        </p:nvSpPr>
        <p:spPr>
          <a:xfrm>
            <a:off x="3204272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7BE8D7-BF68-47B7-BE97-5EB7423206FB}"/>
              </a:ext>
            </a:extLst>
          </p:cNvPr>
          <p:cNvSpPr txBox="1"/>
          <p:nvPr/>
        </p:nvSpPr>
        <p:spPr>
          <a:xfrm>
            <a:off x="4531627" y="3313761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FCCE48-65F7-42FB-B37D-E8A734DC6BD5}"/>
              </a:ext>
            </a:extLst>
          </p:cNvPr>
          <p:cNvSpPr txBox="1"/>
          <p:nvPr/>
        </p:nvSpPr>
        <p:spPr>
          <a:xfrm>
            <a:off x="5873730" y="330452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IL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679CB2-B689-4DB9-B1C0-BF0A8F8A0FD1}"/>
              </a:ext>
            </a:extLst>
          </p:cNvPr>
          <p:cNvSpPr txBox="1"/>
          <p:nvPr/>
        </p:nvSpPr>
        <p:spPr>
          <a:xfrm>
            <a:off x="1875166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I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A73D82F-CE65-4701-83B3-0BA1D8986F32}"/>
              </a:ext>
            </a:extLst>
          </p:cNvPr>
          <p:cNvSpPr txBox="1"/>
          <p:nvPr/>
        </p:nvSpPr>
        <p:spPr>
          <a:xfrm>
            <a:off x="3217269" y="4314253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L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5D47A5-6B87-4D60-B26E-F4A421A5D5A0}"/>
              </a:ext>
            </a:extLst>
          </p:cNvPr>
          <p:cNvSpPr txBox="1"/>
          <p:nvPr/>
        </p:nvSpPr>
        <p:spPr>
          <a:xfrm>
            <a:off x="4544624" y="4323491"/>
            <a:ext cx="27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7D2356C0-ADAB-4F81-91E8-A7E42552509F}"/>
              </a:ext>
            </a:extLst>
          </p:cNvPr>
          <p:cNvCxnSpPr>
            <a:cxnSpLocks/>
            <a:stCxn id="9" idx="3"/>
            <a:endCxn id="48" idx="1"/>
          </p:cNvCxnSpPr>
          <p:nvPr/>
        </p:nvCxnSpPr>
        <p:spPr>
          <a:xfrm flipH="1">
            <a:off x="838200" y="3609183"/>
            <a:ext cx="6362885" cy="1031774"/>
          </a:xfrm>
          <a:prstGeom prst="curvedConnector5">
            <a:avLst>
              <a:gd name="adj1" fmla="val -3593"/>
              <a:gd name="adj2" fmla="val 50000"/>
              <a:gd name="adj3" fmla="val 1035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FF44FC0-0CE2-4E69-A226-7ADF329F4BD7}"/>
              </a:ext>
            </a:extLst>
          </p:cNvPr>
          <p:cNvSpPr/>
          <p:nvPr/>
        </p:nvSpPr>
        <p:spPr>
          <a:xfrm>
            <a:off x="4818514" y="3313761"/>
            <a:ext cx="353254" cy="579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0CB7B5A-5863-41D4-9F8A-F5E566C48F05}"/>
              </a:ext>
            </a:extLst>
          </p:cNvPr>
          <p:cNvSpPr/>
          <p:nvPr/>
        </p:nvSpPr>
        <p:spPr>
          <a:xfrm>
            <a:off x="6147123" y="3313761"/>
            <a:ext cx="353254" cy="579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DA57791-D670-41CA-A615-F14355FDCF89}"/>
              </a:ext>
            </a:extLst>
          </p:cNvPr>
          <p:cNvSpPr/>
          <p:nvPr/>
        </p:nvSpPr>
        <p:spPr>
          <a:xfrm>
            <a:off x="826802" y="4337713"/>
            <a:ext cx="353254" cy="579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30015F-1A27-4659-9515-AD18848E7597}"/>
              </a:ext>
            </a:extLst>
          </p:cNvPr>
          <p:cNvSpPr/>
          <p:nvPr/>
        </p:nvSpPr>
        <p:spPr>
          <a:xfrm>
            <a:off x="2511252" y="4348272"/>
            <a:ext cx="353254" cy="579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80B4736-E829-4E0C-A1DE-996EE0D7E7CE}"/>
              </a:ext>
            </a:extLst>
          </p:cNvPr>
          <p:cNvSpPr/>
          <p:nvPr/>
        </p:nvSpPr>
        <p:spPr>
          <a:xfrm>
            <a:off x="3838607" y="4323491"/>
            <a:ext cx="353254" cy="579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7579FFF-D094-42FF-ADA3-029ED11C0D73}"/>
              </a:ext>
            </a:extLst>
          </p:cNvPr>
          <p:cNvSpPr/>
          <p:nvPr/>
        </p:nvSpPr>
        <p:spPr>
          <a:xfrm>
            <a:off x="5506180" y="4337712"/>
            <a:ext cx="353254" cy="579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187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3" grpId="0" animBg="1"/>
      <p:bldP spid="67" grpId="0" animBg="1"/>
      <p:bldP spid="68" grpId="0" animBg="1"/>
      <p:bldP spid="77" grpId="0" animBg="1"/>
      <p:bldP spid="83" grpId="0" animBg="1"/>
      <p:bldP spid="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36C6-E817-4823-8955-CDFEB20F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Upper Bound for Marking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CD594-9EB9-49BA-9147-DE773628A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be any marking algorithm with a cache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CD594-9EB9-49BA-9147-DE773628A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660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3E71-98B4-49D0-ADCB-F649021F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(1)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577EF3-2B2B-4AA6-897F-8432FEEAB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First, show that for any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a marking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incurs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page faults: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page references in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-phase (except maybe for the last phase)</a:t>
                </a:r>
              </a:p>
              <a:p>
                <a:pPr lvl="1"/>
                <a:r>
                  <a:rPr lang="en-US" dirty="0"/>
                  <a:t>Once a page is accessed, it is marked and can’t be evicted until the end of the phase</a:t>
                </a:r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can’t fault twice on the same page – and it faults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577EF3-2B2B-4AA6-897F-8432FEEAB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922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CCEA-8967-4C30-9E1A-9BB0DED3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729F-74EB-4D2A-AE3E-57186B864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Second, show that OPT faults at least once in each phase: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Look at the first request in the phase, and the requests until the first request in the next phase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pages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that region,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in the cache after the first request –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fault at least once</a:t>
                </a:r>
              </a:p>
              <a:p>
                <a:r>
                  <a:rPr lang="en-US" dirty="0"/>
                  <a:t>Hence: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Meaning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𝑐𝑜𝑚𝑝𝑒𝑡𝑖𝑡𝑖𝑣𝑒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729F-74EB-4D2A-AE3E-57186B864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EBB59E-6B9C-49CF-BF51-F4EFA8955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839819"/>
                  </p:ext>
                </p:extLst>
              </p:nvPr>
            </p:nvGraphicFramePr>
            <p:xfrm>
              <a:off x="5601112" y="3322237"/>
              <a:ext cx="35947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2332075315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934740614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192804871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911235567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1842610861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729335093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2283840342"/>
                        </a:ext>
                      </a:extLst>
                    </a:gridCol>
                    <a:gridCol w="235268">
                      <a:extLst>
                        <a:ext uri="{9D8B030D-6E8A-4147-A177-3AD203B41FA5}">
                          <a16:colId xmlns:a16="http://schemas.microsoft.com/office/drawing/2014/main" val="338409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47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EBB59E-6B9C-49CF-BF51-F4EFA8955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839819"/>
                  </p:ext>
                </p:extLst>
              </p:nvPr>
            </p:nvGraphicFramePr>
            <p:xfrm>
              <a:off x="5601112" y="3322237"/>
              <a:ext cx="3594797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7192">
                      <a:extLst>
                        <a:ext uri="{9D8B030D-6E8A-4147-A177-3AD203B41FA5}">
                          <a16:colId xmlns:a16="http://schemas.microsoft.com/office/drawing/2014/main" val="2332075315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3934740614"/>
                        </a:ext>
                      </a:extLst>
                    </a:gridCol>
                    <a:gridCol w="486029">
                      <a:extLst>
                        <a:ext uri="{9D8B030D-6E8A-4147-A177-3AD203B41FA5}">
                          <a16:colId xmlns:a16="http://schemas.microsoft.com/office/drawing/2014/main" val="192804871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911235567"/>
                        </a:ext>
                      </a:extLst>
                    </a:gridCol>
                    <a:gridCol w="487616">
                      <a:extLst>
                        <a:ext uri="{9D8B030D-6E8A-4147-A177-3AD203B41FA5}">
                          <a16:colId xmlns:a16="http://schemas.microsoft.com/office/drawing/2014/main" val="1842610861"/>
                        </a:ext>
                      </a:extLst>
                    </a:gridCol>
                    <a:gridCol w="708279">
                      <a:extLst>
                        <a:ext uri="{9D8B030D-6E8A-4147-A177-3AD203B41FA5}">
                          <a16:colId xmlns:a16="http://schemas.microsoft.com/office/drawing/2014/main" val="729335093"/>
                        </a:ext>
                      </a:extLst>
                    </a:gridCol>
                    <a:gridCol w="397192">
                      <a:extLst>
                        <a:ext uri="{9D8B030D-6E8A-4147-A177-3AD203B41FA5}">
                          <a16:colId xmlns:a16="http://schemas.microsoft.com/office/drawing/2014/main" val="2283840342"/>
                        </a:ext>
                      </a:extLst>
                    </a:gridCol>
                    <a:gridCol w="235268">
                      <a:extLst>
                        <a:ext uri="{9D8B030D-6E8A-4147-A177-3AD203B41FA5}">
                          <a16:colId xmlns:a16="http://schemas.microsoft.com/office/drawing/2014/main" val="338409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2500" t="-8065" r="-5625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82500" t="-8065" r="-4625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59259" t="-8065" r="-27654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20690" t="-8065" r="-9310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IL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47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14D9C39B-74D6-438E-818C-19349EFFF943}"/>
              </a:ext>
            </a:extLst>
          </p:cNvPr>
          <p:cNvSpPr/>
          <p:nvPr/>
        </p:nvSpPr>
        <p:spPr>
          <a:xfrm rot="5400000">
            <a:off x="7369915" y="2138086"/>
            <a:ext cx="313358" cy="205494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823DBA-B6F5-42C5-A8FB-B3A9637CDF95}"/>
                  </a:ext>
                </a:extLst>
              </p:cNvPr>
              <p:cNvSpPr txBox="1"/>
              <p:nvPr/>
            </p:nvSpPr>
            <p:spPr>
              <a:xfrm>
                <a:off x="6779344" y="2713525"/>
                <a:ext cx="1774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different pages</a:t>
                </a:r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823DBA-B6F5-42C5-A8FB-B3A9637C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44" y="2713525"/>
                <a:ext cx="1774722" cy="369332"/>
              </a:xfrm>
              <a:prstGeom prst="rect">
                <a:avLst/>
              </a:prstGeom>
              <a:blipFill>
                <a:blip r:embed="rId4"/>
                <a:stretch>
                  <a:fillRect t="-8197" r="-3093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8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941D-AFB8-4E7E-9E4A-8F55E92F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8D52F-2B4C-49B7-B966-FE84DDB59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marking algorithm has the optimal competitive ratio possible for a deterministic algorithm</a:t>
                </a:r>
              </a:p>
              <a:p>
                <a:pPr lvl="1"/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𝐿𝑅𝑈</m:t>
                    </m:r>
                  </m:oMath>
                </a14:m>
                <a:r>
                  <a:rPr lang="en-US" dirty="0"/>
                  <a:t> are “optimal” in that sense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8D52F-2B4C-49B7-B966-FE84DDB59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93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250E-C944-41E1-A73C-65414856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Algorithms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F6FF-9FC7-40A0-95F9-853CA5A26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paging algorithm is called </a:t>
                </a:r>
                <a:r>
                  <a:rPr lang="en-US" b="1" dirty="0"/>
                  <a:t>conservative</a:t>
                </a:r>
                <a:r>
                  <a:rPr lang="en-US" dirty="0"/>
                  <a:t> if on any consecutive input subsequence containing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page references, it will incur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page faults</a:t>
                </a:r>
              </a:p>
              <a:p>
                <a:r>
                  <a:rPr lang="en-US" b="1" dirty="0"/>
                  <a:t>Any online conservative paging algorithm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-competitive</a:t>
                </a:r>
              </a:p>
              <a:p>
                <a:pPr lvl="1"/>
                <a:r>
                  <a:rPr lang="en-US" dirty="0"/>
                  <a:t>Proof: same as the proof for marking algorithms, except that now proving that the algorithms incurs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page faults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-phase is immediate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F6FF-9FC7-40A0-95F9-853CA5A26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0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4E97-2204-40DB-9255-A791B5A7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vs Marking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D9F7-AB16-49B3-9D53-43187DF45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LRU is both conservative and marking</a:t>
            </a:r>
          </a:p>
          <a:p>
            <a:r>
              <a:rPr lang="en-US" dirty="0"/>
              <a:t>FIFO is conservative</a:t>
            </a:r>
          </a:p>
          <a:p>
            <a:pPr lvl="1"/>
            <a:r>
              <a:rPr lang="en-US" dirty="0"/>
              <a:t>Trivial to show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Not every conservative algorithm is marking</a:t>
            </a:r>
            <a:endParaRPr lang="en-US" dirty="0"/>
          </a:p>
          <a:p>
            <a:r>
              <a:rPr lang="en-US" dirty="0"/>
              <a:t>FWF is </a:t>
            </a:r>
            <a:r>
              <a:rPr lang="en-US" b="1" dirty="0"/>
              <a:t>not</a:t>
            </a:r>
            <a:r>
              <a:rPr lang="en-US" dirty="0"/>
              <a:t> conservative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Not every marking algorithm is conservative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4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E4D8-6B89-47B6-9530-B42AF92C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82C48-4F3A-4DAB-9989-E25DDB96F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page should be evicted from the fast memory in the case of a page fault?</a:t>
                </a:r>
              </a:p>
              <a:p>
                <a:r>
                  <a:rPr lang="en-US" dirty="0"/>
                  <a:t>The goal – minimize the total cost == </a:t>
                </a:r>
                <a:r>
                  <a:rPr lang="en-US" b="1" dirty="0"/>
                  <a:t>the number of page faults</a:t>
                </a:r>
                <a:r>
                  <a:rPr lang="en-US" dirty="0"/>
                  <a:t> for a given access sequence</a:t>
                </a:r>
              </a:p>
              <a:p>
                <a:pPr lvl="1"/>
                <a:r>
                  <a:rPr lang="en-US" dirty="0"/>
                  <a:t>Note: this is different from complexity analysis, as we only count page faults – and not the cost of the implementation</a:t>
                </a:r>
              </a:p>
              <a:p>
                <a:r>
                  <a:rPr lang="en-US" dirty="0"/>
                  <a:t>Typically,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considered a relevant parameter for analysis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considered very large or infinite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82C48-4F3A-4DAB-9989-E25DDB96F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CEFBDF-7930-45BF-B4DC-366BAAED3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-paging problem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CEFBDF-7930-45BF-B4DC-366BAAED3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1111F-60BD-4300-9B8C-E73219D08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generalization of the paging problem we’ve seen so far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be positive integers,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We compare the behavior of an online algorithm with a cache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the optimal algorithm with a cache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lower bound found for deterministic algorithms in this problem can be proved to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(which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Marking and conservative algorithms achieve this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ratio, making them “optimal” in the generalized problem, too.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1111F-60BD-4300-9B8C-E73219D08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907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7C52-0939-47D3-826E-7822B8C5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 Practice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43F10-8885-446C-8B30-1790C7B5B6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641258" cy="4351338"/>
              </a:xfrm>
            </p:spPr>
            <p:txBody>
              <a:bodyPr/>
              <a:lstStyle/>
              <a:p>
                <a:r>
                  <a:rPr lang="en-US" dirty="0"/>
                  <a:t>The previous results suggest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𝐹𝑊𝐹</m:t>
                    </m:r>
                  </m:oMath>
                </a14:m>
                <a:r>
                  <a:rPr lang="en-IL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𝐿𝑅𝑈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𝐹𝐼𝐹𝑂</m:t>
                    </m:r>
                  </m:oMath>
                </a14:m>
                <a:r>
                  <a:rPr lang="en-US" dirty="0"/>
                  <a:t> are all “optimal” online solutions</a:t>
                </a:r>
              </a:p>
              <a:p>
                <a:r>
                  <a:rPr lang="en-US" dirty="0"/>
                  <a:t>However, in practice this is not the case</a:t>
                </a:r>
              </a:p>
              <a:p>
                <a:r>
                  <a:rPr lang="en-US" dirty="0"/>
                  <a:t>There are more refined versions of competitive analysis that can show the difference demonstrated by this graph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43F10-8885-446C-8B30-1790C7B5B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641258" cy="4351338"/>
              </a:xfrm>
              <a:blipFill>
                <a:blip r:embed="rId2"/>
                <a:stretch>
                  <a:fillRect l="-1946" t="-2241" r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3C8959-6100-43DF-BCB1-FD9713532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23"/>
          <a:stretch/>
        </p:blipFill>
        <p:spPr>
          <a:xfrm>
            <a:off x="6324645" y="1061884"/>
            <a:ext cx="5867355" cy="5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7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B471-0544-452A-A2A2-50617EA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Accessing Problem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933E26-EFA4-4D8C-8B63-1DBE3615D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Also called the dictionary problem</a:t>
                </a:r>
              </a:p>
              <a:p>
                <a:r>
                  <a:rPr lang="en-US" dirty="0"/>
                  <a:t>There is a linked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labeld but unsorted items</a:t>
                </a:r>
              </a:p>
              <a:p>
                <a:r>
                  <a:rPr lang="en-US" dirty="0"/>
                  <a:t>We receive a sequence of requests:</a:t>
                </a:r>
              </a:p>
              <a:p>
                <a:pPr lvl="1"/>
                <a:r>
                  <a:rPr lang="en-US" dirty="0"/>
                  <a:t>Access an item – costs 1 + &lt;the number of items before&gt;</a:t>
                </a:r>
              </a:p>
              <a:p>
                <a:pPr lvl="1"/>
                <a:r>
                  <a:rPr lang="en-US" dirty="0"/>
                  <a:t>Delete an item – same as access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if the item is not in the list</a:t>
                </a:r>
              </a:p>
              <a:p>
                <a:pPr lvl="1"/>
                <a:r>
                  <a:rPr lang="en-US" dirty="0"/>
                  <a:t>Insert an item –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algorithm maintaining the list may </a:t>
                </a:r>
                <a:r>
                  <a:rPr lang="en-US" b="1" dirty="0"/>
                  <a:t>reorganize</a:t>
                </a:r>
                <a:r>
                  <a:rPr lang="en-US" dirty="0"/>
                  <a:t> it at any time</a:t>
                </a:r>
              </a:p>
              <a:p>
                <a:r>
                  <a:rPr lang="en-US" dirty="0"/>
                  <a:t>The goal: minimize the cost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933E26-EFA4-4D8C-8B63-1DBE3615D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250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E30B-8D7F-4DF2-BB4D-ECA1FBC0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exchanges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FAED9-CFAE-436E-B13F-32C4013C4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accessing an item, it may be moved anywhere closer to the front</a:t>
                </a:r>
              </a:p>
              <a:p>
                <a:r>
                  <a:rPr lang="en-US" dirty="0"/>
                  <a:t>For example, when requesting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the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– and then it can be moved back to be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free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FAED9-CFAE-436E-B13F-32C4013C4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B3A30020-6BC7-47FB-B82C-0D62DAB6C4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16630456"/>
                  </p:ext>
                </p:extLst>
              </p:nvPr>
            </p:nvGraphicFramePr>
            <p:xfrm>
              <a:off x="2032000" y="388374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B3A30020-6BC7-47FB-B82C-0D62DAB6C4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16630456"/>
                  </p:ext>
                </p:extLst>
              </p:nvPr>
            </p:nvGraphicFramePr>
            <p:xfrm>
              <a:off x="2032000" y="388374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8824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E30B-8D7F-4DF2-BB4D-ECA1FBC0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exchanges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FAED9-CFAE-436E-B13F-32C4013C4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accessing an item, it may be moved anywhere closer to the front</a:t>
                </a:r>
              </a:p>
              <a:p>
                <a:r>
                  <a:rPr lang="en-US" dirty="0"/>
                  <a:t>For example, when requesting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the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– and then it can be moved back to be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free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(In the example: 2 free exchanges are required)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FAED9-CFAE-436E-B13F-32C4013C4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B3A30020-6BC7-47FB-B82C-0D62DAB6C4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0140319"/>
                  </p:ext>
                </p:extLst>
              </p:nvPr>
            </p:nvGraphicFramePr>
            <p:xfrm>
              <a:off x="2032000" y="388374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B3A30020-6BC7-47FB-B82C-0D62DAB6C4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0140319"/>
                  </p:ext>
                </p:extLst>
              </p:nvPr>
            </p:nvGraphicFramePr>
            <p:xfrm>
              <a:off x="2032000" y="388374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723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0F39-32AD-4D3E-9810-F1122750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Exchanges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DC9D-594E-4AB8-A283-95344D8E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other exchange of two consecutive elements is called a paid exchange and costs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92071429-4BFD-4934-A48A-D0790C5629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68533996"/>
                  </p:ext>
                </p:extLst>
              </p:nvPr>
            </p:nvGraphicFramePr>
            <p:xfrm>
              <a:off x="2032000" y="277376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92071429-4BFD-4934-A48A-D0790C5629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68533996"/>
                  </p:ext>
                </p:extLst>
              </p:nvPr>
            </p:nvGraphicFramePr>
            <p:xfrm>
              <a:off x="2032000" y="277376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4732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0F39-32AD-4D3E-9810-F1122750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Exchanges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DC9D-594E-4AB8-A283-95344D8E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other exchange of two consecutive elements is called a paid exchange and costs 1</a:t>
            </a:r>
            <a:endParaRPr lang="en-I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little bit hard to justify this cost, but in practice common online algorithms don’t use paid exchanges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92071429-4BFD-4934-A48A-D0790C5629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04020118"/>
                  </p:ext>
                </p:extLst>
              </p:nvPr>
            </p:nvGraphicFramePr>
            <p:xfrm>
              <a:off x="2032000" y="277376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92071429-4BFD-4934-A48A-D0790C5629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04020118"/>
                  </p:ext>
                </p:extLst>
              </p:nvPr>
            </p:nvGraphicFramePr>
            <p:xfrm>
              <a:off x="2032000" y="2773762"/>
              <a:ext cx="8128000" cy="13104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5065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169D-79CF-403C-94BD-BCADA697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sz="2400" dirty="0"/>
              <a:t>Deterministic</a:t>
            </a:r>
            <a:r>
              <a:rPr lang="en-US" dirty="0"/>
              <a:t>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2CF6-977F-4439-99A7-99338744D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MTF (Move to Front)</a:t>
            </a:r>
          </a:p>
          <a:p>
            <a:pPr lvl="1"/>
            <a:r>
              <a:rPr lang="en-US" dirty="0"/>
              <a:t>After accessing / inserting an item, move it to the front of the list</a:t>
            </a:r>
          </a:p>
          <a:p>
            <a:r>
              <a:rPr lang="en-US" dirty="0"/>
              <a:t>TRANSPOSE</a:t>
            </a:r>
          </a:p>
          <a:p>
            <a:pPr lvl="1"/>
            <a:r>
              <a:rPr lang="en-US" dirty="0"/>
              <a:t>After accessing / inserting an item, exchange it with the preceding item</a:t>
            </a:r>
          </a:p>
          <a:p>
            <a:r>
              <a:rPr lang="en-US" dirty="0"/>
              <a:t>FC (Frequency Count)</a:t>
            </a:r>
          </a:p>
          <a:p>
            <a:pPr lvl="1"/>
            <a:r>
              <a:rPr lang="en-US" dirty="0"/>
              <a:t>Maintain the list by nonincreasing order of frequency</a:t>
            </a:r>
          </a:p>
          <a:p>
            <a:r>
              <a:rPr lang="en-US" dirty="0"/>
              <a:t>OPT</a:t>
            </a:r>
          </a:p>
          <a:p>
            <a:pPr lvl="1"/>
            <a:r>
              <a:rPr lang="en-US" dirty="0"/>
              <a:t>The optimal offline algorithm is NP-Hard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765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A99C-AAAB-4DC4-A8EE-B85FA505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04E86-DFAA-468B-A13A-326D1D82E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use the following notations: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- The number of paid exchanges made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- The number of free exchanges made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- The cost of all operations except for paid exchanges</a:t>
                </a:r>
              </a:p>
              <a:p>
                <a:pPr lvl="1"/>
                <a:r>
                  <a:rPr lang="en-US" dirty="0"/>
                  <a:t>Lower case versions are for a single operation, 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the number of paid exchanges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04E86-DFAA-468B-A13A-326D1D82E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651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83402C-8E7A-49E7-8859-592C997412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 is 2-competitive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83402C-8E7A-49E7-8859-592C99741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02117-9D3C-4F66-825B-2D7D7A15F2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prove that</a:t>
                </a: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 is 2-competitive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02117-9D3C-4F66-825B-2D7D7A15F2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7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F541-2CBF-4960-A2C0-C86F0B19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the real world”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225FE-48E3-454E-9A02-921906EDE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Typically, the fast memory is the RAM, and the slow memory is the disk</a:t>
                </a:r>
              </a:p>
              <a:p>
                <a:r>
                  <a:rPr lang="en-US" dirty="0"/>
                  <a:t>Can be applied to general caching problems, usually with a different cost model</a:t>
                </a:r>
              </a:p>
              <a:p>
                <a:pPr lvl="1"/>
                <a:r>
                  <a:rPr lang="en-US" dirty="0"/>
                  <a:t>In a “full access cost model”, fast memory access costs 1 and slow memory access costs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Or, equivalently,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/>
                  <a:t> and 1</a:t>
                </a:r>
              </a:p>
              <a:p>
                <a:pPr lvl="1"/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225FE-48E3-454E-9A02-921906EDE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397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F9BA-43AF-4D4E-99F6-B3F11E50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3ED161-1320-4C19-A139-09C2AC22B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number of inversions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’s list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’s list after processing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</a:t>
                </a:r>
              </a:p>
              <a:p>
                <a:r>
                  <a:rPr lang="en-US" dirty="0"/>
                  <a:t>An inversion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of items,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precedes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’s list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precedes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In the example, there are 3 inversions: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3ED161-1320-4C19-A139-09C2AC22B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49100323-3E9E-4A50-8D4E-B0CEB60D27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2656563"/>
                  </p:ext>
                </p:extLst>
              </p:nvPr>
            </p:nvGraphicFramePr>
            <p:xfrm>
              <a:off x="2415458" y="4359075"/>
              <a:ext cx="5047226" cy="8137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49100323-3E9E-4A50-8D4E-B0CEB60D27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2656563"/>
                  </p:ext>
                </p:extLst>
              </p:nvPr>
            </p:nvGraphicFramePr>
            <p:xfrm>
              <a:off x="2415458" y="4359075"/>
              <a:ext cx="5047226" cy="8137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C7A47959-C67F-4B99-BE71-B251F38612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8181441"/>
                  </p:ext>
                </p:extLst>
              </p:nvPr>
            </p:nvGraphicFramePr>
            <p:xfrm>
              <a:off x="2415454" y="5498136"/>
              <a:ext cx="5047230" cy="8137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C7A47959-C67F-4B99-BE71-B251F38612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8181441"/>
                  </p:ext>
                </p:extLst>
              </p:nvPr>
            </p:nvGraphicFramePr>
            <p:xfrm>
              <a:off x="2415454" y="5498136"/>
              <a:ext cx="5047230" cy="8137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0752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EC5E-F9F1-4783-A3FC-21D6AB7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865DC-817F-4543-A4B6-455AC51B44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start with an empty list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𝑀𝑇𝐹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𝑀𝑇𝐹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𝑀𝑇𝐹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dirty="0"/>
                  <a:t> be the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b="0" dirty="0"/>
                  <a:t> incurs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th request</a:t>
                </a:r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 “amortized cost”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request</a:t>
                </a:r>
              </a:p>
              <a:p>
                <a:r>
                  <a:rPr lang="en-US" dirty="0"/>
                  <a:t>We know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 algn="ctr">
                  <a:buNone/>
                </a:pPr>
                <a:r>
                  <a:rPr lang="en-US" dirty="0"/>
                  <a:t>[Since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(both lists start empty)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]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865DC-817F-4543-A4B6-455AC51B4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4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D437-5013-4F41-B0D0-AB8B4AE0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AF11F-870F-4B14-A4C2-3A03E6D63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AF11F-870F-4B14-A4C2-3A03E6D63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ABBD-7DD2-40AC-9796-6623A062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Claim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4366-8E14-4747-8324-53B26496A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item at 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’s list (and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’s list) just after processing request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Assume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 items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/>
                  <a:t> list, but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b="0" dirty="0"/>
                  <a:t>’s list</a:t>
                </a:r>
              </a:p>
              <a:p>
                <a:r>
                  <a:rPr lang="en-US" dirty="0"/>
                  <a:t>There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 common elements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in both lists</a:t>
                </a:r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4366-8E14-4747-8324-53B26496A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2B66D7E-C2F4-4510-BFA2-EBE18C948953}"/>
              </a:ext>
            </a:extLst>
          </p:cNvPr>
          <p:cNvGrpSpPr/>
          <p:nvPr/>
        </p:nvGrpSpPr>
        <p:grpSpPr>
          <a:xfrm>
            <a:off x="1288026" y="4125981"/>
            <a:ext cx="8852309" cy="1231475"/>
            <a:chOff x="462116" y="4188542"/>
            <a:chExt cx="8852309" cy="12314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Diagram 5">
                  <a:extLst>
                    <a:ext uri="{FF2B5EF4-FFF2-40B4-BE49-F238E27FC236}">
                      <a16:creationId xmlns:a16="http://schemas.microsoft.com/office/drawing/2014/main" id="{13D5467E-DC6B-4751-B84C-FE0CE60C6ED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40106865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</mc:Choice>
          <mc:Fallback xmlns="">
            <p:graphicFrame>
              <p:nvGraphicFramePr>
                <p:cNvPr id="6" name="Diagram 5">
                  <a:extLst>
                    <a:ext uri="{FF2B5EF4-FFF2-40B4-BE49-F238E27FC236}">
                      <a16:creationId xmlns:a16="http://schemas.microsoft.com/office/drawing/2014/main" id="{13D5467E-DC6B-4751-B84C-FE0CE60C6ED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40106865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640D7E-8414-4BBB-B1FA-D32E1B16C8F8}"/>
                </a:ext>
              </a:extLst>
            </p:cNvPr>
            <p:cNvSpPr txBox="1"/>
            <p:nvPr/>
          </p:nvSpPr>
          <p:spPr>
            <a:xfrm>
              <a:off x="1386348" y="4188542"/>
              <a:ext cx="294968" cy="37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5E03F2B-44B6-478C-B8F0-F4C259FE02FB}"/>
                    </a:ext>
                  </a:extLst>
                </p:cNvPr>
                <p:cNvSpPr txBox="1"/>
                <p:nvPr/>
              </p:nvSpPr>
              <p:spPr>
                <a:xfrm>
                  <a:off x="6626941" y="4188542"/>
                  <a:ext cx="294968" cy="373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5E03F2B-44B6-478C-B8F0-F4C259FE0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941" y="4188542"/>
                  <a:ext cx="294968" cy="373626"/>
                </a:xfrm>
                <a:prstGeom prst="rect">
                  <a:avLst/>
                </a:prstGeom>
                <a:blipFill>
                  <a:blip r:embed="rId13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DD87E1-A2B6-4068-8159-8702ABF8DD7D}"/>
                </a:ext>
              </a:extLst>
            </p:cNvPr>
            <p:cNvSpPr txBox="1"/>
            <p:nvPr/>
          </p:nvSpPr>
          <p:spPr>
            <a:xfrm>
              <a:off x="462116" y="4705676"/>
              <a:ext cx="63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MTF</a:t>
              </a:r>
              <a:endParaRPr lang="en-I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B615B-4F4A-4382-A11E-2F2D9512BA3C}"/>
              </a:ext>
            </a:extLst>
          </p:cNvPr>
          <p:cNvGrpSpPr/>
          <p:nvPr/>
        </p:nvGrpSpPr>
        <p:grpSpPr>
          <a:xfrm>
            <a:off x="1288026" y="5210825"/>
            <a:ext cx="8852309" cy="1282050"/>
            <a:chOff x="462116" y="4137967"/>
            <a:chExt cx="8852309" cy="12820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Diagram 11">
                  <a:extLst>
                    <a:ext uri="{FF2B5EF4-FFF2-40B4-BE49-F238E27FC236}">
                      <a16:creationId xmlns:a16="http://schemas.microsoft.com/office/drawing/2014/main" id="{4DF44BDC-A22C-4796-9BC6-783C36F346C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657229498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</mc:Choice>
          <mc:Fallback xmlns="">
            <p:graphicFrame>
              <p:nvGraphicFramePr>
                <p:cNvPr id="12" name="Diagram 11">
                  <a:extLst>
                    <a:ext uri="{FF2B5EF4-FFF2-40B4-BE49-F238E27FC236}">
                      <a16:creationId xmlns:a16="http://schemas.microsoft.com/office/drawing/2014/main" id="{4DF44BDC-A22C-4796-9BC6-783C36F346C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657229498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0E572-9F59-426F-ABF5-17968969E655}"/>
                </a:ext>
              </a:extLst>
            </p:cNvPr>
            <p:cNvSpPr txBox="1"/>
            <p:nvPr/>
          </p:nvSpPr>
          <p:spPr>
            <a:xfrm>
              <a:off x="1386348" y="4188542"/>
              <a:ext cx="294968" cy="37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4CB8039-387F-42B6-B314-D3CDFBCD9CF8}"/>
                    </a:ext>
                  </a:extLst>
                </p:cNvPr>
                <p:cNvSpPr txBox="1"/>
                <p:nvPr/>
              </p:nvSpPr>
              <p:spPr>
                <a:xfrm>
                  <a:off x="5102941" y="4137967"/>
                  <a:ext cx="294968" cy="373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4CB8039-387F-42B6-B314-D3CDFBCD9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941" y="4137967"/>
                  <a:ext cx="294968" cy="373626"/>
                </a:xfrm>
                <a:prstGeom prst="rect">
                  <a:avLst/>
                </a:prstGeom>
                <a:blipFill>
                  <a:blip r:embed="rId23"/>
                  <a:stretch>
                    <a:fillRect l="-2083" r="-2083" b="-1147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7341A-34D2-494A-B025-9A2719E7C329}"/>
                </a:ext>
              </a:extLst>
            </p:cNvPr>
            <p:cNvSpPr txBox="1"/>
            <p:nvPr/>
          </p:nvSpPr>
          <p:spPr>
            <a:xfrm>
              <a:off x="462116" y="4705676"/>
              <a:ext cx="63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</a:t>
              </a:r>
              <a:endParaRPr lang="en-IL" dirty="0"/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94265D97-D173-4DF4-B15D-FBC8DB97E5EB}"/>
              </a:ext>
            </a:extLst>
          </p:cNvPr>
          <p:cNvSpPr/>
          <p:nvPr/>
        </p:nvSpPr>
        <p:spPr>
          <a:xfrm rot="16200000">
            <a:off x="3713376" y="4598022"/>
            <a:ext cx="258796" cy="366087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7279AE-CF9E-401F-A0B3-76B7D52E8FC5}"/>
                  </a:ext>
                </a:extLst>
              </p:cNvPr>
              <p:cNvSpPr txBox="1"/>
              <p:nvPr/>
            </p:nvSpPr>
            <p:spPr>
              <a:xfrm>
                <a:off x="3015635" y="6488668"/>
                <a:ext cx="1753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7279AE-CF9E-401F-A0B3-76B7D52E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35" y="6488668"/>
                <a:ext cx="1753010" cy="369332"/>
              </a:xfrm>
              <a:prstGeom prst="rect">
                <a:avLst/>
              </a:prstGeom>
              <a:blipFill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’s effect on inversions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 moves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the front, creating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new inversions, and destroying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inversions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C8B983F9-5C36-4ADD-9368-F2DBB89AA9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205687"/>
                  </p:ext>
                </p:extLst>
              </p:nvPr>
            </p:nvGraphicFramePr>
            <p:xfrm>
              <a:off x="1933677" y="3171689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C8B983F9-5C36-4ADD-9368-F2DBB89AA9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205687"/>
                  </p:ext>
                </p:extLst>
              </p:nvPr>
            </p:nvGraphicFramePr>
            <p:xfrm>
              <a:off x="1933677" y="3171689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70166C-BD6F-4354-9175-EFD42CA5404C}"/>
              </a:ext>
            </a:extLst>
          </p:cNvPr>
          <p:cNvSpPr txBox="1"/>
          <p:nvPr/>
        </p:nvSpPr>
        <p:spPr>
          <a:xfrm>
            <a:off x="2133600" y="2995270"/>
            <a:ext cx="2949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F8845-16A0-4C01-BF74-F2A810BF6DE8}"/>
                  </a:ext>
                </a:extLst>
              </p:cNvPr>
              <p:cNvSpPr txBox="1"/>
              <p:nvPr/>
            </p:nvSpPr>
            <p:spPr>
              <a:xfrm>
                <a:off x="7374193" y="2995270"/>
                <a:ext cx="294968" cy="3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F8845-16A0-4C01-BF74-F2A810BF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3" y="2995270"/>
                <a:ext cx="294968" cy="373626"/>
              </a:xfrm>
              <a:prstGeom prst="rect">
                <a:avLst/>
              </a:prstGeom>
              <a:blipFill>
                <a:blip r:embed="rId1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8522A1-D25D-4D88-8B71-241AA0E1BA74}"/>
              </a:ext>
            </a:extLst>
          </p:cNvPr>
          <p:cNvSpPr txBox="1"/>
          <p:nvPr/>
        </p:nvSpPr>
        <p:spPr>
          <a:xfrm>
            <a:off x="1209368" y="3512404"/>
            <a:ext cx="63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MTF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378766"/>
                  </p:ext>
                </p:extLst>
              </p:nvPr>
            </p:nvGraphicFramePr>
            <p:xfrm>
              <a:off x="1933677" y="4307108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378766"/>
                  </p:ext>
                </p:extLst>
              </p:nvPr>
            </p:nvGraphicFramePr>
            <p:xfrm>
              <a:off x="1933677" y="4307108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A1B426-8950-4054-8B4A-F42670AFB07A}"/>
              </a:ext>
            </a:extLst>
          </p:cNvPr>
          <p:cNvSpPr txBox="1"/>
          <p:nvPr/>
        </p:nvSpPr>
        <p:spPr>
          <a:xfrm>
            <a:off x="2133600" y="4130689"/>
            <a:ext cx="2949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/>
              <p:nvPr/>
            </p:nvSpPr>
            <p:spPr>
              <a:xfrm>
                <a:off x="5850193" y="4080114"/>
                <a:ext cx="294968" cy="3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3" y="4080114"/>
                <a:ext cx="294968" cy="373626"/>
              </a:xfrm>
              <a:prstGeom prst="rect">
                <a:avLst/>
              </a:prstGeom>
              <a:blipFill>
                <a:blip r:embed="rId24"/>
                <a:stretch>
                  <a:fillRect l="-2083" r="-2083" b="-11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6C338FC-85D4-44DE-80F8-DF1047129F9A}"/>
              </a:ext>
            </a:extLst>
          </p:cNvPr>
          <p:cNvSpPr txBox="1"/>
          <p:nvPr/>
        </p:nvSpPr>
        <p:spPr>
          <a:xfrm>
            <a:off x="1209368" y="4647823"/>
            <a:ext cx="63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96792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’s effect on inversions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b="0" dirty="0"/>
                  <a:t> moves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to the front, creating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 new inversions, and destroying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 inversions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total,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inversions</a:t>
                </a:r>
                <a:endParaRPr lang="en-IL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C8B983F9-5C36-4ADD-9368-F2DBB89AA9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81475411"/>
                  </p:ext>
                </p:extLst>
              </p:nvPr>
            </p:nvGraphicFramePr>
            <p:xfrm>
              <a:off x="1933677" y="3171689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C8B983F9-5C36-4ADD-9368-F2DBB89AA9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81475411"/>
                  </p:ext>
                </p:extLst>
              </p:nvPr>
            </p:nvGraphicFramePr>
            <p:xfrm>
              <a:off x="1933677" y="3171689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70166C-BD6F-4354-9175-EFD42CA5404C}"/>
              </a:ext>
            </a:extLst>
          </p:cNvPr>
          <p:cNvSpPr txBox="1"/>
          <p:nvPr/>
        </p:nvSpPr>
        <p:spPr>
          <a:xfrm>
            <a:off x="2133600" y="2995270"/>
            <a:ext cx="2949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F8845-16A0-4C01-BF74-F2A810BF6DE8}"/>
                  </a:ext>
                </a:extLst>
              </p:cNvPr>
              <p:cNvSpPr txBox="1"/>
              <p:nvPr/>
            </p:nvSpPr>
            <p:spPr>
              <a:xfrm>
                <a:off x="7374193" y="2995270"/>
                <a:ext cx="294968" cy="3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F8845-16A0-4C01-BF74-F2A810BF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3" y="2995270"/>
                <a:ext cx="294968" cy="373626"/>
              </a:xfrm>
              <a:prstGeom prst="rect">
                <a:avLst/>
              </a:prstGeom>
              <a:blipFill>
                <a:blip r:embed="rId1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8522A1-D25D-4D88-8B71-241AA0E1BA74}"/>
              </a:ext>
            </a:extLst>
          </p:cNvPr>
          <p:cNvSpPr txBox="1"/>
          <p:nvPr/>
        </p:nvSpPr>
        <p:spPr>
          <a:xfrm>
            <a:off x="1209368" y="3512404"/>
            <a:ext cx="63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MTF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38751326"/>
                  </p:ext>
                </p:extLst>
              </p:nvPr>
            </p:nvGraphicFramePr>
            <p:xfrm>
              <a:off x="1933677" y="4307108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38751326"/>
                  </p:ext>
                </p:extLst>
              </p:nvPr>
            </p:nvGraphicFramePr>
            <p:xfrm>
              <a:off x="1933677" y="4307108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A1B426-8950-4054-8B4A-F42670AFB07A}"/>
              </a:ext>
            </a:extLst>
          </p:cNvPr>
          <p:cNvSpPr txBox="1"/>
          <p:nvPr/>
        </p:nvSpPr>
        <p:spPr>
          <a:xfrm>
            <a:off x="2133600" y="4130689"/>
            <a:ext cx="2949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/>
              <p:nvPr/>
            </p:nvSpPr>
            <p:spPr>
              <a:xfrm>
                <a:off x="5850193" y="4080114"/>
                <a:ext cx="294968" cy="3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3" y="4080114"/>
                <a:ext cx="294968" cy="373626"/>
              </a:xfrm>
              <a:prstGeom prst="rect">
                <a:avLst/>
              </a:prstGeom>
              <a:blipFill>
                <a:blip r:embed="rId24"/>
                <a:stretch>
                  <a:fillRect l="-2083" r="-2083" b="-11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6C338FC-85D4-44DE-80F8-DF1047129F9A}"/>
              </a:ext>
            </a:extLst>
          </p:cNvPr>
          <p:cNvSpPr txBox="1"/>
          <p:nvPr/>
        </p:nvSpPr>
        <p:spPr>
          <a:xfrm>
            <a:off x="1209368" y="4647823"/>
            <a:ext cx="63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48843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’s effect on inversions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free exchange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removes exactly one inversion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FD1A2F-9523-4750-8E67-D0BEB845AB51}"/>
              </a:ext>
            </a:extLst>
          </p:cNvPr>
          <p:cNvGrpSpPr/>
          <p:nvPr/>
        </p:nvGrpSpPr>
        <p:grpSpPr>
          <a:xfrm>
            <a:off x="1209368" y="2197525"/>
            <a:ext cx="8852309" cy="1231475"/>
            <a:chOff x="462116" y="4188542"/>
            <a:chExt cx="8852309" cy="12314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C8B983F9-5C36-4ADD-9368-F2DBB89AA91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00452075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</mc:Choice>
          <mc:Fallback xmlns=""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C8B983F9-5C36-4ADD-9368-F2DBB89AA91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00452075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0166C-BD6F-4354-9175-EFD42CA5404C}"/>
                </a:ext>
              </a:extLst>
            </p:cNvPr>
            <p:cNvSpPr txBox="1"/>
            <p:nvPr/>
          </p:nvSpPr>
          <p:spPr>
            <a:xfrm>
              <a:off x="1386348" y="4188542"/>
              <a:ext cx="294968" cy="37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C7F8845-16A0-4C01-BF74-F2A810BF6DE8}"/>
                    </a:ext>
                  </a:extLst>
                </p:cNvPr>
                <p:cNvSpPr txBox="1"/>
                <p:nvPr/>
              </p:nvSpPr>
              <p:spPr>
                <a:xfrm>
                  <a:off x="6626941" y="4188542"/>
                  <a:ext cx="294968" cy="373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C7F8845-16A0-4C01-BF74-F2A810BF6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941" y="4188542"/>
                  <a:ext cx="294968" cy="373626"/>
                </a:xfrm>
                <a:prstGeom prst="rect">
                  <a:avLst/>
                </a:prstGeom>
                <a:blipFill>
                  <a:blip r:embed="rId14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8522A1-D25D-4D88-8B71-241AA0E1BA74}"/>
                </a:ext>
              </a:extLst>
            </p:cNvPr>
            <p:cNvSpPr txBox="1"/>
            <p:nvPr/>
          </p:nvSpPr>
          <p:spPr>
            <a:xfrm>
              <a:off x="462116" y="4705676"/>
              <a:ext cx="63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MTF</a:t>
              </a:r>
              <a:endParaRPr lang="en-I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2917153"/>
                  </p:ext>
                </p:extLst>
              </p:nvPr>
            </p:nvGraphicFramePr>
            <p:xfrm>
              <a:off x="1933677" y="3509363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2917153"/>
                  </p:ext>
                </p:extLst>
              </p:nvPr>
            </p:nvGraphicFramePr>
            <p:xfrm>
              <a:off x="1933677" y="3509363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A1B426-8950-4054-8B4A-F42670AFB07A}"/>
              </a:ext>
            </a:extLst>
          </p:cNvPr>
          <p:cNvSpPr txBox="1"/>
          <p:nvPr/>
        </p:nvSpPr>
        <p:spPr>
          <a:xfrm>
            <a:off x="2133600" y="3332944"/>
            <a:ext cx="2949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/>
              <p:nvPr/>
            </p:nvSpPr>
            <p:spPr>
              <a:xfrm>
                <a:off x="5850193" y="3282369"/>
                <a:ext cx="294968" cy="3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3" y="3282369"/>
                <a:ext cx="294968" cy="373626"/>
              </a:xfrm>
              <a:prstGeom prst="rect">
                <a:avLst/>
              </a:prstGeom>
              <a:blipFill>
                <a:blip r:embed="rId24"/>
                <a:stretch>
                  <a:fillRect l="-2083" r="-2083" b="-11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6C338FC-85D4-44DE-80F8-DF1047129F9A}"/>
              </a:ext>
            </a:extLst>
          </p:cNvPr>
          <p:cNvSpPr txBox="1"/>
          <p:nvPr/>
        </p:nvSpPr>
        <p:spPr>
          <a:xfrm>
            <a:off x="1209368" y="3850078"/>
            <a:ext cx="63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04529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’s effect on inversions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C75C6-15F0-478E-A263-0FBA1B90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free exchange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removes exactly one inversion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inversions </a:t>
                </a:r>
                <a:r>
                  <a:rPr lang="en-US" b="1" dirty="0"/>
                  <a:t>removed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inversions added by paid exchanges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B5564-D458-41AD-BC98-4BA394BBB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FD1A2F-9523-4750-8E67-D0BEB845AB51}"/>
              </a:ext>
            </a:extLst>
          </p:cNvPr>
          <p:cNvGrpSpPr/>
          <p:nvPr/>
        </p:nvGrpSpPr>
        <p:grpSpPr>
          <a:xfrm>
            <a:off x="1209368" y="2197525"/>
            <a:ext cx="8852309" cy="1231475"/>
            <a:chOff x="462116" y="4188542"/>
            <a:chExt cx="8852309" cy="12314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C8B983F9-5C36-4ADD-9368-F2DBB89AA91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784293785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</mc:Choice>
          <mc:Fallback xmlns=""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C8B983F9-5C36-4ADD-9368-F2DBB89AA91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784293785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0166C-BD6F-4354-9175-EFD42CA5404C}"/>
                </a:ext>
              </a:extLst>
            </p:cNvPr>
            <p:cNvSpPr txBox="1"/>
            <p:nvPr/>
          </p:nvSpPr>
          <p:spPr>
            <a:xfrm>
              <a:off x="1386348" y="4188542"/>
              <a:ext cx="294968" cy="37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C7F8845-16A0-4C01-BF74-F2A810BF6DE8}"/>
                    </a:ext>
                  </a:extLst>
                </p:cNvPr>
                <p:cNvSpPr txBox="1"/>
                <p:nvPr/>
              </p:nvSpPr>
              <p:spPr>
                <a:xfrm>
                  <a:off x="6626941" y="4188542"/>
                  <a:ext cx="294968" cy="373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C7F8845-16A0-4C01-BF74-F2A810BF6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941" y="4188542"/>
                  <a:ext cx="294968" cy="373626"/>
                </a:xfrm>
                <a:prstGeom prst="rect">
                  <a:avLst/>
                </a:prstGeom>
                <a:blipFill>
                  <a:blip r:embed="rId14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8522A1-D25D-4D88-8B71-241AA0E1BA74}"/>
                </a:ext>
              </a:extLst>
            </p:cNvPr>
            <p:cNvSpPr txBox="1"/>
            <p:nvPr/>
          </p:nvSpPr>
          <p:spPr>
            <a:xfrm>
              <a:off x="462116" y="4705676"/>
              <a:ext cx="63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MTF</a:t>
              </a:r>
              <a:endParaRPr lang="en-I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4926584"/>
                  </p:ext>
                </p:extLst>
              </p:nvPr>
            </p:nvGraphicFramePr>
            <p:xfrm>
              <a:off x="1933677" y="3509363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6B952067-BAEF-45E0-83BD-A8CD1FE045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4926584"/>
                  </p:ext>
                </p:extLst>
              </p:nvPr>
            </p:nvGraphicFramePr>
            <p:xfrm>
              <a:off x="1933677" y="3509363"/>
              <a:ext cx="8128000" cy="10550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A1B426-8950-4054-8B4A-F42670AFB07A}"/>
              </a:ext>
            </a:extLst>
          </p:cNvPr>
          <p:cNvSpPr txBox="1"/>
          <p:nvPr/>
        </p:nvSpPr>
        <p:spPr>
          <a:xfrm>
            <a:off x="2133600" y="3332944"/>
            <a:ext cx="2949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/>
              <p:nvPr/>
            </p:nvSpPr>
            <p:spPr>
              <a:xfrm>
                <a:off x="5850193" y="3282369"/>
                <a:ext cx="294968" cy="3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A22ED2-0E50-40AD-BDE9-096C1251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3" y="3282369"/>
                <a:ext cx="294968" cy="373626"/>
              </a:xfrm>
              <a:prstGeom prst="rect">
                <a:avLst/>
              </a:prstGeom>
              <a:blipFill>
                <a:blip r:embed="rId24"/>
                <a:stretch>
                  <a:fillRect l="-2083" r="-2083" b="-11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6C338FC-85D4-44DE-80F8-DF1047129F9A}"/>
              </a:ext>
            </a:extLst>
          </p:cNvPr>
          <p:cNvSpPr txBox="1"/>
          <p:nvPr/>
        </p:nvSpPr>
        <p:spPr>
          <a:xfrm>
            <a:off x="1209368" y="3850078"/>
            <a:ext cx="63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2285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63A4BC-9DB6-4FEC-8A36-B361E2F680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63A4BC-9DB6-4FEC-8A36-B361E2F68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23B9E-DB32-4450-A5D6-EB8FD1ABF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From the previous slides we get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Therefore: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𝑀𝑇𝐹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23B9E-DB32-4450-A5D6-EB8FD1ABF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6167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2B85CD-0B12-4CDE-AB91-64CA480C99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(2)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2B85CD-0B12-4CDE-AB91-64CA480C9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0EE98-C842-4201-81A0-60EF47B73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/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And we get: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IL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0EE98-C842-4201-81A0-60EF47B73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DB8AD32-EA23-4702-9F4E-11F61B9B79E5}"/>
              </a:ext>
            </a:extLst>
          </p:cNvPr>
          <p:cNvGrpSpPr/>
          <p:nvPr/>
        </p:nvGrpSpPr>
        <p:grpSpPr>
          <a:xfrm>
            <a:off x="1022555" y="2575779"/>
            <a:ext cx="8852309" cy="1282050"/>
            <a:chOff x="462116" y="4137967"/>
            <a:chExt cx="8852309" cy="12820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60996DD9-FBCC-45A7-B1CA-48DF07917B7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27171698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</mc:Choice>
          <mc:Fallback xmlns=""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60996DD9-FBCC-45A7-B1CA-48DF07917B7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27171698"/>
                    </p:ext>
                  </p:extLst>
                </p:nvPr>
              </p:nvGraphicFramePr>
              <p:xfrm>
                <a:off x="1186425" y="4364961"/>
                <a:ext cx="8128000" cy="105505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213B9-ED18-4A04-9BBD-DC89701E3C74}"/>
                </a:ext>
              </a:extLst>
            </p:cNvPr>
            <p:cNvSpPr txBox="1"/>
            <p:nvPr/>
          </p:nvSpPr>
          <p:spPr>
            <a:xfrm>
              <a:off x="1386348" y="4188542"/>
              <a:ext cx="294968" cy="37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2772AEE-6A38-4DAA-A10D-7E89007FE0B9}"/>
                    </a:ext>
                  </a:extLst>
                </p:cNvPr>
                <p:cNvSpPr txBox="1"/>
                <p:nvPr/>
              </p:nvSpPr>
              <p:spPr>
                <a:xfrm>
                  <a:off x="5102941" y="4137967"/>
                  <a:ext cx="294968" cy="373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2772AEE-6A38-4DAA-A10D-7E89007FE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941" y="4137967"/>
                  <a:ext cx="294968" cy="373626"/>
                </a:xfrm>
                <a:prstGeom prst="rect">
                  <a:avLst/>
                </a:prstGeom>
                <a:blipFill>
                  <a:blip r:embed="rId13"/>
                  <a:stretch>
                    <a:fillRect l="-2083" r="-2083" b="-1147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58C05C-65A7-4307-96BC-7EA5B7983EC6}"/>
                </a:ext>
              </a:extLst>
            </p:cNvPr>
            <p:cNvSpPr txBox="1"/>
            <p:nvPr/>
          </p:nvSpPr>
          <p:spPr>
            <a:xfrm>
              <a:off x="462116" y="4705676"/>
              <a:ext cx="63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</a:t>
              </a:r>
              <a:endParaRPr lang="en-IL" dirty="0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7CD5B3DC-D84C-43CE-9CA7-7E5F01E19BCE}"/>
              </a:ext>
            </a:extLst>
          </p:cNvPr>
          <p:cNvSpPr/>
          <p:nvPr/>
        </p:nvSpPr>
        <p:spPr>
          <a:xfrm rot="16200000">
            <a:off x="3447905" y="1962976"/>
            <a:ext cx="258796" cy="366087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807B07-CD38-4D49-A4E3-E69215EF9885}"/>
                  </a:ext>
                </a:extLst>
              </p:cNvPr>
              <p:cNvSpPr txBox="1"/>
              <p:nvPr/>
            </p:nvSpPr>
            <p:spPr>
              <a:xfrm>
                <a:off x="2750164" y="3853622"/>
                <a:ext cx="1753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807B07-CD38-4D49-A4E3-E69215EF9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64" y="3853622"/>
                <a:ext cx="1753010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55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2ED6-A0B3-4EF0-9FBF-3B33BA09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1889A-1C30-465D-A355-F6256746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Paging is an </a:t>
            </a:r>
            <a:r>
              <a:rPr lang="en-US" b="1" dirty="0"/>
              <a:t>online problem</a:t>
            </a:r>
            <a:endParaRPr lang="en-US" dirty="0"/>
          </a:p>
          <a:p>
            <a:pPr lvl="1"/>
            <a:r>
              <a:rPr lang="en-US" dirty="0"/>
              <a:t>Algorithms don’t know future requests</a:t>
            </a:r>
          </a:p>
          <a:p>
            <a:r>
              <a:rPr lang="en-US" dirty="0"/>
              <a:t>Today we will discuss only </a:t>
            </a:r>
            <a:r>
              <a:rPr lang="en-US" b="1" dirty="0"/>
              <a:t>deterministic</a:t>
            </a:r>
            <a:r>
              <a:rPr lang="en-US" dirty="0"/>
              <a:t> paging algorithms</a:t>
            </a:r>
          </a:p>
          <a:p>
            <a:pPr lvl="1"/>
            <a:r>
              <a:rPr lang="en-US" dirty="0"/>
              <a:t>Randomized algorithms will be discussed in future lectures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971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F215-CC5B-42D9-8B1B-DA39A269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Notes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305C-1B78-4E22-ACC1-DAB9E933E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can be proved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 is an optimal deterministic algorithm for the list accessing problem</a:t>
                </a:r>
              </a:p>
              <a:p>
                <a:r>
                  <a:rPr lang="en-US" dirty="0"/>
                  <a:t>There is a known lower bound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for randomized algorithms</a:t>
                </a:r>
              </a:p>
              <a:p>
                <a:pPr lvl="1"/>
                <a:r>
                  <a:rPr lang="en-US" dirty="0"/>
                  <a:t>There are known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-competitive randomized algorithms</a:t>
                </a:r>
              </a:p>
              <a:p>
                <a:r>
                  <a:rPr lang="en-US" dirty="0"/>
                  <a:t>List accessing algorithms can be used for compression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𝑀𝑇𝐹</m:t>
                    </m:r>
                  </m:oMath>
                </a14:m>
                <a:r>
                  <a:rPr lang="en-US" dirty="0"/>
                  <a:t> was found to be better than Huffman encoding in some cases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305C-1B78-4E22-ACC1-DAB9E933E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9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C5C-59C3-4144-8B11-4691589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3F0F-A9EF-4FC7-A4A1-24FBCF7F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Allan Borodin and Ran El-Yaniv. 1998. </a:t>
            </a:r>
            <a:r>
              <a:rPr lang="en-GB" b="1" dirty="0"/>
              <a:t>Online computation and competitive analysis</a:t>
            </a:r>
            <a:r>
              <a:rPr lang="en-GB" dirty="0"/>
              <a:t>. Cambridge University Press, USA.</a:t>
            </a:r>
          </a:p>
          <a:p>
            <a:pPr lvl="1"/>
            <a:r>
              <a:rPr lang="en-GB" dirty="0"/>
              <a:t>Chapters 1+3</a:t>
            </a:r>
          </a:p>
          <a:p>
            <a:r>
              <a:rPr lang="en-GB" dirty="0"/>
              <a:t>Daniel D. Sleator and Robert E. Tarjan. 1985. </a:t>
            </a:r>
            <a:r>
              <a:rPr lang="en-GB" b="1" dirty="0"/>
              <a:t>Amortized efficiency of list update and paging rules</a:t>
            </a:r>
            <a:r>
              <a:rPr lang="en-GB" dirty="0"/>
              <a:t>. Commun. ACM 28, 2 (Feb. 1985), 202–208. DOI:https://doi.org/10.1145/2786.2793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317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169D-79CF-403C-94BD-BCADA697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sz="2400" dirty="0"/>
              <a:t>Deterministic</a:t>
            </a:r>
            <a:r>
              <a:rPr lang="en-US" dirty="0"/>
              <a:t> Paging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2CF6-977F-4439-99A7-99338744D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 (First-In, First-Out)</a:t>
            </a:r>
          </a:p>
          <a:p>
            <a:pPr lvl="1"/>
            <a:r>
              <a:rPr lang="en-US" dirty="0"/>
              <a:t>Replace the page that’s been in the cache longest</a:t>
            </a:r>
          </a:p>
          <a:p>
            <a:r>
              <a:rPr lang="en-US" dirty="0"/>
              <a:t>LIFO (Last-In, First-Out)</a:t>
            </a:r>
          </a:p>
          <a:p>
            <a:pPr lvl="1"/>
            <a:r>
              <a:rPr lang="en-US" dirty="0"/>
              <a:t>Replace the page most recently moved to the cache</a:t>
            </a:r>
          </a:p>
          <a:p>
            <a:r>
              <a:rPr lang="en-US" dirty="0"/>
              <a:t>LRU (Least Recently Used)</a:t>
            </a:r>
          </a:p>
          <a:p>
            <a:pPr lvl="1"/>
            <a:r>
              <a:rPr lang="en-US" dirty="0"/>
              <a:t>Replace the page whose most recent access is earliest</a:t>
            </a:r>
          </a:p>
          <a:p>
            <a:r>
              <a:rPr lang="en-US" dirty="0"/>
              <a:t>LFU (Least Frequently Used)</a:t>
            </a:r>
          </a:p>
          <a:p>
            <a:pPr lvl="1"/>
            <a:r>
              <a:rPr lang="en-US" dirty="0"/>
              <a:t>Replace the page that has been accessed the least</a:t>
            </a:r>
          </a:p>
          <a:p>
            <a:r>
              <a:rPr lang="en-US" dirty="0"/>
              <a:t>LFD (Longest Forward Distance)</a:t>
            </a:r>
          </a:p>
          <a:p>
            <a:pPr lvl="1"/>
            <a:r>
              <a:rPr lang="en-US" dirty="0"/>
              <a:t>Replace the page whose next access is the latest</a:t>
            </a:r>
          </a:p>
          <a:p>
            <a:pPr lvl="1"/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202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169D-79CF-403C-94BD-BCADA697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sz="2400" dirty="0"/>
              <a:t>Deterministic</a:t>
            </a:r>
            <a:r>
              <a:rPr lang="en-US" dirty="0"/>
              <a:t> Paging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2CF6-977F-4439-99A7-99338744D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 (First-In, First-Out)</a:t>
            </a:r>
          </a:p>
          <a:p>
            <a:pPr lvl="1"/>
            <a:r>
              <a:rPr lang="en-US" dirty="0"/>
              <a:t>Replace the page that’s been in the cache longest</a:t>
            </a:r>
          </a:p>
          <a:p>
            <a:r>
              <a:rPr lang="en-US" dirty="0"/>
              <a:t>LIFO (Last-In, First-Out)</a:t>
            </a:r>
          </a:p>
          <a:p>
            <a:pPr lvl="1"/>
            <a:r>
              <a:rPr lang="en-US" dirty="0"/>
              <a:t>Replace the page most recently moved to the cache</a:t>
            </a:r>
          </a:p>
          <a:p>
            <a:r>
              <a:rPr lang="en-US" dirty="0"/>
              <a:t>LRU (Least Recently Used)</a:t>
            </a:r>
          </a:p>
          <a:p>
            <a:pPr lvl="1"/>
            <a:r>
              <a:rPr lang="en-US" dirty="0"/>
              <a:t>Replace the page whose most recent access is earliest</a:t>
            </a:r>
          </a:p>
          <a:p>
            <a:r>
              <a:rPr lang="en-US" dirty="0"/>
              <a:t>LFU (Least Frequently Used)</a:t>
            </a:r>
          </a:p>
          <a:p>
            <a:pPr lvl="1"/>
            <a:r>
              <a:rPr lang="en-US" dirty="0"/>
              <a:t>Replace the page that has been accessed the least</a:t>
            </a:r>
          </a:p>
          <a:p>
            <a:r>
              <a:rPr lang="en-US" dirty="0"/>
              <a:t>LFD (Longest Forward Distance)***</a:t>
            </a:r>
          </a:p>
          <a:p>
            <a:pPr lvl="1"/>
            <a:r>
              <a:rPr lang="en-US" dirty="0"/>
              <a:t>Replace the page whose next access is the latest</a:t>
            </a:r>
          </a:p>
          <a:p>
            <a:pPr lvl="1"/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8694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0F3C-E35D-4508-A47E-F0AF9B98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Paging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EEC0-CAE2-4002-A88A-6768934CB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these algorithms are </a:t>
            </a:r>
            <a:r>
              <a:rPr lang="en-US" b="1" dirty="0"/>
              <a:t>demand paging </a:t>
            </a:r>
            <a:r>
              <a:rPr lang="en-US" dirty="0"/>
              <a:t>algorithms</a:t>
            </a:r>
          </a:p>
          <a:p>
            <a:pPr lvl="1"/>
            <a:r>
              <a:rPr lang="en-US" dirty="0"/>
              <a:t>They never evict a page unless room is needed for another page</a:t>
            </a:r>
          </a:p>
          <a:p>
            <a:r>
              <a:rPr lang="en-US" dirty="0"/>
              <a:t>Pre-mature paging can’t reduce the number of page faults</a:t>
            </a:r>
          </a:p>
          <a:p>
            <a:pPr lvl="1"/>
            <a:r>
              <a:rPr lang="en-US" dirty="0"/>
              <a:t>Intuitively, you can just keep the pages in memory instead of evicting them, and replace them only when they are required – at the same cost</a:t>
            </a:r>
          </a:p>
        </p:txBody>
      </p:sp>
    </p:spTree>
    <p:extLst>
      <p:ext uri="{BB962C8B-B14F-4D97-AF65-F5344CB8AC3E}">
        <p14:creationId xmlns:p14="http://schemas.microsoft.com/office/powerpoint/2010/main" val="281351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3995</Words>
  <Application>Microsoft Office PowerPoint</Application>
  <PresentationFormat>Widescreen</PresentationFormat>
  <Paragraphs>1028</Paragraphs>
  <Slides>61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Office Theme</vt:lpstr>
      <vt:lpstr>Deterministic Paging Algorithms</vt:lpstr>
      <vt:lpstr>Table of Contents</vt:lpstr>
      <vt:lpstr>Paging</vt:lpstr>
      <vt:lpstr>The Problem</vt:lpstr>
      <vt:lpstr>“In the real world”</vt:lpstr>
      <vt:lpstr>Some Notes</vt:lpstr>
      <vt:lpstr>Some Deterministic Paging Algorithms</vt:lpstr>
      <vt:lpstr>Some Deterministic Paging Algorithms</vt:lpstr>
      <vt:lpstr>Demand Paging</vt:lpstr>
      <vt:lpstr>LFD is an optimal offline algorithm</vt:lpstr>
      <vt:lpstr>Proof that LFD is optimal</vt:lpstr>
      <vt:lpstr>Claim Proof (1)</vt:lpstr>
      <vt:lpstr>Claim Proof (2) [u=v]</vt:lpstr>
      <vt:lpstr>Claim Proof (3) [u≠v]</vt:lpstr>
      <vt:lpstr>Claim Proof (4)</vt:lpstr>
      <vt:lpstr>Claim Proof (5)</vt:lpstr>
      <vt:lpstr>Claim Proof (6)</vt:lpstr>
      <vt:lpstr>Claim Proof (7)</vt:lpstr>
      <vt:lpstr>Reminder: Competitive Ratio</vt:lpstr>
      <vt:lpstr>LIFO is not competitive</vt:lpstr>
      <vt:lpstr>LFU is not competitive</vt:lpstr>
      <vt:lpstr>A Lower Bound</vt:lpstr>
      <vt:lpstr>Proof of Lower Bound</vt:lpstr>
      <vt:lpstr>Proof of Lower Bound (2)</vt:lpstr>
      <vt:lpstr>Marking Paging Algorithms</vt:lpstr>
      <vt:lpstr>Marking Paging Algorithms</vt:lpstr>
      <vt:lpstr>Marking Paging Algorithms</vt:lpstr>
      <vt:lpstr>Marking Paging Algorithms</vt:lpstr>
      <vt:lpstr>Marking Paging Algorithms</vt:lpstr>
      <vt:lpstr>FWF is a marking algorithm (example)</vt:lpstr>
      <vt:lpstr>LRU is a marking algorithm (example)</vt:lpstr>
      <vt:lpstr>LRU is a marking algorithm (Proof)</vt:lpstr>
      <vt:lpstr>FIFO is not a marking algorithm (example)</vt:lpstr>
      <vt:lpstr>An Upper Bound for Marking Algorithms</vt:lpstr>
      <vt:lpstr>Proof (1)</vt:lpstr>
      <vt:lpstr>Proof (2)</vt:lpstr>
      <vt:lpstr>Corollary</vt:lpstr>
      <vt:lpstr>Conservative Algorithms</vt:lpstr>
      <vt:lpstr>Conservative vs Marking Algorithms</vt:lpstr>
      <vt:lpstr>The (h,k)-paging problem</vt:lpstr>
      <vt:lpstr>Theory vs Practice</vt:lpstr>
      <vt:lpstr>The List Accessing Problem</vt:lpstr>
      <vt:lpstr>Free exchanges</vt:lpstr>
      <vt:lpstr>Free exchanges</vt:lpstr>
      <vt:lpstr>Paid Exchanges</vt:lpstr>
      <vt:lpstr>Paid Exchanges</vt:lpstr>
      <vt:lpstr>Some Deterministic Algorithms</vt:lpstr>
      <vt:lpstr>Some Notations</vt:lpstr>
      <vt:lpstr>MTF is 2-competitive</vt:lpstr>
      <vt:lpstr>Inversions</vt:lpstr>
      <vt:lpstr>Amortized Cost</vt:lpstr>
      <vt:lpstr>Proof</vt:lpstr>
      <vt:lpstr>Proof of Claim</vt:lpstr>
      <vt:lpstr>MTF’s effect on inversions</vt:lpstr>
      <vt:lpstr>MTF’s effect on inversions</vt:lpstr>
      <vt:lpstr>OPT’s effect on inversions</vt:lpstr>
      <vt:lpstr>OPT’s effect on inversions</vt:lpstr>
      <vt:lpstr>Bounding a_i</vt:lpstr>
      <vt:lpstr>Bounding a_i (2)</vt:lpstr>
      <vt:lpstr>Some Interesting Notes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Deterministic Paging Algorithms</dc:title>
  <dc:creator>Shachaf Cohen</dc:creator>
  <cp:lastModifiedBy>Shachaf Cohen</cp:lastModifiedBy>
  <cp:revision>333</cp:revision>
  <dcterms:created xsi:type="dcterms:W3CDTF">2022-02-19T10:00:38Z</dcterms:created>
  <dcterms:modified xsi:type="dcterms:W3CDTF">2022-03-02T20:17:53Z</dcterms:modified>
</cp:coreProperties>
</file>